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9"/>
  </p:notesMasterIdLst>
  <p:sldIdLst>
    <p:sldId id="256" r:id="rId4"/>
    <p:sldId id="337" r:id="rId5"/>
    <p:sldId id="338" r:id="rId6"/>
    <p:sldId id="257" r:id="rId7"/>
    <p:sldId id="292" r:id="rId8"/>
    <p:sldId id="259" r:id="rId10"/>
    <p:sldId id="295" r:id="rId11"/>
    <p:sldId id="369" r:id="rId12"/>
    <p:sldId id="294" r:id="rId13"/>
    <p:sldId id="260" r:id="rId14"/>
    <p:sldId id="297" r:id="rId15"/>
    <p:sldId id="298" r:id="rId16"/>
    <p:sldId id="370" r:id="rId17"/>
    <p:sldId id="371" r:id="rId18"/>
    <p:sldId id="374" r:id="rId19"/>
    <p:sldId id="372" r:id="rId20"/>
    <p:sldId id="412" r:id="rId21"/>
    <p:sldId id="373" r:id="rId22"/>
    <p:sldId id="270" r:id="rId23"/>
    <p:sldId id="398" r:id="rId24"/>
    <p:sldId id="397" r:id="rId25"/>
    <p:sldId id="399" r:id="rId26"/>
    <p:sldId id="275" r:id="rId27"/>
    <p:sldId id="277" r:id="rId28"/>
    <p:sldId id="284" r:id="rId29"/>
    <p:sldId id="285" r:id="rId30"/>
    <p:sldId id="286" r:id="rId31"/>
    <p:sldId id="287" r:id="rId32"/>
    <p:sldId id="288" r:id="rId33"/>
    <p:sldId id="289" r:id="rId34"/>
    <p:sldId id="291" r:id="rId35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p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notes format</a:t>
            </a: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r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r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endParaRPr lang="en-CA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ignore header</a:t>
            </a: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r>
              <a:rPr lang="x-none" altLang="en-CA"/>
              <a:t>具体在你们的电脑上如何安装，阅读README文件。自己琢磨。</a:t>
            </a:r>
            <a:endParaRPr lang="x-none" alt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now you can write multiple py files to construct a large python program</a:t>
            </a: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r>
              <a:rPr lang="x-none" altLang="en-CA">
                <a:sym typeface="+mn-ea"/>
              </a:rPr>
              <a:t>单纯的PYTHON并不包含许多很有用的包，毕竟只是一个语言而已。</a:t>
            </a:r>
            <a:endParaRPr lang="x-none" altLang="en-CA"/>
          </a:p>
          <a:p>
            <a:endParaRPr lang="x-none" altLang="en-CA"/>
          </a:p>
          <a:p>
            <a:endParaRPr lang="x-none" altLang="en-CA"/>
          </a:p>
          <a:p>
            <a:r>
              <a:rPr lang="x-none" altLang="en-CA"/>
              <a:t>推荐安装anaconda, 是一个python的开发平台，就好比是一个已经安装了许多库的C++ 开发平台。</a:t>
            </a:r>
            <a:endParaRPr lang="x-none" alt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5900" indent="-215900">
              <a:lnSpc>
                <a:spcPct val="100000"/>
              </a:lnSpc>
            </a:pP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5900" indent="-215900">
              <a:lnSpc>
                <a:spcPct val="100000"/>
              </a:lnSpc>
            </a:pP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5900" indent="-215900">
              <a:lnSpc>
                <a:spcPct val="100000"/>
              </a:lnSpc>
            </a:pP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endParaRPr lang="en-CA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76240" cy="4525560"/>
          </a:xfrm>
          <a:prstGeom prst="rect">
            <a:avLst/>
          </a:prstGeom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05680" y="1600200"/>
            <a:ext cx="5376240" cy="4525560"/>
          </a:xfrm>
          <a:prstGeom prst="rect">
            <a:avLst/>
          </a:prstGeom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Introduction to 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Shaowu Pan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MTech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University of Michigan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Python-logo-notext.svg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6480" y="147955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What is the Element-like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Type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?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10235" y="1602105"/>
            <a:ext cx="1123505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int                            -&gt;	signed integer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long				-&gt;	long integer  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float				-&gt;	floating point real values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complex			-&gt;	complex numbers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str				-&gt; 	string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552450" y="2526030"/>
            <a:ext cx="11235055" cy="8032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 algn="ctr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r>
              <a:rPr lang="x-none" sz="3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Demenstration on jupyter notebook</a:t>
            </a:r>
            <a:endParaRPr lang="x-none" sz="3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indent="0" algn="ctr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r>
              <a:rPr lang="x-non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1</a:t>
            </a:r>
            <a:endParaRPr lang="x-non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What is the Array-like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Type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? 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24180" y="904240"/>
            <a:ext cx="11235055" cy="5668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lvl="0" indent="0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marL="457200" lvl="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en-US" sz="4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list</a:t>
            </a: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	-&gt; flexible array-like type, similar to the vector in C++; </a:t>
            </a:r>
            <a:r>
              <a:rPr lang="x-none" altLang="en-US" sz="32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[]</a:t>
            </a:r>
            <a:endParaRPr lang="x-none" altLang="en-US" sz="3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marL="457200" lvl="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marL="457200" lvl="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tuple</a:t>
            </a: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	-&gt; immutable array-like type; </a:t>
            </a:r>
            <a:r>
              <a:rPr lang="x-none" altLang="en-US" sz="3200" spc="-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()</a:t>
            </a:r>
            <a:endParaRPr lang="x-none" altLang="en-US" sz="3200" b="0" strike="noStrike" spc="-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set	-&gt; set in mathematics; no duplicate elements; {} or set()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4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dict	</a:t>
            </a: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-&gt; hashmap, key-value pair {key1:value1,...}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lvl="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If statement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10235" y="1600835"/>
            <a:ext cx="534225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example: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a=0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if a &lt; 0: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'a is negative'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elif a == 0: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'a is zero'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else: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'a is postitive'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if_else_stat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8495" y="618490"/>
            <a:ext cx="4454525" cy="56959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1174750" y="2973070"/>
            <a:ext cx="2078355" cy="8528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179195" y="3100070"/>
            <a:ext cx="2200910" cy="17487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179195" y="3134360"/>
            <a:ext cx="2585085" cy="2668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84855" y="2599690"/>
            <a:ext cx="1686560" cy="469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CA">
                <a:solidFill>
                  <a:schemeClr val="tx1"/>
                </a:solidFill>
              </a:rPr>
              <a:t>tab</a:t>
            </a:r>
            <a:endParaRPr lang="x-none" alt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while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loop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99770" y="1599565"/>
            <a:ext cx="4650740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 = 5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while a &gt; 0: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a = a-1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a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0 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while-l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260" y="480060"/>
            <a:ext cx="5194935" cy="59016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62680" y="2083435"/>
            <a:ext cx="1686560" cy="469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CA">
                <a:solidFill>
                  <a:schemeClr val="tx1"/>
                </a:solidFill>
              </a:rPr>
              <a:t>tab</a:t>
            </a:r>
            <a:endParaRPr lang="x-none" altLang="en-CA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15745" y="2438400"/>
            <a:ext cx="2133600" cy="410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575435" y="2609215"/>
            <a:ext cx="2152015" cy="7378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for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loop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99770" y="1599565"/>
            <a:ext cx="4650740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a_list = [1 2]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for a in a_list: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a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Note: always need some sequence to loop</a:t>
            </a:r>
            <a:endParaRPr lang="x-none" alt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" name="Picture 2" descr="python_for_l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735" y="594995"/>
            <a:ext cx="6668770" cy="603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55670" y="2691765"/>
            <a:ext cx="1686560" cy="469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CA">
                <a:solidFill>
                  <a:schemeClr val="tx1"/>
                </a:solidFill>
              </a:rPr>
              <a:t>tab</a:t>
            </a:r>
            <a:endParaRPr lang="x-none" altLang="en-CA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63345" y="3028315"/>
            <a:ext cx="2133600" cy="410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loop control: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break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/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continue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12140" y="1539875"/>
            <a:ext cx="538289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break</a:t>
            </a:r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1"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- jump out of this loop</a:t>
            </a: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TextShape 2"/>
          <p:cNvSpPr txBox="1"/>
          <p:nvPr/>
        </p:nvSpPr>
        <p:spPr>
          <a:xfrm>
            <a:off x="6155690" y="1544320"/>
            <a:ext cx="538289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continue</a:t>
            </a:r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1"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-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jump </a:t>
            </a: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to next loop iteration</a:t>
            </a: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File 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input/output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Manipulate file in hard disk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552450" y="2526030"/>
            <a:ext cx="11235055" cy="8032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 algn="ctr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r>
              <a:rPr lang="x-none" sz="3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Demenstration on jupyter notebook</a:t>
            </a:r>
            <a:endParaRPr lang="x-none" sz="3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indent="0" algn="ctr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r>
              <a:rPr lang="x-non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2</a:t>
            </a:r>
            <a:endParaRPr lang="x-non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18700" y="290555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What is User-defined f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unction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?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def functionName(args):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...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...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result = ...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return result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inline function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looks like matlab inline function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g = lambda x: x*x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9185" y="1249680"/>
            <a:ext cx="1686560" cy="469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CA">
                <a:solidFill>
                  <a:schemeClr val="tx1"/>
                </a:solidFill>
              </a:rPr>
              <a:t>tab</a:t>
            </a:r>
            <a:endParaRPr lang="x-none" altLang="en-CA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76120" y="1586230"/>
            <a:ext cx="4244340" cy="861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100580" y="1779270"/>
            <a:ext cx="4248785" cy="11747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211705" y="1779270"/>
            <a:ext cx="4216400" cy="1607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46935" y="1742440"/>
            <a:ext cx="4359275" cy="20593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 sz="4400"/>
              <a:t>Life is too short....</a:t>
            </a:r>
            <a:endParaRPr lang="x-none" altLang="en-CA" sz="440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lang="en-CA" altLang="en-US"/>
          </a:p>
        </p:txBody>
      </p:sp>
      <p:pic>
        <p:nvPicPr>
          <p:cNvPr id="4" name="Picture 3" descr="life-in-a-short-voy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1779270"/>
            <a:ext cx="8039735" cy="45218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 sz="4400"/>
              <a:t>Do I need to write a million packages? </a:t>
            </a:r>
            <a:endParaRPr lang="x-none" altLang="en-CA" sz="440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lang="en-CA" altLang="en-US"/>
          </a:p>
        </p:txBody>
      </p:sp>
      <p:pic>
        <p:nvPicPr>
          <p:cNvPr id="4" name="Picture 3" descr="xr6880_how-can-you-say-youve-got-too-much-work-in-a-professional-way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299845"/>
            <a:ext cx="883793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 sz="4000"/>
              <a:t>Stop re-inventing the wheels!!!</a:t>
            </a:r>
            <a:endParaRPr lang="x-none" altLang="en-CA" sz="400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10235" y="1600835"/>
            <a:ext cx="6086475" cy="4525645"/>
          </a:xfrm>
        </p:spPr>
        <p:txBody>
          <a:bodyPr/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/>
              <a:t>Use other's existing code</a:t>
            </a:r>
            <a:endParaRPr lang="x-none" altLang="en-CA" sz="2800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/>
              <a:t>Use other's configuration</a:t>
            </a:r>
            <a:endParaRPr lang="x-none" altLang="en-CA" sz="2800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/>
              <a:t>Don't be a hero...</a:t>
            </a:r>
            <a:endParaRPr lang="x-none" altLang="en-CA" sz="2800"/>
          </a:p>
          <a:p>
            <a:endParaRPr lang="x-none" altLang="en-CA" sz="2800"/>
          </a:p>
          <a:p>
            <a:r>
              <a:rPr lang="x-none" altLang="en-CA" sz="2800"/>
              <a:t>Unless you do it for a living...</a:t>
            </a:r>
            <a:endParaRPr lang="x-none" altLang="en-CA" sz="2800"/>
          </a:p>
        </p:txBody>
      </p:sp>
      <p:pic>
        <p:nvPicPr>
          <p:cNvPr id="4" name="Picture 3" descr="history-caveman-neanderthal-invent-inventor-invention-wpr0482_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675" y="1355090"/>
            <a:ext cx="4087495" cy="49256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 sz="4400"/>
              <a:t>Places to find existing code!</a:t>
            </a:r>
            <a:endParaRPr lang="x-none" altLang="en-CA" sz="440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 b="1"/>
              <a:t>PyPI - the Python Package Index</a:t>
            </a:r>
            <a:endParaRPr lang="x-none" altLang="en-CA" sz="2800" b="1"/>
          </a:p>
          <a:p>
            <a:r>
              <a:rPr lang="x-none" altLang="en-CA" sz="2800"/>
              <a:t>here you can find almost every possible python packages</a:t>
            </a:r>
            <a:endParaRPr lang="x-none" altLang="en-CA" sz="2800"/>
          </a:p>
          <a:p>
            <a:endParaRPr lang="en-CA" altLang="en-US" sz="2800"/>
          </a:p>
          <a:p>
            <a:r>
              <a:rPr lang="en-CA" altLang="en-US" sz="2800" i="1"/>
              <a:t>https://pypi.python.org/pypi</a:t>
            </a:r>
            <a:endParaRPr lang="en-CA" altLang="en-US" sz="2800" i="1"/>
          </a:p>
          <a:p>
            <a:endParaRPr lang="en-CA" altLang="en-US" sz="2800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 b="1"/>
              <a:t>github</a:t>
            </a:r>
            <a:endParaRPr lang="x-none" altLang="en-CA" sz="2800" b="1"/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CA" sz="2800"/>
          </a:p>
          <a:p>
            <a:pPr marL="0" indent="0">
              <a:buFont typeface="Arial" panose="02080604020202020204" charset="0"/>
              <a:buNone/>
            </a:pPr>
            <a:r>
              <a:rPr lang="x-none" altLang="en-CA" sz="2800" i="1"/>
              <a:t>http://www.github.com</a:t>
            </a:r>
            <a:endParaRPr lang="x-none" altLang="en-CA" sz="2800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Use existing code written by others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Modules </a:t>
            </a: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("bag of functions")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Import </a:t>
            </a: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 bag of function named "</a:t>
            </a:r>
            <a:r>
              <a:rPr lang="x-none" alt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moduleFun</a:t>
            </a: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"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1371600" lvl="2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e.g., </a:t>
            </a:r>
            <a:r>
              <a:rPr 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import moduleFun</a:t>
            </a:r>
            <a:endParaRPr lang="en-US" sz="28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2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Use a function named "add" in "moduleFun"</a:t>
            </a:r>
            <a:endParaRPr lang="x-none" altLang="en-US" sz="28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3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e.g., </a:t>
            </a:r>
            <a:r>
              <a:rPr lang="x-none" altLang="en-US" sz="2800" b="1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moduleFun.add(args)</a:t>
            </a:r>
            <a:endParaRPr lang="x-none" altLang="en-US" sz="28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lvl="1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en-US" sz="28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1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you can also...</a:t>
            </a:r>
            <a:endParaRPr lang="x-none" altLang="en-US" sz="2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2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import moduleFun as MF</a:t>
            </a:r>
            <a:endParaRPr lang="en-US" sz="32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2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from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moduleFun </a:t>
            </a: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import </a:t>
            </a:r>
            <a:r>
              <a:rPr lang="x-none" alt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add </a:t>
            </a: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as </a:t>
            </a:r>
            <a:r>
              <a:rPr lang="x-none" alt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mfun_add</a:t>
            </a:r>
            <a:endParaRPr lang="x-none" altLang="en-US" sz="3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Common modules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00590" y="158623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numpy</a:t>
            </a:r>
            <a:endParaRPr lang="x-none" alt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fundamental package for scientific computing with Python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matplotlib</a:t>
            </a:r>
            <a:endParaRPr lang="x-none" alt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 python 2D plotting library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.....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TextShape 2"/>
          <p:cNvSpPr txBox="1"/>
          <p:nvPr/>
        </p:nvSpPr>
        <p:spPr>
          <a:xfrm>
            <a:off x="6282055" y="1559560"/>
            <a:ext cx="551243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numpy + matplotlib = a simplified MATLAB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numpy + matplotlib + scipy = a medium MATLAB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debugging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code: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1)try: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except: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2)assert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debugger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pdg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9160" y="253725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profiling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Profiling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lvl="1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look into the code and evaluate the performance of algorithm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Tools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lvl="1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Cprofile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lvl="1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numpy &amp; 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Loosly speaking they are the “Matlab in a pythonic way”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Numpy: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Fast implementation of matrix computation with implementation in C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Matplotlib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Visualization tool for scientific plotting even if you are not using python for computational intensive simulation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numpy &amp; 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numpy &amp; 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 crash course on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 </a:t>
            </a:r>
            <a:r>
              <a:rPr lang="x-none" alt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Practical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Shaowu Pan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MTech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University of Michigan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Python-logo-notext.svg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6480" y="147955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numpy &amp; 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thanks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Python is a programming language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7575" y="1608455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High-level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General purpose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Interpreted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Dynamic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Python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1235" y="2277110"/>
            <a:ext cx="7246620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Why learn Python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8330" y="1609090"/>
            <a:ext cx="529653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Extensive library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Easy to read/work with others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Easy to handle, less prone to mistake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Concise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" name="Picture 2" descr="overview-of-phyt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0590" y="1378585"/>
            <a:ext cx="5878830" cy="4694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29750" y="239755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Different from C/C++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33680" y="1631950"/>
            <a:ext cx="5376545" cy="26593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Python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shorter learning curve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automatic memory management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dynamic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5483225" y="1604010"/>
            <a:ext cx="6858000" cy="28670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107950" indent="0">
              <a:buClr>
                <a:srgbClr val="000000"/>
              </a:buClr>
              <a:buSzPct val="45000"/>
              <a:buFont typeface="Wingdings" panose="05000000000000000000" charset="2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C/C++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explicit memory management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easy to mess up with memory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static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Hello-World-Program-in-Python-vs-C-Programm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335" y="4295140"/>
            <a:ext cx="7401560" cy="239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Similar to Matlab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11505" y="1600835"/>
            <a:ext cx="5376545" cy="42868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Python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dynamic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not very good at matrix operation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module based (.py)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Free + huge open-source library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097270" y="1601470"/>
            <a:ext cx="5986145" cy="28670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Matlab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dynamic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fast at matrix operation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function based (.m)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Expensive + huge toolbox for scientific research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09600" y="275590"/>
            <a:ext cx="11422380" cy="11423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Difference between Matlab and Python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555" y="1501775"/>
            <a:ext cx="5769610" cy="2011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CA"/>
              <a:t>Matlab:</a:t>
            </a:r>
            <a:endParaRPr lang="x-none" altLang="en-CA"/>
          </a:p>
          <a:p>
            <a:endParaRPr lang="x-none" altLang="en-CA"/>
          </a:p>
          <a:p>
            <a:r>
              <a:rPr lang="x-none" altLang="en-CA"/>
              <a:t>s =0;</a:t>
            </a:r>
            <a:endParaRPr lang="x-none" altLang="en-CA"/>
          </a:p>
          <a:p>
            <a:r>
              <a:rPr lang="x-none" altLang="en-CA"/>
              <a:t>x = [1 2 3];</a:t>
            </a:r>
            <a:endParaRPr lang="x-none" altLang="en-CA"/>
          </a:p>
          <a:p>
            <a:r>
              <a:rPr lang="x-none" altLang="en-CA"/>
              <a:t>for i = 1:3</a:t>
            </a:r>
            <a:endParaRPr lang="x-none" altLang="en-CA"/>
          </a:p>
          <a:p>
            <a:r>
              <a:rPr lang="x-none" altLang="en-CA"/>
              <a:t>	s=s + x(i);</a:t>
            </a:r>
            <a:endParaRPr lang="x-none" altLang="en-CA"/>
          </a:p>
          <a:p>
            <a:r>
              <a:rPr lang="x-none" altLang="en-CA"/>
              <a:t>end</a:t>
            </a:r>
            <a:endParaRPr lang="x-none" altLang="en-CA"/>
          </a:p>
        </p:txBody>
      </p:sp>
      <p:sp>
        <p:nvSpPr>
          <p:cNvPr id="3" name="TextBox 2"/>
          <p:cNvSpPr txBox="1"/>
          <p:nvPr/>
        </p:nvSpPr>
        <p:spPr>
          <a:xfrm>
            <a:off x="6483350" y="1498600"/>
            <a:ext cx="5422900" cy="2011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CA"/>
              <a:t>Python:</a:t>
            </a:r>
            <a:endParaRPr lang="x-none" altLang="en-CA"/>
          </a:p>
          <a:p>
            <a:endParaRPr lang="x-none" altLang="en-CA"/>
          </a:p>
          <a:p>
            <a:r>
              <a:rPr lang="x-none" altLang="en-CA"/>
              <a:t>x = [1,2,3]</a:t>
            </a:r>
            <a:endParaRPr lang="x-none" altLang="en-CA"/>
          </a:p>
          <a:p>
            <a:endParaRPr lang="x-none" altLang="en-CA"/>
          </a:p>
          <a:p>
            <a:r>
              <a:rPr lang="x-none" altLang="en-CA"/>
              <a:t>for i in range(3):</a:t>
            </a:r>
            <a:endParaRPr lang="x-none" altLang="en-CA"/>
          </a:p>
          <a:p>
            <a:r>
              <a:rPr lang="x-none" altLang="en-CA"/>
              <a:t>	s= s + x[i]</a:t>
            </a:r>
            <a:endParaRPr lang="x-none" altLang="en-CA"/>
          </a:p>
          <a:p>
            <a:endParaRPr lang="x-none" altLang="en-CA"/>
          </a:p>
        </p:txBody>
      </p:sp>
      <p:sp>
        <p:nvSpPr>
          <p:cNvPr id="4" name="TextBox 3"/>
          <p:cNvSpPr txBox="1"/>
          <p:nvPr/>
        </p:nvSpPr>
        <p:spPr>
          <a:xfrm>
            <a:off x="649605" y="3894455"/>
            <a:ext cx="11229975" cy="2011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CA" b="1"/>
              <a:t>Difference:</a:t>
            </a:r>
            <a:endParaRPr lang="x-none" altLang="en-CA" b="1"/>
          </a:p>
          <a:p>
            <a:endParaRPr lang="x-none" altLang="en-CA" b="1"/>
          </a:p>
          <a:p>
            <a:r>
              <a:rPr lang="x-none" altLang="en-CA"/>
              <a:t>1. matlab: 1-indexing; python: 0-indexing</a:t>
            </a:r>
            <a:endParaRPr lang="x-none" altLang="en-CA"/>
          </a:p>
          <a:p>
            <a:endParaRPr lang="x-none" altLang="en-CA"/>
          </a:p>
          <a:p>
            <a:r>
              <a:rPr lang="x-none" altLang="en-CA"/>
              <a:t>2. Python is more neat, not necessary </a:t>
            </a:r>
            <a:r>
              <a:rPr lang="x-none" altLang="en-CA" b="1"/>
              <a:t>semicolons</a:t>
            </a:r>
            <a:r>
              <a:rPr lang="x-none" altLang="en-CA"/>
              <a:t>, </a:t>
            </a:r>
            <a:r>
              <a:rPr lang="x-none" altLang="en-CA" b="1"/>
              <a:t>end</a:t>
            </a:r>
            <a:endParaRPr lang="x-none" altLang="en-CA" b="1"/>
          </a:p>
          <a:p>
            <a:endParaRPr lang="x-none" altLang="en-CA" b="1"/>
          </a:p>
          <a:p>
            <a:r>
              <a:rPr lang="x-none" altLang="en-CA"/>
              <a:t>3. Python use tab in for-loop, which forces the format and readability </a:t>
            </a:r>
            <a:endParaRPr lang="x-none" alt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What is Jupyter Notebook?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8935" y="1696720"/>
            <a:ext cx="428434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>
              <a:buFont typeface="Arial" panose="02080604020202020204" charset="0"/>
              <a:buNone/>
            </a:pP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web application</a:t>
            </a:r>
            <a:endParaRPr lang="x-none" alt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- allows you to create notebook for more than 40 languages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- python</a:t>
            </a: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javascript, </a:t>
            </a: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Lua</a:t>
            </a: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perl, octave, </a:t>
            </a: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matlab</a:t>
            </a: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bash, wolfram mathematica, scala, </a:t>
            </a: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R, C++</a:t>
            </a: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java, etc....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- for more kernels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r>
              <a:rPr lang="x-none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https://github.com/ipython/ipython/wiki/IPython-kernels-for-other-languages</a:t>
            </a:r>
            <a:endParaRPr lang="x-none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" name="Picture 2" descr="jupyter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710" y="1807210"/>
            <a:ext cx="6753860" cy="25831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1655" y="4572000"/>
            <a:ext cx="5773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CA"/>
              <a:t>Fig. jupyter notebook with C++ kernel: </a:t>
            </a:r>
            <a:r>
              <a:rPr lang="x-none" altLang="en-CA" b="1"/>
              <a:t>cling</a:t>
            </a:r>
            <a:endParaRPr lang="x-none" altLang="en-CA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3715</Words>
  <Application>Kingsoft Office WPP</Application>
  <PresentationFormat/>
  <Paragraphs>308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Theme</vt:lpstr>
      <vt:lpstr>Office Theme</vt:lpstr>
      <vt:lpstr>PowerPoint 演示文稿</vt:lpstr>
      <vt:lpstr>Life is too short....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 I need to write a million packages? </vt:lpstr>
      <vt:lpstr>Stop re-inventing the wheels!!!</vt:lpstr>
      <vt:lpstr>Places to find existing code!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shaowu</dc:creator>
  <cp:lastModifiedBy>shaowu</cp:lastModifiedBy>
  <cp:revision>87</cp:revision>
  <dcterms:created xsi:type="dcterms:W3CDTF">2016-11-02T01:28:57Z</dcterms:created>
  <dcterms:modified xsi:type="dcterms:W3CDTF">2016-11-02T01:28:57Z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4105-10.1.0.5672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