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7.xml" ContentType="application/vnd.openxmlformats-officedocument.presentationml.notesSlide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D27E42-BCA4-4B84-AFBA-27B83A870FE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 table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:In computing, a hash table (hash map) is a data structure used to implement an associative array, a structure that can map keys to values. A hash table uses a hash function to compute an index into an array of buckets or slots, from which the desired value can be found.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 table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:In computing, a hash table (hash map) is a data structure used to implement an associative array, a structure that can map keys to values. A hash table uses a hash function to compute an index into an array of buckets or slots, from which the desired value can be found.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&amp; enable pass by reference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&amp; enable pass by reference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seperate the file?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you can write multiple py files to construct a large python program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you can write multiple py files to construct a large python program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enumerate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enumerate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enumerate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ignore header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counting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garbage collection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int: equal to long in c. switch to long when get beyond range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long: unlimited, only limited by your memory.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float: double in c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complex, made by float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str: "xxx", 'xxxx'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list: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tuple: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int: equal to long in c. switch to long when get beyond range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long: unlimited, only limited by your memory.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float: double in c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complex, made by float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str: "xxx", 'xxxx'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list: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tuple: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add together: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multipy by constant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in b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slicing[0&gt;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.count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.index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 table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:In computing, a hash table (hash map) is a data structure used to implement an associative array, a structure that can map keys to values. A hash table uses a hash function to compute an index into an array of buckets or slots, from which the desired value can be found.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 table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:In computing, a hash table (hash map) is a data structure used to implement an associative array, a structure that can map keys to values. A hash table uses a hash function to compute an index into an array of buckets or slots, from which the desired value can be found.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rIns="90000" tIns="45000" bIns="45000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rIns="90000" tIns="45000" bIns="45000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rIns="90000" tIns="45000" bIns="45000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76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5680" y="1600200"/>
            <a:ext cx="5376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rIns="90000" tIns="45000" bIns="45000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rIns="90000" tIns="45000" bIns="45000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rIns="90000" tIns="45000" bIns="45000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Introduction to Python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Shaowu Pan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MTech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University of Michigan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Tuple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feature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reason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method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Exercise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immutable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mapping between key and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add &amp; 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remove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trick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zip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Exercise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Python’s lambda creates anonymous functions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Exercise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def fun(a, b):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while a != 0: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 = b%a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return 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Python’s lambda creates anonymous functions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Indentation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All pass by reference -&gt; everything is sync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All pass by reference -&gt; everything is sync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Multiple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History of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Import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moduleName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e.g., import moduleFun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moduleFun.fun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import moduleFun as MF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from moduleFun import fun1 as f_1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import moduleFun as MF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from moduleFun.submoduleFun import fun1 as f_1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Common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094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sqrt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sys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argv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2056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How to get more moduels?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ubuntu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pip install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Windows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?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Exercise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if while do loop logical expr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if while do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enumerate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break 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break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leave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continue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jump to next iteration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File I/O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fh=open(filename,'?')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fh.close()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fh.readlines()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once for all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return lines, seperate by txt 'line'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for line in fh: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line return each 'line' in txt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line.strip()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Exercise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debugging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code: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1)try: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except: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2)assert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debugger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pdg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profiling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Profiling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look into the code and evaluate the performance of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Cprofile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numpy &amp; 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Loosly speaking they are the “Matlab in a pythonic way”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implementation of matrix computation with implementation in 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 tool for scientific plotting even if you are not using python for computational intensive simulation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numpy &amp; 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numpy &amp; 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numpy &amp; 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ipython notebook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Python vs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94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shorter learning curve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automatic memory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2056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memory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extensive support from various platform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94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Element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String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Numeric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long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float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complex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2056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Sequence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str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tuple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Dict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buClr>
                <a:srgbClr val="000000"/>
              </a:buClr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Hash map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Useful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92920" y="161676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type()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dir()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max() 1 or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min() 1 or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print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range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205680" y="160020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**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float()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str()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Law of sequence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Law 1: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Law 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Law 3: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Law 4: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mapping between key and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add &amp; 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remove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trick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mapping between key and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add &amp; 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remove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trick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negative indexing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LibreOffice/5.1.4.2$Linux_X86_64 LibreOffice_project/10m0$Build-2</Application>
  <Words>1552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2016-09-20T05:00:36Z</dcterms:created>
  <dc:creator>shaowu</dc:creator>
  <dc:description/>
  <dc:language>en-CA</dc:language>
  <cp:lastModifiedBy/>
  <dcterms:modified xsi:type="dcterms:W3CDTF">2016-09-23T15:56:40Z</dcterms:modified>
  <cp:revision>16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4105-10.1.0.5672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</Properties>
</file>