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7" r:id="rId4"/>
    <p:sldId id="265" r:id="rId5"/>
    <p:sldId id="259" r:id="rId6"/>
    <p:sldId id="260" r:id="rId7"/>
    <p:sldId id="266" r:id="rId8"/>
    <p:sldId id="261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2hlVw8to3HW2bkWcEeiegQ==" hashData="SGZfdsLYi/HSlhaYb5XMcaZFkWXjbsmZnRiNOcTY0811E+ufkE2WAsu57YypZUfwD+RDbo7iRJ6Ws8bpOdtye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76125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Umer Shahzad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348" y="100069"/>
            <a:ext cx="5536121" cy="429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17C1-FB24-1FA6-B510-969C26B3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344" y="2060813"/>
            <a:ext cx="10768560" cy="2511188"/>
          </a:xfrm>
        </p:spPr>
        <p:txBody>
          <a:bodyPr>
            <a:normAutofit/>
          </a:bodyPr>
          <a:lstStyle/>
          <a:p>
            <a:r>
              <a:rPr lang="en-US" dirty="0"/>
              <a:t>Thank You! </a:t>
            </a:r>
            <a:br>
              <a:rPr lang="en-US" dirty="0"/>
            </a:br>
            <a:r>
              <a:rPr lang="en-US" dirty="0"/>
              <a:t>For Giving Your Important Time.</a:t>
            </a:r>
            <a:br>
              <a:rPr lang="en-US" dirty="0"/>
            </a:br>
            <a:r>
              <a:rPr lang="en-US" dirty="0"/>
              <a:t>“Keep Learning &amp; Keep Exploring”.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6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Umer Shahzad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4" y="259219"/>
            <a:ext cx="9541566" cy="455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Umer Shahzad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35890"/>
            <a:ext cx="9568070" cy="459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1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Umer Shahzad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79" y="90566"/>
            <a:ext cx="6546574" cy="477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6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30" y="1934817"/>
            <a:ext cx="8123583" cy="428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66" y="2093843"/>
            <a:ext cx="6506818" cy="414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23" y="2027583"/>
            <a:ext cx="7818782" cy="422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9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2" y="1921564"/>
            <a:ext cx="6414051" cy="437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7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453" y="1987826"/>
            <a:ext cx="671885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6378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{0CA86263-CA97-4C0C-B6EF-B9DF74EA07B3}tf56160789_win32</Template>
  <TotalTime>193</TotalTime>
  <Words>11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Bookman Old Style</vt:lpstr>
      <vt:lpstr>Calibri</vt:lpstr>
      <vt:lpstr>Franklin Gothic Book</vt:lpstr>
      <vt:lpstr>1_RetrospectVTI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 For Giving Your Important Time. “Keep Learning &amp; Keep Exploring”.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Conditional Statements</dc:title>
  <dc:creator>Umer;Shahzad</dc:creator>
  <cp:keywords>#Umer Shahzad</cp:keywords>
  <cp:lastModifiedBy>Umer Shahzad</cp:lastModifiedBy>
  <cp:revision>61</cp:revision>
  <dcterms:created xsi:type="dcterms:W3CDTF">2023-01-28T18:15:12Z</dcterms:created>
  <dcterms:modified xsi:type="dcterms:W3CDTF">2023-03-25T08:52:49Z</dcterms:modified>
</cp:coreProperties>
</file>