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7" r:id="rId4"/>
    <p:sldId id="265" r:id="rId5"/>
    <p:sldId id="259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hlVw8to3HW2bkWcEeiegQ==" hashData="SGZfdsLYi/HSlhaYb5XMcaZFkWXjbsmZnRiNOcTY0811E+ufkE2WAsu57YypZUfwD+RDbo7iRJ6Ws8bpOdtye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564" y="4656965"/>
            <a:ext cx="3754298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Umer Shahzad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209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70" y="0"/>
            <a:ext cx="487846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6" y="0"/>
            <a:ext cx="5473147" cy="49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0"/>
            <a:ext cx="6347791" cy="49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119270"/>
            <a:ext cx="10124661" cy="62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0"/>
            <a:ext cx="10164417" cy="64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0"/>
            <a:ext cx="10177669" cy="64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699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{0CA86263-CA97-4C0C-B6EF-B9DF74EA07B3}tf56160789_win32</Template>
  <TotalTime>175</TotalTime>
  <Words>8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Conditional Statements</dc:title>
  <dc:creator>Umer;Shahzad</dc:creator>
  <cp:keywords>#Umer Shahzad</cp:keywords>
  <cp:lastModifiedBy>Umer Shahzad</cp:lastModifiedBy>
  <cp:revision>58</cp:revision>
  <dcterms:created xsi:type="dcterms:W3CDTF">2023-01-28T18:15:12Z</dcterms:created>
  <dcterms:modified xsi:type="dcterms:W3CDTF">2023-04-14T14:17:23Z</dcterms:modified>
</cp:coreProperties>
</file>