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handoutMasterIdLst>
    <p:handoutMasterId r:id="rId10"/>
  </p:handoutMasterIdLst>
  <p:sldIdLst>
    <p:sldId id="256" r:id="rId5"/>
    <p:sldId id="257" r:id="rId6"/>
    <p:sldId id="260"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5/23/2023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8198060" cy="1243584"/>
          </a:xfrm>
        </p:spPr>
        <p:txBody>
          <a:bodyPr/>
          <a:lstStyle/>
          <a:p>
            <a:r>
              <a:rPr lang="en-US" dirty="0" smtClean="0"/>
              <a:t>Python Sequences</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smtClean="0"/>
              <a:t>By: </a:t>
            </a:r>
            <a:r>
              <a:rPr lang="en-US" dirty="0" err="1" smtClean="0"/>
              <a:t>M.UmerShahzad</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smtClean="0"/>
              <a:t>List:</a:t>
            </a:r>
            <a:br>
              <a:rPr lang="en-US" dirty="0" smtClean="0"/>
            </a:b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984244" y="4315727"/>
            <a:ext cx="7477264" cy="1855305"/>
          </a:xfrm>
        </p:spPr>
        <p:txBody>
          <a:bodyPr>
            <a:noAutofit/>
          </a:bodyPr>
          <a:lstStyle/>
          <a:p>
            <a:r>
              <a:rPr lang="en-US" sz="2000" dirty="0" smtClean="0"/>
              <a:t>A list is ordered , changeable, and allow duplication.</a:t>
            </a:r>
            <a:r>
              <a:rPr lang="en-US" sz="2000" dirty="0"/>
              <a:t> Lists are mutable sequences enclosed in square brackets ([]). They can contain elements of different types and allow for modifications such as adding, removing, or modifying elements.</a:t>
            </a:r>
            <a:endParaRPr lang="en-US" sz="2000" dirty="0" smtClean="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smtClean="0"/>
              <a:t>Tuples:</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4754879"/>
            <a:ext cx="6947176" cy="1420633"/>
          </a:xfrm>
        </p:spPr>
        <p:txBody>
          <a:bodyPr>
            <a:noAutofit/>
          </a:bodyPr>
          <a:lstStyle/>
          <a:p>
            <a:r>
              <a:rPr lang="en-US" dirty="0" smtClean="0"/>
              <a:t>A Tuple is also ordered, allow duplications, and un </a:t>
            </a:r>
            <a:r>
              <a:rPr lang="en-US" dirty="0" err="1" smtClean="0"/>
              <a:t>changeable.Tuples</a:t>
            </a:r>
            <a:r>
              <a:rPr lang="en-US" dirty="0" smtClean="0"/>
              <a:t> </a:t>
            </a:r>
            <a:r>
              <a:rPr lang="en-US" dirty="0"/>
              <a:t>are immutable sequences enclosed in parentheses (()). Like lists, tuples can contain elements of different types, but once created, their elements cannot be modified. Tuples are often used for grouping related data together.</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391064"/>
            <a:ext cx="11214100" cy="840230"/>
          </a:xfrm>
        </p:spPr>
        <p:txBody>
          <a:bodyPr/>
          <a:lstStyle/>
          <a:p>
            <a:r>
              <a:rPr lang="en-US" sz="5400" dirty="0" smtClean="0"/>
              <a:t>Lists:</a:t>
            </a:r>
            <a:endParaRPr lang="en-US" sz="54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764757"/>
            <a:ext cx="6718300" cy="4093243"/>
          </a:xfrm>
        </p:spPr>
        <p:txBody>
          <a:bodyPr/>
          <a:lstStyle/>
          <a:p>
            <a:pPr marL="0" indent="0">
              <a:buNone/>
            </a:pPr>
            <a:r>
              <a:rPr lang="en-US" sz="2000" dirty="0" smtClean="0"/>
              <a:t>A list is also a sequence type, it is unordered, and unchangeable, also doesn’t allow duplications.</a:t>
            </a:r>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125</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Tahoma</vt:lpstr>
      <vt:lpstr>Trade Gothic LT Pro</vt:lpstr>
      <vt:lpstr>Trebuchet MS</vt:lpstr>
      <vt:lpstr>Office Theme</vt:lpstr>
      <vt:lpstr>Python Sequences</vt:lpstr>
      <vt:lpstr>List: </vt:lpstr>
      <vt:lpstr>Tuples:</vt:lpstr>
      <vt:lpstr>Lists: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2023-05-23T08:28:04Z</dcterms:created>
  <dcterms:modified xsi:type="dcterms:W3CDTF">2023-05-23T08:38:21Z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