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DVhHjQptU5UKWy0RE0RrQ==" hashData="5LJjbj5B6c3DCxp/fpjNbRUCdt0z6cCUWDq911Q+mn2zqjF7qFmygwpLuXFIKrDH+EqRkiNaX3+u473JMBkA0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ref_list_copy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extend.asp" TargetMode="External"/><Relationship Id="rId2" Type="http://schemas.openxmlformats.org/officeDocument/2006/relationships/hyperlink" Target="https://www.w3schools.com/python/ref_list_cou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ref_list_index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pop.asp" TargetMode="External"/><Relationship Id="rId2" Type="http://schemas.openxmlformats.org/officeDocument/2006/relationships/hyperlink" Target="https://www.w3schools.com/python/ref_list_inser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ref_list_remov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reverse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Python list Methods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M. UmerShahzad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 Methods &amp; Functions: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63118"/>
              </p:ext>
            </p:extLst>
          </p:nvPr>
        </p:nvGraphicFramePr>
        <p:xfrm>
          <a:off x="1066800" y="2464524"/>
          <a:ext cx="8342262" cy="182880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1358156682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105552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2"/>
                        </a:rPr>
                        <a:t>append()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Will Adds </a:t>
                      </a:r>
                      <a:r>
                        <a:rPr lang="en-US" dirty="0">
                          <a:effectLst/>
                        </a:rPr>
                        <a:t>an element at the end of the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1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3"/>
                        </a:rPr>
                        <a:t>clear()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all the elements from the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5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4"/>
                        </a:rPr>
                        <a:t>copy()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copy of the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0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5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 Methods &amp; Functions: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290477"/>
              </p:ext>
            </p:extLst>
          </p:nvPr>
        </p:nvGraphicFramePr>
        <p:xfrm>
          <a:off x="1066800" y="2495005"/>
          <a:ext cx="8342262" cy="237744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1446268978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606557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2"/>
                        </a:rPr>
                        <a:t>count()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3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3"/>
                        </a:rPr>
                        <a:t>extend()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44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4"/>
                        </a:rPr>
                        <a:t>index()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0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 Methods &amp; Functions: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8443"/>
              </p:ext>
            </p:extLst>
          </p:nvPr>
        </p:nvGraphicFramePr>
        <p:xfrm>
          <a:off x="1066800" y="2499643"/>
          <a:ext cx="8342262" cy="210312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2595211631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191412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2"/>
                        </a:rPr>
                        <a:t>insert()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Adds an element at the specified position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0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3"/>
                        </a:rPr>
                        <a:t>pop()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the element at the specified position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8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4"/>
                        </a:rPr>
                        <a:t>remove()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7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2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 Methods &amp; Functions: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615428"/>
              </p:ext>
            </p:extLst>
          </p:nvPr>
        </p:nvGraphicFramePr>
        <p:xfrm>
          <a:off x="1066800" y="2885944"/>
          <a:ext cx="8342262" cy="85344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3975381755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3950213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2"/>
                        </a:rPr>
                        <a:t>reverse()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Reverses the order of the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6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  <a:hlinkClick r:id="rId3"/>
                        </a:rPr>
                        <a:t>sort()</a:t>
                      </a:r>
                      <a:endParaRPr lang="en-GB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Sorts the list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9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6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87" y="2829202"/>
            <a:ext cx="10058400" cy="1371600"/>
          </a:xfrm>
        </p:spPr>
        <p:txBody>
          <a:bodyPr/>
          <a:lstStyle/>
          <a:p>
            <a:r>
              <a:rPr lang="en-US" dirty="0" smtClean="0"/>
              <a:t>Thank you for Your time 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77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149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Python list Methods</vt:lpstr>
      <vt:lpstr>Python List Methods &amp; Functions:</vt:lpstr>
      <vt:lpstr>Python List Methods &amp; Functions:</vt:lpstr>
      <vt:lpstr>Python List Methods &amp; Functions:</vt:lpstr>
      <vt:lpstr>Python List Methods &amp; Functions:</vt:lpstr>
      <vt:lpstr>Thank you for Your time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2023-05-23T09:56:30Z</dcterms:created>
  <dcterms:modified xsi:type="dcterms:W3CDTF">2023-05-23T10:01:38Z</dcterms:modified>
</cp:coreProperties>
</file>