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7" r:id="rId4"/>
    <p:sldId id="268" r:id="rId5"/>
    <p:sldId id="269" r:id="rId6"/>
    <p:sldId id="270" r:id="rId7"/>
    <p:sldId id="271" r:id="rId8"/>
    <p:sldId id="272" r:id="rId9"/>
    <p:sldId id="258"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2" d="100"/>
          <a:sy n="72" d="100"/>
        </p:scale>
        <p:origin x="660" y="6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6/2/2023</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6/2/2023</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6/2/2023</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6/2/2023</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6/2/2023</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9AFE8FB1-0A7A-443E-AAF7-31D4FA1AA312}" type="datetimeFigureOut">
              <a:rPr lang="en-US"/>
              <a:t>6/2/2023</a:t>
            </a:fld>
            <a:endParaRPr dirty="0"/>
          </a:p>
        </p:txBody>
      </p:sp>
      <p:sp>
        <p:nvSpPr>
          <p:cNvPr id="9" name="Slide Number Placeholder 8"/>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9AFE8FB1-0A7A-443E-AAF7-31D4FA1AA312}" type="datetimeFigureOut">
              <a:rPr lang="en-US"/>
              <a:t>6/2/2023</a:t>
            </a:fld>
            <a:endParaRPr dirty="0"/>
          </a:p>
        </p:txBody>
      </p:sp>
      <p:sp>
        <p:nvSpPr>
          <p:cNvPr id="5" name="Slide Number Placeholder 4"/>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9AFE8FB1-0A7A-443E-AAF7-31D4FA1AA312}" type="datetimeFigureOut">
              <a:rPr lang="en-US"/>
              <a:t>6/2/2023</a:t>
            </a:fld>
            <a:endParaRPr dirty="0"/>
          </a:p>
        </p:txBody>
      </p:sp>
      <p:sp>
        <p:nvSpPr>
          <p:cNvPr id="4" name="Slide Number Placeholder 3"/>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6/2/2023</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6/2/2023</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6/2/2023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10044607" cy="2667000"/>
          </a:xfrm>
        </p:spPr>
        <p:txBody>
          <a:bodyPr/>
          <a:lstStyle/>
          <a:p>
            <a:r>
              <a:rPr lang="en-US" dirty="0" smtClean="0"/>
              <a:t>Introduction to JavaScript</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javascript</a:t>
            </a:r>
            <a:r>
              <a:rPr lang="en-US" dirty="0"/>
              <a:t>?</a:t>
            </a:r>
            <a:endParaRPr lang="en-US" dirty="0"/>
          </a:p>
        </p:txBody>
      </p:sp>
      <p:sp>
        <p:nvSpPr>
          <p:cNvPr id="14" name="Content Placeholder 13"/>
          <p:cNvSpPr>
            <a:spLocks noGrp="1"/>
          </p:cNvSpPr>
          <p:nvPr>
            <p:ph idx="1"/>
          </p:nvPr>
        </p:nvSpPr>
        <p:spPr>
          <a:xfrm>
            <a:off x="1522414" y="1905000"/>
            <a:ext cx="9900590" cy="4267200"/>
          </a:xfrm>
        </p:spPr>
        <p:txBody>
          <a:bodyPr/>
          <a:lstStyle/>
          <a:p>
            <a:pPr marL="0" indent="0">
              <a:buNone/>
            </a:pPr>
            <a:r>
              <a:rPr lang="en-US" dirty="0"/>
              <a:t>JavaScript is a high-level, interpreted programming language primarily used for web development. It was initially created to enhance web pages with dynamic and interactive content, but it has evolved to become a versatile language that can be used both on the client-side (in web browsers) and the server-side (with the help of frameworks like Node.js).</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javascript:</a:t>
            </a:r>
            <a:endParaRPr lang="en-US" dirty="0"/>
          </a:p>
        </p:txBody>
      </p:sp>
      <p:sp>
        <p:nvSpPr>
          <p:cNvPr id="3" name="Content Placeholder 2"/>
          <p:cNvSpPr>
            <a:spLocks noGrp="1"/>
          </p:cNvSpPr>
          <p:nvPr>
            <p:ph idx="1"/>
          </p:nvPr>
        </p:nvSpPr>
        <p:spPr/>
        <p:txBody>
          <a:bodyPr/>
          <a:lstStyle/>
          <a:p>
            <a:r>
              <a:rPr lang="en-US" b="1" dirty="0"/>
              <a:t>Client-Side Interactivity:</a:t>
            </a:r>
            <a:r>
              <a:rPr lang="en-US" dirty="0"/>
              <a:t> </a:t>
            </a:r>
            <a:endParaRPr lang="en-US" dirty="0" smtClean="0"/>
          </a:p>
          <a:p>
            <a:pPr marL="0" indent="0">
              <a:buNone/>
            </a:pPr>
            <a:r>
              <a:rPr lang="en-US" dirty="0" smtClean="0"/>
              <a:t>JavaScript </a:t>
            </a:r>
            <a:r>
              <a:rPr lang="en-US" dirty="0"/>
              <a:t>allows you to add interactivity and dynamic behavior to web pages. You can manipulate HTML elements, handle events like button clicks or form submissions, create animations, and update content on the fly without reloading the page. This makes web pages more engaging and user-friendly.</a:t>
            </a:r>
          </a:p>
          <a:p>
            <a:endParaRPr lang="en-GB"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endParaRPr lang="en-US" dirty="0"/>
          </a:p>
        </p:txBody>
      </p:sp>
      <p:sp>
        <p:nvSpPr>
          <p:cNvPr id="5" name="Content Placeholder 4"/>
          <p:cNvSpPr>
            <a:spLocks noGrp="1"/>
          </p:cNvSpPr>
          <p:nvPr>
            <p:ph sz="half" idx="1"/>
          </p:nvPr>
        </p:nvSpPr>
        <p:spPr>
          <a:xfrm>
            <a:off x="1522413" y="1905000"/>
            <a:ext cx="10116615" cy="4267200"/>
          </a:xfrm>
        </p:spPr>
        <p:txBody>
          <a:bodyPr>
            <a:normAutofit/>
          </a:bodyPr>
          <a:lstStyle/>
          <a:p>
            <a:r>
              <a:rPr lang="en-US" b="1" dirty="0"/>
              <a:t>Web Development</a:t>
            </a:r>
            <a:r>
              <a:rPr lang="en-US" b="1" dirty="0" smtClean="0"/>
              <a:t>:</a:t>
            </a:r>
          </a:p>
          <a:p>
            <a:pPr marL="0" indent="0">
              <a:buNone/>
            </a:pPr>
            <a:r>
              <a:rPr lang="en-US" dirty="0" smtClean="0"/>
              <a:t> </a:t>
            </a:r>
            <a:r>
              <a:rPr lang="en-US" dirty="0"/>
              <a:t>JavaScript is the de facto language for front-end web development. It provides extensive capabilities through the Document Object Model (DOM), which allows you to interact with and modify the structure, style, and content of web pages. JavaScript frameworks and libraries like React, Angular, and Vue.js have further expanded its capabilities, making it easier to build complex web applications.</a:t>
            </a:r>
          </a:p>
          <a:p>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endParaRPr lang="en-US" dirty="0"/>
          </a:p>
        </p:txBody>
      </p:sp>
      <p:sp>
        <p:nvSpPr>
          <p:cNvPr id="3" name="Content Placeholder 2"/>
          <p:cNvSpPr>
            <a:spLocks noGrp="1"/>
          </p:cNvSpPr>
          <p:nvPr>
            <p:ph sz="half" idx="1"/>
          </p:nvPr>
        </p:nvSpPr>
        <p:spPr>
          <a:xfrm>
            <a:off x="1522413" y="1905000"/>
            <a:ext cx="10188623" cy="4267200"/>
          </a:xfrm>
        </p:spPr>
        <p:txBody>
          <a:bodyPr/>
          <a:lstStyle/>
          <a:p>
            <a:r>
              <a:rPr lang="en-US" b="1" dirty="0"/>
              <a:t>Server-Side Development</a:t>
            </a:r>
            <a:r>
              <a:rPr lang="en-US" b="1" dirty="0" smtClean="0"/>
              <a:t>:</a:t>
            </a:r>
          </a:p>
          <a:p>
            <a:pPr marL="0" indent="0">
              <a:buNone/>
            </a:pPr>
            <a:r>
              <a:rPr lang="en-US" dirty="0" smtClean="0"/>
              <a:t> </a:t>
            </a:r>
            <a:r>
              <a:rPr lang="en-US" dirty="0"/>
              <a:t>With the advent of Node.js, JavaScript can now be used on the server-side as well. This allows developers to use the same language throughout the entire web development stack, enabling better code sharing, increased productivity, and seamless communication between the client and server.</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endParaRPr lang="en-US" dirty="0"/>
          </a:p>
        </p:txBody>
      </p:sp>
      <p:sp>
        <p:nvSpPr>
          <p:cNvPr id="3" name="Content Placeholder 2"/>
          <p:cNvSpPr>
            <a:spLocks noGrp="1"/>
          </p:cNvSpPr>
          <p:nvPr>
            <p:ph sz="half" idx="1"/>
          </p:nvPr>
        </p:nvSpPr>
        <p:spPr>
          <a:xfrm>
            <a:off x="1522413" y="1905000"/>
            <a:ext cx="10188623" cy="4267200"/>
          </a:xfrm>
        </p:spPr>
        <p:txBody>
          <a:bodyPr/>
          <a:lstStyle/>
          <a:p>
            <a:r>
              <a:rPr lang="en-US" b="1" dirty="0"/>
              <a:t>Cross-Platform Compatibility:</a:t>
            </a:r>
            <a:r>
              <a:rPr lang="en-US" dirty="0"/>
              <a:t> </a:t>
            </a:r>
            <a:endParaRPr lang="en-US" dirty="0" smtClean="0"/>
          </a:p>
          <a:p>
            <a:pPr marL="0" indent="0">
              <a:buNone/>
            </a:pPr>
            <a:r>
              <a:rPr lang="en-US" dirty="0" smtClean="0"/>
              <a:t>JavaScript </a:t>
            </a:r>
            <a:r>
              <a:rPr lang="en-US" dirty="0"/>
              <a:t>is supported by all major web browsers, making it a highly compatible language. This means that applications built with JavaScript can run on different devices and operating systems without any major modifications.</a:t>
            </a:r>
          </a:p>
          <a:p>
            <a:endParaRPr lang="en-US" dirty="0"/>
          </a:p>
        </p:txBody>
      </p:sp>
    </p:spTree>
    <p:extLst>
      <p:ext uri="{BB962C8B-B14F-4D97-AF65-F5344CB8AC3E}">
        <p14:creationId xmlns:p14="http://schemas.microsoft.com/office/powerpoint/2010/main" val="312649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endParaRPr lang="en-US" dirty="0"/>
          </a:p>
        </p:txBody>
      </p:sp>
      <p:sp>
        <p:nvSpPr>
          <p:cNvPr id="3" name="Content Placeholder 2"/>
          <p:cNvSpPr>
            <a:spLocks noGrp="1"/>
          </p:cNvSpPr>
          <p:nvPr>
            <p:ph sz="half" idx="1"/>
          </p:nvPr>
        </p:nvSpPr>
        <p:spPr>
          <a:xfrm>
            <a:off x="1522413" y="1905000"/>
            <a:ext cx="10188623" cy="4267200"/>
          </a:xfrm>
        </p:spPr>
        <p:txBody>
          <a:bodyPr/>
          <a:lstStyle/>
          <a:p>
            <a:r>
              <a:rPr lang="en-US" b="1" dirty="0"/>
              <a:t>Integration with HTML and CSS:</a:t>
            </a:r>
            <a:r>
              <a:rPr lang="en-US" dirty="0"/>
              <a:t> </a:t>
            </a:r>
            <a:endParaRPr lang="en-US" dirty="0" smtClean="0"/>
          </a:p>
          <a:p>
            <a:pPr marL="0" indent="0">
              <a:buNone/>
            </a:pPr>
            <a:r>
              <a:rPr lang="en-US" dirty="0" smtClean="0"/>
              <a:t>JavaScript </a:t>
            </a:r>
            <a:r>
              <a:rPr lang="en-US" dirty="0"/>
              <a:t>seamlessly integrates with HTML and CSS, which are the core building blocks of web development. This allows developers to manipulate HTML elements, modify styles, and dynamically update the presentation of web pages.</a:t>
            </a:r>
          </a:p>
          <a:p>
            <a:endParaRPr lang="en-US" dirty="0"/>
          </a:p>
        </p:txBody>
      </p:sp>
    </p:spTree>
    <p:extLst>
      <p:ext uri="{BB962C8B-B14F-4D97-AF65-F5344CB8AC3E}">
        <p14:creationId xmlns:p14="http://schemas.microsoft.com/office/powerpoint/2010/main" val="259871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endParaRPr lang="en-US" dirty="0"/>
          </a:p>
        </p:txBody>
      </p:sp>
      <p:sp>
        <p:nvSpPr>
          <p:cNvPr id="3" name="Content Placeholder 2"/>
          <p:cNvSpPr>
            <a:spLocks noGrp="1"/>
          </p:cNvSpPr>
          <p:nvPr>
            <p:ph sz="half" idx="1"/>
          </p:nvPr>
        </p:nvSpPr>
        <p:spPr>
          <a:xfrm>
            <a:off x="1522413" y="1905000"/>
            <a:ext cx="10188623" cy="4267200"/>
          </a:xfrm>
        </p:spPr>
        <p:txBody>
          <a:bodyPr/>
          <a:lstStyle/>
          <a:p>
            <a:r>
              <a:rPr lang="en-US" b="1" dirty="0"/>
              <a:t>Wide Range of Applications:</a:t>
            </a:r>
            <a:r>
              <a:rPr lang="en-US" dirty="0"/>
              <a:t> </a:t>
            </a:r>
            <a:endParaRPr lang="en-US" dirty="0" smtClean="0"/>
          </a:p>
          <a:p>
            <a:pPr marL="0" indent="0">
              <a:buNone/>
            </a:pPr>
            <a:r>
              <a:rPr lang="en-US" dirty="0" smtClean="0"/>
              <a:t>Apart </a:t>
            </a:r>
            <a:r>
              <a:rPr lang="en-US" dirty="0"/>
              <a:t>from web development, JavaScript is increasingly being used for other purposes as well. It can be employed in mobile app development using frameworks like React Native and Ionic. It's also utilized for game development, desktop application development (using frameworks like Electron), and even for machine learning and data visualization.</a:t>
            </a:r>
          </a:p>
          <a:p>
            <a:endParaRPr lang="en-US" dirty="0"/>
          </a:p>
        </p:txBody>
      </p:sp>
    </p:spTree>
    <p:extLst>
      <p:ext uri="{BB962C8B-B14F-4D97-AF65-F5344CB8AC3E}">
        <p14:creationId xmlns:p14="http://schemas.microsoft.com/office/powerpoint/2010/main" val="427452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TotalTime>
  <Words>419</Words>
  <Application>Microsoft Office PowerPoint</Application>
  <PresentationFormat>Custom</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Corbel</vt:lpstr>
      <vt:lpstr>Chalkboard 16x9</vt:lpstr>
      <vt:lpstr>Introduction to JavaScript</vt:lpstr>
      <vt:lpstr>What is javascript?</vt:lpstr>
      <vt:lpstr>Advantages of javascript:</vt:lpstr>
      <vt:lpstr>Advantages of javascript:</vt:lpstr>
      <vt:lpstr>Advantages of javascript:</vt:lpstr>
      <vt:lpstr>Advantages of javascript:</vt:lpstr>
      <vt:lpstr>Advantages of javascript:</vt:lpstr>
      <vt:lpstr>Advantages of javascript: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Umer Shahzad</dc:creator>
  <cp:lastModifiedBy>Umer Shahzad</cp:lastModifiedBy>
  <cp:revision>2</cp:revision>
  <dcterms:created xsi:type="dcterms:W3CDTF">2023-06-02T15:34:15Z</dcterms:created>
  <dcterms:modified xsi:type="dcterms:W3CDTF">2023-06-02T15:49:12Z</dcterms:modified>
</cp:coreProperties>
</file>