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7" r:id="rId4"/>
    <p:sldId id="265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hlVw8to3HW2bkWcEeiegQ==" hashData="SGZfdsLYi/HSlhaYb5XMcaZFkWXjbsmZnRiNOcTY0811E+ufkE2WAsu57YypZUfwD+RDbo7iRJ6Ws8bpOdtye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694" y="397276"/>
            <a:ext cx="7245927" cy="3686015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PHP </a:t>
            </a:r>
            <a:r>
              <a:rPr lang="en-US" dirty="0" smtClean="0">
                <a:latin typeface="Agency FB" panose="020B0503020202020204" pitchFamily="34" charset="0"/>
              </a:rPr>
              <a:t>Sorting Arrays </a:t>
            </a:r>
            <a:endParaRPr lang="en-US" sz="8000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76125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Umer Shahzad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PHP provides several functions to sort arrays. Here are some commonly used sorting functions in PHP:</a:t>
            </a:r>
            <a:b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sort() - This function sorts an array in ascending order. It reorders the original array</a:t>
            </a:r>
            <a:r>
              <a:rPr lang="en-US" sz="3200" i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br>
              <a:rPr lang="en-US" sz="32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3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52400"/>
            <a:ext cx="11610109" cy="4583080"/>
          </a:xfrm>
        </p:spPr>
        <p:txBody>
          <a:bodyPr anchor="ctr">
            <a:noAutofit/>
          </a:bodyPr>
          <a:lstStyle/>
          <a:p>
            <a:pPr lvl="0"/>
            <a:r>
              <a:rPr lang="en-US" sz="2800" i="1" dirty="0"/>
              <a:t>rsort() - This function sorts an array in descending order. It reorders the original array.</a:t>
            </a:r>
            <a:br>
              <a:rPr lang="en-US" sz="2800" i="1" dirty="0"/>
            </a:br>
            <a:r>
              <a:rPr lang="en-US" sz="2800" i="1" dirty="0"/>
              <a:t>asort() - This function sorts an associative array in ascending order according to the value. It reorders the original array.</a:t>
            </a:r>
            <a:br>
              <a:rPr lang="en-US" sz="2800" i="1" dirty="0"/>
            </a:br>
            <a:r>
              <a:rPr lang="en-US" sz="2800" i="1" dirty="0"/>
              <a:t>arsort() - This function sorts an associative array in descending order according to the value. It reorders the original array.</a:t>
            </a:r>
            <a:br>
              <a:rPr lang="en-US" sz="2800" i="1" dirty="0"/>
            </a:br>
            <a:r>
              <a:rPr lang="en-US" sz="2800" i="1" dirty="0"/>
              <a:t>ksort() - This function sorts an associative array in ascending order according to the key. It reorders the original array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7103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200" i="1" dirty="0">
                <a:solidFill>
                  <a:schemeClr val="accent6">
                    <a:lumMod val="50000"/>
                  </a:schemeClr>
                </a:solidFill>
              </a:rPr>
              <a:t>krsort() - This function sorts an associative array in descending order according to the key. It reorders the original array.</a:t>
            </a:r>
            <a:endParaRPr lang="en-US" sz="3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Umer Shahzad</a:t>
            </a:r>
          </a:p>
        </p:txBody>
      </p:sp>
    </p:spTree>
    <p:extLst>
      <p:ext uri="{BB962C8B-B14F-4D97-AF65-F5344CB8AC3E}">
        <p14:creationId xmlns:p14="http://schemas.microsoft.com/office/powerpoint/2010/main" val="32347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E5FD-D562-DC49-98C4-BB47176F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Sorting</a:t>
            </a:r>
            <a:r>
              <a:rPr lang="en-US" dirty="0" smtClean="0"/>
              <a:t> Arrays: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285461" y="2398643"/>
            <a:ext cx="987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 that all of these sorting functions reorder the original array. If you want to create a sorted copy of an array without modifying the original, you can use the sorted() function. 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65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17C1-FB24-1FA6-B510-969C26B3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44" y="2060813"/>
            <a:ext cx="10768560" cy="2511188"/>
          </a:xfrm>
        </p:spPr>
        <p:txBody>
          <a:bodyPr>
            <a:normAutofit/>
          </a:bodyPr>
          <a:lstStyle/>
          <a:p>
            <a:r>
              <a:rPr lang="en-US" dirty="0"/>
              <a:t>Thank You! </a:t>
            </a:r>
            <a:br>
              <a:rPr lang="en-US" dirty="0"/>
            </a:br>
            <a:r>
              <a:rPr lang="en-US" dirty="0"/>
              <a:t>For Giving Your Important Time.</a:t>
            </a:r>
            <a:br>
              <a:rPr lang="en-US" dirty="0"/>
            </a:br>
            <a:r>
              <a:rPr lang="en-US" dirty="0"/>
              <a:t>“Keep Learning &amp; Keep Exploring”.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673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{0CA86263-CA97-4C0C-B6EF-B9DF74EA07B3}tf56160789_win32</Template>
  <TotalTime>166</TotalTime>
  <Words>113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Bookman Old Style</vt:lpstr>
      <vt:lpstr>Calibri</vt:lpstr>
      <vt:lpstr>Franklin Gothic Book</vt:lpstr>
      <vt:lpstr>1_RetrospectVTI</vt:lpstr>
      <vt:lpstr>PHP Sorting Arrays </vt:lpstr>
      <vt:lpstr>PHP provides several functions to sort arrays. Here are some commonly used sorting functions in PHP:  sort() - This function sorts an array in ascending order. It reorders the original array.   </vt:lpstr>
      <vt:lpstr>rsort() - This function sorts an array in descending order. It reorders the original array. asort() - This function sorts an associative array in ascending order according to the value. It reorders the original array. arsort() - This function sorts an associative array in descending order according to the value. It reorders the original array. ksort() - This function sorts an associative array in ascending order according to the key. It reorders the original array.</vt:lpstr>
      <vt:lpstr>krsort() - This function sorts an associative array in descending order according to the key. It reorders the original array.</vt:lpstr>
      <vt:lpstr>PHP Sorting Arrays:</vt:lpstr>
      <vt:lpstr>Thank You!  For Giving Your Important Time. “Keep Learning &amp; Keep Exploring”.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Conditional Statements</dc:title>
  <dc:creator>Umer;Shahzad</dc:creator>
  <cp:keywords>#Umer Shahzad</cp:keywords>
  <cp:lastModifiedBy>Umer Shahzad</cp:lastModifiedBy>
  <cp:revision>51</cp:revision>
  <dcterms:created xsi:type="dcterms:W3CDTF">2023-01-28T18:15:12Z</dcterms:created>
  <dcterms:modified xsi:type="dcterms:W3CDTF">2023-03-27T16:57:10Z</dcterms:modified>
</cp:coreProperties>
</file>