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2hlVw8to3HW2bkWcEeiegQ==" hashData="SGZfdsLYi/HSlhaYb5XMcaZFkWXjbsmZnRiNOcTY0811E+ufkE2WAsu57YypZUfwD+RDbo7iRJ6Ws8bpOdtye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0694" y="397276"/>
            <a:ext cx="7245927" cy="3686015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PHP Functions || PHP Break &amp; Continue</a:t>
            </a:r>
            <a:endParaRPr lang="en-US" sz="8000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76125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Umer Shahzad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>PHP functions are similar to other programming languages. A function is a piece of code which takes one more input in the form of parameter and does some processing and returns a value.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Umer Shahzad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>PHP is a server-side scripting language and a function in PHP is a block of code that performs a specific task and can be called multiple times within a script. Functions can accept inputs (known as parameters) and return a value to the caller. They can also optionally return multiple values using arrays. Functions in PHP are declared using the "function" keyword, followed by the name of the function and a set of parentheses. The code inside the function is enclosed in curly braces.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Umer Shahzad</a:t>
            </a:r>
          </a:p>
        </p:txBody>
      </p:sp>
    </p:spTree>
    <p:extLst>
      <p:ext uri="{BB962C8B-B14F-4D97-AF65-F5344CB8AC3E}">
        <p14:creationId xmlns:p14="http://schemas.microsoft.com/office/powerpoint/2010/main" val="323476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E5FD-D562-DC49-98C4-BB47176F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Function (Argument):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15AC6-8797-158C-FBC1-72564BCE0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41253"/>
            <a:ext cx="7410615" cy="2180522"/>
          </a:xfrm>
        </p:spPr>
      </p:pic>
    </p:spTree>
    <p:extLst>
      <p:ext uri="{BB962C8B-B14F-4D97-AF65-F5344CB8AC3E}">
        <p14:creationId xmlns:p14="http://schemas.microsoft.com/office/powerpoint/2010/main" val="27065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2B04-2DD5-8CF6-FD13-64DEDFFE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Simple Function :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DC010-9F36-81E9-A097-685377694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65700"/>
            <a:ext cx="8179242" cy="23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7598-E5C7-A0FD-0DC9-67F470FA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0632"/>
            <a:ext cx="10058400" cy="1450757"/>
          </a:xfrm>
        </p:spPr>
        <p:txBody>
          <a:bodyPr/>
          <a:lstStyle/>
          <a:p>
            <a:r>
              <a:rPr lang="en-US" dirty="0"/>
              <a:t> PHP Break Statement: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4A4C0-2CF5-47FA-CA33-93A8A8E4A94E}"/>
              </a:ext>
            </a:extLst>
          </p:cNvPr>
          <p:cNvSpPr txBox="1"/>
          <p:nvPr/>
        </p:nvSpPr>
        <p:spPr>
          <a:xfrm>
            <a:off x="1066800" y="1865625"/>
            <a:ext cx="9796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Break statement:</a:t>
            </a:r>
          </a:p>
          <a:p>
            <a:r>
              <a:rPr lang="en-US" sz="2400" dirty="0">
                <a:latin typeface="+mj-lt"/>
              </a:rPr>
              <a:t> in PHP is used to terminate the execution of a loop (such as for, foreach, or while) or switch statement. When a break statement is encountered inside a loop or switch, the loop or switch is immediately exited and the code execution continues with the next statement after the loop or switch.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457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99AC-19F6-B300-BCAF-7A2E688B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C77D2-1F7A-4175-BF05-55217E938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7" y="2160104"/>
            <a:ext cx="9554818" cy="376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2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B63E-6660-AE5A-A053-E42628C5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Continue Statement: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09AE7-1319-51FA-2975-6FE42EE91160}"/>
              </a:ext>
            </a:extLst>
          </p:cNvPr>
          <p:cNvSpPr txBox="1"/>
          <p:nvPr/>
        </p:nvSpPr>
        <p:spPr>
          <a:xfrm>
            <a:off x="1097280" y="2072555"/>
            <a:ext cx="10674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sz="2400" b="1" dirty="0">
                <a:latin typeface="+mj-lt"/>
              </a:rPr>
              <a:t>Continue statement:</a:t>
            </a:r>
          </a:p>
          <a:p>
            <a:r>
              <a:rPr lang="en-US" sz="2400" dirty="0">
                <a:latin typeface="+mj-lt"/>
              </a:rPr>
              <a:t> in PHP is used to skip the current iteration of a loop (such as for, foreach, or while) and continue with the next iteration. It can be used to bypass the code inside a loop that is not relevant to a specific condition.</a:t>
            </a:r>
            <a:endParaRPr lang="en-GB" sz="24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1B6313-4F01-2E1D-011B-80FB21D7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72" y="4011547"/>
            <a:ext cx="6959649" cy="208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1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17C1-FB24-1FA6-B510-969C26B3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44" y="2060813"/>
            <a:ext cx="10768560" cy="2511188"/>
          </a:xfrm>
        </p:spPr>
        <p:txBody>
          <a:bodyPr>
            <a:normAutofit/>
          </a:bodyPr>
          <a:lstStyle/>
          <a:p>
            <a:r>
              <a:rPr lang="en-US" dirty="0"/>
              <a:t>Thank You! </a:t>
            </a:r>
            <a:br>
              <a:rPr lang="en-US" dirty="0"/>
            </a:br>
            <a:r>
              <a:rPr lang="en-US" dirty="0"/>
              <a:t>For Giving Your Important Time.</a:t>
            </a:r>
            <a:br>
              <a:rPr lang="en-US" dirty="0"/>
            </a:br>
            <a:r>
              <a:rPr lang="en-US" dirty="0"/>
              <a:t>“Keep Learning &amp; Keep Exploring”.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6737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{0CA86263-CA97-4C0C-B6EF-B9DF74EA07B3}tf56160789_win32</Template>
  <TotalTime>137</TotalTime>
  <Words>299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Arial</vt:lpstr>
      <vt:lpstr>Bookman Old Style</vt:lpstr>
      <vt:lpstr>Calibri</vt:lpstr>
      <vt:lpstr>Franklin Gothic Book</vt:lpstr>
      <vt:lpstr>1_RetrospectVTI</vt:lpstr>
      <vt:lpstr>PHP Functions || PHP Break &amp; Continue</vt:lpstr>
      <vt:lpstr>PHP functions are similar to other programming languages. A function is a piece of code which takes one more input in the form of parameter and does some processing and returns a value.</vt:lpstr>
      <vt:lpstr>PHP is a server-side scripting language and a function in PHP is a block of code that performs a specific task and can be called multiple times within a script. Functions can accept inputs (known as parameters) and return a value to the caller. They can also optionally return multiple values using arrays. Functions in PHP are declared using the "function" keyword, followed by the name of the function and a set of parentheses. The code inside the function is enclosed in curly braces.</vt:lpstr>
      <vt:lpstr>Syntax of Function (Argument):</vt:lpstr>
      <vt:lpstr>Syntax of Simple Function :</vt:lpstr>
      <vt:lpstr> PHP Break Statement:</vt:lpstr>
      <vt:lpstr>Output:</vt:lpstr>
      <vt:lpstr>PHP Continue Statement:</vt:lpstr>
      <vt:lpstr>Thank You!  For Giving Your Important Time. “Keep Learning &amp; Keep Exploring”.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Conditional Statements</dc:title>
  <dc:creator>Umer;Shahzad</dc:creator>
  <cp:keywords>#Umer Shahzad</cp:keywords>
  <cp:lastModifiedBy>Umer</cp:lastModifiedBy>
  <cp:revision>29</cp:revision>
  <dcterms:created xsi:type="dcterms:W3CDTF">2023-01-28T18:15:12Z</dcterms:created>
  <dcterms:modified xsi:type="dcterms:W3CDTF">2023-02-03T15:21:32Z</dcterms:modified>
</cp:coreProperties>
</file>