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7" r:id="rId4"/>
    <p:sldId id="270" r:id="rId5"/>
    <p:sldId id="271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2hlVw8to3HW2bkWcEeiegQ==" hashData="SGZfdsLYi/HSlhaYb5XMcaZFkWXjbsmZnRiNOcTY0811E+ufkE2WAsu57YypZUfwD+RDbo7iRJ6Ws8bpOdtye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0694" y="397276"/>
            <a:ext cx="7245927" cy="3686015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gency FB" panose="020B0503020202020204" pitchFamily="34" charset="0"/>
              </a:rPr>
              <a:t>How to Send Data in Database using PHP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76125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Umer Shahzad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  <a:t>First of all, You must have a XAMP server and Code Editor in order to perform this Task.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Umer Shahzad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52400"/>
            <a:ext cx="11610109" cy="4583080"/>
          </a:xfrm>
        </p:spPr>
        <p:txBody>
          <a:bodyPr anchor="ctr">
            <a:noAutofit/>
          </a:bodyPr>
          <a:lstStyle/>
          <a:p>
            <a:pPr lvl="0"/>
            <a:r>
              <a:rPr lang="en-US" sz="3200" i="1" dirty="0"/>
              <a:t>Step:1</a:t>
            </a:r>
            <a:br>
              <a:rPr lang="en-US" sz="3200" i="1" dirty="0"/>
            </a:br>
            <a:r>
              <a:rPr lang="en-US" sz="3200" i="1" dirty="0"/>
              <a:t>Make an HTML Form with a few fields like his/her Name, City, Country, and Phone Number.</a:t>
            </a:r>
            <a:br>
              <a:rPr lang="en-US" sz="3200" i="1" dirty="0"/>
            </a:br>
            <a:br>
              <a:rPr lang="en-US" sz="3200" i="1" dirty="0"/>
            </a:br>
            <a:r>
              <a:rPr lang="en-US" sz="3200" i="1" dirty="0"/>
              <a:t>Step:2</a:t>
            </a:r>
            <a:br>
              <a:rPr lang="en-US" sz="3200" i="1" dirty="0"/>
            </a:br>
            <a:br>
              <a:rPr lang="en-US" sz="3200" i="1" dirty="0"/>
            </a:br>
            <a:r>
              <a:rPr lang="en-US" sz="3200" i="1" dirty="0"/>
              <a:t>Using Method=POST for Sending Data in Database.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Umer Shahzad</a:t>
            </a:r>
          </a:p>
        </p:txBody>
      </p:sp>
    </p:spTree>
    <p:extLst>
      <p:ext uri="{BB962C8B-B14F-4D97-AF65-F5344CB8AC3E}">
        <p14:creationId xmlns:p14="http://schemas.microsoft.com/office/powerpoint/2010/main" val="71031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52400"/>
            <a:ext cx="11610109" cy="4583080"/>
          </a:xfrm>
        </p:spPr>
        <p:txBody>
          <a:bodyPr anchor="ctr">
            <a:noAutofit/>
          </a:bodyPr>
          <a:lstStyle/>
          <a:p>
            <a:pPr lvl="0"/>
            <a:r>
              <a:rPr lang="en-US" sz="3200" i="1" dirty="0"/>
              <a:t>Step:3</a:t>
            </a:r>
            <a:br>
              <a:rPr lang="en-US" sz="3200" i="1" dirty="0"/>
            </a:br>
            <a:r>
              <a:rPr lang="en-US" sz="3200" i="1" dirty="0"/>
              <a:t>Make a Database in XAMP Database then create tables.</a:t>
            </a:r>
            <a:br>
              <a:rPr lang="en-US" sz="3200" i="1" dirty="0"/>
            </a:br>
            <a:br>
              <a:rPr lang="en-US" sz="3200" i="1" dirty="0"/>
            </a:br>
            <a:r>
              <a:rPr lang="en-US" sz="3200" i="1" dirty="0"/>
              <a:t>Step:4</a:t>
            </a:r>
            <a:br>
              <a:rPr lang="en-US" sz="3200" i="1" dirty="0"/>
            </a:br>
            <a:br>
              <a:rPr lang="en-US" sz="3200" i="1" dirty="0"/>
            </a:br>
            <a:r>
              <a:rPr lang="en-US" sz="3200" i="1" dirty="0"/>
              <a:t>When you are creating tables your name &amp; other fields must be matched with the one you have created in HTML Form.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Umer Shahzad</a:t>
            </a:r>
          </a:p>
        </p:txBody>
      </p:sp>
    </p:spTree>
    <p:extLst>
      <p:ext uri="{BB962C8B-B14F-4D97-AF65-F5344CB8AC3E}">
        <p14:creationId xmlns:p14="http://schemas.microsoft.com/office/powerpoint/2010/main" val="349626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52400"/>
            <a:ext cx="11610109" cy="4583080"/>
          </a:xfrm>
        </p:spPr>
        <p:txBody>
          <a:bodyPr anchor="ctr">
            <a:noAutofit/>
          </a:bodyPr>
          <a:lstStyle/>
          <a:p>
            <a:pPr lvl="0"/>
            <a:r>
              <a:rPr lang="en-US" sz="3200" i="1" dirty="0"/>
              <a:t>Step:5</a:t>
            </a:r>
            <a:br>
              <a:rPr lang="en-US" sz="3200" i="1" dirty="0"/>
            </a:br>
            <a:r>
              <a:rPr lang="en-US" sz="3200" i="1" dirty="0"/>
              <a:t>Make a Connection With the Database using PHP Code.</a:t>
            </a:r>
            <a:br>
              <a:rPr lang="en-US" sz="3200" i="1" dirty="0"/>
            </a:br>
            <a:br>
              <a:rPr lang="en-US" sz="3200" i="1" dirty="0"/>
            </a:br>
            <a:r>
              <a:rPr lang="en-US" sz="3200" i="1" dirty="0"/>
              <a:t>Step:6</a:t>
            </a:r>
            <a:br>
              <a:rPr lang="en-US" sz="3200" i="1" dirty="0"/>
            </a:br>
            <a:br>
              <a:rPr lang="en-US" sz="3200" i="1" dirty="0"/>
            </a:br>
            <a:r>
              <a:rPr lang="en-US" sz="3200" i="1" dirty="0"/>
              <a:t>Congratulation! You are Ready to Send the Data.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Umer Shahzad</a:t>
            </a:r>
          </a:p>
        </p:txBody>
      </p:sp>
    </p:spTree>
    <p:extLst>
      <p:ext uri="{BB962C8B-B14F-4D97-AF65-F5344CB8AC3E}">
        <p14:creationId xmlns:p14="http://schemas.microsoft.com/office/powerpoint/2010/main" val="15672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17C1-FB24-1FA6-B510-969C26B3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344" y="2060813"/>
            <a:ext cx="10768560" cy="2511188"/>
          </a:xfrm>
        </p:spPr>
        <p:txBody>
          <a:bodyPr>
            <a:normAutofit/>
          </a:bodyPr>
          <a:lstStyle/>
          <a:p>
            <a:r>
              <a:rPr lang="en-US" dirty="0"/>
              <a:t>Thank You! </a:t>
            </a:r>
            <a:br>
              <a:rPr lang="en-US" dirty="0"/>
            </a:br>
            <a:r>
              <a:rPr lang="en-US" dirty="0"/>
              <a:t>For Giving Your Important Time.</a:t>
            </a:r>
            <a:br>
              <a:rPr lang="en-US" dirty="0"/>
            </a:br>
            <a:r>
              <a:rPr lang="en-US" dirty="0"/>
              <a:t>“Keep Learning &amp; Keep Exploring”.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6737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{0CA86263-CA97-4C0C-B6EF-B9DF74EA07B3}tf56160789_win32</Template>
  <TotalTime>185</TotalTime>
  <Words>174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Agency FB</vt:lpstr>
      <vt:lpstr>Bookman Old Style</vt:lpstr>
      <vt:lpstr>Calibri</vt:lpstr>
      <vt:lpstr>Franklin Gothic Book</vt:lpstr>
      <vt:lpstr>1_RetrospectVTI</vt:lpstr>
      <vt:lpstr>How to Send Data in Database using PHP</vt:lpstr>
      <vt:lpstr>First of all, You must have a XAMP server and Code Editor in order to perform this Task.</vt:lpstr>
      <vt:lpstr>Step:1 Make an HTML Form with a few fields like his/her Name, City, Country, and Phone Number.  Step:2  Using Method=POST for Sending Data in Database.</vt:lpstr>
      <vt:lpstr>Step:3 Make a Database in XAMP Database then create tables.  Step:4  When you are creating tables your name &amp; other fields must be matched with the one you have created in HTML Form.</vt:lpstr>
      <vt:lpstr>Step:5 Make a Connection With the Database using PHP Code.  Step:6  Congratulation! You are Ready to Send the Data.</vt:lpstr>
      <vt:lpstr>Thank You!  For Giving Your Important Time. “Keep Learning &amp; Keep Exploring”.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Conditional Statements</dc:title>
  <dc:creator>Umer;Shahzad</dc:creator>
  <cp:keywords>#Umer Shahzad</cp:keywords>
  <cp:lastModifiedBy>Umer</cp:lastModifiedBy>
  <cp:revision>62</cp:revision>
  <dcterms:created xsi:type="dcterms:W3CDTF">2023-01-28T18:15:12Z</dcterms:created>
  <dcterms:modified xsi:type="dcterms:W3CDTF">2023-02-16T17:35:42Z</dcterms:modified>
</cp:coreProperties>
</file>