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7" r:id="rId4"/>
    <p:sldId id="259" r:id="rId5"/>
    <p:sldId id="260" r:id="rId6"/>
    <p:sldId id="266" r:id="rId7"/>
    <p:sldId id="261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2hlVw8to3HW2bkWcEeiegQ==" hashData="SGZfdsLYi/HSlhaYb5XMcaZFkWXjbsmZnRiNOcTY0811E+ufkE2WAsu57YypZUfwD+RDbo7iRJ6Ws8bpOdtye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0694" y="397276"/>
            <a:ext cx="7245927" cy="3686015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PHP Sort Arrays &amp; Super Globals Var.</a:t>
            </a:r>
            <a:endParaRPr lang="en-US" sz="8000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76125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Umer Shahzad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17C1-FB24-1FA6-B510-969C26B3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44" y="2060813"/>
            <a:ext cx="10768560" cy="2511188"/>
          </a:xfrm>
        </p:spPr>
        <p:txBody>
          <a:bodyPr>
            <a:normAutofit/>
          </a:bodyPr>
          <a:lstStyle/>
          <a:p>
            <a:r>
              <a:rPr lang="en-US" dirty="0"/>
              <a:t>Thank You! </a:t>
            </a:r>
            <a:br>
              <a:rPr lang="en-US" dirty="0"/>
            </a:br>
            <a:r>
              <a:rPr lang="en-US" dirty="0"/>
              <a:t>For Giving Your Important Time.</a:t>
            </a:r>
            <a:br>
              <a:rPr lang="en-US" dirty="0"/>
            </a:br>
            <a:r>
              <a:rPr lang="en-US" dirty="0"/>
              <a:t>“Keep Learning &amp; Keep Exploring”.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6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PHP, arrays can be sorted using several built-in functions. Some of the most commonly used functions are: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52400"/>
            <a:ext cx="11610109" cy="4583080"/>
          </a:xfrm>
        </p:spPr>
        <p:txBody>
          <a:bodyPr anchor="ctr"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3200" i="1" dirty="0"/>
              <a:t>sort() - sort arrays in ascending order</a:t>
            </a:r>
            <a:br>
              <a:rPr lang="en-US" sz="3200" i="1" dirty="0"/>
            </a:br>
            <a:r>
              <a:rPr lang="en-US" sz="3200" i="1" dirty="0"/>
              <a:t>rsort() - sort arrays in descending order</a:t>
            </a:r>
            <a:br>
              <a:rPr lang="en-US" sz="3200" i="1" dirty="0"/>
            </a:br>
            <a:r>
              <a:rPr lang="en-US" sz="3200" i="1" dirty="0"/>
              <a:t>asort() - sort associative arrays in ascending order, according to the value</a:t>
            </a:r>
            <a:br>
              <a:rPr lang="en-US" sz="3200" i="1" dirty="0"/>
            </a:br>
            <a:r>
              <a:rPr lang="en-US" sz="3200" i="1" dirty="0"/>
              <a:t>ksort() - sort associative arrays in ascending order, according to the key</a:t>
            </a:r>
            <a:br>
              <a:rPr lang="en-US" sz="3200" i="1" dirty="0"/>
            </a:br>
            <a:r>
              <a:rPr lang="en-US" sz="3200" i="1" dirty="0"/>
              <a:t>arsort() - sort associative arrays in descending order, according to the value</a:t>
            </a:r>
            <a:br>
              <a:rPr lang="en-US" sz="3200" i="1" dirty="0"/>
            </a:br>
            <a:r>
              <a:rPr lang="en-US" sz="3200" i="1" dirty="0"/>
              <a:t>krsort() - sort associative arrays in descending order, according to the key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</p:spTree>
    <p:extLst>
      <p:ext uri="{BB962C8B-B14F-4D97-AF65-F5344CB8AC3E}">
        <p14:creationId xmlns:p14="http://schemas.microsoft.com/office/powerpoint/2010/main" val="71031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E5FD-D562-DC49-98C4-BB47176F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Sort() Method: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95D03-5DDB-5379-35A7-A3F75E7C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97150"/>
            <a:ext cx="10073772" cy="25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2B04-2DD5-8CF6-FD13-64DEDFFE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rsort() Method: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E2708-87DC-10E4-EA66-6FF09FF2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22813"/>
            <a:ext cx="9958381" cy="28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4D23-1A68-1EFF-9B19-82104FB7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Super Globals: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0CA6-3D5D-1C41-4DC1-CDDDF357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In PHP, superglobals are special variables that are always available in all scopes of a script. Some of the most commonly used superglobals are: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449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7598-E5C7-A0FD-0DC9-67F470FA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80632"/>
            <a:ext cx="10501745" cy="1512641"/>
          </a:xfrm>
        </p:spPr>
        <p:txBody>
          <a:bodyPr/>
          <a:lstStyle/>
          <a:p>
            <a:r>
              <a:rPr lang="en-US" dirty="0"/>
              <a:t> PHP $GET: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126F2-82AE-5D59-707F-7C6B076F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543174"/>
            <a:ext cx="8409710" cy="24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7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F245-C568-C658-ABD4-7B9BA39F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$POST: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02D4E-D775-5DC7-E85F-2FEE5C037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433" y="2257580"/>
            <a:ext cx="5469775" cy="18430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B9A89-D903-1677-B4D0-49C9E9004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33" y="4100656"/>
            <a:ext cx="5464929" cy="12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3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3A6A-3378-A9D4-1DC5-F13704F1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SUPER GLOBAL….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E569-9BCD-960D-B675-48AC9CBE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$_SESSION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$_GET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$_POST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$_COOKIE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$_ENV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$_REQUEST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$_GLOBAL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58073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{0CA86263-CA97-4C0C-B6EF-B9DF74EA07B3}tf56160789_win32</Template>
  <TotalTime>176</TotalTime>
  <Words>199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Bookman Old Style</vt:lpstr>
      <vt:lpstr>Calibri</vt:lpstr>
      <vt:lpstr>Franklin Gothic Book</vt:lpstr>
      <vt:lpstr>Wingdings</vt:lpstr>
      <vt:lpstr>1_RetrospectVTI</vt:lpstr>
      <vt:lpstr>PHP Sort Arrays &amp; Super Globals Var.</vt:lpstr>
      <vt:lpstr>PHP, arrays can be sorted using several built-in functions. Some of the most commonly used functions are:</vt:lpstr>
      <vt:lpstr>sort() - sort arrays in ascending order rsort() - sort arrays in descending order asort() - sort associative arrays in ascending order, according to the value ksort() - sort associative arrays in ascending order, according to the key arsort() - sort associative arrays in descending order, according to the value krsort() - sort associative arrays in descending order, according to the key</vt:lpstr>
      <vt:lpstr>Syntax of Sort() Method:</vt:lpstr>
      <vt:lpstr>Syntax of rsort() Method:</vt:lpstr>
      <vt:lpstr>PHP Super Globals:</vt:lpstr>
      <vt:lpstr> PHP $GET:</vt:lpstr>
      <vt:lpstr>PHP $POST:</vt:lpstr>
      <vt:lpstr>PHP SUPER GLOBAL….</vt:lpstr>
      <vt:lpstr>Thank You!  For Giving Your Important Time. “Keep Learning &amp; Keep Exploring”.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Conditional Statements</dc:title>
  <dc:creator>Umer;Shahzad</dc:creator>
  <cp:keywords>#Umer Shahzad</cp:keywords>
  <cp:lastModifiedBy>Umer</cp:lastModifiedBy>
  <cp:revision>57</cp:revision>
  <dcterms:created xsi:type="dcterms:W3CDTF">2023-01-28T18:15:12Z</dcterms:created>
  <dcterms:modified xsi:type="dcterms:W3CDTF">2023-02-06T16:59:31Z</dcterms:modified>
</cp:coreProperties>
</file>