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2hlVw8to3HW2bkWcEeiegQ==" hashData="SGZfdsLYi/HSlhaYb5XMcaZFkWXjbsmZnRiNOcTY0811E+ufkE2WAsu57YypZUfwD+RDbo7iRJ6Ws8bpOdtye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1/28/2023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1/28/2023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790694" y="406456"/>
            <a:ext cx="7245927" cy="3686015"/>
          </a:xfrm>
        </p:spPr>
        <p:txBody>
          <a:bodyPr>
            <a:normAutofit/>
          </a:bodyPr>
          <a:lstStyle/>
          <a:p>
            <a:r>
              <a:rPr lang="en-US" dirty="0">
                <a:latin typeface="Agency FB" panose="020B0503020202020204" pitchFamily="34" charset="0"/>
              </a:rPr>
              <a:t>PHP Conditional Statements</a:t>
            </a:r>
            <a:endParaRPr lang="en-US" sz="8000" dirty="0">
              <a:latin typeface="Agency FB" panose="020B0503020202020204" pitchFamily="34"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427754" y="4761259"/>
            <a:ext cx="6269347" cy="1021498"/>
          </a:xfrm>
        </p:spPr>
        <p:txBody>
          <a:bodyPr>
            <a:normAutofit/>
          </a:bodyPr>
          <a:lstStyle/>
          <a:p>
            <a:r>
              <a:rPr lang="en-US" dirty="0">
                <a:solidFill>
                  <a:schemeClr val="tx1">
                    <a:lumMod val="85000"/>
                    <a:lumOff val="15000"/>
                  </a:schemeClr>
                </a:solidFill>
              </a:rPr>
              <a:t>Umer Shahzad</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3200" b="0" i="0" dirty="0">
                <a:solidFill>
                  <a:schemeClr val="accent6">
                    <a:lumMod val="50000"/>
                  </a:schemeClr>
                </a:solidFill>
                <a:effectLst/>
                <a:latin typeface="Söhne"/>
              </a:rPr>
              <a:t>PHP, conditional statements are used to make decisions in code by executing certain blocks of code only if certain conditions are met. The most commonly used conditional statements are if, else, and elseif.</a:t>
            </a:r>
            <a:endParaRPr lang="en-US" sz="3200" i="1" dirty="0">
              <a:solidFill>
                <a:schemeClr val="accent6">
                  <a:lumMod val="50000"/>
                </a:schemeClr>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Umer Shahzad</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7E5FD-D562-DC49-98C4-BB47176FB657}"/>
              </a:ext>
            </a:extLst>
          </p:cNvPr>
          <p:cNvSpPr>
            <a:spLocks noGrp="1"/>
          </p:cNvSpPr>
          <p:nvPr>
            <p:ph type="title"/>
          </p:nvPr>
        </p:nvSpPr>
        <p:spPr/>
        <p:txBody>
          <a:bodyPr/>
          <a:lstStyle/>
          <a:p>
            <a:r>
              <a:rPr lang="en-US" dirty="0"/>
              <a:t>Syntax in PHP (if,else,elseif)</a:t>
            </a:r>
            <a:endParaRPr lang="en-GB" dirty="0"/>
          </a:p>
        </p:txBody>
      </p:sp>
      <p:pic>
        <p:nvPicPr>
          <p:cNvPr id="5" name="Content Placeholder 4">
            <a:extLst>
              <a:ext uri="{FF2B5EF4-FFF2-40B4-BE49-F238E27FC236}">
                <a16:creationId xmlns:a16="http://schemas.microsoft.com/office/drawing/2014/main" id="{633276C5-735A-9C2D-243B-AC00B3646190}"/>
              </a:ext>
            </a:extLst>
          </p:cNvPr>
          <p:cNvPicPr>
            <a:picLocks noGrp="1" noChangeAspect="1"/>
          </p:cNvPicPr>
          <p:nvPr>
            <p:ph idx="1"/>
          </p:nvPr>
        </p:nvPicPr>
        <p:blipFill>
          <a:blip r:embed="rId2"/>
          <a:stretch>
            <a:fillRect/>
          </a:stretch>
        </p:blipFill>
        <p:spPr>
          <a:xfrm>
            <a:off x="1235826" y="2100588"/>
            <a:ext cx="7603375" cy="2097340"/>
          </a:xfrm>
        </p:spPr>
      </p:pic>
      <p:pic>
        <p:nvPicPr>
          <p:cNvPr id="7" name="Picture 6">
            <a:extLst>
              <a:ext uri="{FF2B5EF4-FFF2-40B4-BE49-F238E27FC236}">
                <a16:creationId xmlns:a16="http://schemas.microsoft.com/office/drawing/2014/main" id="{EDF251EB-9FA7-854C-69B8-F3320702AFCB}"/>
              </a:ext>
            </a:extLst>
          </p:cNvPr>
          <p:cNvPicPr>
            <a:picLocks noChangeAspect="1"/>
          </p:cNvPicPr>
          <p:nvPr/>
        </p:nvPicPr>
        <p:blipFill>
          <a:blip r:embed="rId3"/>
          <a:stretch>
            <a:fillRect/>
          </a:stretch>
        </p:blipFill>
        <p:spPr>
          <a:xfrm>
            <a:off x="1235827" y="4322618"/>
            <a:ext cx="7603374" cy="1981200"/>
          </a:xfrm>
          <a:prstGeom prst="rect">
            <a:avLst/>
          </a:prstGeom>
        </p:spPr>
      </p:pic>
    </p:spTree>
    <p:extLst>
      <p:ext uri="{BB962C8B-B14F-4D97-AF65-F5344CB8AC3E}">
        <p14:creationId xmlns:p14="http://schemas.microsoft.com/office/powerpoint/2010/main" val="270659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2B04-2DD5-8CF6-FD13-64DEDFFE00D2}"/>
              </a:ext>
            </a:extLst>
          </p:cNvPr>
          <p:cNvSpPr>
            <a:spLocks noGrp="1"/>
          </p:cNvSpPr>
          <p:nvPr>
            <p:ph type="title"/>
          </p:nvPr>
        </p:nvSpPr>
        <p:spPr/>
        <p:txBody>
          <a:bodyPr/>
          <a:lstStyle/>
          <a:p>
            <a:r>
              <a:rPr lang="en-US" dirty="0"/>
              <a:t>Syntax in PHP </a:t>
            </a:r>
            <a:endParaRPr lang="en-GB" dirty="0"/>
          </a:p>
        </p:txBody>
      </p:sp>
      <p:pic>
        <p:nvPicPr>
          <p:cNvPr id="5" name="Content Placeholder 4">
            <a:extLst>
              <a:ext uri="{FF2B5EF4-FFF2-40B4-BE49-F238E27FC236}">
                <a16:creationId xmlns:a16="http://schemas.microsoft.com/office/drawing/2014/main" id="{57BF2A17-9513-44E2-9359-ECC80CFF8E6D}"/>
              </a:ext>
            </a:extLst>
          </p:cNvPr>
          <p:cNvPicPr>
            <a:picLocks noGrp="1" noChangeAspect="1"/>
          </p:cNvPicPr>
          <p:nvPr>
            <p:ph idx="1"/>
          </p:nvPr>
        </p:nvPicPr>
        <p:blipFill>
          <a:blip r:embed="rId2"/>
          <a:stretch>
            <a:fillRect/>
          </a:stretch>
        </p:blipFill>
        <p:spPr>
          <a:xfrm>
            <a:off x="1097280" y="2321076"/>
            <a:ext cx="9644060" cy="3012924"/>
          </a:xfrm>
        </p:spPr>
      </p:pic>
    </p:spTree>
    <p:extLst>
      <p:ext uri="{BB962C8B-B14F-4D97-AF65-F5344CB8AC3E}">
        <p14:creationId xmlns:p14="http://schemas.microsoft.com/office/powerpoint/2010/main" val="197059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7598-E5C7-A0FD-0DC9-67F470FA0544}"/>
              </a:ext>
            </a:extLst>
          </p:cNvPr>
          <p:cNvSpPr>
            <a:spLocks noGrp="1"/>
          </p:cNvSpPr>
          <p:nvPr>
            <p:ph type="title"/>
          </p:nvPr>
        </p:nvSpPr>
        <p:spPr/>
        <p:txBody>
          <a:bodyPr/>
          <a:lstStyle/>
          <a:p>
            <a:r>
              <a:rPr lang="en-US" dirty="0"/>
              <a:t>PHP Switch Statement Syntax:</a:t>
            </a:r>
            <a:endParaRPr lang="en-GB" dirty="0"/>
          </a:p>
        </p:txBody>
      </p:sp>
      <p:pic>
        <p:nvPicPr>
          <p:cNvPr id="5" name="Content Placeholder 4">
            <a:extLst>
              <a:ext uri="{FF2B5EF4-FFF2-40B4-BE49-F238E27FC236}">
                <a16:creationId xmlns:a16="http://schemas.microsoft.com/office/drawing/2014/main" id="{B1BB3FEB-263E-A911-CFCA-F2CF07BA5696}"/>
              </a:ext>
            </a:extLst>
          </p:cNvPr>
          <p:cNvPicPr>
            <a:picLocks noGrp="1" noChangeAspect="1"/>
          </p:cNvPicPr>
          <p:nvPr>
            <p:ph idx="1"/>
          </p:nvPr>
        </p:nvPicPr>
        <p:blipFill>
          <a:blip r:embed="rId2"/>
          <a:stretch>
            <a:fillRect/>
          </a:stretch>
        </p:blipFill>
        <p:spPr>
          <a:xfrm>
            <a:off x="1219200" y="2299845"/>
            <a:ext cx="8880764" cy="3720040"/>
          </a:xfrm>
        </p:spPr>
      </p:pic>
    </p:spTree>
    <p:extLst>
      <p:ext uri="{BB962C8B-B14F-4D97-AF65-F5344CB8AC3E}">
        <p14:creationId xmlns:p14="http://schemas.microsoft.com/office/powerpoint/2010/main" val="3624575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9AC-19F6-B300-BCAF-7A2E688B34ED}"/>
              </a:ext>
            </a:extLst>
          </p:cNvPr>
          <p:cNvSpPr>
            <a:spLocks noGrp="1"/>
          </p:cNvSpPr>
          <p:nvPr>
            <p:ph type="title"/>
          </p:nvPr>
        </p:nvSpPr>
        <p:spPr/>
        <p:txBody>
          <a:bodyPr/>
          <a:lstStyle/>
          <a:p>
            <a:r>
              <a:rPr lang="en-US" dirty="0"/>
              <a:t>When We Use if-Else &amp; Switch</a:t>
            </a:r>
            <a:endParaRPr lang="en-GB" dirty="0"/>
          </a:p>
        </p:txBody>
      </p:sp>
      <p:sp>
        <p:nvSpPr>
          <p:cNvPr id="3" name="Content Placeholder 2">
            <a:extLst>
              <a:ext uri="{FF2B5EF4-FFF2-40B4-BE49-F238E27FC236}">
                <a16:creationId xmlns:a16="http://schemas.microsoft.com/office/drawing/2014/main" id="{8065B70E-FAC7-9A57-D750-44E5A5B6ADD0}"/>
              </a:ext>
            </a:extLst>
          </p:cNvPr>
          <p:cNvSpPr>
            <a:spLocks noGrp="1"/>
          </p:cNvSpPr>
          <p:nvPr>
            <p:ph idx="1"/>
          </p:nvPr>
        </p:nvSpPr>
        <p:spPr>
          <a:xfrm>
            <a:off x="1097280" y="2219037"/>
            <a:ext cx="10058400" cy="3760891"/>
          </a:xfrm>
        </p:spPr>
        <p:txBody>
          <a:bodyPr/>
          <a:lstStyle/>
          <a:p>
            <a:pPr marL="0" indent="0">
              <a:buNone/>
            </a:pPr>
            <a:r>
              <a:rPr lang="en-US" dirty="0">
                <a:latin typeface="Times New Roman" panose="02020603050405020304" pitchFamily="18" charset="0"/>
                <a:cs typeface="Times New Roman" panose="02020603050405020304" pitchFamily="18" charset="0"/>
              </a:rPr>
              <a:t>You can use an if-else statement when you want to check multiple conditions and execute different code based on the outcome. It's useful when you have a small number of conditions to check and the conditions are relatively simple to express.</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You can use a switch statement when you want to check a single expression against multiple possible values. It's useful when you have a large number of conditions to check, and the conditions are based on the value of a single expression.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8525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9B63E-6660-AE5A-A053-E42628C51900}"/>
              </a:ext>
            </a:extLst>
          </p:cNvPr>
          <p:cNvSpPr>
            <a:spLocks noGrp="1"/>
          </p:cNvSpPr>
          <p:nvPr>
            <p:ph type="title"/>
          </p:nvPr>
        </p:nvSpPr>
        <p:spPr/>
        <p:txBody>
          <a:bodyPr/>
          <a:lstStyle/>
          <a:p>
            <a:r>
              <a:rPr lang="en-US" dirty="0"/>
              <a:t>Important to Know:</a:t>
            </a:r>
            <a:endParaRPr lang="en-GB" dirty="0"/>
          </a:p>
        </p:txBody>
      </p:sp>
      <p:sp>
        <p:nvSpPr>
          <p:cNvPr id="3" name="Content Placeholder 2">
            <a:extLst>
              <a:ext uri="{FF2B5EF4-FFF2-40B4-BE49-F238E27FC236}">
                <a16:creationId xmlns:a16="http://schemas.microsoft.com/office/drawing/2014/main" id="{B56401BE-90A0-D016-1D05-C09A0E9B3DB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It's important to note that the switch statement is more efficient than multiple if-else statements when you have a large number of conditions to check. However, the if-else statement may be more appropriate if the conditions to check are complex and not easily expressed with a simple comparison.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general, you should use the if-else statement when you have a small number of conditions to check and the conditions are relatively simple to express. And you can use the switch statement when you have a large number of conditions to check, and the conditions are based on the value of a single expression.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117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E17C1-FB24-1FA6-B510-969C26B37420}"/>
              </a:ext>
            </a:extLst>
          </p:cNvPr>
          <p:cNvSpPr>
            <a:spLocks noGrp="1"/>
          </p:cNvSpPr>
          <p:nvPr>
            <p:ph type="title"/>
          </p:nvPr>
        </p:nvSpPr>
        <p:spPr>
          <a:xfrm>
            <a:off x="1277389" y="2703621"/>
            <a:ext cx="10058400" cy="1450757"/>
          </a:xfrm>
        </p:spPr>
        <p:txBody>
          <a:bodyPr/>
          <a:lstStyle/>
          <a:p>
            <a:r>
              <a:rPr lang="en-US" dirty="0"/>
              <a:t>Thank You! </a:t>
            </a:r>
            <a:br>
              <a:rPr lang="en-US" dirty="0"/>
            </a:br>
            <a:r>
              <a:rPr lang="en-US" dirty="0"/>
              <a:t>For Giving Your Important Time.</a:t>
            </a:r>
            <a:endParaRPr lang="en-GB" dirty="0"/>
          </a:p>
        </p:txBody>
      </p:sp>
    </p:spTree>
    <p:extLst>
      <p:ext uri="{BB962C8B-B14F-4D97-AF65-F5344CB8AC3E}">
        <p14:creationId xmlns:p14="http://schemas.microsoft.com/office/powerpoint/2010/main" val="28516737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{0CA86263-CA97-4C0C-B6EF-B9DF74EA07B3}tf56160789_win32</Template>
  <TotalTime>44</TotalTime>
  <Words>281</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Agency FB</vt:lpstr>
      <vt:lpstr>Bookman Old Style</vt:lpstr>
      <vt:lpstr>Calibri</vt:lpstr>
      <vt:lpstr>Franklin Gothic Book</vt:lpstr>
      <vt:lpstr>Söhne</vt:lpstr>
      <vt:lpstr>Times New Roman</vt:lpstr>
      <vt:lpstr>Wingdings</vt:lpstr>
      <vt:lpstr>1_RetrospectVTI</vt:lpstr>
      <vt:lpstr>PHP Conditional Statements</vt:lpstr>
      <vt:lpstr>PHP, conditional statements are used to make decisions in code by executing certain blocks of code only if certain conditions are met. The most commonly used conditional statements are if, else, and elseif.</vt:lpstr>
      <vt:lpstr>Syntax in PHP (if,else,elseif)</vt:lpstr>
      <vt:lpstr>Syntax in PHP </vt:lpstr>
      <vt:lpstr>PHP Switch Statement Syntax:</vt:lpstr>
      <vt:lpstr>When We Use if-Else &amp; Switch</vt:lpstr>
      <vt:lpstr>Important to Know:</vt:lpstr>
      <vt:lpstr>Thank You!  For Giving Your Important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Conditional Statements</dc:title>
  <dc:creator>Umer;Shahzad</dc:creator>
  <cp:keywords>#Umer Shahzad</cp:keywords>
  <cp:lastModifiedBy>Umer</cp:lastModifiedBy>
  <cp:revision>2</cp:revision>
  <dcterms:created xsi:type="dcterms:W3CDTF">2023-01-28T18:15:12Z</dcterms:created>
  <dcterms:modified xsi:type="dcterms:W3CDTF">2023-01-28T19:00:21Z</dcterms:modified>
</cp:coreProperties>
</file>