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2hlVw8to3HW2bkWcEeiegQ==" hashData="SGZfdsLYi/HSlhaYb5XMcaZFkWXjbsmZnRiNOcTY0811E+ufkE2WAsu57YypZUfwD+RDbo7iRJ6Ws8bpOdtye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90694" y="397276"/>
            <a:ext cx="7245927" cy="3686015"/>
          </a:xfrm>
        </p:spPr>
        <p:txBody>
          <a:bodyPr>
            <a:normAutofit/>
          </a:bodyPr>
          <a:lstStyle/>
          <a:p>
            <a:r>
              <a:rPr lang="en-US" dirty="0">
                <a:latin typeface="Agency FB" panose="020B0503020202020204" pitchFamily="34" charset="0"/>
              </a:rPr>
              <a:t>PHP Loops</a:t>
            </a:r>
            <a:endParaRPr lang="en-US" sz="8000" dirty="0">
              <a:latin typeface="Agency FB" panose="020B050302020202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761259"/>
            <a:ext cx="6269347" cy="1021498"/>
          </a:xfrm>
        </p:spPr>
        <p:txBody>
          <a:bodyPr>
            <a:normAutofit/>
          </a:bodyPr>
          <a:lstStyle/>
          <a:p>
            <a:r>
              <a:rPr lang="en-US" dirty="0">
                <a:solidFill>
                  <a:schemeClr val="tx1">
                    <a:lumMod val="85000"/>
                    <a:lumOff val="15000"/>
                  </a:schemeClr>
                </a:solidFill>
              </a:rPr>
              <a:t>Umer Shahzad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3200" i="1" dirty="0">
                <a:solidFill>
                  <a:schemeClr val="accent6">
                    <a:lumMod val="50000"/>
                  </a:schemeClr>
                </a:solidFill>
              </a:rPr>
              <a:t>Loops are used in PHP to execute a block of code repeatedly for a specified number of times or until a certain condition is met. This allows us to perform repetitive tasks, such as iterating over arrays or database records, without having to write the same code multiple times.</a:t>
            </a:r>
            <a:br>
              <a:rPr lang="en-US" sz="3200" i="1" dirty="0">
                <a:solidFill>
                  <a:schemeClr val="accent6">
                    <a:lumMod val="50000"/>
                  </a:schemeClr>
                </a:solidFill>
              </a:rPr>
            </a:br>
            <a:r>
              <a:rPr lang="en-US" sz="3200" i="1" dirty="0">
                <a:solidFill>
                  <a:schemeClr val="accent6">
                    <a:lumMod val="50000"/>
                  </a:schemeClr>
                </a:solidFill>
              </a:rPr>
              <a:t>Loops are also useful for tasks such as processing large amounts of data, generating dynamic content, and creating dynamic forms.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Umer Shahzad</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E5FD-D562-DC49-98C4-BB47176FB657}"/>
              </a:ext>
            </a:extLst>
          </p:cNvPr>
          <p:cNvSpPr>
            <a:spLocks noGrp="1"/>
          </p:cNvSpPr>
          <p:nvPr>
            <p:ph type="title"/>
          </p:nvPr>
        </p:nvSpPr>
        <p:spPr/>
        <p:txBody>
          <a:bodyPr/>
          <a:lstStyle/>
          <a:p>
            <a:r>
              <a:rPr lang="en-US" dirty="0"/>
              <a:t>Types of Loops in PHP:</a:t>
            </a:r>
            <a:endParaRPr lang="en-GB" dirty="0"/>
          </a:p>
        </p:txBody>
      </p:sp>
      <p:sp>
        <p:nvSpPr>
          <p:cNvPr id="4" name="Content Placeholder 3">
            <a:extLst>
              <a:ext uri="{FF2B5EF4-FFF2-40B4-BE49-F238E27FC236}">
                <a16:creationId xmlns:a16="http://schemas.microsoft.com/office/drawing/2014/main" id="{ED1BF2DE-6ACB-7A35-EE60-92DB648AA8B3}"/>
              </a:ext>
            </a:extLst>
          </p:cNvPr>
          <p:cNvSpPr>
            <a:spLocks noGrp="1"/>
          </p:cNvSpPr>
          <p:nvPr>
            <p:ph idx="1"/>
          </p:nvPr>
        </p:nvSpPr>
        <p:spPr>
          <a:xfrm>
            <a:off x="1097280" y="2108201"/>
            <a:ext cx="8656320" cy="3012440"/>
          </a:xfrm>
        </p:spPr>
        <p:txBody>
          <a:bodyPr>
            <a:normAutofit/>
          </a:bodyPr>
          <a:lstStyle/>
          <a:p>
            <a:pPr>
              <a:buFont typeface="Arial" panose="020B0604020202020204" pitchFamily="34" charset="0"/>
              <a:buChar char="•"/>
            </a:pPr>
            <a:r>
              <a:rPr lang="en-US" sz="2000" dirty="0">
                <a:latin typeface="+mj-lt"/>
              </a:rPr>
              <a:t> There are 4 Types of Loops in PHP</a:t>
            </a:r>
          </a:p>
          <a:p>
            <a:pPr>
              <a:buFont typeface="Arial" panose="020B0604020202020204" pitchFamily="34" charset="0"/>
              <a:buChar char="•"/>
            </a:pPr>
            <a:r>
              <a:rPr lang="en-GB" sz="2000" dirty="0">
                <a:latin typeface="+mj-lt"/>
              </a:rPr>
              <a:t>1: While Loop</a:t>
            </a:r>
          </a:p>
          <a:p>
            <a:pPr>
              <a:buFont typeface="Arial" panose="020B0604020202020204" pitchFamily="34" charset="0"/>
              <a:buChar char="•"/>
            </a:pPr>
            <a:r>
              <a:rPr lang="en-GB" sz="2000" dirty="0">
                <a:latin typeface="+mj-lt"/>
              </a:rPr>
              <a:t>2: Do While</a:t>
            </a:r>
          </a:p>
          <a:p>
            <a:pPr>
              <a:buFont typeface="Arial" panose="020B0604020202020204" pitchFamily="34" charset="0"/>
              <a:buChar char="•"/>
            </a:pPr>
            <a:r>
              <a:rPr lang="en-GB" sz="2000" dirty="0">
                <a:latin typeface="+mj-lt"/>
              </a:rPr>
              <a:t>3: For Loop</a:t>
            </a:r>
          </a:p>
          <a:p>
            <a:pPr>
              <a:buFont typeface="Arial" panose="020B0604020202020204" pitchFamily="34" charset="0"/>
              <a:buChar char="•"/>
            </a:pPr>
            <a:r>
              <a:rPr lang="en-GB" sz="2000" dirty="0">
                <a:latin typeface="+mj-lt"/>
              </a:rPr>
              <a:t>4: foreach (used for arrays)</a:t>
            </a:r>
          </a:p>
        </p:txBody>
      </p:sp>
    </p:spTree>
    <p:extLst>
      <p:ext uri="{BB962C8B-B14F-4D97-AF65-F5344CB8AC3E}">
        <p14:creationId xmlns:p14="http://schemas.microsoft.com/office/powerpoint/2010/main" val="27065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2B04-2DD5-8CF6-FD13-64DEDFFE00D2}"/>
              </a:ext>
            </a:extLst>
          </p:cNvPr>
          <p:cNvSpPr>
            <a:spLocks noGrp="1"/>
          </p:cNvSpPr>
          <p:nvPr>
            <p:ph type="title"/>
          </p:nvPr>
        </p:nvSpPr>
        <p:spPr/>
        <p:txBody>
          <a:bodyPr/>
          <a:lstStyle/>
          <a:p>
            <a:r>
              <a:rPr lang="en-US" dirty="0"/>
              <a:t>Syntax of While Loop:</a:t>
            </a:r>
            <a:endParaRPr lang="en-GB" dirty="0"/>
          </a:p>
        </p:txBody>
      </p:sp>
      <p:pic>
        <p:nvPicPr>
          <p:cNvPr id="7" name="Content Placeholder 6">
            <a:extLst>
              <a:ext uri="{FF2B5EF4-FFF2-40B4-BE49-F238E27FC236}">
                <a16:creationId xmlns:a16="http://schemas.microsoft.com/office/drawing/2014/main" id="{72E564B9-E18D-A170-F312-D8E26A91B223}"/>
              </a:ext>
            </a:extLst>
          </p:cNvPr>
          <p:cNvPicPr>
            <a:picLocks noGrp="1" noChangeAspect="1"/>
          </p:cNvPicPr>
          <p:nvPr>
            <p:ph idx="1"/>
          </p:nvPr>
        </p:nvPicPr>
        <p:blipFill>
          <a:blip r:embed="rId2"/>
          <a:stretch>
            <a:fillRect/>
          </a:stretch>
        </p:blipFill>
        <p:spPr>
          <a:xfrm>
            <a:off x="1233055" y="2238844"/>
            <a:ext cx="6398268" cy="1943778"/>
          </a:xfrm>
        </p:spPr>
      </p:pic>
      <p:pic>
        <p:nvPicPr>
          <p:cNvPr id="9" name="Picture 8">
            <a:extLst>
              <a:ext uri="{FF2B5EF4-FFF2-40B4-BE49-F238E27FC236}">
                <a16:creationId xmlns:a16="http://schemas.microsoft.com/office/drawing/2014/main" id="{6F6420F8-B00D-8B31-2AF0-EE1490CA30D6}"/>
              </a:ext>
            </a:extLst>
          </p:cNvPr>
          <p:cNvPicPr>
            <a:picLocks noChangeAspect="1"/>
          </p:cNvPicPr>
          <p:nvPr/>
        </p:nvPicPr>
        <p:blipFill>
          <a:blip r:embed="rId3"/>
          <a:stretch>
            <a:fillRect/>
          </a:stretch>
        </p:blipFill>
        <p:spPr>
          <a:xfrm>
            <a:off x="1233055" y="4378035"/>
            <a:ext cx="3671455" cy="1454729"/>
          </a:xfrm>
          <a:prstGeom prst="rect">
            <a:avLst/>
          </a:prstGeom>
        </p:spPr>
      </p:pic>
    </p:spTree>
    <p:extLst>
      <p:ext uri="{BB962C8B-B14F-4D97-AF65-F5344CB8AC3E}">
        <p14:creationId xmlns:p14="http://schemas.microsoft.com/office/powerpoint/2010/main" val="19705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7598-E5C7-A0FD-0DC9-67F470FA0544}"/>
              </a:ext>
            </a:extLst>
          </p:cNvPr>
          <p:cNvSpPr>
            <a:spLocks noGrp="1"/>
          </p:cNvSpPr>
          <p:nvPr>
            <p:ph type="title"/>
          </p:nvPr>
        </p:nvSpPr>
        <p:spPr/>
        <p:txBody>
          <a:bodyPr/>
          <a:lstStyle/>
          <a:p>
            <a:r>
              <a:rPr lang="en-US" dirty="0"/>
              <a:t> Syntax of forloop:</a:t>
            </a:r>
            <a:endParaRPr lang="en-GB" dirty="0"/>
          </a:p>
        </p:txBody>
      </p:sp>
      <p:pic>
        <p:nvPicPr>
          <p:cNvPr id="7" name="Content Placeholder 6">
            <a:extLst>
              <a:ext uri="{FF2B5EF4-FFF2-40B4-BE49-F238E27FC236}">
                <a16:creationId xmlns:a16="http://schemas.microsoft.com/office/drawing/2014/main" id="{3355643D-5029-AAE8-BB8B-C554F654439D}"/>
              </a:ext>
            </a:extLst>
          </p:cNvPr>
          <p:cNvPicPr>
            <a:picLocks noGrp="1" noChangeAspect="1"/>
          </p:cNvPicPr>
          <p:nvPr>
            <p:ph idx="1"/>
          </p:nvPr>
        </p:nvPicPr>
        <p:blipFill>
          <a:blip r:embed="rId2"/>
          <a:stretch>
            <a:fillRect/>
          </a:stretch>
        </p:blipFill>
        <p:spPr>
          <a:xfrm>
            <a:off x="1380694" y="2063794"/>
            <a:ext cx="6807341" cy="1566097"/>
          </a:xfrm>
        </p:spPr>
      </p:pic>
      <p:pic>
        <p:nvPicPr>
          <p:cNvPr id="9" name="Picture 8">
            <a:extLst>
              <a:ext uri="{FF2B5EF4-FFF2-40B4-BE49-F238E27FC236}">
                <a16:creationId xmlns:a16="http://schemas.microsoft.com/office/drawing/2014/main" id="{4D5E5D58-0C6F-8A6B-181B-3D2532626C6B}"/>
              </a:ext>
            </a:extLst>
          </p:cNvPr>
          <p:cNvPicPr>
            <a:picLocks noChangeAspect="1"/>
          </p:cNvPicPr>
          <p:nvPr/>
        </p:nvPicPr>
        <p:blipFill>
          <a:blip r:embed="rId3"/>
          <a:stretch>
            <a:fillRect/>
          </a:stretch>
        </p:blipFill>
        <p:spPr>
          <a:xfrm>
            <a:off x="1380694" y="4226866"/>
            <a:ext cx="6781347" cy="1566096"/>
          </a:xfrm>
          <a:prstGeom prst="rect">
            <a:avLst/>
          </a:prstGeom>
        </p:spPr>
      </p:pic>
    </p:spTree>
    <p:extLst>
      <p:ext uri="{BB962C8B-B14F-4D97-AF65-F5344CB8AC3E}">
        <p14:creationId xmlns:p14="http://schemas.microsoft.com/office/powerpoint/2010/main" val="362457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9AC-19F6-B300-BCAF-7A2E688B34ED}"/>
              </a:ext>
            </a:extLst>
          </p:cNvPr>
          <p:cNvSpPr>
            <a:spLocks noGrp="1"/>
          </p:cNvSpPr>
          <p:nvPr>
            <p:ph type="title"/>
          </p:nvPr>
        </p:nvSpPr>
        <p:spPr/>
        <p:txBody>
          <a:bodyPr/>
          <a:lstStyle/>
          <a:p>
            <a:r>
              <a:rPr lang="en-US" dirty="0"/>
              <a:t>Syntax of Do-While Loop:</a:t>
            </a:r>
            <a:endParaRPr lang="en-GB" dirty="0"/>
          </a:p>
        </p:txBody>
      </p:sp>
      <p:pic>
        <p:nvPicPr>
          <p:cNvPr id="5" name="Content Placeholder 4">
            <a:extLst>
              <a:ext uri="{FF2B5EF4-FFF2-40B4-BE49-F238E27FC236}">
                <a16:creationId xmlns:a16="http://schemas.microsoft.com/office/drawing/2014/main" id="{7D945B6B-DECC-88DD-A5CC-0971176D0DAB}"/>
              </a:ext>
            </a:extLst>
          </p:cNvPr>
          <p:cNvPicPr>
            <a:picLocks noGrp="1" noChangeAspect="1"/>
          </p:cNvPicPr>
          <p:nvPr>
            <p:ph idx="1"/>
          </p:nvPr>
        </p:nvPicPr>
        <p:blipFill>
          <a:blip r:embed="rId2"/>
          <a:stretch>
            <a:fillRect/>
          </a:stretch>
        </p:blipFill>
        <p:spPr>
          <a:xfrm>
            <a:off x="1097279" y="2072559"/>
            <a:ext cx="6702829" cy="1746264"/>
          </a:xfrm>
        </p:spPr>
      </p:pic>
      <p:pic>
        <p:nvPicPr>
          <p:cNvPr id="7" name="Picture 6">
            <a:extLst>
              <a:ext uri="{FF2B5EF4-FFF2-40B4-BE49-F238E27FC236}">
                <a16:creationId xmlns:a16="http://schemas.microsoft.com/office/drawing/2014/main" id="{9DC4EB8B-A170-1E5C-3007-C18BB238BBCA}"/>
              </a:ext>
            </a:extLst>
          </p:cNvPr>
          <p:cNvPicPr>
            <a:picLocks noChangeAspect="1"/>
          </p:cNvPicPr>
          <p:nvPr/>
        </p:nvPicPr>
        <p:blipFill>
          <a:blip r:embed="rId3"/>
          <a:stretch>
            <a:fillRect/>
          </a:stretch>
        </p:blipFill>
        <p:spPr>
          <a:xfrm>
            <a:off x="1097279" y="4244077"/>
            <a:ext cx="6702829" cy="1813008"/>
          </a:xfrm>
          <a:prstGeom prst="rect">
            <a:avLst/>
          </a:prstGeom>
        </p:spPr>
      </p:pic>
    </p:spTree>
    <p:extLst>
      <p:ext uri="{BB962C8B-B14F-4D97-AF65-F5344CB8AC3E}">
        <p14:creationId xmlns:p14="http://schemas.microsoft.com/office/powerpoint/2010/main" val="173852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B63E-6660-AE5A-A053-E42628C51900}"/>
              </a:ext>
            </a:extLst>
          </p:cNvPr>
          <p:cNvSpPr>
            <a:spLocks noGrp="1"/>
          </p:cNvSpPr>
          <p:nvPr>
            <p:ph type="title"/>
          </p:nvPr>
        </p:nvSpPr>
        <p:spPr/>
        <p:txBody>
          <a:bodyPr/>
          <a:lstStyle/>
          <a:p>
            <a:r>
              <a:rPr lang="en-US" dirty="0"/>
              <a:t>Syntax of foreach Loop:</a:t>
            </a:r>
            <a:endParaRPr lang="en-GB" dirty="0"/>
          </a:p>
        </p:txBody>
      </p:sp>
      <p:pic>
        <p:nvPicPr>
          <p:cNvPr id="5" name="Content Placeholder 4">
            <a:extLst>
              <a:ext uri="{FF2B5EF4-FFF2-40B4-BE49-F238E27FC236}">
                <a16:creationId xmlns:a16="http://schemas.microsoft.com/office/drawing/2014/main" id="{F25250D8-5AB1-1728-5113-D0C6C052F6E2}"/>
              </a:ext>
            </a:extLst>
          </p:cNvPr>
          <p:cNvPicPr>
            <a:picLocks noGrp="1" noChangeAspect="1"/>
          </p:cNvPicPr>
          <p:nvPr>
            <p:ph idx="1"/>
          </p:nvPr>
        </p:nvPicPr>
        <p:blipFill>
          <a:blip r:embed="rId2"/>
          <a:stretch>
            <a:fillRect/>
          </a:stretch>
        </p:blipFill>
        <p:spPr>
          <a:xfrm>
            <a:off x="1074418" y="1985688"/>
            <a:ext cx="6573292" cy="1460731"/>
          </a:xfrm>
        </p:spPr>
      </p:pic>
      <p:pic>
        <p:nvPicPr>
          <p:cNvPr id="7" name="Picture 6">
            <a:extLst>
              <a:ext uri="{FF2B5EF4-FFF2-40B4-BE49-F238E27FC236}">
                <a16:creationId xmlns:a16="http://schemas.microsoft.com/office/drawing/2014/main" id="{B3465820-68E5-427C-4E27-E8197F29380D}"/>
              </a:ext>
            </a:extLst>
          </p:cNvPr>
          <p:cNvPicPr>
            <a:picLocks noChangeAspect="1"/>
          </p:cNvPicPr>
          <p:nvPr/>
        </p:nvPicPr>
        <p:blipFill>
          <a:blip r:embed="rId3"/>
          <a:stretch>
            <a:fillRect/>
          </a:stretch>
        </p:blipFill>
        <p:spPr>
          <a:xfrm>
            <a:off x="1074418" y="3551017"/>
            <a:ext cx="6573292" cy="1567262"/>
          </a:xfrm>
          <a:prstGeom prst="rect">
            <a:avLst/>
          </a:prstGeom>
        </p:spPr>
      </p:pic>
      <p:sp>
        <p:nvSpPr>
          <p:cNvPr id="9" name="TextBox 8">
            <a:extLst>
              <a:ext uri="{FF2B5EF4-FFF2-40B4-BE49-F238E27FC236}">
                <a16:creationId xmlns:a16="http://schemas.microsoft.com/office/drawing/2014/main" id="{56309AE7-1319-51FA-2975-6FE42EE91160}"/>
              </a:ext>
            </a:extLst>
          </p:cNvPr>
          <p:cNvSpPr txBox="1"/>
          <p:nvPr/>
        </p:nvSpPr>
        <p:spPr>
          <a:xfrm>
            <a:off x="963581" y="5430695"/>
            <a:ext cx="10965182" cy="646331"/>
          </a:xfrm>
          <a:prstGeom prst="rect">
            <a:avLst/>
          </a:prstGeom>
          <a:noFill/>
        </p:spPr>
        <p:txBody>
          <a:bodyPr wrap="square" rtlCol="0">
            <a:spAutoFit/>
          </a:bodyPr>
          <a:lstStyle/>
          <a:p>
            <a:r>
              <a:rPr lang="en-US" dirty="0"/>
              <a:t>The foreach loop is very useful for iterating over arrays and objects, it makes the code more readable and easy to understand.</a:t>
            </a:r>
            <a:endParaRPr lang="en-GB" dirty="0"/>
          </a:p>
        </p:txBody>
      </p:sp>
    </p:spTree>
    <p:extLst>
      <p:ext uri="{BB962C8B-B14F-4D97-AF65-F5344CB8AC3E}">
        <p14:creationId xmlns:p14="http://schemas.microsoft.com/office/powerpoint/2010/main" val="178211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17C1-FB24-1FA6-B510-969C26B37420}"/>
              </a:ext>
            </a:extLst>
          </p:cNvPr>
          <p:cNvSpPr>
            <a:spLocks noGrp="1"/>
          </p:cNvSpPr>
          <p:nvPr>
            <p:ph type="title"/>
          </p:nvPr>
        </p:nvSpPr>
        <p:spPr>
          <a:xfrm>
            <a:off x="1277389" y="2703621"/>
            <a:ext cx="10058400" cy="1450757"/>
          </a:xfrm>
        </p:spPr>
        <p:txBody>
          <a:bodyPr/>
          <a:lstStyle/>
          <a:p>
            <a:r>
              <a:rPr lang="en-US" dirty="0"/>
              <a:t>Thank You! </a:t>
            </a:r>
            <a:br>
              <a:rPr lang="en-US" dirty="0"/>
            </a:br>
            <a:r>
              <a:rPr lang="en-US" dirty="0"/>
              <a:t>For Giving Your Important Time.</a:t>
            </a:r>
            <a:endParaRPr lang="en-GB" dirty="0"/>
          </a:p>
        </p:txBody>
      </p:sp>
    </p:spTree>
    <p:extLst>
      <p:ext uri="{BB962C8B-B14F-4D97-AF65-F5344CB8AC3E}">
        <p14:creationId xmlns:p14="http://schemas.microsoft.com/office/powerpoint/2010/main" val="28516737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{0CA86263-CA97-4C0C-B6EF-B9DF74EA07B3}tf56160789_win32</Template>
  <TotalTime>94</TotalTime>
  <Words>172</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Bookman Old Style</vt:lpstr>
      <vt:lpstr>Calibri</vt:lpstr>
      <vt:lpstr>Franklin Gothic Book</vt:lpstr>
      <vt:lpstr>1_RetrospectVTI</vt:lpstr>
      <vt:lpstr>PHP Loops</vt:lpstr>
      <vt:lpstr>Loops are used in PHP to execute a block of code repeatedly for a specified number of times or until a certain condition is met. This allows us to perform repetitive tasks, such as iterating over arrays or database records, without having to write the same code multiple times. Loops are also useful for tasks such as processing large amounts of data, generating dynamic content, and creating dynamic forms.</vt:lpstr>
      <vt:lpstr>Types of Loops in PHP:</vt:lpstr>
      <vt:lpstr>Syntax of While Loop:</vt:lpstr>
      <vt:lpstr> Syntax of forloop:</vt:lpstr>
      <vt:lpstr>Syntax of Do-While Loop:</vt:lpstr>
      <vt:lpstr>Syntax of foreach Loop:</vt:lpstr>
      <vt:lpstr>Thank You!  For Giving Your Important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Conditional Statements</dc:title>
  <dc:creator>Umer;Shahzad</dc:creator>
  <cp:keywords>#Umer Shahzad</cp:keywords>
  <cp:lastModifiedBy>Umer</cp:lastModifiedBy>
  <cp:revision>13</cp:revision>
  <dcterms:created xsi:type="dcterms:W3CDTF">2023-01-28T18:15:12Z</dcterms:created>
  <dcterms:modified xsi:type="dcterms:W3CDTF">2023-01-29T16:29:49Z</dcterms:modified>
</cp:coreProperties>
</file>