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67" r:id="rId4"/>
    <p:sldId id="270" r:id="rId5"/>
    <p:sldId id="271" r:id="rId6"/>
    <p:sldId id="272" r:id="rId7"/>
    <p:sldId id="273" r:id="rId8"/>
    <p:sldId id="274" r:id="rId9"/>
    <p:sldId id="275" r:id="rId10"/>
    <p:sldId id="276" r:id="rId11"/>
    <p:sldId id="27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2hlVw8to3HW2bkWcEeiegQ==" hashData="SGZfdsLYi/HSlhaYb5XMcaZFkWXjbsmZnRiNOcTY0811E+ufkE2WAsu57YypZUfwD+RDbo7iRJ6Ws8bpOdtye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2/18/2023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2/18/2023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2/18/2023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790694" y="397276"/>
            <a:ext cx="7245927" cy="3686015"/>
          </a:xfrm>
        </p:spPr>
        <p:txBody>
          <a:bodyPr>
            <a:normAutofit/>
          </a:bodyPr>
          <a:lstStyle/>
          <a:p>
            <a:r>
              <a:rPr lang="en-US" sz="8000" dirty="0">
                <a:latin typeface="Agency FB" panose="020B0503020202020204" pitchFamily="34" charset="0"/>
              </a:rPr>
              <a:t> PHP Form Validations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427754" y="4761259"/>
            <a:ext cx="6269347" cy="1021498"/>
          </a:xfrm>
        </p:spPr>
        <p:txBody>
          <a:bodyPr>
            <a:normAutofit/>
          </a:bodyPr>
          <a:lstStyle/>
          <a:p>
            <a:r>
              <a:rPr lang="en-US" dirty="0">
                <a:solidFill>
                  <a:schemeClr val="tx1">
                    <a:lumMod val="85000"/>
                    <a:lumOff val="15000"/>
                  </a:schemeClr>
                </a:solidFill>
              </a:rPr>
              <a:t>Umer Shahzad</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57199" y="152400"/>
            <a:ext cx="11610109" cy="4583080"/>
          </a:xfrm>
        </p:spPr>
        <p:txBody>
          <a:bodyPr anchor="ctr">
            <a:noAutofit/>
          </a:bodyPr>
          <a:lstStyle/>
          <a:p>
            <a:pPr lvl="0"/>
            <a:r>
              <a:rPr lang="en-US" sz="3200" i="1" dirty="0"/>
              <a:t>Date Validation:</a:t>
            </a:r>
            <a:br>
              <a:rPr lang="en-US" sz="3200" i="1" dirty="0"/>
            </a:br>
            <a:br>
              <a:rPr lang="en-US" sz="3200" i="1" dirty="0"/>
            </a:br>
            <a:r>
              <a:rPr lang="en-US" sz="3200" i="1" dirty="0"/>
              <a:t> This validation ensures that the date entered in the form is in the correct format. The PHP code checks if the date is valid, and if not, displays an error message.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Umer Shahzad</a:t>
            </a:r>
          </a:p>
        </p:txBody>
      </p:sp>
    </p:spTree>
    <p:extLst>
      <p:ext uri="{BB962C8B-B14F-4D97-AF65-F5344CB8AC3E}">
        <p14:creationId xmlns:p14="http://schemas.microsoft.com/office/powerpoint/2010/main" val="2397550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57199" y="152400"/>
            <a:ext cx="11610109" cy="4583080"/>
          </a:xfrm>
        </p:spPr>
        <p:txBody>
          <a:bodyPr anchor="ctr">
            <a:noAutofit/>
          </a:bodyPr>
          <a:lstStyle/>
          <a:p>
            <a:pPr lvl="0"/>
            <a:r>
              <a:rPr lang="en-US" sz="3200" i="1" dirty="0"/>
              <a:t>Overall, PHP form validation is important for ensuring the accuracy and safety of the data submitted through a form. By implementing these validations, you can reduce errors and enhance the user experience.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Umer Shahzad</a:t>
            </a:r>
          </a:p>
        </p:txBody>
      </p:sp>
    </p:spTree>
    <p:extLst>
      <p:ext uri="{BB962C8B-B14F-4D97-AF65-F5344CB8AC3E}">
        <p14:creationId xmlns:p14="http://schemas.microsoft.com/office/powerpoint/2010/main" val="2938997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E17C1-FB24-1FA6-B510-969C26B37420}"/>
              </a:ext>
            </a:extLst>
          </p:cNvPr>
          <p:cNvSpPr>
            <a:spLocks noGrp="1"/>
          </p:cNvSpPr>
          <p:nvPr>
            <p:ph type="title"/>
          </p:nvPr>
        </p:nvSpPr>
        <p:spPr>
          <a:xfrm>
            <a:off x="1091344" y="2060813"/>
            <a:ext cx="10768560" cy="2511188"/>
          </a:xfrm>
        </p:spPr>
        <p:txBody>
          <a:bodyPr>
            <a:normAutofit/>
          </a:bodyPr>
          <a:lstStyle/>
          <a:p>
            <a:r>
              <a:rPr lang="en-US" dirty="0"/>
              <a:t>Thank You! </a:t>
            </a:r>
            <a:br>
              <a:rPr lang="en-US" dirty="0"/>
            </a:br>
            <a:r>
              <a:rPr lang="en-US" dirty="0"/>
              <a:t>For Giving Your Important Time.</a:t>
            </a:r>
            <a:br>
              <a:rPr lang="en-US" dirty="0"/>
            </a:br>
            <a:r>
              <a:rPr lang="en-US" dirty="0"/>
              <a:t>“Keep Learning &amp; Keep Exploring”.</a:t>
            </a:r>
            <a:endParaRPr lang="en-GB" dirty="0"/>
          </a:p>
        </p:txBody>
      </p:sp>
    </p:spTree>
    <p:extLst>
      <p:ext uri="{BB962C8B-B14F-4D97-AF65-F5344CB8AC3E}">
        <p14:creationId xmlns:p14="http://schemas.microsoft.com/office/powerpoint/2010/main" val="285167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3200" i="1" dirty="0">
                <a:solidFill>
                  <a:schemeClr val="accent6">
                    <a:lumMod val="50000"/>
                  </a:schemeClr>
                </a:solidFill>
              </a:rPr>
              <a:t>Think SECURITY when processing PHP forms!</a:t>
            </a:r>
            <a:br>
              <a:rPr lang="en-US" sz="3200" i="1" dirty="0">
                <a:solidFill>
                  <a:schemeClr val="accent6">
                    <a:lumMod val="50000"/>
                  </a:schemeClr>
                </a:solidFill>
              </a:rPr>
            </a:br>
            <a:br>
              <a:rPr lang="en-US" sz="3200" i="1" dirty="0">
                <a:solidFill>
                  <a:schemeClr val="accent6">
                    <a:lumMod val="50000"/>
                  </a:schemeClr>
                </a:solidFill>
              </a:rPr>
            </a:br>
            <a:r>
              <a:rPr lang="en-US" sz="3200" i="1" dirty="0">
                <a:solidFill>
                  <a:schemeClr val="accent6">
                    <a:lumMod val="50000"/>
                  </a:schemeClr>
                </a:solidFill>
              </a:rPr>
              <a:t>These pages will show how to process PHP forms with security in mind. Proper validation of form data is important to protect your form from hackers and spammers!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Umer Shahzad</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57199" y="152400"/>
            <a:ext cx="11610109" cy="4583080"/>
          </a:xfrm>
        </p:spPr>
        <p:txBody>
          <a:bodyPr anchor="ctr">
            <a:noAutofit/>
          </a:bodyPr>
          <a:lstStyle/>
          <a:p>
            <a:pPr lvl="0"/>
            <a:r>
              <a:rPr lang="en-US" sz="3200" i="1" dirty="0"/>
              <a:t>PHP form validation is a process of checking whether the data submitted through an HTML form meets the specified criteria. This is important to ensure that the data is accurate, complete, and safe to use.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Umer Shahzad</a:t>
            </a:r>
          </a:p>
        </p:txBody>
      </p:sp>
    </p:spTree>
    <p:extLst>
      <p:ext uri="{BB962C8B-B14F-4D97-AF65-F5344CB8AC3E}">
        <p14:creationId xmlns:p14="http://schemas.microsoft.com/office/powerpoint/2010/main" val="710313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57199" y="152400"/>
            <a:ext cx="11610109" cy="4583080"/>
          </a:xfrm>
        </p:spPr>
        <p:txBody>
          <a:bodyPr anchor="ctr">
            <a:noAutofit/>
          </a:bodyPr>
          <a:lstStyle/>
          <a:p>
            <a:pPr lvl="0"/>
            <a:r>
              <a:rPr lang="en-US" sz="3200" i="1" dirty="0"/>
              <a:t>Required Fields Validation: </a:t>
            </a:r>
            <a:br>
              <a:rPr lang="en-US" sz="3200" i="1" dirty="0"/>
            </a:br>
            <a:br>
              <a:rPr lang="en-US" sz="3200" i="1" dirty="0"/>
            </a:br>
            <a:r>
              <a:rPr lang="en-US" sz="3200" i="1" dirty="0"/>
              <a:t>This validation ensures that all required fields in a form are filled out. The PHP code checks if the required fields have values, and if not, displays an error message.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Umer Shahzad</a:t>
            </a:r>
          </a:p>
        </p:txBody>
      </p:sp>
    </p:spTree>
    <p:extLst>
      <p:ext uri="{BB962C8B-B14F-4D97-AF65-F5344CB8AC3E}">
        <p14:creationId xmlns:p14="http://schemas.microsoft.com/office/powerpoint/2010/main" val="3496266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57199" y="152400"/>
            <a:ext cx="11610109" cy="4583080"/>
          </a:xfrm>
        </p:spPr>
        <p:txBody>
          <a:bodyPr anchor="ctr">
            <a:noAutofit/>
          </a:bodyPr>
          <a:lstStyle/>
          <a:p>
            <a:pPr lvl="0"/>
            <a:r>
              <a:rPr lang="en-US" sz="3200" i="1" dirty="0"/>
              <a:t>Email Address Validation: </a:t>
            </a:r>
            <a:br>
              <a:rPr lang="en-US" sz="3200" i="1" dirty="0"/>
            </a:br>
            <a:br>
              <a:rPr lang="en-US" sz="3200" i="1" dirty="0"/>
            </a:br>
            <a:r>
              <a:rPr lang="en-US" sz="3200" i="1" dirty="0"/>
              <a:t>This validation ensures that the email address entered in the form is in the correct format. The PHP code checks if the email address is valid, and if not, displays an error message.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Umer Shahzad</a:t>
            </a:r>
          </a:p>
        </p:txBody>
      </p:sp>
    </p:spTree>
    <p:extLst>
      <p:ext uri="{BB962C8B-B14F-4D97-AF65-F5344CB8AC3E}">
        <p14:creationId xmlns:p14="http://schemas.microsoft.com/office/powerpoint/2010/main" val="156721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57199" y="152400"/>
            <a:ext cx="11610109" cy="4583080"/>
          </a:xfrm>
        </p:spPr>
        <p:txBody>
          <a:bodyPr anchor="ctr">
            <a:noAutofit/>
          </a:bodyPr>
          <a:lstStyle/>
          <a:p>
            <a:pPr lvl="0"/>
            <a:r>
              <a:rPr lang="en-US" sz="3200" i="1" dirty="0"/>
              <a:t>Numeric Validation: </a:t>
            </a:r>
            <a:br>
              <a:rPr lang="en-US" sz="3200" i="1" dirty="0"/>
            </a:br>
            <a:br>
              <a:rPr lang="en-US" sz="3200" i="1" dirty="0"/>
            </a:br>
            <a:r>
              <a:rPr lang="en-US" sz="3200" i="1" dirty="0"/>
              <a:t>This validation ensures that the input in the form field is numeric. The PHP code checks if the input is numeric, and if not, displays an error message.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Umer Shahzad</a:t>
            </a:r>
          </a:p>
        </p:txBody>
      </p:sp>
    </p:spTree>
    <p:extLst>
      <p:ext uri="{BB962C8B-B14F-4D97-AF65-F5344CB8AC3E}">
        <p14:creationId xmlns:p14="http://schemas.microsoft.com/office/powerpoint/2010/main" val="2250806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57199" y="152400"/>
            <a:ext cx="11610109" cy="4583080"/>
          </a:xfrm>
        </p:spPr>
        <p:txBody>
          <a:bodyPr anchor="ctr">
            <a:noAutofit/>
          </a:bodyPr>
          <a:lstStyle/>
          <a:p>
            <a:pPr lvl="0"/>
            <a:r>
              <a:rPr lang="en-US" sz="3200" i="1" dirty="0"/>
              <a:t>Regular Expression Validation: </a:t>
            </a:r>
            <a:br>
              <a:rPr lang="en-US" sz="3200" i="1" dirty="0"/>
            </a:br>
            <a:br>
              <a:rPr lang="en-US" sz="3200" i="1" dirty="0"/>
            </a:br>
            <a:r>
              <a:rPr lang="en-US" sz="3200" i="1" dirty="0"/>
              <a:t>This validation allows you to check whether the input in a form field matches a specific pattern. The PHP code uses regular expressions to check the input and displays an error message if the input doesn't match the specified pattern.</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Umer Shahzad</a:t>
            </a:r>
          </a:p>
        </p:txBody>
      </p:sp>
    </p:spTree>
    <p:extLst>
      <p:ext uri="{BB962C8B-B14F-4D97-AF65-F5344CB8AC3E}">
        <p14:creationId xmlns:p14="http://schemas.microsoft.com/office/powerpoint/2010/main" val="22603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57199" y="152400"/>
            <a:ext cx="11610109" cy="4583080"/>
          </a:xfrm>
        </p:spPr>
        <p:txBody>
          <a:bodyPr anchor="ctr">
            <a:noAutofit/>
          </a:bodyPr>
          <a:lstStyle/>
          <a:p>
            <a:pPr lvl="0"/>
            <a:r>
              <a:rPr lang="en-US" sz="3200" i="1" dirty="0"/>
              <a:t>File Upload Validation: </a:t>
            </a:r>
            <a:br>
              <a:rPr lang="en-US" sz="3200" i="1" dirty="0"/>
            </a:br>
            <a:br>
              <a:rPr lang="en-US" sz="3200" i="1" dirty="0"/>
            </a:br>
            <a:r>
              <a:rPr lang="en-US" sz="3200" i="1" dirty="0"/>
              <a:t>This validation ensures that the file uploaded through a form meets certain criteria, such as file type, size, and extension. The PHP code checks these criteria and displays an error message if the file doesn't meet the specified requirements.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Umer Shahzad</a:t>
            </a:r>
          </a:p>
        </p:txBody>
      </p:sp>
    </p:spTree>
    <p:extLst>
      <p:ext uri="{BB962C8B-B14F-4D97-AF65-F5344CB8AC3E}">
        <p14:creationId xmlns:p14="http://schemas.microsoft.com/office/powerpoint/2010/main" val="2992624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57199" y="152400"/>
            <a:ext cx="11610109" cy="4583080"/>
          </a:xfrm>
        </p:spPr>
        <p:txBody>
          <a:bodyPr anchor="ctr">
            <a:noAutofit/>
          </a:bodyPr>
          <a:lstStyle/>
          <a:p>
            <a:pPr lvl="0"/>
            <a:r>
              <a:rPr lang="en-US" sz="3200" i="1" dirty="0"/>
              <a:t>Length Validation:</a:t>
            </a:r>
            <a:br>
              <a:rPr lang="en-US" sz="3200" i="1" dirty="0"/>
            </a:br>
            <a:br>
              <a:rPr lang="en-US" sz="3200" i="1" dirty="0"/>
            </a:br>
            <a:r>
              <a:rPr lang="en-US" sz="3200" i="1" dirty="0"/>
              <a:t> This validation ensures that the input in the form field is within a certain length. The PHP code checks the length of the input and displays an error message if the length exceeds the specified limit.</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Umer Shahzad</a:t>
            </a:r>
          </a:p>
        </p:txBody>
      </p:sp>
    </p:spTree>
    <p:extLst>
      <p:ext uri="{BB962C8B-B14F-4D97-AF65-F5344CB8AC3E}">
        <p14:creationId xmlns:p14="http://schemas.microsoft.com/office/powerpoint/2010/main" val="414162321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{0CA86263-CA97-4C0C-B6EF-B9DF74EA07B3}tf56160789_win32</Template>
  <TotalTime>194</TotalTime>
  <Words>461</Words>
  <Application>Microsoft Office PowerPoint</Application>
  <PresentationFormat>Widescreen</PresentationFormat>
  <Paragraphs>23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Agency FB</vt:lpstr>
      <vt:lpstr>Bookman Old Style</vt:lpstr>
      <vt:lpstr>Calibri</vt:lpstr>
      <vt:lpstr>Franklin Gothic Book</vt:lpstr>
      <vt:lpstr>1_RetrospectVTI</vt:lpstr>
      <vt:lpstr> PHP Form Validations</vt:lpstr>
      <vt:lpstr>Think SECURITY when processing PHP forms!  These pages will show how to process PHP forms with security in mind. Proper validation of form data is important to protect your form from hackers and spammers!</vt:lpstr>
      <vt:lpstr>PHP form validation is a process of checking whether the data submitted through an HTML form meets the specified criteria. This is important to ensure that the data is accurate, complete, and safe to use.</vt:lpstr>
      <vt:lpstr>Required Fields Validation:   This validation ensures that all required fields in a form are filled out. The PHP code checks if the required fields have values, and if not, displays an error message.</vt:lpstr>
      <vt:lpstr>Email Address Validation:   This validation ensures that the email address entered in the form is in the correct format. The PHP code checks if the email address is valid, and if not, displays an error message.</vt:lpstr>
      <vt:lpstr>Numeric Validation:   This validation ensures that the input in the form field is numeric. The PHP code checks if the input is numeric, and if not, displays an error message.</vt:lpstr>
      <vt:lpstr>Regular Expression Validation:   This validation allows you to check whether the input in a form field matches a specific pattern. The PHP code uses regular expressions to check the input and displays an error message if the input doesn't match the specified pattern.</vt:lpstr>
      <vt:lpstr>File Upload Validation:   This validation ensures that the file uploaded through a form meets certain criteria, such as file type, size, and extension. The PHP code checks these criteria and displays an error message if the file doesn't meet the specified requirements.</vt:lpstr>
      <vt:lpstr>Length Validation:   This validation ensures that the input in the form field is within a certain length. The PHP code checks the length of the input and displays an error message if the length exceeds the specified limit.</vt:lpstr>
      <vt:lpstr>Date Validation:   This validation ensures that the date entered in the form is in the correct format. The PHP code checks if the date is valid, and if not, displays an error message.</vt:lpstr>
      <vt:lpstr>Overall, PHP form validation is important for ensuring the accuracy and safety of the data submitted through a form. By implementing these validations, you can reduce errors and enhance the user experience.</vt:lpstr>
      <vt:lpstr>Thank You!  For Giving Your Important Time. “Keep Learning &amp; Keep Exploring”.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Conditional Statements</dc:title>
  <dc:creator>Umer;Shahzad</dc:creator>
  <cp:keywords>#Umer Shahzad</cp:keywords>
  <cp:lastModifiedBy>Umer</cp:lastModifiedBy>
  <cp:revision>72</cp:revision>
  <dcterms:created xsi:type="dcterms:W3CDTF">2023-01-28T18:15:12Z</dcterms:created>
  <dcterms:modified xsi:type="dcterms:W3CDTF">2023-02-18T18:04:06Z</dcterms:modified>
</cp:coreProperties>
</file>