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>
        <p:scale>
          <a:sx n="52" d="100"/>
          <a:sy n="52" d="100"/>
        </p:scale>
        <p:origin x="998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9AF88-8A90-4E0F-80A7-05BA8518B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B2443-D20F-41B4-BF9D-DF61ED92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83F5-B9CF-4352-BE3C-59661E3E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CB86C-F140-4B90-984A-A992A841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C6824-7823-401F-B2F1-EA5BA7C2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39D6D-31AF-4ECF-80D7-EE90B2A0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08A00-712F-4A58-9865-D73B8993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95275-4CD0-40F9-8E90-FD6E28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740A6-7BD4-4037-812F-1260738D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F4062-F86A-450B-96D5-5658C4B4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3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92E782-1927-4888-ACE4-84CE3232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43EAB-3B91-4626-9818-EB9DA701A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EC971-C2B4-43E9-BDAA-5BCE0B56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C63AD-A9AB-40C4-93F4-85557530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6D23E-4A9C-4FFA-98B7-95D7213E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3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DF9D0-469C-4E8A-9F89-71EB5AE5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DB4F-4EAD-4B50-B008-E9D833A4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60AA1-1E88-4FA7-8EC5-6FC8F087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7C882-5DE3-4069-9F94-5147FAC9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2CC3D-EA48-4131-AD4E-B364CCB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6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B7D5E-DC35-492B-85A4-BD3CEDC0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D7A5A-8F8A-47E7-9672-C7450025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D02B8-F1C0-4FEB-8191-06D745CF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42ADB-FDDA-4631-A7E3-616DB7F4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5D6BA-5CA3-444F-A613-AF0197AB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264A7-BEF1-4BA6-A50F-DB0C44F3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B2732-6DC5-4EB4-B7BA-769761EB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0E053-D705-4983-85B6-E9911D99D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F16B0-34AA-4D33-A997-37D47DDD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BE509-91AC-4FDC-9153-A9A7321A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CC723-3613-4F90-AA6C-6359772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5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F811-48EB-4234-B7F7-DB20C824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CAF58-86C7-4369-A76B-F38CEED9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E551F-4E35-4DAA-B4F6-F96040FE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E23158-0723-42EF-8240-2C3368FE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72D47-9FBD-466D-9EBD-D3060483D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A21079-A5A2-4468-A773-DF7AE8EE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C7C8A9-7907-4A96-9E77-9811869A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85D2E-9D8F-40AE-8BA7-2A7485C6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7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07B81-4C5D-4CCD-BD31-8CB9BA63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2BE5C-3AF8-4704-83B1-BC268DB6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CBEDC8-074D-4DCF-A8A0-CE291138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B41ADB-C23D-4E84-ADDC-E15508A5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0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DEF71-C861-492B-8AAC-260BD0F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27D097-A638-4C45-B5AF-2CBDE4D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C2FDB-79F5-4C0C-9E11-CE9EE9DA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92F5F-7D7F-4351-A04B-65B8C802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C0264-18B9-462F-ADA8-7531ED30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0E4E9-A416-430F-894E-87ABDD8A2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0D0E8-781C-436C-A8B1-04B2C1BB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C6A6B-8F64-4A4D-A219-8BB7EECE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EF26D-61A3-4C49-A19E-3CE4B27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7DF4D-E3E6-432F-9D46-EF40361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D01F1C-6992-4C46-8D44-F7A6B466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8CE6A-0DA8-4756-ADBC-C0D4C363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CAC86-AA99-4926-BE95-E8367F6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5305C-B279-402B-98A0-F9E611B8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ECEC3-D2CA-4E34-A666-A46A89D8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6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026AC7-D311-4225-9E38-EACD2F4C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49EA7-FB88-4711-B2E2-AFC3FA3F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B4600-E4B5-4399-A83E-22F64C851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4E09-9A84-4BD0-8359-B5E334E3854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440B3-64F1-40FB-B6D1-105DA855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EADAE-2630-4A44-B7DC-BB9023CC5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679E-12AF-4A0A-8DCB-59D2262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8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83B7AA-3D8C-482D-8CAE-7D0F17E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Microprocessor Application Syllabus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A443448-867C-43AF-9F04-7DB63328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Target Audience: junior of School of CSEE </a:t>
            </a:r>
          </a:p>
          <a:p>
            <a:r>
              <a:rPr lang="en-US" altLang="ko-KR" dirty="0"/>
              <a:t>Prerequisite: C, Logic Design, Computer Architecture</a:t>
            </a:r>
          </a:p>
          <a:p>
            <a:r>
              <a:rPr lang="en-US" altLang="ko-KR" dirty="0"/>
              <a:t>Target Device: ARM Cortex-M0 or M3 processor and boards</a:t>
            </a:r>
          </a:p>
          <a:p>
            <a:r>
              <a:rPr lang="en-US" altLang="ko-KR" dirty="0"/>
              <a:t>Main Material or Textbook: ??</a:t>
            </a:r>
          </a:p>
          <a:p>
            <a:r>
              <a:rPr lang="en-US" altLang="ko-KR" dirty="0"/>
              <a:t>Main topics to be covered</a:t>
            </a:r>
          </a:p>
          <a:p>
            <a:pPr lvl="1"/>
            <a:r>
              <a:rPr lang="en-US" altLang="ko-KR" dirty="0"/>
              <a:t>Part 0 ARM ISA – registers, memory map, I/O, interrupt, DMA, etc.</a:t>
            </a:r>
          </a:p>
          <a:p>
            <a:pPr lvl="1"/>
            <a:r>
              <a:rPr lang="en-US" altLang="ko-KR" dirty="0"/>
              <a:t>Part I ARM processor with ALP – simple arithmetic and data move</a:t>
            </a:r>
          </a:p>
          <a:p>
            <a:pPr lvl="1"/>
            <a:r>
              <a:rPr lang="en-US" altLang="ko-KR" dirty="0"/>
              <a:t>Part 2 Programming in C Language with ARM environment - others</a:t>
            </a:r>
          </a:p>
          <a:p>
            <a:pPr lvl="1"/>
            <a:r>
              <a:rPr lang="en-US" altLang="ko-KR" dirty="0"/>
              <a:t>Part 3 development RTOS environment – concurrency applications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9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1EE3A-62AE-4759-ADAD-8D0FDA9E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subjects to be covered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8D22E-707E-4659-BCF9-A654D419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Simple Calculation (Adding integers, Search arrays, Moving data to/from memory block to registers)</a:t>
            </a:r>
          </a:p>
          <a:p>
            <a:r>
              <a:rPr lang="en-US" altLang="ko-KR" dirty="0"/>
              <a:t>Simple I/O wit LEDs and Switches using GPIO</a:t>
            </a:r>
          </a:p>
          <a:p>
            <a:r>
              <a:rPr lang="en-US" altLang="ko-KR" dirty="0"/>
              <a:t>Floating point arithmetic </a:t>
            </a:r>
          </a:p>
          <a:p>
            <a:r>
              <a:rPr lang="en-US" altLang="ko-KR" dirty="0"/>
              <a:t>Efficient C Programming in Embedded Systems</a:t>
            </a:r>
          </a:p>
          <a:p>
            <a:r>
              <a:rPr lang="en-US" altLang="ko-KR" dirty="0"/>
              <a:t>Interrupt Handling and Timer </a:t>
            </a:r>
          </a:p>
          <a:p>
            <a:r>
              <a:rPr lang="en-US" altLang="ko-KR" dirty="0"/>
              <a:t>Analog Interface (DAC, ADC) – music application</a:t>
            </a:r>
          </a:p>
          <a:p>
            <a:r>
              <a:rPr lang="en-US" altLang="ko-KR" dirty="0"/>
              <a:t>Direct Memory Access and cache issues</a:t>
            </a:r>
          </a:p>
          <a:p>
            <a:r>
              <a:rPr lang="en-US" altLang="ko-KR" dirty="0"/>
              <a:t>Serial Communication (UART, ISP, I2C)</a:t>
            </a:r>
          </a:p>
          <a:p>
            <a:r>
              <a:rPr lang="en-US" altLang="ko-KR" dirty="0"/>
              <a:t>Wireless Communication (BLE or </a:t>
            </a:r>
            <a:r>
              <a:rPr lang="en-US" altLang="ko-KR" dirty="0" err="1"/>
              <a:t>Wifi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49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211D6-0DDE-4FFE-BF6B-B96E3EE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Nordic </a:t>
            </a:r>
            <a:r>
              <a:rPr lang="en-US" altLang="ko-KR" dirty="0" err="1"/>
              <a:t>nRF</a:t>
            </a:r>
            <a:r>
              <a:rPr lang="en-US" altLang="ko-KR" dirty="0"/>
              <a:t> 5340DK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A9F7A-0436-4870-85D1-E071FC8A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773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Key features</a:t>
            </a:r>
          </a:p>
          <a:p>
            <a:pPr lvl="1"/>
            <a:r>
              <a:rPr lang="en-US" altLang="ko-KR" dirty="0"/>
              <a:t>Supports </a:t>
            </a:r>
            <a:r>
              <a:rPr lang="en-US" altLang="ko-KR" b="1" dirty="0"/>
              <a:t>Bluetooth Low Energy</a:t>
            </a:r>
            <a:r>
              <a:rPr lang="en-US" altLang="ko-KR" dirty="0"/>
              <a:t>, Bluetooth mesh</a:t>
            </a:r>
            <a:r>
              <a:rPr lang="en-US" altLang="ko-KR" b="1" dirty="0"/>
              <a:t>, NFC</a:t>
            </a:r>
            <a:r>
              <a:rPr lang="en-US" altLang="ko-KR" dirty="0"/>
              <a:t>, Matter, </a:t>
            </a:r>
            <a:r>
              <a:rPr lang="en-US" altLang="ko-KR" b="1" dirty="0"/>
              <a:t>Thread and Zigbee</a:t>
            </a:r>
          </a:p>
          <a:p>
            <a:pPr lvl="1"/>
            <a:r>
              <a:rPr lang="en-US" altLang="ko-KR" dirty="0"/>
              <a:t>User-programmable </a:t>
            </a:r>
            <a:r>
              <a:rPr lang="en-US" altLang="ko-KR" b="1" dirty="0"/>
              <a:t>LEDs(4</a:t>
            </a:r>
            <a:r>
              <a:rPr lang="en-US" altLang="ko-KR" dirty="0"/>
              <a:t>) and </a:t>
            </a:r>
            <a:r>
              <a:rPr lang="en-US" altLang="ko-KR" b="1" dirty="0"/>
              <a:t>buttons(4)</a:t>
            </a:r>
          </a:p>
          <a:p>
            <a:pPr lvl="1"/>
            <a:r>
              <a:rPr lang="en-US" altLang="ko-KR" b="1" dirty="0"/>
              <a:t>2.4 GHz </a:t>
            </a:r>
            <a:r>
              <a:rPr lang="en-US" altLang="ko-KR" dirty="0"/>
              <a:t>and</a:t>
            </a:r>
            <a:r>
              <a:rPr lang="en-US" altLang="ko-KR" b="1" dirty="0"/>
              <a:t> </a:t>
            </a:r>
            <a:r>
              <a:rPr lang="en-US" altLang="ko-KR" dirty="0"/>
              <a:t>NFC</a:t>
            </a:r>
            <a:r>
              <a:rPr lang="en-US" altLang="ko-KR" b="1" dirty="0"/>
              <a:t> </a:t>
            </a:r>
            <a:r>
              <a:rPr lang="en-US" altLang="ko-KR" dirty="0"/>
              <a:t>antennas</a:t>
            </a:r>
          </a:p>
          <a:p>
            <a:pPr lvl="1"/>
            <a:r>
              <a:rPr lang="en-US" altLang="ko-KR" dirty="0"/>
              <a:t>SWF RF connector for direct RF measurements</a:t>
            </a:r>
          </a:p>
          <a:p>
            <a:pPr lvl="1"/>
            <a:r>
              <a:rPr lang="en-US" altLang="ko-KR" dirty="0"/>
              <a:t>On-board SEGGER J-Link debugger/programmer</a:t>
            </a:r>
          </a:p>
          <a:p>
            <a:pPr lvl="1"/>
            <a:r>
              <a:rPr lang="en-US" altLang="ko-KR" dirty="0"/>
              <a:t>Arduino Uno Rev3 form factor</a:t>
            </a:r>
          </a:p>
          <a:p>
            <a:pPr lvl="1"/>
            <a:r>
              <a:rPr lang="en-US" altLang="ko-KR" dirty="0"/>
              <a:t>Pins for measuring power consumption</a:t>
            </a:r>
          </a:p>
          <a:p>
            <a:pPr lvl="1"/>
            <a:r>
              <a:rPr lang="en-US" altLang="ko-KR" dirty="0"/>
              <a:t>1.7-5.0 V </a:t>
            </a:r>
            <a:r>
              <a:rPr lang="en-US" altLang="ko-KR" b="1" dirty="0"/>
              <a:t>supply from USB</a:t>
            </a:r>
            <a:r>
              <a:rPr lang="en-US" altLang="ko-KR" dirty="0"/>
              <a:t>, external, Li-Po battery or </a:t>
            </a:r>
            <a:r>
              <a:rPr lang="en-US" altLang="ko-KR" b="1" dirty="0"/>
              <a:t>CR2032 coin cell battery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6965F6-330C-407F-902E-21F0FB5D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761" y="1139706"/>
            <a:ext cx="2370025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44AB-AF52-476F-8845-2D012380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0C9D9-7ED9-47BB-931C-A2C79021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Textbook</a:t>
            </a:r>
          </a:p>
          <a:p>
            <a:r>
              <a:rPr lang="en-US" altLang="ko-KR" dirty="0"/>
              <a:t>Tutorials for very beginner</a:t>
            </a:r>
          </a:p>
          <a:p>
            <a:r>
              <a:rPr lang="en-US" altLang="ko-KR" dirty="0" err="1"/>
              <a:t>Youtube</a:t>
            </a:r>
            <a:r>
              <a:rPr lang="en-US" altLang="ko-KR" dirty="0"/>
              <a:t> lectures?</a:t>
            </a:r>
          </a:p>
          <a:p>
            <a:r>
              <a:rPr lang="en-US" altLang="ko-KR" dirty="0"/>
              <a:t>Materials in English ?</a:t>
            </a:r>
          </a:p>
          <a:p>
            <a:r>
              <a:rPr lang="en-US" altLang="ko-KR" dirty="0"/>
              <a:t>Side boards for peripherals and other devices for experiments</a:t>
            </a:r>
          </a:p>
          <a:p>
            <a:r>
              <a:rPr lang="en-US" altLang="ko-KR" dirty="0"/>
              <a:t>Reward (payment) to the Efforts of </a:t>
            </a:r>
            <a:r>
              <a:rPr lang="en-US" altLang="ko-KR" dirty="0" err="1"/>
              <a:t>Technonia</a:t>
            </a:r>
            <a:endParaRPr lang="en-US" altLang="ko-KR" dirty="0"/>
          </a:p>
          <a:p>
            <a:r>
              <a:rPr lang="en-US" altLang="ko-KR" dirty="0"/>
              <a:t>Schedule</a:t>
            </a:r>
          </a:p>
          <a:p>
            <a:pPr lvl="1"/>
            <a:r>
              <a:rPr lang="en-US" altLang="ko-KR" dirty="0"/>
              <a:t>Due: before beginning of Spring semester 2024 </a:t>
            </a:r>
          </a:p>
          <a:p>
            <a:pPr lvl="1"/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revision by 2024. Feb.</a:t>
            </a:r>
          </a:p>
          <a:p>
            <a:pPr lvl="1"/>
            <a:r>
              <a:rPr lang="en-US" altLang="ko-KR" dirty="0"/>
              <a:t>Last revision 2024 Summer vacation season.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18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299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Microprocessor Application Syllabus</vt:lpstr>
      <vt:lpstr>Detail subjects to be covered</vt:lpstr>
      <vt:lpstr>Nordic nRF 5340DK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Application Syllabus</dc:title>
  <dc:creator>이강/10078</dc:creator>
  <cp:lastModifiedBy>이강/10078</cp:lastModifiedBy>
  <cp:revision>5</cp:revision>
  <dcterms:created xsi:type="dcterms:W3CDTF">2023-11-22T02:15:01Z</dcterms:created>
  <dcterms:modified xsi:type="dcterms:W3CDTF">2023-11-22T03:04:28Z</dcterms:modified>
</cp:coreProperties>
</file>