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305" r:id="rId5"/>
    <p:sldId id="306" r:id="rId6"/>
    <p:sldId id="307" r:id="rId7"/>
    <p:sldId id="308" r:id="rId8"/>
    <p:sldId id="315" r:id="rId9"/>
    <p:sldId id="316" r:id="rId10"/>
    <p:sldId id="311" r:id="rId11"/>
    <p:sldId id="318" r:id="rId12"/>
    <p:sldId id="310" r:id="rId13"/>
    <p:sldId id="312" r:id="rId14"/>
    <p:sldId id="320" r:id="rId15"/>
    <p:sldId id="321" r:id="rId16"/>
    <p:sldId id="319" r:id="rId17"/>
    <p:sldId id="313" r:id="rId18"/>
    <p:sldId id="295" r:id="rId19"/>
    <p:sldId id="314"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8F8F8"/>
    <a:srgbClr val="3B6FBB"/>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C802EB-B18E-488A-BE6C-B30E04CF536A}" v="3618" dt="2025-02-24T08:26:40.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39" autoAdjust="0"/>
    <p:restoredTop sz="62210" autoAdjust="0"/>
  </p:normalViewPr>
  <p:slideViewPr>
    <p:cSldViewPr snapToGrid="0">
      <p:cViewPr varScale="1">
        <p:scale>
          <a:sx n="68" d="100"/>
          <a:sy n="68" d="100"/>
        </p:scale>
        <p:origin x="1592" y="64"/>
      </p:cViewPr>
      <p:guideLst/>
    </p:cSldViewPr>
  </p:slideViewPr>
  <p:notesTextViewPr>
    <p:cViewPr>
      <p:scale>
        <a:sx n="1" d="1"/>
        <a:sy n="1" d="1"/>
      </p:scale>
      <p:origin x="0" y="0"/>
    </p:cViewPr>
  </p:notesTextViewPr>
  <p:notesViewPr>
    <p:cSldViewPr snapToGrid="0">
      <p:cViewPr varScale="1">
        <p:scale>
          <a:sx n="49" d="100"/>
          <a:sy n="49" d="100"/>
        </p:scale>
        <p:origin x="2733"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GARA Hiroki" userId="502f251b-6425-4ff2-804f-5484ab430b32" providerId="ADAL" clId="{D3C802EB-B18E-488A-BE6C-B30E04CF536A}"/>
    <pc:docChg chg="undo redo custSel addSld delSld modSld sldOrd modShowInfo">
      <pc:chgData name="SAGARA Hiroki" userId="502f251b-6425-4ff2-804f-5484ab430b32" providerId="ADAL" clId="{D3C802EB-B18E-488A-BE6C-B30E04CF536A}" dt="2025-02-24T08:29:18.877" v="25957" actId="20577"/>
      <pc:docMkLst>
        <pc:docMk/>
      </pc:docMkLst>
      <pc:sldChg chg="addSp delSp modSp mod ord">
        <pc:chgData name="SAGARA Hiroki" userId="502f251b-6425-4ff2-804f-5484ab430b32" providerId="ADAL" clId="{D3C802EB-B18E-488A-BE6C-B30E04CF536A}" dt="2025-02-22T04:56:18.605" v="212"/>
        <pc:sldMkLst>
          <pc:docMk/>
          <pc:sldMk cId="38856176" sldId="295"/>
        </pc:sldMkLst>
        <pc:spChg chg="add del">
          <ac:chgData name="SAGARA Hiroki" userId="502f251b-6425-4ff2-804f-5484ab430b32" providerId="ADAL" clId="{D3C802EB-B18E-488A-BE6C-B30E04CF536A}" dt="2025-02-22T04:56:17.414" v="210" actId="478"/>
          <ac:spMkLst>
            <pc:docMk/>
            <pc:sldMk cId="38856176" sldId="295"/>
            <ac:spMk id="2" creationId="{69FD98EC-8D25-482F-8132-04421A268D61}"/>
          </ac:spMkLst>
        </pc:spChg>
        <pc:spChg chg="mod">
          <ac:chgData name="SAGARA Hiroki" userId="502f251b-6425-4ff2-804f-5484ab430b32" providerId="ADAL" clId="{D3C802EB-B18E-488A-BE6C-B30E04CF536A}" dt="2025-02-22T04:56:16.989" v="209" actId="14100"/>
          <ac:spMkLst>
            <pc:docMk/>
            <pc:sldMk cId="38856176" sldId="295"/>
            <ac:spMk id="3" creationId="{51CDB890-8D30-437B-8CC3-08166F8C7210}"/>
          </ac:spMkLst>
        </pc:spChg>
        <pc:spChg chg="mod">
          <ac:chgData name="SAGARA Hiroki" userId="502f251b-6425-4ff2-804f-5484ab430b32" providerId="ADAL" clId="{D3C802EB-B18E-488A-BE6C-B30E04CF536A}" dt="2025-02-22T04:56:18.605" v="212"/>
          <ac:spMkLst>
            <pc:docMk/>
            <pc:sldMk cId="38856176" sldId="295"/>
            <ac:spMk id="4" creationId="{7573968E-BF17-4017-AA59-5326CD607CE0}"/>
          </ac:spMkLst>
        </pc:spChg>
      </pc:sldChg>
      <pc:sldChg chg="del">
        <pc:chgData name="SAGARA Hiroki" userId="502f251b-6425-4ff2-804f-5484ab430b32" providerId="ADAL" clId="{D3C802EB-B18E-488A-BE6C-B30E04CF536A}" dt="2025-02-22T15:52:18.921" v="12874" actId="47"/>
        <pc:sldMkLst>
          <pc:docMk/>
          <pc:sldMk cId="1462107044" sldId="296"/>
        </pc:sldMkLst>
      </pc:sldChg>
      <pc:sldChg chg="del">
        <pc:chgData name="SAGARA Hiroki" userId="502f251b-6425-4ff2-804f-5484ab430b32" providerId="ADAL" clId="{D3C802EB-B18E-488A-BE6C-B30E04CF536A}" dt="2025-02-22T16:31:44.867" v="14986" actId="2696"/>
        <pc:sldMkLst>
          <pc:docMk/>
          <pc:sldMk cId="1799079156" sldId="298"/>
        </pc:sldMkLst>
      </pc:sldChg>
      <pc:sldChg chg="del">
        <pc:chgData name="SAGARA Hiroki" userId="502f251b-6425-4ff2-804f-5484ab430b32" providerId="ADAL" clId="{D3C802EB-B18E-488A-BE6C-B30E04CF536A}" dt="2025-02-22T16:31:44.867" v="14986" actId="2696"/>
        <pc:sldMkLst>
          <pc:docMk/>
          <pc:sldMk cId="1352494329" sldId="300"/>
        </pc:sldMkLst>
      </pc:sldChg>
      <pc:sldChg chg="del">
        <pc:chgData name="SAGARA Hiroki" userId="502f251b-6425-4ff2-804f-5484ab430b32" providerId="ADAL" clId="{D3C802EB-B18E-488A-BE6C-B30E04CF536A}" dt="2025-02-22T16:31:44.867" v="14986" actId="2696"/>
        <pc:sldMkLst>
          <pc:docMk/>
          <pc:sldMk cId="3838289704" sldId="301"/>
        </pc:sldMkLst>
      </pc:sldChg>
      <pc:sldChg chg="del">
        <pc:chgData name="SAGARA Hiroki" userId="502f251b-6425-4ff2-804f-5484ab430b32" providerId="ADAL" clId="{D3C802EB-B18E-488A-BE6C-B30E04CF536A}" dt="2025-02-22T16:31:44.867" v="14986" actId="2696"/>
        <pc:sldMkLst>
          <pc:docMk/>
          <pc:sldMk cId="3435325129" sldId="302"/>
        </pc:sldMkLst>
      </pc:sldChg>
      <pc:sldChg chg="del">
        <pc:chgData name="SAGARA Hiroki" userId="502f251b-6425-4ff2-804f-5484ab430b32" providerId="ADAL" clId="{D3C802EB-B18E-488A-BE6C-B30E04CF536A}" dt="2025-02-22T16:31:44.867" v="14986" actId="2696"/>
        <pc:sldMkLst>
          <pc:docMk/>
          <pc:sldMk cId="1994194877" sldId="303"/>
        </pc:sldMkLst>
      </pc:sldChg>
      <pc:sldChg chg="del">
        <pc:chgData name="SAGARA Hiroki" userId="502f251b-6425-4ff2-804f-5484ab430b32" providerId="ADAL" clId="{D3C802EB-B18E-488A-BE6C-B30E04CF536A}" dt="2025-02-22T16:31:44.867" v="14986" actId="2696"/>
        <pc:sldMkLst>
          <pc:docMk/>
          <pc:sldMk cId="2731234333" sldId="304"/>
        </pc:sldMkLst>
      </pc:sldChg>
      <pc:sldChg chg="addSp delSp modSp add mod modNotesTx">
        <pc:chgData name="SAGARA Hiroki" userId="502f251b-6425-4ff2-804f-5484ab430b32" providerId="ADAL" clId="{D3C802EB-B18E-488A-BE6C-B30E04CF536A}" dt="2025-02-23T08:14:34.703" v="16513" actId="20577"/>
        <pc:sldMkLst>
          <pc:docMk/>
          <pc:sldMk cId="180146671" sldId="305"/>
        </pc:sldMkLst>
        <pc:spChg chg="mod">
          <ac:chgData name="SAGARA Hiroki" userId="502f251b-6425-4ff2-804f-5484ab430b32" providerId="ADAL" clId="{D3C802EB-B18E-488A-BE6C-B30E04CF536A}" dt="2025-02-22T04:48:29.241" v="37" actId="1076"/>
          <ac:spMkLst>
            <pc:docMk/>
            <pc:sldMk cId="180146671" sldId="305"/>
            <ac:spMk id="2" creationId="{8C6F0535-4030-4C35-945F-92B453107136}"/>
          </ac:spMkLst>
        </pc:spChg>
        <pc:spChg chg="mod">
          <ac:chgData name="SAGARA Hiroki" userId="502f251b-6425-4ff2-804f-5484ab430b32" providerId="ADAL" clId="{D3C802EB-B18E-488A-BE6C-B30E04CF536A}" dt="2025-02-23T08:13:06.530" v="16314" actId="1076"/>
          <ac:spMkLst>
            <pc:docMk/>
            <pc:sldMk cId="180146671" sldId="305"/>
            <ac:spMk id="3" creationId="{42FD679A-CDD2-4005-984B-113143E13B1F}"/>
          </ac:spMkLst>
        </pc:spChg>
        <pc:spChg chg="add mod">
          <ac:chgData name="SAGARA Hiroki" userId="502f251b-6425-4ff2-804f-5484ab430b32" providerId="ADAL" clId="{D3C802EB-B18E-488A-BE6C-B30E04CF536A}" dt="2025-02-23T08:13:03.163" v="16313" actId="571"/>
          <ac:spMkLst>
            <pc:docMk/>
            <pc:sldMk cId="180146671" sldId="305"/>
            <ac:spMk id="4" creationId="{1BDDA68E-32FF-0D85-5BB0-0E32644519FF}"/>
          </ac:spMkLst>
        </pc:spChg>
        <pc:spChg chg="del">
          <ac:chgData name="SAGARA Hiroki" userId="502f251b-6425-4ff2-804f-5484ab430b32" providerId="ADAL" clId="{D3C802EB-B18E-488A-BE6C-B30E04CF536A}" dt="2025-02-22T04:45:29.513" v="22" actId="478"/>
          <ac:spMkLst>
            <pc:docMk/>
            <pc:sldMk cId="180146671" sldId="305"/>
            <ac:spMk id="4" creationId="{47B2A5E6-B11B-4CED-B03E-250BCC27035B}"/>
          </ac:spMkLst>
        </pc:spChg>
        <pc:spChg chg="mod">
          <ac:chgData name="SAGARA Hiroki" userId="502f251b-6425-4ff2-804f-5484ab430b32" providerId="ADAL" clId="{D3C802EB-B18E-488A-BE6C-B30E04CF536A}" dt="2025-02-22T04:46:10.663" v="34" actId="20577"/>
          <ac:spMkLst>
            <pc:docMk/>
            <pc:sldMk cId="180146671" sldId="305"/>
            <ac:spMk id="5" creationId="{1F08FD74-8A95-4CC4-8A3E-A416E77C6F43}"/>
          </ac:spMkLst>
        </pc:spChg>
        <pc:spChg chg="del mod">
          <ac:chgData name="SAGARA Hiroki" userId="502f251b-6425-4ff2-804f-5484ab430b32" providerId="ADAL" clId="{D3C802EB-B18E-488A-BE6C-B30E04CF536A}" dt="2025-02-22T04:48:25.625" v="36" actId="478"/>
          <ac:spMkLst>
            <pc:docMk/>
            <pc:sldMk cId="180146671" sldId="305"/>
            <ac:spMk id="6" creationId="{0AFE5A35-E172-4CE5-9706-822A8837189E}"/>
          </ac:spMkLst>
        </pc:spChg>
        <pc:spChg chg="add mod">
          <ac:chgData name="SAGARA Hiroki" userId="502f251b-6425-4ff2-804f-5484ab430b32" providerId="ADAL" clId="{D3C802EB-B18E-488A-BE6C-B30E04CF536A}" dt="2025-02-23T08:13:56.926" v="16347" actId="14100"/>
          <ac:spMkLst>
            <pc:docMk/>
            <pc:sldMk cId="180146671" sldId="305"/>
            <ac:spMk id="7" creationId="{71EB5502-D854-99E0-2764-E942A25DC1E8}"/>
          </ac:spMkLst>
        </pc:spChg>
        <pc:spChg chg="add del mod">
          <ac:chgData name="SAGARA Hiroki" userId="502f251b-6425-4ff2-804f-5484ab430b32" providerId="ADAL" clId="{D3C802EB-B18E-488A-BE6C-B30E04CF536A}" dt="2025-02-22T04:45:44.209" v="27" actId="478"/>
          <ac:spMkLst>
            <pc:docMk/>
            <pc:sldMk cId="180146671" sldId="305"/>
            <ac:spMk id="7" creationId="{D9F798CE-C251-D1C4-76E2-644B5714DDCB}"/>
          </ac:spMkLst>
        </pc:spChg>
        <pc:spChg chg="add mod">
          <ac:chgData name="SAGARA Hiroki" userId="502f251b-6425-4ff2-804f-5484ab430b32" providerId="ADAL" clId="{D3C802EB-B18E-488A-BE6C-B30E04CF536A}" dt="2025-02-22T04:45:16.274" v="18"/>
          <ac:spMkLst>
            <pc:docMk/>
            <pc:sldMk cId="180146671" sldId="305"/>
            <ac:spMk id="8" creationId="{90D0504C-10DD-BA35-1FAD-3971C0D46E70}"/>
          </ac:spMkLst>
        </pc:spChg>
        <pc:spChg chg="add mod">
          <ac:chgData name="SAGARA Hiroki" userId="502f251b-6425-4ff2-804f-5484ab430b32" providerId="ADAL" clId="{D3C802EB-B18E-488A-BE6C-B30E04CF536A}" dt="2025-02-22T04:51:29.971" v="97" actId="571"/>
          <ac:spMkLst>
            <pc:docMk/>
            <pc:sldMk cId="180146671" sldId="305"/>
            <ac:spMk id="9" creationId="{1F9F1FDB-F654-F64B-471C-A335A2814BF0}"/>
          </ac:spMkLst>
        </pc:spChg>
        <pc:spChg chg="add del mod">
          <ac:chgData name="SAGARA Hiroki" userId="502f251b-6425-4ff2-804f-5484ab430b32" providerId="ADAL" clId="{D3C802EB-B18E-488A-BE6C-B30E04CF536A}" dt="2025-02-22T04:53:43.682" v="175" actId="478"/>
          <ac:spMkLst>
            <pc:docMk/>
            <pc:sldMk cId="180146671" sldId="305"/>
            <ac:spMk id="10" creationId="{5C493BAA-A9F8-E579-4A47-182104A1C059}"/>
          </ac:spMkLst>
        </pc:spChg>
        <pc:spChg chg="add del mod">
          <ac:chgData name="SAGARA Hiroki" userId="502f251b-6425-4ff2-804f-5484ab430b32" providerId="ADAL" clId="{D3C802EB-B18E-488A-BE6C-B30E04CF536A}" dt="2025-02-22T04:54:06.593" v="185" actId="478"/>
          <ac:spMkLst>
            <pc:docMk/>
            <pc:sldMk cId="180146671" sldId="305"/>
            <ac:spMk id="11" creationId="{3EA2A1FE-3A4C-94F5-2D79-ED1810017F3F}"/>
          </ac:spMkLst>
        </pc:spChg>
        <pc:spChg chg="add mod">
          <ac:chgData name="SAGARA Hiroki" userId="502f251b-6425-4ff2-804f-5484ab430b32" providerId="ADAL" clId="{D3C802EB-B18E-488A-BE6C-B30E04CF536A}" dt="2025-02-23T08:13:06.530" v="16314" actId="1076"/>
          <ac:spMkLst>
            <pc:docMk/>
            <pc:sldMk cId="180146671" sldId="305"/>
            <ac:spMk id="12" creationId="{351EB314-BAF5-96A9-091C-6DF12FA732FA}"/>
          </ac:spMkLst>
        </pc:spChg>
        <pc:spChg chg="add mod">
          <ac:chgData name="SAGARA Hiroki" userId="502f251b-6425-4ff2-804f-5484ab430b32" providerId="ADAL" clId="{D3C802EB-B18E-488A-BE6C-B30E04CF536A}" dt="2025-02-23T08:13:06.530" v="16314" actId="1076"/>
          <ac:spMkLst>
            <pc:docMk/>
            <pc:sldMk cId="180146671" sldId="305"/>
            <ac:spMk id="13" creationId="{343A1DBB-6953-B1AB-B58D-19248058AF0B}"/>
          </ac:spMkLst>
        </pc:spChg>
      </pc:sldChg>
      <pc:sldChg chg="delSp modSp add mod modNotesTx">
        <pc:chgData name="SAGARA Hiroki" userId="502f251b-6425-4ff2-804f-5484ab430b32" providerId="ADAL" clId="{D3C802EB-B18E-488A-BE6C-B30E04CF536A}" dt="2025-02-24T07:59:20.241" v="23610" actId="20577"/>
        <pc:sldMkLst>
          <pc:docMk/>
          <pc:sldMk cId="1804448588" sldId="306"/>
        </pc:sldMkLst>
        <pc:spChg chg="del">
          <ac:chgData name="SAGARA Hiroki" userId="502f251b-6425-4ff2-804f-5484ab430b32" providerId="ADAL" clId="{D3C802EB-B18E-488A-BE6C-B30E04CF536A}" dt="2025-02-22T04:56:30.407" v="218" actId="478"/>
          <ac:spMkLst>
            <pc:docMk/>
            <pc:sldMk cId="1804448588" sldId="306"/>
            <ac:spMk id="2" creationId="{69FD98EC-8D25-482F-8132-04421A268D61}"/>
          </ac:spMkLst>
        </pc:spChg>
        <pc:spChg chg="mod">
          <ac:chgData name="SAGARA Hiroki" userId="502f251b-6425-4ff2-804f-5484ab430b32" providerId="ADAL" clId="{D3C802EB-B18E-488A-BE6C-B30E04CF536A}" dt="2025-02-24T07:59:16.064" v="23595"/>
          <ac:spMkLst>
            <pc:docMk/>
            <pc:sldMk cId="1804448588" sldId="306"/>
            <ac:spMk id="3" creationId="{51CDB890-8D30-437B-8CC3-08166F8C7210}"/>
          </ac:spMkLst>
        </pc:spChg>
        <pc:spChg chg="mod">
          <ac:chgData name="SAGARA Hiroki" userId="502f251b-6425-4ff2-804f-5484ab430b32" providerId="ADAL" clId="{D3C802EB-B18E-488A-BE6C-B30E04CF536A}" dt="2025-02-22T04:56:32.676" v="232"/>
          <ac:spMkLst>
            <pc:docMk/>
            <pc:sldMk cId="1804448588" sldId="306"/>
            <ac:spMk id="4" creationId="{7573968E-BF17-4017-AA59-5326CD607CE0}"/>
          </ac:spMkLst>
        </pc:spChg>
      </pc:sldChg>
      <pc:sldChg chg="addSp delSp modSp add mod modNotesTx">
        <pc:chgData name="SAGARA Hiroki" userId="502f251b-6425-4ff2-804f-5484ab430b32" providerId="ADAL" clId="{D3C802EB-B18E-488A-BE6C-B30E04CF536A}" dt="2025-02-24T06:42:14.566" v="19542" actId="6549"/>
        <pc:sldMkLst>
          <pc:docMk/>
          <pc:sldMk cId="2045856254" sldId="307"/>
        </pc:sldMkLst>
        <pc:spChg chg="mod">
          <ac:chgData name="SAGARA Hiroki" userId="502f251b-6425-4ff2-804f-5484ab430b32" providerId="ADAL" clId="{D3C802EB-B18E-488A-BE6C-B30E04CF536A}" dt="2025-02-22T13:49:38.396" v="9013" actId="1076"/>
          <ac:spMkLst>
            <pc:docMk/>
            <pc:sldMk cId="2045856254" sldId="307"/>
            <ac:spMk id="2" creationId="{69FD98EC-8D25-482F-8132-04421A268D61}"/>
          </ac:spMkLst>
        </pc:spChg>
        <pc:spChg chg="mod">
          <ac:chgData name="SAGARA Hiroki" userId="502f251b-6425-4ff2-804f-5484ab430b32" providerId="ADAL" clId="{D3C802EB-B18E-488A-BE6C-B30E04CF536A}" dt="2025-02-22T13:49:32.089" v="9011" actId="1035"/>
          <ac:spMkLst>
            <pc:docMk/>
            <pc:sldMk cId="2045856254" sldId="307"/>
            <ac:spMk id="3" creationId="{51CDB890-8D30-437B-8CC3-08166F8C7210}"/>
          </ac:spMkLst>
        </pc:spChg>
        <pc:spChg chg="mod">
          <ac:chgData name="SAGARA Hiroki" userId="502f251b-6425-4ff2-804f-5484ab430b32" providerId="ADAL" clId="{D3C802EB-B18E-488A-BE6C-B30E04CF536A}" dt="2025-02-22T04:59:26.711" v="383"/>
          <ac:spMkLst>
            <pc:docMk/>
            <pc:sldMk cId="2045856254" sldId="307"/>
            <ac:spMk id="4" creationId="{7573968E-BF17-4017-AA59-5326CD607CE0}"/>
          </ac:spMkLst>
        </pc:spChg>
        <pc:spChg chg="add del mod">
          <ac:chgData name="SAGARA Hiroki" userId="502f251b-6425-4ff2-804f-5484ab430b32" providerId="ADAL" clId="{D3C802EB-B18E-488A-BE6C-B30E04CF536A}" dt="2025-02-22T06:08:52.681" v="1752" actId="478"/>
          <ac:spMkLst>
            <pc:docMk/>
            <pc:sldMk cId="2045856254" sldId="307"/>
            <ac:spMk id="9" creationId="{EEB5842A-64AE-7AA7-C583-C17D94D6515C}"/>
          </ac:spMkLst>
        </pc:spChg>
        <pc:spChg chg="add mod">
          <ac:chgData name="SAGARA Hiroki" userId="502f251b-6425-4ff2-804f-5484ab430b32" providerId="ADAL" clId="{D3C802EB-B18E-488A-BE6C-B30E04CF536A}" dt="2025-02-22T13:49:32.089" v="9011" actId="1035"/>
          <ac:spMkLst>
            <pc:docMk/>
            <pc:sldMk cId="2045856254" sldId="307"/>
            <ac:spMk id="10" creationId="{A9005FF5-06B0-5950-F816-9EEDFC6ECDDB}"/>
          </ac:spMkLst>
        </pc:spChg>
        <pc:spChg chg="add del mod">
          <ac:chgData name="SAGARA Hiroki" userId="502f251b-6425-4ff2-804f-5484ab430b32" providerId="ADAL" clId="{D3C802EB-B18E-488A-BE6C-B30E04CF536A}" dt="2025-02-22T06:08:54.784" v="1753" actId="478"/>
          <ac:spMkLst>
            <pc:docMk/>
            <pc:sldMk cId="2045856254" sldId="307"/>
            <ac:spMk id="11" creationId="{0FE17E5C-6EAF-2654-EDA4-A9AD00F8D21B}"/>
          </ac:spMkLst>
        </pc:spChg>
        <pc:spChg chg="add mod">
          <ac:chgData name="SAGARA Hiroki" userId="502f251b-6425-4ff2-804f-5484ab430b32" providerId="ADAL" clId="{D3C802EB-B18E-488A-BE6C-B30E04CF536A}" dt="2025-02-22T13:49:32.089" v="9011" actId="1035"/>
          <ac:spMkLst>
            <pc:docMk/>
            <pc:sldMk cId="2045856254" sldId="307"/>
            <ac:spMk id="12" creationId="{953164A1-D25A-B2EA-DF2E-445777572DB7}"/>
          </ac:spMkLst>
        </pc:spChg>
        <pc:spChg chg="add del mod">
          <ac:chgData name="SAGARA Hiroki" userId="502f251b-6425-4ff2-804f-5484ab430b32" providerId="ADAL" clId="{D3C802EB-B18E-488A-BE6C-B30E04CF536A}" dt="2025-02-22T13:49:32.089" v="9011" actId="1035"/>
          <ac:spMkLst>
            <pc:docMk/>
            <pc:sldMk cId="2045856254" sldId="307"/>
            <ac:spMk id="17" creationId="{EDC69A99-ABEB-ABCB-D53C-408D52B10530}"/>
          </ac:spMkLst>
        </pc:spChg>
        <pc:spChg chg="add mod">
          <ac:chgData name="SAGARA Hiroki" userId="502f251b-6425-4ff2-804f-5484ab430b32" providerId="ADAL" clId="{D3C802EB-B18E-488A-BE6C-B30E04CF536A}" dt="2025-02-22T13:49:32.089" v="9011" actId="1035"/>
          <ac:spMkLst>
            <pc:docMk/>
            <pc:sldMk cId="2045856254" sldId="307"/>
            <ac:spMk id="18" creationId="{4DC4C24C-A2A2-290A-D70D-84FCDEDAD1F6}"/>
          </ac:spMkLst>
        </pc:spChg>
        <pc:spChg chg="add mod">
          <ac:chgData name="SAGARA Hiroki" userId="502f251b-6425-4ff2-804f-5484ab430b32" providerId="ADAL" clId="{D3C802EB-B18E-488A-BE6C-B30E04CF536A}" dt="2025-02-22T13:49:32.089" v="9011" actId="1035"/>
          <ac:spMkLst>
            <pc:docMk/>
            <pc:sldMk cId="2045856254" sldId="307"/>
            <ac:spMk id="19" creationId="{56365C17-BE21-969A-A9E4-EF25D0A759A8}"/>
          </ac:spMkLst>
        </pc:spChg>
        <pc:spChg chg="add mod">
          <ac:chgData name="SAGARA Hiroki" userId="502f251b-6425-4ff2-804f-5484ab430b32" providerId="ADAL" clId="{D3C802EB-B18E-488A-BE6C-B30E04CF536A}" dt="2025-02-24T06:42:14.566" v="19542" actId="6549"/>
          <ac:spMkLst>
            <pc:docMk/>
            <pc:sldMk cId="2045856254" sldId="307"/>
            <ac:spMk id="21" creationId="{A4434EBF-3AB8-B9B3-47CD-10E147D561BF}"/>
          </ac:spMkLst>
        </pc:spChg>
        <pc:spChg chg="add del mod">
          <ac:chgData name="SAGARA Hiroki" userId="502f251b-6425-4ff2-804f-5484ab430b32" providerId="ADAL" clId="{D3C802EB-B18E-488A-BE6C-B30E04CF536A}" dt="2025-02-22T06:07:02.776" v="1667"/>
          <ac:spMkLst>
            <pc:docMk/>
            <pc:sldMk cId="2045856254" sldId="307"/>
            <ac:spMk id="23" creationId="{5B4D88AF-D1D0-4E7B-4738-B5C352AE2AC0}"/>
          </ac:spMkLst>
        </pc:spChg>
        <pc:spChg chg="add mod">
          <ac:chgData name="SAGARA Hiroki" userId="502f251b-6425-4ff2-804f-5484ab430b32" providerId="ADAL" clId="{D3C802EB-B18E-488A-BE6C-B30E04CF536A}" dt="2025-02-22T13:49:32.089" v="9011" actId="1035"/>
          <ac:spMkLst>
            <pc:docMk/>
            <pc:sldMk cId="2045856254" sldId="307"/>
            <ac:spMk id="24" creationId="{F0FF94D7-A4CC-0C0B-2E0D-6126D89129E8}"/>
          </ac:spMkLst>
        </pc:spChg>
        <pc:spChg chg="add mod">
          <ac:chgData name="SAGARA Hiroki" userId="502f251b-6425-4ff2-804f-5484ab430b32" providerId="ADAL" clId="{D3C802EB-B18E-488A-BE6C-B30E04CF536A}" dt="2025-02-22T06:14:02.466" v="2069" actId="164"/>
          <ac:spMkLst>
            <pc:docMk/>
            <pc:sldMk cId="2045856254" sldId="307"/>
            <ac:spMk id="26" creationId="{A2EB41F0-3DCD-9BC5-5CAD-E82FC736FD47}"/>
          </ac:spMkLst>
        </pc:spChg>
        <pc:spChg chg="add mod">
          <ac:chgData name="SAGARA Hiroki" userId="502f251b-6425-4ff2-804f-5484ab430b32" providerId="ADAL" clId="{D3C802EB-B18E-488A-BE6C-B30E04CF536A}" dt="2025-02-22T06:14:02.466" v="2069" actId="164"/>
          <ac:spMkLst>
            <pc:docMk/>
            <pc:sldMk cId="2045856254" sldId="307"/>
            <ac:spMk id="27" creationId="{00F39DFB-5BFC-81BE-76C0-C46109F5800C}"/>
          </ac:spMkLst>
        </pc:spChg>
        <pc:spChg chg="mod">
          <ac:chgData name="SAGARA Hiroki" userId="502f251b-6425-4ff2-804f-5484ab430b32" providerId="ADAL" clId="{D3C802EB-B18E-488A-BE6C-B30E04CF536A}" dt="2025-02-22T06:14:03.383" v="2070"/>
          <ac:spMkLst>
            <pc:docMk/>
            <pc:sldMk cId="2045856254" sldId="307"/>
            <ac:spMk id="30" creationId="{B8E1C633-DAEA-1AC7-4B46-E8D75DFC0402}"/>
          </ac:spMkLst>
        </pc:spChg>
        <pc:spChg chg="mod">
          <ac:chgData name="SAGARA Hiroki" userId="502f251b-6425-4ff2-804f-5484ab430b32" providerId="ADAL" clId="{D3C802EB-B18E-488A-BE6C-B30E04CF536A}" dt="2025-02-22T06:14:03.383" v="2070"/>
          <ac:spMkLst>
            <pc:docMk/>
            <pc:sldMk cId="2045856254" sldId="307"/>
            <ac:spMk id="31" creationId="{E2B2FB70-5367-89C4-52F7-F785C4747792}"/>
          </ac:spMkLst>
        </pc:spChg>
        <pc:spChg chg="add mod">
          <ac:chgData name="SAGARA Hiroki" userId="502f251b-6425-4ff2-804f-5484ab430b32" providerId="ADAL" clId="{D3C802EB-B18E-488A-BE6C-B30E04CF536A}" dt="2025-02-22T13:49:32.089" v="9011" actId="1035"/>
          <ac:spMkLst>
            <pc:docMk/>
            <pc:sldMk cId="2045856254" sldId="307"/>
            <ac:spMk id="34" creationId="{FF3941D0-213E-77C7-493D-872968BC2C6C}"/>
          </ac:spMkLst>
        </pc:spChg>
        <pc:spChg chg="add mod">
          <ac:chgData name="SAGARA Hiroki" userId="502f251b-6425-4ff2-804f-5484ab430b32" providerId="ADAL" clId="{D3C802EB-B18E-488A-BE6C-B30E04CF536A}" dt="2025-02-22T13:49:32.089" v="9011" actId="1035"/>
          <ac:spMkLst>
            <pc:docMk/>
            <pc:sldMk cId="2045856254" sldId="307"/>
            <ac:spMk id="35" creationId="{42637241-17F7-959E-D9BF-F20CEEB6AB45}"/>
          </ac:spMkLst>
        </pc:spChg>
        <pc:spChg chg="add mod">
          <ac:chgData name="SAGARA Hiroki" userId="502f251b-6425-4ff2-804f-5484ab430b32" providerId="ADAL" clId="{D3C802EB-B18E-488A-BE6C-B30E04CF536A}" dt="2025-02-22T13:50:47.620" v="9187"/>
          <ac:spMkLst>
            <pc:docMk/>
            <pc:sldMk cId="2045856254" sldId="307"/>
            <ac:spMk id="36" creationId="{3088630E-05E1-14C8-32A7-D397A312F9BE}"/>
          </ac:spMkLst>
        </pc:spChg>
        <pc:grpChg chg="add mod">
          <ac:chgData name="SAGARA Hiroki" userId="502f251b-6425-4ff2-804f-5484ab430b32" providerId="ADAL" clId="{D3C802EB-B18E-488A-BE6C-B30E04CF536A}" dt="2025-02-22T13:49:32.089" v="9011" actId="1035"/>
          <ac:grpSpMkLst>
            <pc:docMk/>
            <pc:sldMk cId="2045856254" sldId="307"/>
            <ac:grpSpMk id="28" creationId="{9E4D7C4C-8ECD-8498-0B0B-A7BAEA9996F9}"/>
          </ac:grpSpMkLst>
        </pc:grpChg>
        <pc:grpChg chg="add mod">
          <ac:chgData name="SAGARA Hiroki" userId="502f251b-6425-4ff2-804f-5484ab430b32" providerId="ADAL" clId="{D3C802EB-B18E-488A-BE6C-B30E04CF536A}" dt="2025-02-22T13:49:32.089" v="9011" actId="1035"/>
          <ac:grpSpMkLst>
            <pc:docMk/>
            <pc:sldMk cId="2045856254" sldId="307"/>
            <ac:grpSpMk id="29" creationId="{5FCADF84-DA1B-CE19-9027-0699A9A9788A}"/>
          </ac:grpSpMkLst>
        </pc:grpChg>
        <pc:picChg chg="add del mod">
          <ac:chgData name="SAGARA Hiroki" userId="502f251b-6425-4ff2-804f-5484ab430b32" providerId="ADAL" clId="{D3C802EB-B18E-488A-BE6C-B30E04CF536A}" dt="2025-02-22T05:27:08.305" v="983" actId="478"/>
          <ac:picMkLst>
            <pc:docMk/>
            <pc:sldMk cId="2045856254" sldId="307"/>
            <ac:picMk id="6" creationId="{A0C4C3A7-EDFF-76CD-F12B-5E586BB58D66}"/>
          </ac:picMkLst>
        </pc:picChg>
        <pc:picChg chg="add del mod">
          <ac:chgData name="SAGARA Hiroki" userId="502f251b-6425-4ff2-804f-5484ab430b32" providerId="ADAL" clId="{D3C802EB-B18E-488A-BE6C-B30E04CF536A}" dt="2025-02-22T06:13:46.606" v="2066" actId="478"/>
          <ac:picMkLst>
            <pc:docMk/>
            <pc:sldMk cId="2045856254" sldId="307"/>
            <ac:picMk id="8" creationId="{3A6F4EC6-7077-7A21-AB42-9C3CC6F1411C}"/>
          </ac:picMkLst>
        </pc:picChg>
        <pc:picChg chg="add del mod">
          <ac:chgData name="SAGARA Hiroki" userId="502f251b-6425-4ff2-804f-5484ab430b32" providerId="ADAL" clId="{D3C802EB-B18E-488A-BE6C-B30E04CF536A}" dt="2025-02-22T05:39:46.072" v="1209" actId="478"/>
          <ac:picMkLst>
            <pc:docMk/>
            <pc:sldMk cId="2045856254" sldId="307"/>
            <ac:picMk id="13" creationId="{E862778E-2E1D-29A9-3D5D-1E590FDB2E30}"/>
          </ac:picMkLst>
        </pc:picChg>
        <pc:picChg chg="add mod">
          <ac:chgData name="SAGARA Hiroki" userId="502f251b-6425-4ff2-804f-5484ab430b32" providerId="ADAL" clId="{D3C802EB-B18E-488A-BE6C-B30E04CF536A}" dt="2025-02-22T05:53:08.946" v="1211" actId="571"/>
          <ac:picMkLst>
            <pc:docMk/>
            <pc:sldMk cId="2045856254" sldId="307"/>
            <ac:picMk id="14" creationId="{1A388197-EDC2-E7C4-9FF2-9B0D8761BB9F}"/>
          </ac:picMkLst>
        </pc:picChg>
        <pc:picChg chg="add del mod">
          <ac:chgData name="SAGARA Hiroki" userId="502f251b-6425-4ff2-804f-5484ab430b32" providerId="ADAL" clId="{D3C802EB-B18E-488A-BE6C-B30E04CF536A}" dt="2025-02-22T06:18:47.956" v="2095" actId="478"/>
          <ac:picMkLst>
            <pc:docMk/>
            <pc:sldMk cId="2045856254" sldId="307"/>
            <ac:picMk id="16" creationId="{7A7232C9-D948-3B76-0198-E8A567D8FEF3}"/>
          </ac:picMkLst>
        </pc:picChg>
        <pc:picChg chg="add mod">
          <ac:chgData name="SAGARA Hiroki" userId="502f251b-6425-4ff2-804f-5484ab430b32" providerId="ADAL" clId="{D3C802EB-B18E-488A-BE6C-B30E04CF536A}" dt="2025-02-22T13:49:32.089" v="9011" actId="1035"/>
          <ac:picMkLst>
            <pc:docMk/>
            <pc:sldMk cId="2045856254" sldId="307"/>
            <ac:picMk id="25" creationId="{3CBE27C3-AB1C-716F-B363-676A43FBEE1D}"/>
          </ac:picMkLst>
        </pc:picChg>
        <pc:picChg chg="add mod ord">
          <ac:chgData name="SAGARA Hiroki" userId="502f251b-6425-4ff2-804f-5484ab430b32" providerId="ADAL" clId="{D3C802EB-B18E-488A-BE6C-B30E04CF536A}" dt="2025-02-22T13:49:32.089" v="9011" actId="1035"/>
          <ac:picMkLst>
            <pc:docMk/>
            <pc:sldMk cId="2045856254" sldId="307"/>
            <ac:picMk id="33" creationId="{C71CC20F-43D9-ACC7-D1EF-D326DA2AC4B6}"/>
          </ac:picMkLst>
        </pc:picChg>
      </pc:sldChg>
      <pc:sldChg chg="addSp delSp modSp add mod modNotesTx">
        <pc:chgData name="SAGARA Hiroki" userId="502f251b-6425-4ff2-804f-5484ab430b32" providerId="ADAL" clId="{D3C802EB-B18E-488A-BE6C-B30E04CF536A}" dt="2025-02-24T07:21:29.364" v="21094"/>
        <pc:sldMkLst>
          <pc:docMk/>
          <pc:sldMk cId="70887024" sldId="308"/>
        </pc:sldMkLst>
        <pc:spChg chg="del">
          <ac:chgData name="SAGARA Hiroki" userId="502f251b-6425-4ff2-804f-5484ab430b32" providerId="ADAL" clId="{D3C802EB-B18E-488A-BE6C-B30E04CF536A}" dt="2025-02-22T06:38:49.313" v="2263" actId="478"/>
          <ac:spMkLst>
            <pc:docMk/>
            <pc:sldMk cId="70887024" sldId="308"/>
            <ac:spMk id="2" creationId="{69FD98EC-8D25-482F-8132-04421A268D61}"/>
          </ac:spMkLst>
        </pc:spChg>
        <pc:spChg chg="mod">
          <ac:chgData name="SAGARA Hiroki" userId="502f251b-6425-4ff2-804f-5484ab430b32" providerId="ADAL" clId="{D3C802EB-B18E-488A-BE6C-B30E04CF536A}" dt="2025-02-22T08:15:30.361" v="4770" actId="1076"/>
          <ac:spMkLst>
            <pc:docMk/>
            <pc:sldMk cId="70887024" sldId="308"/>
            <ac:spMk id="3" creationId="{51CDB890-8D30-437B-8CC3-08166F8C7210}"/>
          </ac:spMkLst>
        </pc:spChg>
        <pc:spChg chg="mod">
          <ac:chgData name="SAGARA Hiroki" userId="502f251b-6425-4ff2-804f-5484ab430b32" providerId="ADAL" clId="{D3C802EB-B18E-488A-BE6C-B30E04CF536A}" dt="2025-02-22T06:28:10.463" v="2257"/>
          <ac:spMkLst>
            <pc:docMk/>
            <pc:sldMk cId="70887024" sldId="308"/>
            <ac:spMk id="4" creationId="{7573968E-BF17-4017-AA59-5326CD607CE0}"/>
          </ac:spMkLst>
        </pc:spChg>
        <pc:spChg chg="add del mod">
          <ac:chgData name="SAGARA Hiroki" userId="502f251b-6425-4ff2-804f-5484ab430b32" providerId="ADAL" clId="{D3C802EB-B18E-488A-BE6C-B30E04CF536A}" dt="2025-02-22T07:29:23.383" v="2702" actId="22"/>
          <ac:spMkLst>
            <pc:docMk/>
            <pc:sldMk cId="70887024" sldId="308"/>
            <ac:spMk id="8" creationId="{37DC9D19-65E7-E306-325F-E84AB984BD55}"/>
          </ac:spMkLst>
        </pc:spChg>
        <pc:spChg chg="add del mod">
          <ac:chgData name="SAGARA Hiroki" userId="502f251b-6425-4ff2-804f-5484ab430b32" providerId="ADAL" clId="{D3C802EB-B18E-488A-BE6C-B30E04CF536A}" dt="2025-02-22T07:30:34.414" v="2879"/>
          <ac:spMkLst>
            <pc:docMk/>
            <pc:sldMk cId="70887024" sldId="308"/>
            <ac:spMk id="9" creationId="{88FF0E26-494A-6365-8D43-C5A1DB5F4E35}"/>
          </ac:spMkLst>
        </pc:spChg>
        <pc:spChg chg="add del mod">
          <ac:chgData name="SAGARA Hiroki" userId="502f251b-6425-4ff2-804f-5484ab430b32" providerId="ADAL" clId="{D3C802EB-B18E-488A-BE6C-B30E04CF536A}" dt="2025-02-22T07:37:54.987" v="3310" actId="478"/>
          <ac:spMkLst>
            <pc:docMk/>
            <pc:sldMk cId="70887024" sldId="308"/>
            <ac:spMk id="10" creationId="{2553F7E8-D852-EB80-C360-0FE95C2403F9}"/>
          </ac:spMkLst>
        </pc:spChg>
        <pc:spChg chg="add mod">
          <ac:chgData name="SAGARA Hiroki" userId="502f251b-6425-4ff2-804f-5484ab430b32" providerId="ADAL" clId="{D3C802EB-B18E-488A-BE6C-B30E04CF536A}" dt="2025-02-22T08:30:45.290" v="5607" actId="115"/>
          <ac:spMkLst>
            <pc:docMk/>
            <pc:sldMk cId="70887024" sldId="308"/>
            <ac:spMk id="12" creationId="{AC122823-28BD-E66C-9DA8-65601EC6E902}"/>
          </ac:spMkLst>
        </pc:spChg>
        <pc:spChg chg="add del mod">
          <ac:chgData name="SAGARA Hiroki" userId="502f251b-6425-4ff2-804f-5484ab430b32" providerId="ADAL" clId="{D3C802EB-B18E-488A-BE6C-B30E04CF536A}" dt="2025-02-22T07:37:54.987" v="3310" actId="478"/>
          <ac:spMkLst>
            <pc:docMk/>
            <pc:sldMk cId="70887024" sldId="308"/>
            <ac:spMk id="13" creationId="{AE411545-D886-2276-0447-36C08ED4D6D8}"/>
          </ac:spMkLst>
        </pc:spChg>
        <pc:spChg chg="add del mod">
          <ac:chgData name="SAGARA Hiroki" userId="502f251b-6425-4ff2-804f-5484ab430b32" providerId="ADAL" clId="{D3C802EB-B18E-488A-BE6C-B30E04CF536A}" dt="2025-02-22T07:40:33.741" v="3468"/>
          <ac:spMkLst>
            <pc:docMk/>
            <pc:sldMk cId="70887024" sldId="308"/>
            <ac:spMk id="14" creationId="{9CA0C6B5-56A7-0535-7E64-EFDDE8A18C93}"/>
          </ac:spMkLst>
        </pc:spChg>
        <pc:spChg chg="add mod">
          <ac:chgData name="SAGARA Hiroki" userId="502f251b-6425-4ff2-804f-5484ab430b32" providerId="ADAL" clId="{D3C802EB-B18E-488A-BE6C-B30E04CF536A}" dt="2025-02-24T07:21:29.364" v="21094"/>
          <ac:spMkLst>
            <pc:docMk/>
            <pc:sldMk cId="70887024" sldId="308"/>
            <ac:spMk id="15" creationId="{2A7B76EE-4538-53E3-9F6B-2957CD172AC2}"/>
          </ac:spMkLst>
        </pc:spChg>
        <pc:spChg chg="add mod">
          <ac:chgData name="SAGARA Hiroki" userId="502f251b-6425-4ff2-804f-5484ab430b32" providerId="ADAL" clId="{D3C802EB-B18E-488A-BE6C-B30E04CF536A}" dt="2025-02-22T13:51:35.858" v="9196" actId="1076"/>
          <ac:spMkLst>
            <pc:docMk/>
            <pc:sldMk cId="70887024" sldId="308"/>
            <ac:spMk id="17" creationId="{E607C075-0566-3937-0E1C-E55BAE6209CA}"/>
          </ac:spMkLst>
        </pc:spChg>
        <pc:spChg chg="add del mod">
          <ac:chgData name="SAGARA Hiroki" userId="502f251b-6425-4ff2-804f-5484ab430b32" providerId="ADAL" clId="{D3C802EB-B18E-488A-BE6C-B30E04CF536A}" dt="2025-02-22T07:47:56.650" v="3879" actId="478"/>
          <ac:spMkLst>
            <pc:docMk/>
            <pc:sldMk cId="70887024" sldId="308"/>
            <ac:spMk id="18" creationId="{0096290D-C7CE-FCB9-C402-4F06B65DE043}"/>
          </ac:spMkLst>
        </pc:spChg>
        <pc:spChg chg="add del mod">
          <ac:chgData name="SAGARA Hiroki" userId="502f251b-6425-4ff2-804f-5484ab430b32" providerId="ADAL" clId="{D3C802EB-B18E-488A-BE6C-B30E04CF536A}" dt="2025-02-22T07:47:26.402" v="3870"/>
          <ac:spMkLst>
            <pc:docMk/>
            <pc:sldMk cId="70887024" sldId="308"/>
            <ac:spMk id="19" creationId="{266DAE90-DBD3-C9CB-73AB-99FAE6A00A8A}"/>
          </ac:spMkLst>
        </pc:spChg>
        <pc:spChg chg="add mod">
          <ac:chgData name="SAGARA Hiroki" userId="502f251b-6425-4ff2-804f-5484ab430b32" providerId="ADAL" clId="{D3C802EB-B18E-488A-BE6C-B30E04CF536A}" dt="2025-02-22T08:16:39.584" v="4873" actId="2711"/>
          <ac:spMkLst>
            <pc:docMk/>
            <pc:sldMk cId="70887024" sldId="308"/>
            <ac:spMk id="20" creationId="{A2129895-58B2-534D-2504-D62E557170C7}"/>
          </ac:spMkLst>
        </pc:spChg>
        <pc:spChg chg="add del mod">
          <ac:chgData name="SAGARA Hiroki" userId="502f251b-6425-4ff2-804f-5484ab430b32" providerId="ADAL" clId="{D3C802EB-B18E-488A-BE6C-B30E04CF536A}" dt="2025-02-22T08:15:45.194" v="4789" actId="478"/>
          <ac:spMkLst>
            <pc:docMk/>
            <pc:sldMk cId="70887024" sldId="308"/>
            <ac:spMk id="22" creationId="{63FA23D2-C2C5-5B5E-739B-343134B43DE4}"/>
          </ac:spMkLst>
        </pc:spChg>
        <pc:spChg chg="add mod">
          <ac:chgData name="SAGARA Hiroki" userId="502f251b-6425-4ff2-804f-5484ab430b32" providerId="ADAL" clId="{D3C802EB-B18E-488A-BE6C-B30E04CF536A}" dt="2025-02-22T08:19:41.555" v="5013"/>
          <ac:spMkLst>
            <pc:docMk/>
            <pc:sldMk cId="70887024" sldId="308"/>
            <ac:spMk id="23" creationId="{C3A12547-148A-6792-5C1B-46A0DB952E8A}"/>
          </ac:spMkLst>
        </pc:spChg>
        <pc:spChg chg="add mod">
          <ac:chgData name="SAGARA Hiroki" userId="502f251b-6425-4ff2-804f-5484ab430b32" providerId="ADAL" clId="{D3C802EB-B18E-488A-BE6C-B30E04CF536A}" dt="2025-02-22T08:16:15.855" v="4869" actId="571"/>
          <ac:spMkLst>
            <pc:docMk/>
            <pc:sldMk cId="70887024" sldId="308"/>
            <ac:spMk id="24" creationId="{B8B6CD58-E339-3CED-AC4F-90B330ADAAE4}"/>
          </ac:spMkLst>
        </pc:spChg>
        <pc:spChg chg="add mod">
          <ac:chgData name="SAGARA Hiroki" userId="502f251b-6425-4ff2-804f-5484ab430b32" providerId="ADAL" clId="{D3C802EB-B18E-488A-BE6C-B30E04CF536A}" dt="2025-02-22T08:24:25.606" v="5544" actId="1036"/>
          <ac:spMkLst>
            <pc:docMk/>
            <pc:sldMk cId="70887024" sldId="308"/>
            <ac:spMk id="26" creationId="{B7639877-2F7B-F820-6B94-09EA9918176D}"/>
          </ac:spMkLst>
        </pc:spChg>
        <pc:spChg chg="add mod">
          <ac:chgData name="SAGARA Hiroki" userId="502f251b-6425-4ff2-804f-5484ab430b32" providerId="ADAL" clId="{D3C802EB-B18E-488A-BE6C-B30E04CF536A}" dt="2025-02-22T08:24:25.606" v="5544" actId="1036"/>
          <ac:spMkLst>
            <pc:docMk/>
            <pc:sldMk cId="70887024" sldId="308"/>
            <ac:spMk id="27" creationId="{5D98C14B-5A2B-4E6B-3933-C623C721C5E9}"/>
          </ac:spMkLst>
        </pc:spChg>
        <pc:spChg chg="add mod">
          <ac:chgData name="SAGARA Hiroki" userId="502f251b-6425-4ff2-804f-5484ab430b32" providerId="ADAL" clId="{D3C802EB-B18E-488A-BE6C-B30E04CF536A}" dt="2025-02-22T08:24:25.606" v="5544" actId="1036"/>
          <ac:spMkLst>
            <pc:docMk/>
            <pc:sldMk cId="70887024" sldId="308"/>
            <ac:spMk id="28" creationId="{C93F5C1A-A586-5FBF-715A-A14E8D641A12}"/>
          </ac:spMkLst>
        </pc:spChg>
        <pc:spChg chg="add mod">
          <ac:chgData name="SAGARA Hiroki" userId="502f251b-6425-4ff2-804f-5484ab430b32" providerId="ADAL" clId="{D3C802EB-B18E-488A-BE6C-B30E04CF536A}" dt="2025-02-22T13:51:33.674" v="9195" actId="1076"/>
          <ac:spMkLst>
            <pc:docMk/>
            <pc:sldMk cId="70887024" sldId="308"/>
            <ac:spMk id="29" creationId="{AEA8F22E-4B72-0602-0D43-7CF7AC18B92E}"/>
          </ac:spMkLst>
        </pc:spChg>
        <pc:picChg chg="add mod">
          <ac:chgData name="SAGARA Hiroki" userId="502f251b-6425-4ff2-804f-5484ab430b32" providerId="ADAL" clId="{D3C802EB-B18E-488A-BE6C-B30E04CF536A}" dt="2025-02-22T08:37:26.783" v="5711" actId="1076"/>
          <ac:picMkLst>
            <pc:docMk/>
            <pc:sldMk cId="70887024" sldId="308"/>
            <ac:picMk id="6" creationId="{1616B4B1-F24F-D629-665D-163E8E686FD6}"/>
          </ac:picMkLst>
        </pc:picChg>
      </pc:sldChg>
      <pc:sldChg chg="addSp delSp modSp add del mod">
        <pc:chgData name="SAGARA Hiroki" userId="502f251b-6425-4ff2-804f-5484ab430b32" providerId="ADAL" clId="{D3C802EB-B18E-488A-BE6C-B30E04CF536A}" dt="2025-02-22T11:35:04.674" v="7559" actId="47"/>
        <pc:sldMkLst>
          <pc:docMk/>
          <pc:sldMk cId="1898435260" sldId="309"/>
        </pc:sldMkLst>
        <pc:spChg chg="del">
          <ac:chgData name="SAGARA Hiroki" userId="502f251b-6425-4ff2-804f-5484ab430b32" providerId="ADAL" clId="{D3C802EB-B18E-488A-BE6C-B30E04CF536A}" dt="2025-02-22T08:27:09.465" v="5545" actId="478"/>
          <ac:spMkLst>
            <pc:docMk/>
            <pc:sldMk cId="1898435260" sldId="309"/>
            <ac:spMk id="2" creationId="{69FD98EC-8D25-482F-8132-04421A268D61}"/>
          </ac:spMkLst>
        </pc:spChg>
        <pc:spChg chg="mod">
          <ac:chgData name="SAGARA Hiroki" userId="502f251b-6425-4ff2-804f-5484ab430b32" providerId="ADAL" clId="{D3C802EB-B18E-488A-BE6C-B30E04CF536A}" dt="2025-02-22T09:06:02.050" v="5855" actId="1076"/>
          <ac:spMkLst>
            <pc:docMk/>
            <pc:sldMk cId="1898435260" sldId="309"/>
            <ac:spMk id="3" creationId="{51CDB890-8D30-437B-8CC3-08166F8C7210}"/>
          </ac:spMkLst>
        </pc:spChg>
        <pc:spChg chg="mod">
          <ac:chgData name="SAGARA Hiroki" userId="502f251b-6425-4ff2-804f-5484ab430b32" providerId="ADAL" clId="{D3C802EB-B18E-488A-BE6C-B30E04CF536A}" dt="2025-02-22T06:29:10.030" v="2262"/>
          <ac:spMkLst>
            <pc:docMk/>
            <pc:sldMk cId="1898435260" sldId="309"/>
            <ac:spMk id="4" creationId="{7573968E-BF17-4017-AA59-5326CD607CE0}"/>
          </ac:spMkLst>
        </pc:spChg>
        <pc:spChg chg="add mod">
          <ac:chgData name="SAGARA Hiroki" userId="502f251b-6425-4ff2-804f-5484ab430b32" providerId="ADAL" clId="{D3C802EB-B18E-488A-BE6C-B30E04CF536A}" dt="2025-02-22T08:41:55.866" v="5849" actId="164"/>
          <ac:spMkLst>
            <pc:docMk/>
            <pc:sldMk cId="1898435260" sldId="309"/>
            <ac:spMk id="7" creationId="{BAFCFD4C-C3BA-88C6-4DC0-7ABF8B02B1AC}"/>
          </ac:spMkLst>
        </pc:spChg>
        <pc:spChg chg="add mod">
          <ac:chgData name="SAGARA Hiroki" userId="502f251b-6425-4ff2-804f-5484ab430b32" providerId="ADAL" clId="{D3C802EB-B18E-488A-BE6C-B30E04CF536A}" dt="2025-02-22T08:41:55.866" v="5849" actId="164"/>
          <ac:spMkLst>
            <pc:docMk/>
            <pc:sldMk cId="1898435260" sldId="309"/>
            <ac:spMk id="8" creationId="{41D8DD18-9E22-3108-041C-63B68D221F37}"/>
          </ac:spMkLst>
        </pc:spChg>
        <pc:spChg chg="add mod">
          <ac:chgData name="SAGARA Hiroki" userId="502f251b-6425-4ff2-804f-5484ab430b32" providerId="ADAL" clId="{D3C802EB-B18E-488A-BE6C-B30E04CF536A}" dt="2025-02-22T08:41:55.866" v="5849" actId="164"/>
          <ac:spMkLst>
            <pc:docMk/>
            <pc:sldMk cId="1898435260" sldId="309"/>
            <ac:spMk id="9" creationId="{4F24613F-0E8C-E13F-7125-4BA61A9630EC}"/>
          </ac:spMkLst>
        </pc:spChg>
        <pc:spChg chg="add mod">
          <ac:chgData name="SAGARA Hiroki" userId="502f251b-6425-4ff2-804f-5484ab430b32" providerId="ADAL" clId="{D3C802EB-B18E-488A-BE6C-B30E04CF536A}" dt="2025-02-22T09:07:18.647" v="6061" actId="14100"/>
          <ac:spMkLst>
            <pc:docMk/>
            <pc:sldMk cId="1898435260" sldId="309"/>
            <ac:spMk id="11" creationId="{DA9557EB-7A0F-11C9-6287-3FE1AA3931C0}"/>
          </ac:spMkLst>
        </pc:spChg>
        <pc:spChg chg="add mod">
          <ac:chgData name="SAGARA Hiroki" userId="502f251b-6425-4ff2-804f-5484ab430b32" providerId="ADAL" clId="{D3C802EB-B18E-488A-BE6C-B30E04CF536A}" dt="2025-02-22T09:13:06.798" v="6815" actId="1076"/>
          <ac:spMkLst>
            <pc:docMk/>
            <pc:sldMk cId="1898435260" sldId="309"/>
            <ac:spMk id="12" creationId="{FF8AE7EC-0614-3307-70D5-080C879C10EF}"/>
          </ac:spMkLst>
        </pc:spChg>
        <pc:grpChg chg="add mod">
          <ac:chgData name="SAGARA Hiroki" userId="502f251b-6425-4ff2-804f-5484ab430b32" providerId="ADAL" clId="{D3C802EB-B18E-488A-BE6C-B30E04CF536A}" dt="2025-02-22T09:13:03.591" v="6814" actId="1076"/>
          <ac:grpSpMkLst>
            <pc:docMk/>
            <pc:sldMk cId="1898435260" sldId="309"/>
            <ac:grpSpMk id="10" creationId="{E4DBC11B-7D15-77FE-F388-09096CA3DF7F}"/>
          </ac:grpSpMkLst>
        </pc:grpChg>
        <pc:picChg chg="add mod">
          <ac:chgData name="SAGARA Hiroki" userId="502f251b-6425-4ff2-804f-5484ab430b32" providerId="ADAL" clId="{D3C802EB-B18E-488A-BE6C-B30E04CF536A}" dt="2025-02-22T08:41:55.866" v="5849" actId="164"/>
          <ac:picMkLst>
            <pc:docMk/>
            <pc:sldMk cId="1898435260" sldId="309"/>
            <ac:picMk id="6" creationId="{97A53821-D3C9-BC0C-9883-466F00463A09}"/>
          </ac:picMkLst>
        </pc:picChg>
      </pc:sldChg>
      <pc:sldChg chg="addSp delSp modSp add mod modNotesTx">
        <pc:chgData name="SAGARA Hiroki" userId="502f251b-6425-4ff2-804f-5484ab430b32" providerId="ADAL" clId="{D3C802EB-B18E-488A-BE6C-B30E04CF536A}" dt="2025-02-24T07:59:45.623" v="23619" actId="313"/>
        <pc:sldMkLst>
          <pc:docMk/>
          <pc:sldMk cId="220443133" sldId="310"/>
        </pc:sldMkLst>
        <pc:spChg chg="del">
          <ac:chgData name="SAGARA Hiroki" userId="502f251b-6425-4ff2-804f-5484ab430b32" providerId="ADAL" clId="{D3C802EB-B18E-488A-BE6C-B30E04CF536A}" dt="2025-02-22T15:00:27.783" v="11722" actId="478"/>
          <ac:spMkLst>
            <pc:docMk/>
            <pc:sldMk cId="220443133" sldId="310"/>
            <ac:spMk id="2" creationId="{69FD98EC-8D25-482F-8132-04421A268D61}"/>
          </ac:spMkLst>
        </pc:spChg>
        <pc:spChg chg="mod">
          <ac:chgData name="SAGARA Hiroki" userId="502f251b-6425-4ff2-804f-5484ab430b32" providerId="ADAL" clId="{D3C802EB-B18E-488A-BE6C-B30E04CF536A}" dt="2025-02-22T15:00:47.915" v="11765" actId="14100"/>
          <ac:spMkLst>
            <pc:docMk/>
            <pc:sldMk cId="220443133" sldId="310"/>
            <ac:spMk id="3" creationId="{51CDB890-8D30-437B-8CC3-08166F8C7210}"/>
          </ac:spMkLst>
        </pc:spChg>
        <pc:spChg chg="mod">
          <ac:chgData name="SAGARA Hiroki" userId="502f251b-6425-4ff2-804f-5484ab430b32" providerId="ADAL" clId="{D3C802EB-B18E-488A-BE6C-B30E04CF536A}" dt="2025-02-22T15:53:20.388" v="12879"/>
          <ac:spMkLst>
            <pc:docMk/>
            <pc:sldMk cId="220443133" sldId="310"/>
            <ac:spMk id="4" creationId="{7573968E-BF17-4017-AA59-5326CD607CE0}"/>
          </ac:spMkLst>
        </pc:spChg>
        <pc:spChg chg="add del">
          <ac:chgData name="SAGARA Hiroki" userId="502f251b-6425-4ff2-804f-5484ab430b32" providerId="ADAL" clId="{D3C802EB-B18E-488A-BE6C-B30E04CF536A}" dt="2025-02-22T14:59:47.076" v="11719" actId="478"/>
          <ac:spMkLst>
            <pc:docMk/>
            <pc:sldMk cId="220443133" sldId="310"/>
            <ac:spMk id="6" creationId="{0470423E-F759-0988-9CD9-07D3A899D662}"/>
          </ac:spMkLst>
        </pc:spChg>
        <pc:spChg chg="add del">
          <ac:chgData name="SAGARA Hiroki" userId="502f251b-6425-4ff2-804f-5484ab430b32" providerId="ADAL" clId="{D3C802EB-B18E-488A-BE6C-B30E04CF536A}" dt="2025-02-22T15:02:26.999" v="11767" actId="22"/>
          <ac:spMkLst>
            <pc:docMk/>
            <pc:sldMk cId="220443133" sldId="310"/>
            <ac:spMk id="8" creationId="{79230B36-0A55-C7CC-7086-1291369D942F}"/>
          </ac:spMkLst>
        </pc:spChg>
        <pc:spChg chg="add mod">
          <ac:chgData name="SAGARA Hiroki" userId="502f251b-6425-4ff2-804f-5484ab430b32" providerId="ADAL" clId="{D3C802EB-B18E-488A-BE6C-B30E04CF536A}" dt="2025-02-22T15:18:34.891" v="12237" actId="403"/>
          <ac:spMkLst>
            <pc:docMk/>
            <pc:sldMk cId="220443133" sldId="310"/>
            <ac:spMk id="10" creationId="{7BD71E84-8D7A-2E46-BD77-561FEB9AA3C7}"/>
          </ac:spMkLst>
        </pc:spChg>
        <pc:spChg chg="add mod">
          <ac:chgData name="SAGARA Hiroki" userId="502f251b-6425-4ff2-804f-5484ab430b32" providerId="ADAL" clId="{D3C802EB-B18E-488A-BE6C-B30E04CF536A}" dt="2025-02-24T07:59:45.623" v="23619" actId="313"/>
          <ac:spMkLst>
            <pc:docMk/>
            <pc:sldMk cId="220443133" sldId="310"/>
            <ac:spMk id="12" creationId="{3797EE6D-7133-5659-ABDA-CFC2CF736BE0}"/>
          </ac:spMkLst>
        </pc:spChg>
        <pc:spChg chg="add mod">
          <ac:chgData name="SAGARA Hiroki" userId="502f251b-6425-4ff2-804f-5484ab430b32" providerId="ADAL" clId="{D3C802EB-B18E-488A-BE6C-B30E04CF536A}" dt="2025-02-22T15:36:01.234" v="12410" actId="1036"/>
          <ac:spMkLst>
            <pc:docMk/>
            <pc:sldMk cId="220443133" sldId="310"/>
            <ac:spMk id="15" creationId="{DCA51412-91C1-DB3A-CC89-74E23CD92597}"/>
          </ac:spMkLst>
        </pc:spChg>
        <pc:spChg chg="add mod">
          <ac:chgData name="SAGARA Hiroki" userId="502f251b-6425-4ff2-804f-5484ab430b32" providerId="ADAL" clId="{D3C802EB-B18E-488A-BE6C-B30E04CF536A}" dt="2025-02-22T15:36:10.953" v="12418" actId="1036"/>
          <ac:spMkLst>
            <pc:docMk/>
            <pc:sldMk cId="220443133" sldId="310"/>
            <ac:spMk id="18" creationId="{138DCCBF-037E-228B-F069-218D8D031020}"/>
          </ac:spMkLst>
        </pc:spChg>
        <pc:spChg chg="add mod">
          <ac:chgData name="SAGARA Hiroki" userId="502f251b-6425-4ff2-804f-5484ab430b32" providerId="ADAL" clId="{D3C802EB-B18E-488A-BE6C-B30E04CF536A}" dt="2025-02-22T15:35:27.170" v="12338" actId="571"/>
          <ac:spMkLst>
            <pc:docMk/>
            <pc:sldMk cId="220443133" sldId="310"/>
            <ac:spMk id="20" creationId="{3D120F1E-5292-5B43-32DF-5C28908BE535}"/>
          </ac:spMkLst>
        </pc:spChg>
        <pc:spChg chg="add mod">
          <ac:chgData name="SAGARA Hiroki" userId="502f251b-6425-4ff2-804f-5484ab430b32" providerId="ADAL" clId="{D3C802EB-B18E-488A-BE6C-B30E04CF536A}" dt="2025-02-22T15:35:56.923" v="12399" actId="1076"/>
          <ac:spMkLst>
            <pc:docMk/>
            <pc:sldMk cId="220443133" sldId="310"/>
            <ac:spMk id="22" creationId="{CACF08D9-825A-F4C9-1E2B-D3930443A09A}"/>
          </ac:spMkLst>
        </pc:spChg>
        <pc:spChg chg="add mod">
          <ac:chgData name="SAGARA Hiroki" userId="502f251b-6425-4ff2-804f-5484ab430b32" providerId="ADAL" clId="{D3C802EB-B18E-488A-BE6C-B30E04CF536A}" dt="2025-02-22T15:36:56.300" v="12529" actId="14100"/>
          <ac:spMkLst>
            <pc:docMk/>
            <pc:sldMk cId="220443133" sldId="310"/>
            <ac:spMk id="23" creationId="{B03D343D-874D-BF83-1217-61D4716C98C1}"/>
          </ac:spMkLst>
        </pc:spChg>
        <pc:picChg chg="add mod">
          <ac:chgData name="SAGARA Hiroki" userId="502f251b-6425-4ff2-804f-5484ab430b32" providerId="ADAL" clId="{D3C802EB-B18E-488A-BE6C-B30E04CF536A}" dt="2025-02-22T15:36:01.234" v="12410" actId="1036"/>
          <ac:picMkLst>
            <pc:docMk/>
            <pc:sldMk cId="220443133" sldId="310"/>
            <ac:picMk id="13" creationId="{56462F3D-3D8B-C3C9-4491-75E96F3F561E}"/>
          </ac:picMkLst>
        </pc:picChg>
        <pc:picChg chg="add mod">
          <ac:chgData name="SAGARA Hiroki" userId="502f251b-6425-4ff2-804f-5484ab430b32" providerId="ADAL" clId="{D3C802EB-B18E-488A-BE6C-B30E04CF536A}" dt="2025-02-22T15:36:10.953" v="12418" actId="1036"/>
          <ac:picMkLst>
            <pc:docMk/>
            <pc:sldMk cId="220443133" sldId="310"/>
            <ac:picMk id="17" creationId="{E057A7F6-AC38-87E1-35B0-8986FF87700E}"/>
          </ac:picMkLst>
        </pc:picChg>
        <pc:picChg chg="add mod">
          <ac:chgData name="SAGARA Hiroki" userId="502f251b-6425-4ff2-804f-5484ab430b32" providerId="ADAL" clId="{D3C802EB-B18E-488A-BE6C-B30E04CF536A}" dt="2025-02-22T15:35:27.170" v="12338" actId="571"/>
          <ac:picMkLst>
            <pc:docMk/>
            <pc:sldMk cId="220443133" sldId="310"/>
            <ac:picMk id="19" creationId="{AE142CD2-E1D6-613E-4EA5-A5C909EE9D80}"/>
          </ac:picMkLst>
        </pc:picChg>
      </pc:sldChg>
      <pc:sldChg chg="addSp delSp modSp add mod ord modNotesTx">
        <pc:chgData name="SAGARA Hiroki" userId="502f251b-6425-4ff2-804f-5484ab430b32" providerId="ADAL" clId="{D3C802EB-B18E-488A-BE6C-B30E04CF536A}" dt="2025-02-24T07:59:40.229" v="23614" actId="313"/>
        <pc:sldMkLst>
          <pc:docMk/>
          <pc:sldMk cId="4184021123" sldId="311"/>
        </pc:sldMkLst>
        <pc:spChg chg="del mod">
          <ac:chgData name="SAGARA Hiroki" userId="502f251b-6425-4ff2-804f-5484ab430b32" providerId="ADAL" clId="{D3C802EB-B18E-488A-BE6C-B30E04CF536A}" dt="2025-02-22T11:44:57.368" v="7788" actId="478"/>
          <ac:spMkLst>
            <pc:docMk/>
            <pc:sldMk cId="4184021123" sldId="311"/>
            <ac:spMk id="2" creationId="{69FD98EC-8D25-482F-8132-04421A268D61}"/>
          </ac:spMkLst>
        </pc:spChg>
        <pc:spChg chg="mod">
          <ac:chgData name="SAGARA Hiroki" userId="502f251b-6425-4ff2-804f-5484ab430b32" providerId="ADAL" clId="{D3C802EB-B18E-488A-BE6C-B30E04CF536A}" dt="2025-02-24T07:59:37.266" v="23611" actId="313"/>
          <ac:spMkLst>
            <pc:docMk/>
            <pc:sldMk cId="4184021123" sldId="311"/>
            <ac:spMk id="3" creationId="{51CDB890-8D30-437B-8CC3-08166F8C7210}"/>
          </ac:spMkLst>
        </pc:spChg>
        <pc:spChg chg="mod">
          <ac:chgData name="SAGARA Hiroki" userId="502f251b-6425-4ff2-804f-5484ab430b32" providerId="ADAL" clId="{D3C802EB-B18E-488A-BE6C-B30E04CF536A}" dt="2025-02-24T07:59:38.138" v="23612" actId="313"/>
          <ac:spMkLst>
            <pc:docMk/>
            <pc:sldMk cId="4184021123" sldId="311"/>
            <ac:spMk id="4" creationId="{7573968E-BF17-4017-AA59-5326CD607CE0}"/>
          </ac:spMkLst>
        </pc:spChg>
        <pc:spChg chg="add del mod">
          <ac:chgData name="SAGARA Hiroki" userId="502f251b-6425-4ff2-804f-5484ab430b32" providerId="ADAL" clId="{D3C802EB-B18E-488A-BE6C-B30E04CF536A}" dt="2025-02-24T07:23:57.491" v="21513" actId="21"/>
          <ac:spMkLst>
            <pc:docMk/>
            <pc:sldMk cId="4184021123" sldId="311"/>
            <ac:spMk id="5" creationId="{E376157B-8648-A95B-FEEE-91FEE99FD8BC}"/>
          </ac:spMkLst>
        </pc:spChg>
        <pc:spChg chg="add del">
          <ac:chgData name="SAGARA Hiroki" userId="502f251b-6425-4ff2-804f-5484ab430b32" providerId="ADAL" clId="{D3C802EB-B18E-488A-BE6C-B30E04CF536A}" dt="2025-02-22T11:48:24.100" v="7906" actId="22"/>
          <ac:spMkLst>
            <pc:docMk/>
            <pc:sldMk cId="4184021123" sldId="311"/>
            <ac:spMk id="6" creationId="{3BC32EA1-687C-ECD4-9DDD-B03DCA59E48E}"/>
          </ac:spMkLst>
        </pc:spChg>
        <pc:spChg chg="add mod">
          <ac:chgData name="SAGARA Hiroki" userId="502f251b-6425-4ff2-804f-5484ab430b32" providerId="ADAL" clId="{D3C802EB-B18E-488A-BE6C-B30E04CF536A}" dt="2025-02-22T12:33:45.956" v="8193"/>
          <ac:spMkLst>
            <pc:docMk/>
            <pc:sldMk cId="4184021123" sldId="311"/>
            <ac:spMk id="8" creationId="{C3EE8919-2A1E-C815-484D-23F45B035DA5}"/>
          </ac:spMkLst>
        </pc:spChg>
        <pc:spChg chg="add mod">
          <ac:chgData name="SAGARA Hiroki" userId="502f251b-6425-4ff2-804f-5484ab430b32" providerId="ADAL" clId="{D3C802EB-B18E-488A-BE6C-B30E04CF536A}" dt="2025-02-22T13:36:24.253" v="8711" actId="6549"/>
          <ac:spMkLst>
            <pc:docMk/>
            <pc:sldMk cId="4184021123" sldId="311"/>
            <ac:spMk id="10" creationId="{D3B33F40-2A57-870B-B500-BF41447CAAC5}"/>
          </ac:spMkLst>
        </pc:spChg>
        <pc:spChg chg="add del mod">
          <ac:chgData name="SAGARA Hiroki" userId="502f251b-6425-4ff2-804f-5484ab430b32" providerId="ADAL" clId="{D3C802EB-B18E-488A-BE6C-B30E04CF536A}" dt="2025-02-22T13:05:56.094" v="8286" actId="478"/>
          <ac:spMkLst>
            <pc:docMk/>
            <pc:sldMk cId="4184021123" sldId="311"/>
            <ac:spMk id="11" creationId="{E65F4438-C486-A60E-BEBF-A1D3F8167A57}"/>
          </ac:spMkLst>
        </pc:spChg>
        <pc:spChg chg="add del mod">
          <ac:chgData name="SAGARA Hiroki" userId="502f251b-6425-4ff2-804f-5484ab430b32" providerId="ADAL" clId="{D3C802EB-B18E-488A-BE6C-B30E04CF536A}" dt="2025-02-22T13:07:12.174" v="8293" actId="478"/>
          <ac:spMkLst>
            <pc:docMk/>
            <pc:sldMk cId="4184021123" sldId="311"/>
            <ac:spMk id="12" creationId="{14680947-7EAD-573E-FE0B-F4131547B553}"/>
          </ac:spMkLst>
        </pc:spChg>
        <pc:spChg chg="add mod">
          <ac:chgData name="SAGARA Hiroki" userId="502f251b-6425-4ff2-804f-5484ab430b32" providerId="ADAL" clId="{D3C802EB-B18E-488A-BE6C-B30E04CF536A}" dt="2025-02-24T07:59:39.231" v="23613" actId="313"/>
          <ac:spMkLst>
            <pc:docMk/>
            <pc:sldMk cId="4184021123" sldId="311"/>
            <ac:spMk id="17" creationId="{839B5D82-3A74-7C0D-0577-003B90D44AAE}"/>
          </ac:spMkLst>
        </pc:spChg>
        <pc:spChg chg="add mod">
          <ac:chgData name="SAGARA Hiroki" userId="502f251b-6425-4ff2-804f-5484ab430b32" providerId="ADAL" clId="{D3C802EB-B18E-488A-BE6C-B30E04CF536A}" dt="2025-02-22T13:36:21.334" v="8709" actId="1036"/>
          <ac:spMkLst>
            <pc:docMk/>
            <pc:sldMk cId="4184021123" sldId="311"/>
            <ac:spMk id="21" creationId="{D381DF05-25D5-84A2-431C-D843307120DB}"/>
          </ac:spMkLst>
        </pc:spChg>
        <pc:spChg chg="add mod">
          <ac:chgData name="SAGARA Hiroki" userId="502f251b-6425-4ff2-804f-5484ab430b32" providerId="ADAL" clId="{D3C802EB-B18E-488A-BE6C-B30E04CF536A}" dt="2025-02-22T13:36:21.334" v="8709" actId="1036"/>
          <ac:spMkLst>
            <pc:docMk/>
            <pc:sldMk cId="4184021123" sldId="311"/>
            <ac:spMk id="24" creationId="{93977B76-580D-3B66-1680-2D024F0962A9}"/>
          </ac:spMkLst>
        </pc:spChg>
        <pc:spChg chg="add mod">
          <ac:chgData name="SAGARA Hiroki" userId="502f251b-6425-4ff2-804f-5484ab430b32" providerId="ADAL" clId="{D3C802EB-B18E-488A-BE6C-B30E04CF536A}" dt="2025-02-22T13:36:21.334" v="8709" actId="1036"/>
          <ac:spMkLst>
            <pc:docMk/>
            <pc:sldMk cId="4184021123" sldId="311"/>
            <ac:spMk id="26" creationId="{E1D6EA6C-A249-56EC-5898-67EA268DCB50}"/>
          </ac:spMkLst>
        </pc:spChg>
        <pc:spChg chg="add mod">
          <ac:chgData name="SAGARA Hiroki" userId="502f251b-6425-4ff2-804f-5484ab430b32" providerId="ADAL" clId="{D3C802EB-B18E-488A-BE6C-B30E04CF536A}" dt="2025-02-22T13:39:32.614" v="8751"/>
          <ac:spMkLst>
            <pc:docMk/>
            <pc:sldMk cId="4184021123" sldId="311"/>
            <ac:spMk id="28" creationId="{2B614694-CA1E-1431-BDE0-65011E9AE284}"/>
          </ac:spMkLst>
        </pc:spChg>
        <pc:spChg chg="add mod">
          <ac:chgData name="SAGARA Hiroki" userId="502f251b-6425-4ff2-804f-5484ab430b32" providerId="ADAL" clId="{D3C802EB-B18E-488A-BE6C-B30E04CF536A}" dt="2025-02-22T13:46:17.661" v="8896" actId="14100"/>
          <ac:spMkLst>
            <pc:docMk/>
            <pc:sldMk cId="4184021123" sldId="311"/>
            <ac:spMk id="30" creationId="{805D2FA7-30EA-B51F-3E42-A7801DE0C1B5}"/>
          </ac:spMkLst>
        </pc:spChg>
        <pc:picChg chg="add del mod">
          <ac:chgData name="SAGARA Hiroki" userId="502f251b-6425-4ff2-804f-5484ab430b32" providerId="ADAL" clId="{D3C802EB-B18E-488A-BE6C-B30E04CF536A}" dt="2025-02-22T13:20:15.764" v="8571" actId="478"/>
          <ac:picMkLst>
            <pc:docMk/>
            <pc:sldMk cId="4184021123" sldId="311"/>
            <ac:picMk id="14" creationId="{25035EFA-3B8D-6641-A6D2-7A6006F38D47}"/>
          </ac:picMkLst>
        </pc:picChg>
        <pc:picChg chg="add mod">
          <ac:chgData name="SAGARA Hiroki" userId="502f251b-6425-4ff2-804f-5484ab430b32" providerId="ADAL" clId="{D3C802EB-B18E-488A-BE6C-B30E04CF536A}" dt="2025-02-22T13:19:35.257" v="8548" actId="1076"/>
          <ac:picMkLst>
            <pc:docMk/>
            <pc:sldMk cId="4184021123" sldId="311"/>
            <ac:picMk id="16" creationId="{38D6BC43-5913-5610-4AB8-C6C3659644CC}"/>
          </ac:picMkLst>
        </pc:picChg>
        <pc:picChg chg="add mod modCrop">
          <ac:chgData name="SAGARA Hiroki" userId="502f251b-6425-4ff2-804f-5484ab430b32" providerId="ADAL" clId="{D3C802EB-B18E-488A-BE6C-B30E04CF536A}" dt="2025-02-22T13:34:18.758" v="8579" actId="14100"/>
          <ac:picMkLst>
            <pc:docMk/>
            <pc:sldMk cId="4184021123" sldId="311"/>
            <ac:picMk id="19" creationId="{E6ABB828-4A5E-17DE-F55E-686295A00176}"/>
          </ac:picMkLst>
        </pc:picChg>
        <pc:picChg chg="add mod modCrop">
          <ac:chgData name="SAGARA Hiroki" userId="502f251b-6425-4ff2-804f-5484ab430b32" providerId="ADAL" clId="{D3C802EB-B18E-488A-BE6C-B30E04CF536A}" dt="2025-02-22T13:36:21.334" v="8709" actId="1036"/>
          <ac:picMkLst>
            <pc:docMk/>
            <pc:sldMk cId="4184021123" sldId="311"/>
            <ac:picMk id="20" creationId="{187A58FF-0A5E-C2AB-393A-4AACE02B2ED5}"/>
          </ac:picMkLst>
        </pc:picChg>
        <pc:picChg chg="add mod">
          <ac:chgData name="SAGARA Hiroki" userId="502f251b-6425-4ff2-804f-5484ab430b32" providerId="ADAL" clId="{D3C802EB-B18E-488A-BE6C-B30E04CF536A}" dt="2025-02-22T13:35:06.378" v="8650" actId="571"/>
          <ac:picMkLst>
            <pc:docMk/>
            <pc:sldMk cId="4184021123" sldId="311"/>
            <ac:picMk id="22" creationId="{067A93BC-1428-1BD1-16E0-02AB5D2AB14F}"/>
          </ac:picMkLst>
        </pc:picChg>
        <pc:picChg chg="add mod modCrop">
          <ac:chgData name="SAGARA Hiroki" userId="502f251b-6425-4ff2-804f-5484ab430b32" providerId="ADAL" clId="{D3C802EB-B18E-488A-BE6C-B30E04CF536A}" dt="2025-02-22T13:36:21.334" v="8709" actId="1036"/>
          <ac:picMkLst>
            <pc:docMk/>
            <pc:sldMk cId="4184021123" sldId="311"/>
            <ac:picMk id="23" creationId="{6F12920F-DFA0-D57F-268B-9E3108D3D40E}"/>
          </ac:picMkLst>
        </pc:picChg>
        <pc:picChg chg="add mod modCrop">
          <ac:chgData name="SAGARA Hiroki" userId="502f251b-6425-4ff2-804f-5484ab430b32" providerId="ADAL" clId="{D3C802EB-B18E-488A-BE6C-B30E04CF536A}" dt="2025-02-22T13:36:21.334" v="8709" actId="1036"/>
          <ac:picMkLst>
            <pc:docMk/>
            <pc:sldMk cId="4184021123" sldId="311"/>
            <ac:picMk id="25" creationId="{482E6C73-5C10-D899-BCBA-8C443E47B4F2}"/>
          </ac:picMkLst>
        </pc:picChg>
        <pc:picChg chg="add mod modCrop">
          <ac:chgData name="SAGARA Hiroki" userId="502f251b-6425-4ff2-804f-5484ab430b32" providerId="ADAL" clId="{D3C802EB-B18E-488A-BE6C-B30E04CF536A}" dt="2025-02-22T13:39:14.508" v="8717" actId="1076"/>
          <ac:picMkLst>
            <pc:docMk/>
            <pc:sldMk cId="4184021123" sldId="311"/>
            <ac:picMk id="27" creationId="{2F617DDD-59B8-804C-D088-51C43CC850D3}"/>
          </ac:picMkLst>
        </pc:picChg>
      </pc:sldChg>
      <pc:sldChg chg="addSp delSp modSp add mod modNotesTx">
        <pc:chgData name="SAGARA Hiroki" userId="502f251b-6425-4ff2-804f-5484ab430b32" providerId="ADAL" clId="{D3C802EB-B18E-488A-BE6C-B30E04CF536A}" dt="2025-02-24T08:26:40.375" v="25948" actId="20577"/>
        <pc:sldMkLst>
          <pc:docMk/>
          <pc:sldMk cId="2474096362" sldId="312"/>
        </pc:sldMkLst>
        <pc:spChg chg="del">
          <ac:chgData name="SAGARA Hiroki" userId="502f251b-6425-4ff2-804f-5484ab430b32" providerId="ADAL" clId="{D3C802EB-B18E-488A-BE6C-B30E04CF536A}" dt="2025-02-22T15:41:23.820" v="12532" actId="478"/>
          <ac:spMkLst>
            <pc:docMk/>
            <pc:sldMk cId="2474096362" sldId="312"/>
            <ac:spMk id="2" creationId="{69FD98EC-8D25-482F-8132-04421A268D61}"/>
          </ac:spMkLst>
        </pc:spChg>
        <pc:spChg chg="del mod">
          <ac:chgData name="SAGARA Hiroki" userId="502f251b-6425-4ff2-804f-5484ab430b32" providerId="ADAL" clId="{D3C802EB-B18E-488A-BE6C-B30E04CF536A}" dt="2025-02-22T15:41:43.831" v="12564" actId="478"/>
          <ac:spMkLst>
            <pc:docMk/>
            <pc:sldMk cId="2474096362" sldId="312"/>
            <ac:spMk id="3" creationId="{51CDB890-8D30-437B-8CC3-08166F8C7210}"/>
          </ac:spMkLst>
        </pc:spChg>
        <pc:spChg chg="mod">
          <ac:chgData name="SAGARA Hiroki" userId="502f251b-6425-4ff2-804f-5484ab430b32" providerId="ADAL" clId="{D3C802EB-B18E-488A-BE6C-B30E04CF536A}" dt="2025-02-24T07:48:18.482" v="22737" actId="20577"/>
          <ac:spMkLst>
            <pc:docMk/>
            <pc:sldMk cId="2474096362" sldId="312"/>
            <ac:spMk id="4" creationId="{7573968E-BF17-4017-AA59-5326CD607CE0}"/>
          </ac:spMkLst>
        </pc:spChg>
        <pc:spChg chg="add mod">
          <ac:chgData name="SAGARA Hiroki" userId="502f251b-6425-4ff2-804f-5484ab430b32" providerId="ADAL" clId="{D3C802EB-B18E-488A-BE6C-B30E04CF536A}" dt="2025-02-24T08:05:32.702" v="24039"/>
          <ac:spMkLst>
            <pc:docMk/>
            <pc:sldMk cId="2474096362" sldId="312"/>
            <ac:spMk id="5" creationId="{E376157B-8648-A95B-FEEE-91FEE99FD8BC}"/>
          </ac:spMkLst>
        </pc:spChg>
        <pc:spChg chg="add del mod">
          <ac:chgData name="SAGARA Hiroki" userId="502f251b-6425-4ff2-804f-5484ab430b32" providerId="ADAL" clId="{D3C802EB-B18E-488A-BE6C-B30E04CF536A}" dt="2025-02-22T15:41:46.169" v="12566" actId="478"/>
          <ac:spMkLst>
            <pc:docMk/>
            <pc:sldMk cId="2474096362" sldId="312"/>
            <ac:spMk id="6" creationId="{E2ABD88E-0943-E122-9E20-BE2B5EFFDB75}"/>
          </ac:spMkLst>
        </pc:spChg>
        <pc:spChg chg="add mod">
          <ac:chgData name="SAGARA Hiroki" userId="502f251b-6425-4ff2-804f-5484ab430b32" providerId="ADAL" clId="{D3C802EB-B18E-488A-BE6C-B30E04CF536A}" dt="2025-02-24T07:59:46.426" v="23620" actId="313"/>
          <ac:spMkLst>
            <pc:docMk/>
            <pc:sldMk cId="2474096362" sldId="312"/>
            <ac:spMk id="7" creationId="{EFB27FA4-C350-0661-74AC-C859D18CD8D9}"/>
          </ac:spMkLst>
        </pc:spChg>
        <pc:spChg chg="add mod">
          <ac:chgData name="SAGARA Hiroki" userId="502f251b-6425-4ff2-804f-5484ab430b32" providerId="ADAL" clId="{D3C802EB-B18E-488A-BE6C-B30E04CF536A}" dt="2025-02-24T07:59:47.077" v="23621" actId="313"/>
          <ac:spMkLst>
            <pc:docMk/>
            <pc:sldMk cId="2474096362" sldId="312"/>
            <ac:spMk id="15" creationId="{1EBE27EA-9F83-114E-38D6-1476909CDF38}"/>
          </ac:spMkLst>
        </pc:spChg>
        <pc:spChg chg="add mod">
          <ac:chgData name="SAGARA Hiroki" userId="502f251b-6425-4ff2-804f-5484ab430b32" providerId="ADAL" clId="{D3C802EB-B18E-488A-BE6C-B30E04CF536A}" dt="2025-02-22T15:48:01.712" v="12705" actId="1076"/>
          <ac:spMkLst>
            <pc:docMk/>
            <pc:sldMk cId="2474096362" sldId="312"/>
            <ac:spMk id="16" creationId="{260A0020-9817-66C2-7F9B-93BA5DE82E58}"/>
          </ac:spMkLst>
        </pc:spChg>
        <pc:spChg chg="add mod">
          <ac:chgData name="SAGARA Hiroki" userId="502f251b-6425-4ff2-804f-5484ab430b32" providerId="ADAL" clId="{D3C802EB-B18E-488A-BE6C-B30E04CF536A}" dt="2025-02-22T16:23:15.201" v="13894" actId="1076"/>
          <ac:spMkLst>
            <pc:docMk/>
            <pc:sldMk cId="2474096362" sldId="312"/>
            <ac:spMk id="19" creationId="{0114739A-09EA-CDD9-A82C-CBBD75EEA754}"/>
          </ac:spMkLst>
        </pc:spChg>
        <pc:spChg chg="add mod">
          <ac:chgData name="SAGARA Hiroki" userId="502f251b-6425-4ff2-804f-5484ab430b32" providerId="ADAL" clId="{D3C802EB-B18E-488A-BE6C-B30E04CF536A}" dt="2025-02-24T07:59:58.064" v="23622" actId="313"/>
          <ac:spMkLst>
            <pc:docMk/>
            <pc:sldMk cId="2474096362" sldId="312"/>
            <ac:spMk id="20" creationId="{0DCE2971-2E68-8557-BE53-6D6444AD9FCD}"/>
          </ac:spMkLst>
        </pc:spChg>
        <pc:spChg chg="add mod">
          <ac:chgData name="SAGARA Hiroki" userId="502f251b-6425-4ff2-804f-5484ab430b32" providerId="ADAL" clId="{D3C802EB-B18E-488A-BE6C-B30E04CF536A}" dt="2025-02-22T15:56:31.742" v="13263" actId="1076"/>
          <ac:spMkLst>
            <pc:docMk/>
            <pc:sldMk cId="2474096362" sldId="312"/>
            <ac:spMk id="21" creationId="{8E0FD0DE-6CB8-90A1-41F2-C2D0EAF9A4EC}"/>
          </ac:spMkLst>
        </pc:spChg>
        <pc:picChg chg="add mod modCrop">
          <ac:chgData name="SAGARA Hiroki" userId="502f251b-6425-4ff2-804f-5484ab430b32" providerId="ADAL" clId="{D3C802EB-B18E-488A-BE6C-B30E04CF536A}" dt="2025-02-24T07:24:54.865" v="21527" actId="1076"/>
          <ac:picMkLst>
            <pc:docMk/>
            <pc:sldMk cId="2474096362" sldId="312"/>
            <ac:picMk id="2" creationId="{0C770117-4858-6A88-24C6-C74F6986E291}"/>
          </ac:picMkLst>
        </pc:picChg>
        <pc:picChg chg="add mod">
          <ac:chgData name="SAGARA Hiroki" userId="502f251b-6425-4ff2-804f-5484ab430b32" providerId="ADAL" clId="{D3C802EB-B18E-488A-BE6C-B30E04CF536A}" dt="2025-02-22T15:43:40.995" v="12570" actId="1076"/>
          <ac:picMkLst>
            <pc:docMk/>
            <pc:sldMk cId="2474096362" sldId="312"/>
            <ac:picMk id="9" creationId="{BBAD15D7-BE86-2C91-2AB3-EED72FD3F64F}"/>
          </ac:picMkLst>
        </pc:picChg>
        <pc:picChg chg="add del mod">
          <ac:chgData name="SAGARA Hiroki" userId="502f251b-6425-4ff2-804f-5484ab430b32" providerId="ADAL" clId="{D3C802EB-B18E-488A-BE6C-B30E04CF536A}" dt="2025-02-22T15:45:57.882" v="12575" actId="478"/>
          <ac:picMkLst>
            <pc:docMk/>
            <pc:sldMk cId="2474096362" sldId="312"/>
            <ac:picMk id="11" creationId="{A362A7A3-936E-4CFE-C6B0-E8080CF04FF4}"/>
          </ac:picMkLst>
        </pc:picChg>
        <pc:picChg chg="add del mod">
          <ac:chgData name="SAGARA Hiroki" userId="502f251b-6425-4ff2-804f-5484ab430b32" providerId="ADAL" clId="{D3C802EB-B18E-488A-BE6C-B30E04CF536A}" dt="2025-02-22T15:49:34.900" v="12710" actId="478"/>
          <ac:picMkLst>
            <pc:docMk/>
            <pc:sldMk cId="2474096362" sldId="312"/>
            <ac:picMk id="13" creationId="{0EBBB603-425A-885E-2F4A-CD75FD8928F2}"/>
          </ac:picMkLst>
        </pc:picChg>
        <pc:picChg chg="add mod">
          <ac:chgData name="SAGARA Hiroki" userId="502f251b-6425-4ff2-804f-5484ab430b32" providerId="ADAL" clId="{D3C802EB-B18E-488A-BE6C-B30E04CF536A}" dt="2025-02-22T15:51:36.967" v="12873" actId="1076"/>
          <ac:picMkLst>
            <pc:docMk/>
            <pc:sldMk cId="2474096362" sldId="312"/>
            <ac:picMk id="18" creationId="{205D759C-B02E-04D9-512E-3B9CEAC1F6C1}"/>
          </ac:picMkLst>
        </pc:picChg>
      </pc:sldChg>
      <pc:sldChg chg="delSp modSp add mod ord">
        <pc:chgData name="SAGARA Hiroki" userId="502f251b-6425-4ff2-804f-5484ab430b32" providerId="ADAL" clId="{D3C802EB-B18E-488A-BE6C-B30E04CF536A}" dt="2025-02-22T16:31:54.995" v="14988"/>
        <pc:sldMkLst>
          <pc:docMk/>
          <pc:sldMk cId="2641246009" sldId="313"/>
        </pc:sldMkLst>
        <pc:spChg chg="del">
          <ac:chgData name="SAGARA Hiroki" userId="502f251b-6425-4ff2-804f-5484ab430b32" providerId="ADAL" clId="{D3C802EB-B18E-488A-BE6C-B30E04CF536A}" dt="2025-02-22T07:16:32.282" v="2367" actId="478"/>
          <ac:spMkLst>
            <pc:docMk/>
            <pc:sldMk cId="2641246009" sldId="313"/>
            <ac:spMk id="2" creationId="{69FD98EC-8D25-482F-8132-04421A268D61}"/>
          </ac:spMkLst>
        </pc:spChg>
        <pc:spChg chg="mod">
          <ac:chgData name="SAGARA Hiroki" userId="502f251b-6425-4ff2-804f-5484ab430b32" providerId="ADAL" clId="{D3C802EB-B18E-488A-BE6C-B30E04CF536A}" dt="2025-02-22T15:06:06.266" v="12181"/>
          <ac:spMkLst>
            <pc:docMk/>
            <pc:sldMk cId="2641246009" sldId="313"/>
            <ac:spMk id="3" creationId="{51CDB890-8D30-437B-8CC3-08166F8C7210}"/>
          </ac:spMkLst>
        </pc:spChg>
        <pc:spChg chg="mod">
          <ac:chgData name="SAGARA Hiroki" userId="502f251b-6425-4ff2-804f-5484ab430b32" providerId="ADAL" clId="{D3C802EB-B18E-488A-BE6C-B30E04CF536A}" dt="2025-02-22T07:18:11.528" v="2451"/>
          <ac:spMkLst>
            <pc:docMk/>
            <pc:sldMk cId="2641246009" sldId="313"/>
            <ac:spMk id="4" creationId="{7573968E-BF17-4017-AA59-5326CD607CE0}"/>
          </ac:spMkLst>
        </pc:spChg>
      </pc:sldChg>
      <pc:sldChg chg="add del">
        <pc:chgData name="SAGARA Hiroki" userId="502f251b-6425-4ff2-804f-5484ab430b32" providerId="ADAL" clId="{D3C802EB-B18E-488A-BE6C-B30E04CF536A}" dt="2025-02-22T07:16:36.538" v="2370"/>
        <pc:sldMkLst>
          <pc:docMk/>
          <pc:sldMk cId="3626892411" sldId="314"/>
        </pc:sldMkLst>
      </pc:sldChg>
      <pc:sldChg chg="addSp delSp modSp new mod">
        <pc:chgData name="SAGARA Hiroki" userId="502f251b-6425-4ff2-804f-5484ab430b32" providerId="ADAL" clId="{D3C802EB-B18E-488A-BE6C-B30E04CF536A}" dt="2025-02-22T08:14:45.890" v="4768" actId="1076"/>
        <pc:sldMkLst>
          <pc:docMk/>
          <pc:sldMk cId="3823086172" sldId="314"/>
        </pc:sldMkLst>
        <pc:spChg chg="del">
          <ac:chgData name="SAGARA Hiroki" userId="502f251b-6425-4ff2-804f-5484ab430b32" providerId="ADAL" clId="{D3C802EB-B18E-488A-BE6C-B30E04CF536A}" dt="2025-02-22T08:14:26.630" v="4766" actId="478"/>
          <ac:spMkLst>
            <pc:docMk/>
            <pc:sldMk cId="3823086172" sldId="314"/>
            <ac:spMk id="2" creationId="{9CBCBD4C-E768-7F8E-7490-4755FE8F88B4}"/>
          </ac:spMkLst>
        </pc:spChg>
        <pc:spChg chg="del">
          <ac:chgData name="SAGARA Hiroki" userId="502f251b-6425-4ff2-804f-5484ab430b32" providerId="ADAL" clId="{D3C802EB-B18E-488A-BE6C-B30E04CF536A}" dt="2025-02-22T08:14:26.630" v="4766" actId="478"/>
          <ac:spMkLst>
            <pc:docMk/>
            <pc:sldMk cId="3823086172" sldId="314"/>
            <ac:spMk id="3" creationId="{3BBD7771-7368-05F8-814F-13BACE145495}"/>
          </ac:spMkLst>
        </pc:spChg>
        <pc:spChg chg="mod">
          <ac:chgData name="SAGARA Hiroki" userId="502f251b-6425-4ff2-804f-5484ab430b32" providerId="ADAL" clId="{D3C802EB-B18E-488A-BE6C-B30E04CF536A}" dt="2025-02-22T08:14:22.075" v="4765"/>
          <ac:spMkLst>
            <pc:docMk/>
            <pc:sldMk cId="3823086172" sldId="314"/>
            <ac:spMk id="4" creationId="{1542829F-8B9D-AECC-77C5-C1930DFB9CEC}"/>
          </ac:spMkLst>
        </pc:spChg>
        <pc:picChg chg="add mod">
          <ac:chgData name="SAGARA Hiroki" userId="502f251b-6425-4ff2-804f-5484ab430b32" providerId="ADAL" clId="{D3C802EB-B18E-488A-BE6C-B30E04CF536A}" dt="2025-02-22T08:14:45.890" v="4768" actId="1076"/>
          <ac:picMkLst>
            <pc:docMk/>
            <pc:sldMk cId="3823086172" sldId="314"/>
            <ac:picMk id="6" creationId="{97C84C8B-2CB7-2A00-868F-BAB990C806FB}"/>
          </ac:picMkLst>
        </pc:picChg>
      </pc:sldChg>
      <pc:sldChg chg="modSp add mod modNotesTx">
        <pc:chgData name="SAGARA Hiroki" userId="502f251b-6425-4ff2-804f-5484ab430b32" providerId="ADAL" clId="{D3C802EB-B18E-488A-BE6C-B30E04CF536A}" dt="2025-02-24T06:41:31.871" v="19537" actId="20577"/>
        <pc:sldMkLst>
          <pc:docMk/>
          <pc:sldMk cId="3205576817" sldId="315"/>
        </pc:sldMkLst>
        <pc:spChg chg="mod">
          <ac:chgData name="SAGARA Hiroki" userId="502f251b-6425-4ff2-804f-5484ab430b32" providerId="ADAL" clId="{D3C802EB-B18E-488A-BE6C-B30E04CF536A}" dt="2025-02-22T09:28:29.562" v="6921" actId="1036"/>
          <ac:spMkLst>
            <pc:docMk/>
            <pc:sldMk cId="3205576817" sldId="315"/>
            <ac:spMk id="3" creationId="{51CDB890-8D30-437B-8CC3-08166F8C7210}"/>
          </ac:spMkLst>
        </pc:spChg>
        <pc:spChg chg="mod">
          <ac:chgData name="SAGARA Hiroki" userId="502f251b-6425-4ff2-804f-5484ab430b32" providerId="ADAL" clId="{D3C802EB-B18E-488A-BE6C-B30E04CF536A}" dt="2025-02-22T13:47:12.854" v="8905" actId="255"/>
          <ac:spMkLst>
            <pc:docMk/>
            <pc:sldMk cId="3205576817" sldId="315"/>
            <ac:spMk id="7" creationId="{BAFCFD4C-C3BA-88C6-4DC0-7ABF8B02B1AC}"/>
          </ac:spMkLst>
        </pc:spChg>
        <pc:spChg chg="mod">
          <ac:chgData name="SAGARA Hiroki" userId="502f251b-6425-4ff2-804f-5484ab430b32" providerId="ADAL" clId="{D3C802EB-B18E-488A-BE6C-B30E04CF536A}" dt="2025-02-22T13:47:17.779" v="8907" actId="1076"/>
          <ac:spMkLst>
            <pc:docMk/>
            <pc:sldMk cId="3205576817" sldId="315"/>
            <ac:spMk id="8" creationId="{41D8DD18-9E22-3108-041C-63B68D221F37}"/>
          </ac:spMkLst>
        </pc:spChg>
        <pc:spChg chg="mod">
          <ac:chgData name="SAGARA Hiroki" userId="502f251b-6425-4ff2-804f-5484ab430b32" providerId="ADAL" clId="{D3C802EB-B18E-488A-BE6C-B30E04CF536A}" dt="2025-02-22T13:47:12.854" v="8905" actId="255"/>
          <ac:spMkLst>
            <pc:docMk/>
            <pc:sldMk cId="3205576817" sldId="315"/>
            <ac:spMk id="9" creationId="{4F24613F-0E8C-E13F-7125-4BA61A9630EC}"/>
          </ac:spMkLst>
        </pc:spChg>
        <pc:spChg chg="mod">
          <ac:chgData name="SAGARA Hiroki" userId="502f251b-6425-4ff2-804f-5484ab430b32" providerId="ADAL" clId="{D3C802EB-B18E-488A-BE6C-B30E04CF536A}" dt="2025-02-24T06:41:12.778" v="19480" actId="1076"/>
          <ac:spMkLst>
            <pc:docMk/>
            <pc:sldMk cId="3205576817" sldId="315"/>
            <ac:spMk id="12" creationId="{FF8AE7EC-0614-3307-70D5-080C879C10EF}"/>
          </ac:spMkLst>
        </pc:spChg>
        <pc:grpChg chg="mod">
          <ac:chgData name="SAGARA Hiroki" userId="502f251b-6425-4ff2-804f-5484ab430b32" providerId="ADAL" clId="{D3C802EB-B18E-488A-BE6C-B30E04CF536A}" dt="2025-02-22T13:47:12.854" v="8905" actId="255"/>
          <ac:grpSpMkLst>
            <pc:docMk/>
            <pc:sldMk cId="3205576817" sldId="315"/>
            <ac:grpSpMk id="10" creationId="{E4DBC11B-7D15-77FE-F388-09096CA3DF7F}"/>
          </ac:grpSpMkLst>
        </pc:grpChg>
        <pc:picChg chg="mod">
          <ac:chgData name="SAGARA Hiroki" userId="502f251b-6425-4ff2-804f-5484ab430b32" providerId="ADAL" clId="{D3C802EB-B18E-488A-BE6C-B30E04CF536A}" dt="2025-02-22T13:47:12.854" v="8905" actId="255"/>
          <ac:picMkLst>
            <pc:docMk/>
            <pc:sldMk cId="3205576817" sldId="315"/>
            <ac:picMk id="6" creationId="{97A53821-D3C9-BC0C-9883-466F00463A09}"/>
          </ac:picMkLst>
        </pc:picChg>
      </pc:sldChg>
      <pc:sldChg chg="addSp delSp modSp add mod modNotesTx">
        <pc:chgData name="SAGARA Hiroki" userId="502f251b-6425-4ff2-804f-5484ab430b32" providerId="ADAL" clId="{D3C802EB-B18E-488A-BE6C-B30E04CF536A}" dt="2025-02-24T07:48:19.697" v="22741" actId="20577"/>
        <pc:sldMkLst>
          <pc:docMk/>
          <pc:sldMk cId="1784413090" sldId="316"/>
        </pc:sldMkLst>
        <pc:spChg chg="mod">
          <ac:chgData name="SAGARA Hiroki" userId="502f251b-6425-4ff2-804f-5484ab430b32" providerId="ADAL" clId="{D3C802EB-B18E-488A-BE6C-B30E04CF536A}" dt="2025-02-22T09:28:38.122" v="6923" actId="14100"/>
          <ac:spMkLst>
            <pc:docMk/>
            <pc:sldMk cId="1784413090" sldId="316"/>
            <ac:spMk id="3" creationId="{51CDB890-8D30-437B-8CC3-08166F8C7210}"/>
          </ac:spMkLst>
        </pc:spChg>
        <pc:spChg chg="add del">
          <ac:chgData name="SAGARA Hiroki" userId="502f251b-6425-4ff2-804f-5484ab430b32" providerId="ADAL" clId="{D3C802EB-B18E-488A-BE6C-B30E04CF536A}" dt="2025-02-22T09:21:33.381" v="6907" actId="22"/>
          <ac:spMkLst>
            <pc:docMk/>
            <pc:sldMk cId="1784413090" sldId="316"/>
            <ac:spMk id="5" creationId="{22F9F73A-F2B1-723D-0B15-79CD34D92226}"/>
          </ac:spMkLst>
        </pc:spChg>
        <pc:spChg chg="mod">
          <ac:chgData name="SAGARA Hiroki" userId="502f251b-6425-4ff2-804f-5484ab430b32" providerId="ADAL" clId="{D3C802EB-B18E-488A-BE6C-B30E04CF536A}" dt="2025-02-22T11:35:22.731" v="7560" actId="113"/>
          <ac:spMkLst>
            <pc:docMk/>
            <pc:sldMk cId="1784413090" sldId="316"/>
            <ac:spMk id="11" creationId="{DA9557EB-7A0F-11C9-6287-3FE1AA3931C0}"/>
          </ac:spMkLst>
        </pc:spChg>
        <pc:spChg chg="del">
          <ac:chgData name="SAGARA Hiroki" userId="502f251b-6425-4ff2-804f-5484ab430b32" providerId="ADAL" clId="{D3C802EB-B18E-488A-BE6C-B30E04CF536A}" dt="2025-02-22T09:28:33.642" v="6922" actId="478"/>
          <ac:spMkLst>
            <pc:docMk/>
            <pc:sldMk cId="1784413090" sldId="316"/>
            <ac:spMk id="12" creationId="{FF8AE7EC-0614-3307-70D5-080C879C10EF}"/>
          </ac:spMkLst>
        </pc:spChg>
        <pc:spChg chg="add mod">
          <ac:chgData name="SAGARA Hiroki" userId="502f251b-6425-4ff2-804f-5484ab430b32" providerId="ADAL" clId="{D3C802EB-B18E-488A-BE6C-B30E04CF536A}" dt="2025-02-22T09:21:36.087" v="6909" actId="1076"/>
          <ac:spMkLst>
            <pc:docMk/>
            <pc:sldMk cId="1784413090" sldId="316"/>
            <ac:spMk id="14" creationId="{EB737879-D17F-F1C8-77FE-C25E7A807149}"/>
          </ac:spMkLst>
        </pc:spChg>
        <pc:spChg chg="add del">
          <ac:chgData name="SAGARA Hiroki" userId="502f251b-6425-4ff2-804f-5484ab430b32" providerId="ADAL" clId="{D3C802EB-B18E-488A-BE6C-B30E04CF536A}" dt="2025-02-22T09:21:48.173" v="6911" actId="22"/>
          <ac:spMkLst>
            <pc:docMk/>
            <pc:sldMk cId="1784413090" sldId="316"/>
            <ac:spMk id="16" creationId="{1AC1D9EF-F07A-3892-AEF4-6A0443DF2D9E}"/>
          </ac:spMkLst>
        </pc:spChg>
        <pc:spChg chg="add mod">
          <ac:chgData name="SAGARA Hiroki" userId="502f251b-6425-4ff2-804f-5484ab430b32" providerId="ADAL" clId="{D3C802EB-B18E-488A-BE6C-B30E04CF536A}" dt="2025-02-22T10:49:34.554" v="7012"/>
          <ac:spMkLst>
            <pc:docMk/>
            <pc:sldMk cId="1784413090" sldId="316"/>
            <ac:spMk id="18" creationId="{0EFBCBA7-13E4-40F6-5C4D-603375445233}"/>
          </ac:spMkLst>
        </pc:spChg>
        <pc:spChg chg="add del mod">
          <ac:chgData name="SAGARA Hiroki" userId="502f251b-6425-4ff2-804f-5484ab430b32" providerId="ADAL" clId="{D3C802EB-B18E-488A-BE6C-B30E04CF536A}" dt="2025-02-22T10:52:07.412" v="7032"/>
          <ac:spMkLst>
            <pc:docMk/>
            <pc:sldMk cId="1784413090" sldId="316"/>
            <ac:spMk id="19" creationId="{4CBCC9E8-800F-89A8-9F11-AB7D41272D52}"/>
          </ac:spMkLst>
        </pc:spChg>
        <pc:spChg chg="add mod">
          <ac:chgData name="SAGARA Hiroki" userId="502f251b-6425-4ff2-804f-5484ab430b32" providerId="ADAL" clId="{D3C802EB-B18E-488A-BE6C-B30E04CF536A}" dt="2025-02-22T11:42:25.499" v="7783" actId="1037"/>
          <ac:spMkLst>
            <pc:docMk/>
            <pc:sldMk cId="1784413090" sldId="316"/>
            <ac:spMk id="20" creationId="{D86C8292-55C1-6031-14FA-21E01B555EC4}"/>
          </ac:spMkLst>
        </pc:spChg>
        <pc:spChg chg="add mod">
          <ac:chgData name="SAGARA Hiroki" userId="502f251b-6425-4ff2-804f-5484ab430b32" providerId="ADAL" clId="{D3C802EB-B18E-488A-BE6C-B30E04CF536A}" dt="2025-02-22T13:41:00.750" v="8775" actId="20577"/>
          <ac:spMkLst>
            <pc:docMk/>
            <pc:sldMk cId="1784413090" sldId="316"/>
            <ac:spMk id="21" creationId="{CFAE0300-CBAD-D848-CF8B-57A0B9A89FE7}"/>
          </ac:spMkLst>
        </pc:spChg>
        <pc:spChg chg="add mod">
          <ac:chgData name="SAGARA Hiroki" userId="502f251b-6425-4ff2-804f-5484ab430b32" providerId="ADAL" clId="{D3C802EB-B18E-488A-BE6C-B30E04CF536A}" dt="2025-02-22T10:57:42.916" v="7095"/>
          <ac:spMkLst>
            <pc:docMk/>
            <pc:sldMk cId="1784413090" sldId="316"/>
            <ac:spMk id="22" creationId="{90397257-2A4C-8FBA-47C0-3B2B48DE0F76}"/>
          </ac:spMkLst>
        </pc:spChg>
        <pc:spChg chg="add mod">
          <ac:chgData name="SAGARA Hiroki" userId="502f251b-6425-4ff2-804f-5484ab430b32" providerId="ADAL" clId="{D3C802EB-B18E-488A-BE6C-B30E04CF536A}" dt="2025-02-22T13:52:14.693" v="9197" actId="6549"/>
          <ac:spMkLst>
            <pc:docMk/>
            <pc:sldMk cId="1784413090" sldId="316"/>
            <ac:spMk id="24" creationId="{88EF2E32-BA06-93AD-AC75-9554C1B38396}"/>
          </ac:spMkLst>
        </pc:spChg>
        <pc:spChg chg="add del">
          <ac:chgData name="SAGARA Hiroki" userId="502f251b-6425-4ff2-804f-5484ab430b32" providerId="ADAL" clId="{D3C802EB-B18E-488A-BE6C-B30E04CF536A}" dt="2025-02-22T11:03:31.647" v="7502" actId="22"/>
          <ac:spMkLst>
            <pc:docMk/>
            <pc:sldMk cId="1784413090" sldId="316"/>
            <ac:spMk id="26" creationId="{910E1F7B-3881-EFCA-C39C-6568BD2C6A57}"/>
          </ac:spMkLst>
        </pc:spChg>
        <pc:spChg chg="add mod">
          <ac:chgData name="SAGARA Hiroki" userId="502f251b-6425-4ff2-804f-5484ab430b32" providerId="ADAL" clId="{D3C802EB-B18E-488A-BE6C-B30E04CF536A}" dt="2025-02-22T11:04:49.286" v="7536" actId="1076"/>
          <ac:spMkLst>
            <pc:docMk/>
            <pc:sldMk cId="1784413090" sldId="316"/>
            <ac:spMk id="28" creationId="{1A62D55E-4712-0DC2-37B7-BE4662BCE82A}"/>
          </ac:spMkLst>
        </pc:spChg>
        <pc:spChg chg="add mod">
          <ac:chgData name="SAGARA Hiroki" userId="502f251b-6425-4ff2-804f-5484ab430b32" providerId="ADAL" clId="{D3C802EB-B18E-488A-BE6C-B30E04CF536A}" dt="2025-02-22T11:42:38.919" v="7785" actId="1076"/>
          <ac:spMkLst>
            <pc:docMk/>
            <pc:sldMk cId="1784413090" sldId="316"/>
            <ac:spMk id="29" creationId="{FEE40BC6-D48A-5F00-F013-AB154B7AB4AD}"/>
          </ac:spMkLst>
        </pc:spChg>
        <pc:spChg chg="add mod">
          <ac:chgData name="SAGARA Hiroki" userId="502f251b-6425-4ff2-804f-5484ab430b32" providerId="ADAL" clId="{D3C802EB-B18E-488A-BE6C-B30E04CF536A}" dt="2025-02-22T11:42:44.702" v="7786" actId="1076"/>
          <ac:spMkLst>
            <pc:docMk/>
            <pc:sldMk cId="1784413090" sldId="316"/>
            <ac:spMk id="30" creationId="{9B0D8891-8DC5-F8E4-FC74-6F095FE1774F}"/>
          </ac:spMkLst>
        </pc:spChg>
        <pc:grpChg chg="del">
          <ac:chgData name="SAGARA Hiroki" userId="502f251b-6425-4ff2-804f-5484ab430b32" providerId="ADAL" clId="{D3C802EB-B18E-488A-BE6C-B30E04CF536A}" dt="2025-02-22T09:19:07.164" v="6861" actId="478"/>
          <ac:grpSpMkLst>
            <pc:docMk/>
            <pc:sldMk cId="1784413090" sldId="316"/>
            <ac:grpSpMk id="10" creationId="{E4DBC11B-7D15-77FE-F388-09096CA3DF7F}"/>
          </ac:grpSpMkLst>
        </pc:grpChg>
      </pc:sldChg>
      <pc:sldChg chg="add del">
        <pc:chgData name="SAGARA Hiroki" userId="502f251b-6425-4ff2-804f-5484ab430b32" providerId="ADAL" clId="{D3C802EB-B18E-488A-BE6C-B30E04CF536A}" dt="2025-02-22T14:09:07.865" v="9277" actId="47"/>
        <pc:sldMkLst>
          <pc:docMk/>
          <pc:sldMk cId="2920976976" sldId="317"/>
        </pc:sldMkLst>
      </pc:sldChg>
      <pc:sldChg chg="addSp delSp modSp add mod modNotesTx">
        <pc:chgData name="SAGARA Hiroki" userId="502f251b-6425-4ff2-804f-5484ab430b32" providerId="ADAL" clId="{D3C802EB-B18E-488A-BE6C-B30E04CF536A}" dt="2025-02-24T07:59:44.499" v="23618" actId="313"/>
        <pc:sldMkLst>
          <pc:docMk/>
          <pc:sldMk cId="3274577367" sldId="318"/>
        </pc:sldMkLst>
        <pc:spChg chg="mod">
          <ac:chgData name="SAGARA Hiroki" userId="502f251b-6425-4ff2-804f-5484ab430b32" providerId="ADAL" clId="{D3C802EB-B18E-488A-BE6C-B30E04CF536A}" dt="2025-02-24T07:59:41.826" v="23615" actId="313"/>
          <ac:spMkLst>
            <pc:docMk/>
            <pc:sldMk cId="3274577367" sldId="318"/>
            <ac:spMk id="3" creationId="{51CDB890-8D30-437B-8CC3-08166F8C7210}"/>
          </ac:spMkLst>
        </pc:spChg>
        <pc:spChg chg="mod">
          <ac:chgData name="SAGARA Hiroki" userId="502f251b-6425-4ff2-804f-5484ab430b32" providerId="ADAL" clId="{D3C802EB-B18E-488A-BE6C-B30E04CF536A}" dt="2025-02-24T07:59:42.682" v="23616" actId="313"/>
          <ac:spMkLst>
            <pc:docMk/>
            <pc:sldMk cId="3274577367" sldId="318"/>
            <ac:spMk id="4" creationId="{7573968E-BF17-4017-AA59-5326CD607CE0}"/>
          </ac:spMkLst>
        </pc:spChg>
        <pc:spChg chg="add mod">
          <ac:chgData name="SAGARA Hiroki" userId="502f251b-6425-4ff2-804f-5484ab430b32" providerId="ADAL" clId="{D3C802EB-B18E-488A-BE6C-B30E04CF536A}" dt="2025-02-23T08:04:58.060" v="16286" actId="6549"/>
          <ac:spMkLst>
            <pc:docMk/>
            <pc:sldMk cId="3274577367" sldId="318"/>
            <ac:spMk id="5" creationId="{C2E7DA2A-7A46-9E6B-3809-50CDE0574DB3}"/>
          </ac:spMkLst>
        </pc:spChg>
        <pc:spChg chg="add mod">
          <ac:chgData name="SAGARA Hiroki" userId="502f251b-6425-4ff2-804f-5484ab430b32" providerId="ADAL" clId="{D3C802EB-B18E-488A-BE6C-B30E04CF536A}" dt="2025-02-22T14:31:13.386" v="10646" actId="1076"/>
          <ac:spMkLst>
            <pc:docMk/>
            <pc:sldMk cId="3274577367" sldId="318"/>
            <ac:spMk id="7" creationId="{8B4F07DD-8228-1ADB-35E3-C03609CE76C5}"/>
          </ac:spMkLst>
        </pc:spChg>
        <pc:spChg chg="del">
          <ac:chgData name="SAGARA Hiroki" userId="502f251b-6425-4ff2-804f-5484ab430b32" providerId="ADAL" clId="{D3C802EB-B18E-488A-BE6C-B30E04CF536A}" dt="2025-02-22T14:08:55.213" v="9276" actId="478"/>
          <ac:spMkLst>
            <pc:docMk/>
            <pc:sldMk cId="3274577367" sldId="318"/>
            <ac:spMk id="8" creationId="{C3EE8919-2A1E-C815-484D-23F45B035DA5}"/>
          </ac:spMkLst>
        </pc:spChg>
        <pc:spChg chg="del">
          <ac:chgData name="SAGARA Hiroki" userId="502f251b-6425-4ff2-804f-5484ab430b32" providerId="ADAL" clId="{D3C802EB-B18E-488A-BE6C-B30E04CF536A}" dt="2025-02-22T14:08:55.213" v="9276" actId="478"/>
          <ac:spMkLst>
            <pc:docMk/>
            <pc:sldMk cId="3274577367" sldId="318"/>
            <ac:spMk id="10" creationId="{D3B33F40-2A57-870B-B500-BF41447CAAC5}"/>
          </ac:spMkLst>
        </pc:spChg>
        <pc:spChg chg="add del mod">
          <ac:chgData name="SAGARA Hiroki" userId="502f251b-6425-4ff2-804f-5484ab430b32" providerId="ADAL" clId="{D3C802EB-B18E-488A-BE6C-B30E04CF536A}" dt="2025-02-22T14:36:21.869" v="10655" actId="22"/>
          <ac:spMkLst>
            <pc:docMk/>
            <pc:sldMk cId="3274577367" sldId="318"/>
            <ac:spMk id="11" creationId="{119B20AB-011A-84BF-C18E-BE7967016EB7}"/>
          </ac:spMkLst>
        </pc:spChg>
        <pc:spChg chg="add del">
          <ac:chgData name="SAGARA Hiroki" userId="502f251b-6425-4ff2-804f-5484ab430b32" providerId="ADAL" clId="{D3C802EB-B18E-488A-BE6C-B30E04CF536A}" dt="2025-02-22T14:36:24.096" v="10657" actId="22"/>
          <ac:spMkLst>
            <pc:docMk/>
            <pc:sldMk cId="3274577367" sldId="318"/>
            <ac:spMk id="13" creationId="{E5F33688-A3AA-C795-6297-F1DCE1E2B574}"/>
          </ac:spMkLst>
        </pc:spChg>
        <pc:spChg chg="add del mod">
          <ac:chgData name="SAGARA Hiroki" userId="502f251b-6425-4ff2-804f-5484ab430b32" providerId="ADAL" clId="{D3C802EB-B18E-488A-BE6C-B30E04CF536A}" dt="2025-02-22T14:50:00.592" v="11354" actId="478"/>
          <ac:spMkLst>
            <pc:docMk/>
            <pc:sldMk cId="3274577367" sldId="318"/>
            <ac:spMk id="15" creationId="{22D7AE6D-D707-82E1-5EFA-83A27CD5F592}"/>
          </ac:spMkLst>
        </pc:spChg>
        <pc:spChg chg="del">
          <ac:chgData name="SAGARA Hiroki" userId="502f251b-6425-4ff2-804f-5484ab430b32" providerId="ADAL" clId="{D3C802EB-B18E-488A-BE6C-B30E04CF536A}" dt="2025-02-22T14:08:55.213" v="9276" actId="478"/>
          <ac:spMkLst>
            <pc:docMk/>
            <pc:sldMk cId="3274577367" sldId="318"/>
            <ac:spMk id="17" creationId="{839B5D82-3A74-7C0D-0577-003B90D44AAE}"/>
          </ac:spMkLst>
        </pc:spChg>
        <pc:spChg chg="del">
          <ac:chgData name="SAGARA Hiroki" userId="502f251b-6425-4ff2-804f-5484ab430b32" providerId="ADAL" clId="{D3C802EB-B18E-488A-BE6C-B30E04CF536A}" dt="2025-02-22T14:08:55.213" v="9276" actId="478"/>
          <ac:spMkLst>
            <pc:docMk/>
            <pc:sldMk cId="3274577367" sldId="318"/>
            <ac:spMk id="21" creationId="{D381DF05-25D5-84A2-431C-D843307120DB}"/>
          </ac:spMkLst>
        </pc:spChg>
        <pc:spChg chg="add del">
          <ac:chgData name="SAGARA Hiroki" userId="502f251b-6425-4ff2-804f-5484ab430b32" providerId="ADAL" clId="{D3C802EB-B18E-488A-BE6C-B30E04CF536A}" dt="2025-02-22T14:36:54.573" v="10665" actId="22"/>
          <ac:spMkLst>
            <pc:docMk/>
            <pc:sldMk cId="3274577367" sldId="318"/>
            <ac:spMk id="22" creationId="{80BABE7A-A2BF-90D5-7B65-3F7E3C453BD1}"/>
          </ac:spMkLst>
        </pc:spChg>
        <pc:spChg chg="del">
          <ac:chgData name="SAGARA Hiroki" userId="502f251b-6425-4ff2-804f-5484ab430b32" providerId="ADAL" clId="{D3C802EB-B18E-488A-BE6C-B30E04CF536A}" dt="2025-02-22T14:08:55.213" v="9276" actId="478"/>
          <ac:spMkLst>
            <pc:docMk/>
            <pc:sldMk cId="3274577367" sldId="318"/>
            <ac:spMk id="24" creationId="{93977B76-580D-3B66-1680-2D024F0962A9}"/>
          </ac:spMkLst>
        </pc:spChg>
        <pc:spChg chg="del">
          <ac:chgData name="SAGARA Hiroki" userId="502f251b-6425-4ff2-804f-5484ab430b32" providerId="ADAL" clId="{D3C802EB-B18E-488A-BE6C-B30E04CF536A}" dt="2025-02-22T14:08:55.213" v="9276" actId="478"/>
          <ac:spMkLst>
            <pc:docMk/>
            <pc:sldMk cId="3274577367" sldId="318"/>
            <ac:spMk id="26" creationId="{E1D6EA6C-A249-56EC-5898-67EA268DCB50}"/>
          </ac:spMkLst>
        </pc:spChg>
        <pc:spChg chg="del">
          <ac:chgData name="SAGARA Hiroki" userId="502f251b-6425-4ff2-804f-5484ab430b32" providerId="ADAL" clId="{D3C802EB-B18E-488A-BE6C-B30E04CF536A}" dt="2025-02-22T14:08:55.213" v="9276" actId="478"/>
          <ac:spMkLst>
            <pc:docMk/>
            <pc:sldMk cId="3274577367" sldId="318"/>
            <ac:spMk id="28" creationId="{2B614694-CA1E-1431-BDE0-65011E9AE284}"/>
          </ac:spMkLst>
        </pc:spChg>
        <pc:spChg chg="del">
          <ac:chgData name="SAGARA Hiroki" userId="502f251b-6425-4ff2-804f-5484ab430b32" providerId="ADAL" clId="{D3C802EB-B18E-488A-BE6C-B30E04CF536A}" dt="2025-02-22T14:08:55.213" v="9276" actId="478"/>
          <ac:spMkLst>
            <pc:docMk/>
            <pc:sldMk cId="3274577367" sldId="318"/>
            <ac:spMk id="30" creationId="{805D2FA7-30EA-B51F-3E42-A7801DE0C1B5}"/>
          </ac:spMkLst>
        </pc:spChg>
        <pc:spChg chg="add del mod">
          <ac:chgData name="SAGARA Hiroki" userId="502f251b-6425-4ff2-804f-5484ab430b32" providerId="ADAL" clId="{D3C802EB-B18E-488A-BE6C-B30E04CF536A}" dt="2025-02-22T14:40:49.665" v="11041" actId="478"/>
          <ac:spMkLst>
            <pc:docMk/>
            <pc:sldMk cId="3274577367" sldId="318"/>
            <ac:spMk id="31" creationId="{AA73CDAD-8DB1-1172-BF05-AD96936D19F0}"/>
          </ac:spMkLst>
        </pc:spChg>
        <pc:spChg chg="add mod">
          <ac:chgData name="SAGARA Hiroki" userId="502f251b-6425-4ff2-804f-5484ab430b32" providerId="ADAL" clId="{D3C802EB-B18E-488A-BE6C-B30E04CF536A}" dt="2025-02-24T07:59:43.582" v="23617" actId="313"/>
          <ac:spMkLst>
            <pc:docMk/>
            <pc:sldMk cId="3274577367" sldId="318"/>
            <ac:spMk id="32" creationId="{BEB5C697-60C9-5BCC-FA44-CAADB5D280C5}"/>
          </ac:spMkLst>
        </pc:spChg>
        <pc:spChg chg="add del mod">
          <ac:chgData name="SAGARA Hiroki" userId="502f251b-6425-4ff2-804f-5484ab430b32" providerId="ADAL" clId="{D3C802EB-B18E-488A-BE6C-B30E04CF536A}" dt="2025-02-22T14:44:45.201" v="11103" actId="478"/>
          <ac:spMkLst>
            <pc:docMk/>
            <pc:sldMk cId="3274577367" sldId="318"/>
            <ac:spMk id="37" creationId="{FB6E3D02-BA15-19EA-804F-E1195054FAB6}"/>
          </ac:spMkLst>
        </pc:spChg>
        <pc:spChg chg="add del mod">
          <ac:chgData name="SAGARA Hiroki" userId="502f251b-6425-4ff2-804f-5484ab430b32" providerId="ADAL" clId="{D3C802EB-B18E-488A-BE6C-B30E04CF536A}" dt="2025-02-22T14:44:45.201" v="11103" actId="478"/>
          <ac:spMkLst>
            <pc:docMk/>
            <pc:sldMk cId="3274577367" sldId="318"/>
            <ac:spMk id="39" creationId="{E90D4BB8-C18B-3758-EB24-6858ECD854AE}"/>
          </ac:spMkLst>
        </pc:spChg>
        <pc:spChg chg="add del mod">
          <ac:chgData name="SAGARA Hiroki" userId="502f251b-6425-4ff2-804f-5484ab430b32" providerId="ADAL" clId="{D3C802EB-B18E-488A-BE6C-B30E04CF536A}" dt="2025-02-22T14:44:45.201" v="11103" actId="478"/>
          <ac:spMkLst>
            <pc:docMk/>
            <pc:sldMk cId="3274577367" sldId="318"/>
            <ac:spMk id="41" creationId="{712C13E7-C3B7-D13A-FB93-6C398881F8EE}"/>
          </ac:spMkLst>
        </pc:spChg>
        <pc:spChg chg="add mod">
          <ac:chgData name="SAGARA Hiroki" userId="502f251b-6425-4ff2-804f-5484ab430b32" providerId="ADAL" clId="{D3C802EB-B18E-488A-BE6C-B30E04CF536A}" dt="2025-02-22T14:49:37.966" v="11332" actId="1076"/>
          <ac:spMkLst>
            <pc:docMk/>
            <pc:sldMk cId="3274577367" sldId="318"/>
            <ac:spMk id="42" creationId="{BA37DE9F-A1F8-82C8-BEA9-7058555172F5}"/>
          </ac:spMkLst>
        </pc:spChg>
        <pc:spChg chg="add mod">
          <ac:chgData name="SAGARA Hiroki" userId="502f251b-6425-4ff2-804f-5484ab430b32" providerId="ADAL" clId="{D3C802EB-B18E-488A-BE6C-B30E04CF536A}" dt="2025-02-22T14:54:02.034" v="11440" actId="20577"/>
          <ac:spMkLst>
            <pc:docMk/>
            <pc:sldMk cId="3274577367" sldId="318"/>
            <ac:spMk id="43" creationId="{07BFC035-EFC6-3976-7F19-C2D8367BBB3B}"/>
          </ac:spMkLst>
        </pc:spChg>
        <pc:spChg chg="add mod">
          <ac:chgData name="SAGARA Hiroki" userId="502f251b-6425-4ff2-804f-5484ab430b32" providerId="ADAL" clId="{D3C802EB-B18E-488A-BE6C-B30E04CF536A}" dt="2025-02-22T14:55:30.490" v="11461" actId="1076"/>
          <ac:spMkLst>
            <pc:docMk/>
            <pc:sldMk cId="3274577367" sldId="318"/>
            <ac:spMk id="44" creationId="{5F46944D-C896-9A01-B5AC-845763B88CAA}"/>
          </ac:spMkLst>
        </pc:spChg>
        <pc:spChg chg="add del mod">
          <ac:chgData name="SAGARA Hiroki" userId="502f251b-6425-4ff2-804f-5484ab430b32" providerId="ADAL" clId="{D3C802EB-B18E-488A-BE6C-B30E04CF536A}" dt="2025-02-22T14:53:28.424" v="11410" actId="478"/>
          <ac:spMkLst>
            <pc:docMk/>
            <pc:sldMk cId="3274577367" sldId="318"/>
            <ac:spMk id="45" creationId="{23EC5B85-89CF-0667-0585-044568A143D1}"/>
          </ac:spMkLst>
        </pc:spChg>
        <pc:spChg chg="add mod">
          <ac:chgData name="SAGARA Hiroki" userId="502f251b-6425-4ff2-804f-5484ab430b32" providerId="ADAL" clId="{D3C802EB-B18E-488A-BE6C-B30E04CF536A}" dt="2025-02-22T14:49:57.469" v="11353" actId="6549"/>
          <ac:spMkLst>
            <pc:docMk/>
            <pc:sldMk cId="3274577367" sldId="318"/>
            <ac:spMk id="46" creationId="{FABCB77D-511D-32FC-6317-053596031EC4}"/>
          </ac:spMkLst>
        </pc:spChg>
        <pc:spChg chg="add del">
          <ac:chgData name="SAGARA Hiroki" userId="502f251b-6425-4ff2-804f-5484ab430b32" providerId="ADAL" clId="{D3C802EB-B18E-488A-BE6C-B30E04CF536A}" dt="2025-02-22T14:56:06.491" v="11463" actId="22"/>
          <ac:spMkLst>
            <pc:docMk/>
            <pc:sldMk cId="3274577367" sldId="318"/>
            <ac:spMk id="48" creationId="{52DCD827-2659-6B89-7E34-CECA348F49FC}"/>
          </ac:spMkLst>
        </pc:spChg>
        <pc:spChg chg="add mod">
          <ac:chgData name="SAGARA Hiroki" userId="502f251b-6425-4ff2-804f-5484ab430b32" providerId="ADAL" clId="{D3C802EB-B18E-488A-BE6C-B30E04CF536A}" dt="2025-02-22T14:58:08.582" v="11718"/>
          <ac:spMkLst>
            <pc:docMk/>
            <pc:sldMk cId="3274577367" sldId="318"/>
            <ac:spMk id="50" creationId="{16371A8E-2DC6-9B00-EDF3-9474F2776001}"/>
          </ac:spMkLst>
        </pc:spChg>
        <pc:picChg chg="del">
          <ac:chgData name="SAGARA Hiroki" userId="502f251b-6425-4ff2-804f-5484ab430b32" providerId="ADAL" clId="{D3C802EB-B18E-488A-BE6C-B30E04CF536A}" dt="2025-02-22T14:08:55.213" v="9276" actId="478"/>
          <ac:picMkLst>
            <pc:docMk/>
            <pc:sldMk cId="3274577367" sldId="318"/>
            <ac:picMk id="16" creationId="{38D6BC43-5913-5610-4AB8-C6C3659644CC}"/>
          </ac:picMkLst>
        </pc:picChg>
        <pc:picChg chg="del">
          <ac:chgData name="SAGARA Hiroki" userId="502f251b-6425-4ff2-804f-5484ab430b32" providerId="ADAL" clId="{D3C802EB-B18E-488A-BE6C-B30E04CF536A}" dt="2025-02-22T14:08:55.213" v="9276" actId="478"/>
          <ac:picMkLst>
            <pc:docMk/>
            <pc:sldMk cId="3274577367" sldId="318"/>
            <ac:picMk id="19" creationId="{E6ABB828-4A5E-17DE-F55E-686295A00176}"/>
          </ac:picMkLst>
        </pc:picChg>
        <pc:picChg chg="del">
          <ac:chgData name="SAGARA Hiroki" userId="502f251b-6425-4ff2-804f-5484ab430b32" providerId="ADAL" clId="{D3C802EB-B18E-488A-BE6C-B30E04CF536A}" dt="2025-02-22T14:08:55.213" v="9276" actId="478"/>
          <ac:picMkLst>
            <pc:docMk/>
            <pc:sldMk cId="3274577367" sldId="318"/>
            <ac:picMk id="20" creationId="{187A58FF-0A5E-C2AB-393A-4AACE02B2ED5}"/>
          </ac:picMkLst>
        </pc:picChg>
        <pc:picChg chg="del">
          <ac:chgData name="SAGARA Hiroki" userId="502f251b-6425-4ff2-804f-5484ab430b32" providerId="ADAL" clId="{D3C802EB-B18E-488A-BE6C-B30E04CF536A}" dt="2025-02-22T14:08:55.213" v="9276" actId="478"/>
          <ac:picMkLst>
            <pc:docMk/>
            <pc:sldMk cId="3274577367" sldId="318"/>
            <ac:picMk id="23" creationId="{6F12920F-DFA0-D57F-268B-9E3108D3D40E}"/>
          </ac:picMkLst>
        </pc:picChg>
        <pc:picChg chg="del">
          <ac:chgData name="SAGARA Hiroki" userId="502f251b-6425-4ff2-804f-5484ab430b32" providerId="ADAL" clId="{D3C802EB-B18E-488A-BE6C-B30E04CF536A}" dt="2025-02-22T14:08:55.213" v="9276" actId="478"/>
          <ac:picMkLst>
            <pc:docMk/>
            <pc:sldMk cId="3274577367" sldId="318"/>
            <ac:picMk id="25" creationId="{482E6C73-5C10-D899-BCBA-8C443E47B4F2}"/>
          </ac:picMkLst>
        </pc:picChg>
        <pc:picChg chg="del">
          <ac:chgData name="SAGARA Hiroki" userId="502f251b-6425-4ff2-804f-5484ab430b32" providerId="ADAL" clId="{D3C802EB-B18E-488A-BE6C-B30E04CF536A}" dt="2025-02-22T14:08:55.213" v="9276" actId="478"/>
          <ac:picMkLst>
            <pc:docMk/>
            <pc:sldMk cId="3274577367" sldId="318"/>
            <ac:picMk id="27" creationId="{2F617DDD-59B8-804C-D088-51C43CC850D3}"/>
          </ac:picMkLst>
        </pc:picChg>
        <pc:picChg chg="add del mod">
          <ac:chgData name="SAGARA Hiroki" userId="502f251b-6425-4ff2-804f-5484ab430b32" providerId="ADAL" clId="{D3C802EB-B18E-488A-BE6C-B30E04CF536A}" dt="2025-02-22T14:44:45.201" v="11103" actId="478"/>
          <ac:picMkLst>
            <pc:docMk/>
            <pc:sldMk cId="3274577367" sldId="318"/>
            <ac:picMk id="34" creationId="{03A720E8-F94F-0A95-372B-BFFC607D4AE8}"/>
          </ac:picMkLst>
        </pc:picChg>
        <pc:picChg chg="add del mod">
          <ac:chgData name="SAGARA Hiroki" userId="502f251b-6425-4ff2-804f-5484ab430b32" providerId="ADAL" clId="{D3C802EB-B18E-488A-BE6C-B30E04CF536A}" dt="2025-02-22T14:41:38.593" v="11053" actId="21"/>
          <ac:picMkLst>
            <pc:docMk/>
            <pc:sldMk cId="3274577367" sldId="318"/>
            <ac:picMk id="35" creationId="{76E5A9C2-06D6-5AFB-48EC-95D070D3A503}"/>
          </ac:picMkLst>
        </pc:picChg>
        <pc:picChg chg="add del mod">
          <ac:chgData name="SAGARA Hiroki" userId="502f251b-6425-4ff2-804f-5484ab430b32" providerId="ADAL" clId="{D3C802EB-B18E-488A-BE6C-B30E04CF536A}" dt="2025-02-22T14:44:45.201" v="11103" actId="478"/>
          <ac:picMkLst>
            <pc:docMk/>
            <pc:sldMk cId="3274577367" sldId="318"/>
            <ac:picMk id="38" creationId="{4A1D2DD3-BECB-0264-C435-743422864D54}"/>
          </ac:picMkLst>
        </pc:picChg>
        <pc:picChg chg="add del mod">
          <ac:chgData name="SAGARA Hiroki" userId="502f251b-6425-4ff2-804f-5484ab430b32" providerId="ADAL" clId="{D3C802EB-B18E-488A-BE6C-B30E04CF536A}" dt="2025-02-22T14:44:45.201" v="11103" actId="478"/>
          <ac:picMkLst>
            <pc:docMk/>
            <pc:sldMk cId="3274577367" sldId="318"/>
            <ac:picMk id="40" creationId="{DA3D2CD5-6F46-0B83-D49E-AD7C0BC808A4}"/>
          </ac:picMkLst>
        </pc:picChg>
      </pc:sldChg>
      <pc:sldChg chg="delSp modSp add mod modNotesTx">
        <pc:chgData name="SAGARA Hiroki" userId="502f251b-6425-4ff2-804f-5484ab430b32" providerId="ADAL" clId="{D3C802EB-B18E-488A-BE6C-B30E04CF536A}" dt="2025-02-24T08:29:18.877" v="25957" actId="20577"/>
        <pc:sldMkLst>
          <pc:docMk/>
          <pc:sldMk cId="3166069888" sldId="319"/>
        </pc:sldMkLst>
        <pc:spChg chg="del">
          <ac:chgData name="SAGARA Hiroki" userId="502f251b-6425-4ff2-804f-5484ab430b32" providerId="ADAL" clId="{D3C802EB-B18E-488A-BE6C-B30E04CF536A}" dt="2025-02-22T16:34:37.304" v="15107" actId="478"/>
          <ac:spMkLst>
            <pc:docMk/>
            <pc:sldMk cId="3166069888" sldId="319"/>
            <ac:spMk id="2" creationId="{69FD98EC-8D25-482F-8132-04421A268D61}"/>
          </ac:spMkLst>
        </pc:spChg>
        <pc:spChg chg="mod">
          <ac:chgData name="SAGARA Hiroki" userId="502f251b-6425-4ff2-804f-5484ab430b32" providerId="ADAL" clId="{D3C802EB-B18E-488A-BE6C-B30E04CF536A}" dt="2025-02-24T08:29:18.877" v="25957" actId="20577"/>
          <ac:spMkLst>
            <pc:docMk/>
            <pc:sldMk cId="3166069888" sldId="319"/>
            <ac:spMk id="3" creationId="{51CDB890-8D30-437B-8CC3-08166F8C7210}"/>
          </ac:spMkLst>
        </pc:spChg>
        <pc:spChg chg="mod">
          <ac:chgData name="SAGARA Hiroki" userId="502f251b-6425-4ff2-804f-5484ab430b32" providerId="ADAL" clId="{D3C802EB-B18E-488A-BE6C-B30E04CF536A}" dt="2025-02-22T16:28:49.634" v="14890" actId="20577"/>
          <ac:spMkLst>
            <pc:docMk/>
            <pc:sldMk cId="3166069888" sldId="319"/>
            <ac:spMk id="4" creationId="{7573968E-BF17-4017-AA59-5326CD607CE0}"/>
          </ac:spMkLst>
        </pc:spChg>
      </pc:sldChg>
      <pc:sldChg chg="addSp delSp modSp new del mod">
        <pc:chgData name="SAGARA Hiroki" userId="502f251b-6425-4ff2-804f-5484ab430b32" providerId="ADAL" clId="{D3C802EB-B18E-488A-BE6C-B30E04CF536A}" dt="2025-02-22T15:41:04.140" v="12530" actId="47"/>
        <pc:sldMkLst>
          <pc:docMk/>
          <pc:sldMk cId="3896035166" sldId="319"/>
        </pc:sldMkLst>
        <pc:spChg chg="del">
          <ac:chgData name="SAGARA Hiroki" userId="502f251b-6425-4ff2-804f-5484ab430b32" providerId="ADAL" clId="{D3C802EB-B18E-488A-BE6C-B30E04CF536A}" dt="2025-02-22T15:33:37.592" v="12242" actId="478"/>
          <ac:spMkLst>
            <pc:docMk/>
            <pc:sldMk cId="3896035166" sldId="319"/>
            <ac:spMk id="2" creationId="{B682EF95-BCEB-D59B-E513-DC5568495A7E}"/>
          </ac:spMkLst>
        </pc:spChg>
        <pc:spChg chg="del">
          <ac:chgData name="SAGARA Hiroki" userId="502f251b-6425-4ff2-804f-5484ab430b32" providerId="ADAL" clId="{D3C802EB-B18E-488A-BE6C-B30E04CF536A}" dt="2025-02-22T15:33:38.822" v="12243" actId="478"/>
          <ac:spMkLst>
            <pc:docMk/>
            <pc:sldMk cId="3896035166" sldId="319"/>
            <ac:spMk id="3" creationId="{0A3FA2D5-D728-05E2-3D51-EB538E5B008C}"/>
          </ac:spMkLst>
        </pc:spChg>
        <pc:spChg chg="mod">
          <ac:chgData name="SAGARA Hiroki" userId="502f251b-6425-4ff2-804f-5484ab430b32" providerId="ADAL" clId="{D3C802EB-B18E-488A-BE6C-B30E04CF536A}" dt="2025-02-22T15:33:47.341" v="12294"/>
          <ac:spMkLst>
            <pc:docMk/>
            <pc:sldMk cId="3896035166" sldId="319"/>
            <ac:spMk id="4" creationId="{980D42E7-901A-3A27-0059-8BC1FBCD0096}"/>
          </ac:spMkLst>
        </pc:spChg>
        <pc:picChg chg="add mod">
          <ac:chgData name="SAGARA Hiroki" userId="502f251b-6425-4ff2-804f-5484ab430b32" providerId="ADAL" clId="{D3C802EB-B18E-488A-BE6C-B30E04CF536A}" dt="2025-02-22T15:33:40.995" v="12244" actId="1076"/>
          <ac:picMkLst>
            <pc:docMk/>
            <pc:sldMk cId="3896035166" sldId="319"/>
            <ac:picMk id="6" creationId="{CB18570B-5577-D294-21DD-755300DCE0A3}"/>
          </ac:picMkLst>
        </pc:picChg>
      </pc:sldChg>
      <pc:sldChg chg="addSp delSp modSp add mod modNotesTx">
        <pc:chgData name="SAGARA Hiroki" userId="502f251b-6425-4ff2-804f-5484ab430b32" providerId="ADAL" clId="{D3C802EB-B18E-488A-BE6C-B30E04CF536A}" dt="2025-02-24T08:10:13.673" v="25216" actId="20577"/>
        <pc:sldMkLst>
          <pc:docMk/>
          <pc:sldMk cId="2427058976" sldId="320"/>
        </pc:sldMkLst>
        <pc:spChg chg="add mod">
          <ac:chgData name="SAGARA Hiroki" userId="502f251b-6425-4ff2-804f-5484ab430b32" providerId="ADAL" clId="{D3C802EB-B18E-488A-BE6C-B30E04CF536A}" dt="2025-02-24T07:25:02.592" v="21529" actId="1076"/>
          <ac:spMkLst>
            <pc:docMk/>
            <pc:sldMk cId="2427058976" sldId="320"/>
            <ac:spMk id="2" creationId="{24983708-F7F3-E306-47FF-176406A8BE08}"/>
          </ac:spMkLst>
        </pc:spChg>
        <pc:spChg chg="mod">
          <ac:chgData name="SAGARA Hiroki" userId="502f251b-6425-4ff2-804f-5484ab430b32" providerId="ADAL" clId="{D3C802EB-B18E-488A-BE6C-B30E04CF536A}" dt="2025-02-24T07:48:26.177" v="22742"/>
          <ac:spMkLst>
            <pc:docMk/>
            <pc:sldMk cId="2427058976" sldId="320"/>
            <ac:spMk id="4" creationId="{7573968E-BF17-4017-AA59-5326CD607CE0}"/>
          </ac:spMkLst>
        </pc:spChg>
        <pc:spChg chg="add del mod">
          <ac:chgData name="SAGARA Hiroki" userId="502f251b-6425-4ff2-804f-5484ab430b32" providerId="ADAL" clId="{D3C802EB-B18E-488A-BE6C-B30E04CF536A}" dt="2025-02-22T16:08:04.918" v="13462" actId="14100"/>
          <ac:spMkLst>
            <pc:docMk/>
            <pc:sldMk cId="2427058976" sldId="320"/>
            <ac:spMk id="6" creationId="{8EA40FE1-E251-009E-C76D-97D3279FC76A}"/>
          </ac:spMkLst>
        </pc:spChg>
        <pc:spChg chg="mod">
          <ac:chgData name="SAGARA Hiroki" userId="502f251b-6425-4ff2-804f-5484ab430b32" providerId="ADAL" clId="{D3C802EB-B18E-488A-BE6C-B30E04CF536A}" dt="2025-02-24T08:00:00.526" v="23624" actId="313"/>
          <ac:spMkLst>
            <pc:docMk/>
            <pc:sldMk cId="2427058976" sldId="320"/>
            <ac:spMk id="7" creationId="{EFB27FA4-C350-0661-74AC-C859D18CD8D9}"/>
          </ac:spMkLst>
        </pc:spChg>
        <pc:spChg chg="add mod">
          <ac:chgData name="SAGARA Hiroki" userId="502f251b-6425-4ff2-804f-5484ab430b32" providerId="ADAL" clId="{D3C802EB-B18E-488A-BE6C-B30E04CF536A}" dt="2025-02-24T08:00:04.095" v="23625" actId="313"/>
          <ac:spMkLst>
            <pc:docMk/>
            <pc:sldMk cId="2427058976" sldId="320"/>
            <ac:spMk id="10" creationId="{1E8ADC31-57C8-5BFD-2D4D-EA1CFC3C1D99}"/>
          </ac:spMkLst>
        </pc:spChg>
        <pc:spChg chg="add del mod">
          <ac:chgData name="SAGARA Hiroki" userId="502f251b-6425-4ff2-804f-5484ab430b32" providerId="ADAL" clId="{D3C802EB-B18E-488A-BE6C-B30E04CF536A}" dt="2025-02-22T16:11:31.398" v="13802" actId="478"/>
          <ac:spMkLst>
            <pc:docMk/>
            <pc:sldMk cId="2427058976" sldId="320"/>
            <ac:spMk id="12" creationId="{A57AC127-48A3-61EF-3F28-9C9CBF0D2D97}"/>
          </ac:spMkLst>
        </pc:spChg>
        <pc:spChg chg="add del mod">
          <ac:chgData name="SAGARA Hiroki" userId="502f251b-6425-4ff2-804f-5484ab430b32" providerId="ADAL" clId="{D3C802EB-B18E-488A-BE6C-B30E04CF536A}" dt="2025-02-22T16:10:39.072" v="13780" actId="1076"/>
          <ac:spMkLst>
            <pc:docMk/>
            <pc:sldMk cId="2427058976" sldId="320"/>
            <ac:spMk id="13" creationId="{25FB56A0-2891-DE8E-90A1-1A56E6B09FBD}"/>
          </ac:spMkLst>
        </pc:spChg>
        <pc:spChg chg="add mod">
          <ac:chgData name="SAGARA Hiroki" userId="502f251b-6425-4ff2-804f-5484ab430b32" providerId="ADAL" clId="{D3C802EB-B18E-488A-BE6C-B30E04CF536A}" dt="2025-02-22T16:10:39.072" v="13780" actId="1076"/>
          <ac:spMkLst>
            <pc:docMk/>
            <pc:sldMk cId="2427058976" sldId="320"/>
            <ac:spMk id="14" creationId="{E9B2CC71-B6C1-607E-F4B6-162F519C6DD0}"/>
          </ac:spMkLst>
        </pc:spChg>
        <pc:spChg chg="del">
          <ac:chgData name="SAGARA Hiroki" userId="502f251b-6425-4ff2-804f-5484ab430b32" providerId="ADAL" clId="{D3C802EB-B18E-488A-BE6C-B30E04CF536A}" dt="2025-02-22T16:03:43.999" v="13282" actId="478"/>
          <ac:spMkLst>
            <pc:docMk/>
            <pc:sldMk cId="2427058976" sldId="320"/>
            <ac:spMk id="15" creationId="{1EBE27EA-9F83-114E-38D6-1476909CDF38}"/>
          </ac:spMkLst>
        </pc:spChg>
        <pc:spChg chg="del">
          <ac:chgData name="SAGARA Hiroki" userId="502f251b-6425-4ff2-804f-5484ab430b32" providerId="ADAL" clId="{D3C802EB-B18E-488A-BE6C-B30E04CF536A}" dt="2025-02-22T16:03:16.497" v="13275" actId="478"/>
          <ac:spMkLst>
            <pc:docMk/>
            <pc:sldMk cId="2427058976" sldId="320"/>
            <ac:spMk id="16" creationId="{260A0020-9817-66C2-7F9B-93BA5DE82E58}"/>
          </ac:spMkLst>
        </pc:spChg>
        <pc:spChg chg="add mod">
          <ac:chgData name="SAGARA Hiroki" userId="502f251b-6425-4ff2-804f-5484ab430b32" providerId="ADAL" clId="{D3C802EB-B18E-488A-BE6C-B30E04CF536A}" dt="2025-02-22T16:10:53.292" v="13788" actId="14100"/>
          <ac:spMkLst>
            <pc:docMk/>
            <pc:sldMk cId="2427058976" sldId="320"/>
            <ac:spMk id="17" creationId="{C6FE907F-1E95-26B3-DAFB-0A9A133DC6AD}"/>
          </ac:spMkLst>
        </pc:spChg>
        <pc:spChg chg="del">
          <ac:chgData name="SAGARA Hiroki" userId="502f251b-6425-4ff2-804f-5484ab430b32" providerId="ADAL" clId="{D3C802EB-B18E-488A-BE6C-B30E04CF536A}" dt="2025-02-22T16:03:17.506" v="13276" actId="478"/>
          <ac:spMkLst>
            <pc:docMk/>
            <pc:sldMk cId="2427058976" sldId="320"/>
            <ac:spMk id="19" creationId="{0114739A-09EA-CDD9-A82C-CBBD75EEA754}"/>
          </ac:spMkLst>
        </pc:spChg>
        <pc:spChg chg="del">
          <ac:chgData name="SAGARA Hiroki" userId="502f251b-6425-4ff2-804f-5484ab430b32" providerId="ADAL" clId="{D3C802EB-B18E-488A-BE6C-B30E04CF536A}" dt="2025-02-22T16:03:46.087" v="13283" actId="478"/>
          <ac:spMkLst>
            <pc:docMk/>
            <pc:sldMk cId="2427058976" sldId="320"/>
            <ac:spMk id="20" creationId="{0DCE2971-2E68-8557-BE53-6D6444AD9FCD}"/>
          </ac:spMkLst>
        </pc:spChg>
        <pc:spChg chg="del">
          <ac:chgData name="SAGARA Hiroki" userId="502f251b-6425-4ff2-804f-5484ab430b32" providerId="ADAL" clId="{D3C802EB-B18E-488A-BE6C-B30E04CF536A}" dt="2025-02-22T16:03:49.817" v="13285" actId="478"/>
          <ac:spMkLst>
            <pc:docMk/>
            <pc:sldMk cId="2427058976" sldId="320"/>
            <ac:spMk id="21" creationId="{8E0FD0DE-6CB8-90A1-41F2-C2D0EAF9A4EC}"/>
          </ac:spMkLst>
        </pc:spChg>
        <pc:spChg chg="add mod">
          <ac:chgData name="SAGARA Hiroki" userId="502f251b-6425-4ff2-804f-5484ab430b32" providerId="ADAL" clId="{D3C802EB-B18E-488A-BE6C-B30E04CF536A}" dt="2025-02-22T16:11:17.334" v="13801"/>
          <ac:spMkLst>
            <pc:docMk/>
            <pc:sldMk cId="2427058976" sldId="320"/>
            <ac:spMk id="22" creationId="{4F5AD48F-58D7-CB40-E3E3-1C89C975686E}"/>
          </ac:spMkLst>
        </pc:spChg>
        <pc:spChg chg="add del">
          <ac:chgData name="SAGARA Hiroki" userId="502f251b-6425-4ff2-804f-5484ab430b32" providerId="ADAL" clId="{D3C802EB-B18E-488A-BE6C-B30E04CF536A}" dt="2025-02-22T16:15:10.970" v="13804" actId="22"/>
          <ac:spMkLst>
            <pc:docMk/>
            <pc:sldMk cId="2427058976" sldId="320"/>
            <ac:spMk id="24" creationId="{F986B4E6-58E3-0186-8186-7EA3ADC7FB33}"/>
          </ac:spMkLst>
        </pc:spChg>
        <pc:spChg chg="add mod">
          <ac:chgData name="SAGARA Hiroki" userId="502f251b-6425-4ff2-804f-5484ab430b32" providerId="ADAL" clId="{D3C802EB-B18E-488A-BE6C-B30E04CF536A}" dt="2025-02-22T16:15:39.339" v="13856" actId="1076"/>
          <ac:spMkLst>
            <pc:docMk/>
            <pc:sldMk cId="2427058976" sldId="320"/>
            <ac:spMk id="26" creationId="{EF2547C8-9BE6-5510-2439-F14DA0D15CD5}"/>
          </ac:spMkLst>
        </pc:spChg>
        <pc:picChg chg="add mod">
          <ac:chgData name="SAGARA Hiroki" userId="502f251b-6425-4ff2-804f-5484ab430b32" providerId="ADAL" clId="{D3C802EB-B18E-488A-BE6C-B30E04CF536A}" dt="2025-02-24T07:24:59.131" v="21528"/>
          <ac:picMkLst>
            <pc:docMk/>
            <pc:sldMk cId="2427058976" sldId="320"/>
            <ac:picMk id="3" creationId="{4BF1B554-995D-3202-5661-5357C5285108}"/>
          </ac:picMkLst>
        </pc:picChg>
        <pc:picChg chg="add mod ord">
          <ac:chgData name="SAGARA Hiroki" userId="502f251b-6425-4ff2-804f-5484ab430b32" providerId="ADAL" clId="{D3C802EB-B18E-488A-BE6C-B30E04CF536A}" dt="2025-02-22T16:07:56.876" v="13459" actId="1076"/>
          <ac:picMkLst>
            <pc:docMk/>
            <pc:sldMk cId="2427058976" sldId="320"/>
            <ac:picMk id="5" creationId="{C7553629-F5E8-8F4A-E79A-3D4CC521E29C}"/>
          </ac:picMkLst>
        </pc:picChg>
        <pc:picChg chg="del">
          <ac:chgData name="SAGARA Hiroki" userId="502f251b-6425-4ff2-804f-5484ab430b32" providerId="ADAL" clId="{D3C802EB-B18E-488A-BE6C-B30E04CF536A}" dt="2025-02-22T15:56:49.725" v="13265" actId="478"/>
          <ac:picMkLst>
            <pc:docMk/>
            <pc:sldMk cId="2427058976" sldId="320"/>
            <ac:picMk id="9" creationId="{BBAD15D7-BE86-2C91-2AB3-EED72FD3F64F}"/>
          </ac:picMkLst>
        </pc:picChg>
        <pc:picChg chg="del">
          <ac:chgData name="SAGARA Hiroki" userId="502f251b-6425-4ff2-804f-5484ab430b32" providerId="ADAL" clId="{D3C802EB-B18E-488A-BE6C-B30E04CF536A}" dt="2025-02-22T15:56:50.129" v="13266" actId="478"/>
          <ac:picMkLst>
            <pc:docMk/>
            <pc:sldMk cId="2427058976" sldId="320"/>
            <ac:picMk id="18" creationId="{205D759C-B02E-04D9-512E-3B9CEAC1F6C1}"/>
          </ac:picMkLst>
        </pc:picChg>
      </pc:sldChg>
      <pc:sldChg chg="addSp delSp modSp add mod modNotesTx">
        <pc:chgData name="SAGARA Hiroki" userId="502f251b-6425-4ff2-804f-5484ab430b32" providerId="ADAL" clId="{D3C802EB-B18E-488A-BE6C-B30E04CF536A}" dt="2025-02-24T08:16:55.470" v="25871" actId="20577"/>
        <pc:sldMkLst>
          <pc:docMk/>
          <pc:sldMk cId="2676545961" sldId="321"/>
        </pc:sldMkLst>
        <pc:spChg chg="mod">
          <ac:chgData name="SAGARA Hiroki" userId="502f251b-6425-4ff2-804f-5484ab430b32" providerId="ADAL" clId="{D3C802EB-B18E-488A-BE6C-B30E04CF536A}" dt="2025-02-24T07:48:30.573" v="22743"/>
          <ac:spMkLst>
            <pc:docMk/>
            <pc:sldMk cId="2676545961" sldId="321"/>
            <ac:spMk id="4" creationId="{7573968E-BF17-4017-AA59-5326CD607CE0}"/>
          </ac:spMkLst>
        </pc:spChg>
        <pc:spChg chg="mod">
          <ac:chgData name="SAGARA Hiroki" userId="502f251b-6425-4ff2-804f-5484ab430b32" providerId="ADAL" clId="{D3C802EB-B18E-488A-BE6C-B30E04CF536A}" dt="2025-02-24T08:00:07.184" v="23626" actId="313"/>
          <ac:spMkLst>
            <pc:docMk/>
            <pc:sldMk cId="2676545961" sldId="321"/>
            <ac:spMk id="7" creationId="{EFB27FA4-C350-0661-74AC-C859D18CD8D9}"/>
          </ac:spMkLst>
        </pc:spChg>
        <pc:spChg chg="add mod">
          <ac:chgData name="SAGARA Hiroki" userId="502f251b-6425-4ff2-804f-5484ab430b32" providerId="ADAL" clId="{D3C802EB-B18E-488A-BE6C-B30E04CF536A}" dt="2025-02-22T16:29:51.593" v="14985" actId="1582"/>
          <ac:spMkLst>
            <pc:docMk/>
            <pc:sldMk cId="2676545961" sldId="321"/>
            <ac:spMk id="8" creationId="{A11D9512-5D91-A6EC-1FEC-A378382062B2}"/>
          </ac:spMkLst>
        </pc:spChg>
        <pc:spChg chg="mod">
          <ac:chgData name="SAGARA Hiroki" userId="502f251b-6425-4ff2-804f-5484ab430b32" providerId="ADAL" clId="{D3C802EB-B18E-488A-BE6C-B30E04CF536A}" dt="2025-02-24T08:00:07.808" v="23627" actId="313"/>
          <ac:spMkLst>
            <pc:docMk/>
            <pc:sldMk cId="2676545961" sldId="321"/>
            <ac:spMk id="15" creationId="{1EBE27EA-9F83-114E-38D6-1476909CDF38}"/>
          </ac:spMkLst>
        </pc:spChg>
        <pc:spChg chg="mod ord">
          <ac:chgData name="SAGARA Hiroki" userId="502f251b-6425-4ff2-804f-5484ab430b32" providerId="ADAL" clId="{D3C802EB-B18E-488A-BE6C-B30E04CF536A}" dt="2025-02-22T16:22:53.161" v="13876" actId="1076"/>
          <ac:spMkLst>
            <pc:docMk/>
            <pc:sldMk cId="2676545961" sldId="321"/>
            <ac:spMk id="16" creationId="{260A0020-9817-66C2-7F9B-93BA5DE82E58}"/>
          </ac:spMkLst>
        </pc:spChg>
        <pc:spChg chg="del mod">
          <ac:chgData name="SAGARA Hiroki" userId="502f251b-6425-4ff2-804f-5484ab430b32" providerId="ADAL" clId="{D3C802EB-B18E-488A-BE6C-B30E04CF536A}" dt="2025-02-22T16:24:05.037" v="13900" actId="478"/>
          <ac:spMkLst>
            <pc:docMk/>
            <pc:sldMk cId="2676545961" sldId="321"/>
            <ac:spMk id="19" creationId="{0114739A-09EA-CDD9-A82C-CBBD75EEA754}"/>
          </ac:spMkLst>
        </pc:spChg>
        <pc:spChg chg="mod">
          <ac:chgData name="SAGARA Hiroki" userId="502f251b-6425-4ff2-804f-5484ab430b32" providerId="ADAL" clId="{D3C802EB-B18E-488A-BE6C-B30E04CF536A}" dt="2025-02-24T08:00:08.361" v="23628" actId="313"/>
          <ac:spMkLst>
            <pc:docMk/>
            <pc:sldMk cId="2676545961" sldId="321"/>
            <ac:spMk id="20" creationId="{0DCE2971-2E68-8557-BE53-6D6444AD9FCD}"/>
          </ac:spMkLst>
        </pc:spChg>
        <pc:spChg chg="mod">
          <ac:chgData name="SAGARA Hiroki" userId="502f251b-6425-4ff2-804f-5484ab430b32" providerId="ADAL" clId="{D3C802EB-B18E-488A-BE6C-B30E04CF536A}" dt="2025-02-24T08:16:33.538" v="25748"/>
          <ac:spMkLst>
            <pc:docMk/>
            <pc:sldMk cId="2676545961" sldId="321"/>
            <ac:spMk id="21" creationId="{8E0FD0DE-6CB8-90A1-41F2-C2D0EAF9A4EC}"/>
          </ac:spMkLst>
        </pc:spChg>
        <pc:picChg chg="add mod">
          <ac:chgData name="SAGARA Hiroki" userId="502f251b-6425-4ff2-804f-5484ab430b32" providerId="ADAL" clId="{D3C802EB-B18E-488A-BE6C-B30E04CF536A}" dt="2025-02-22T16:22:26.018" v="13871" actId="14100"/>
          <ac:picMkLst>
            <pc:docMk/>
            <pc:sldMk cId="2676545961" sldId="321"/>
            <ac:picMk id="3" creationId="{5E7A7B90-F8B3-BB55-C52C-6AA6E94A36E0}"/>
          </ac:picMkLst>
        </pc:picChg>
        <pc:picChg chg="add mod">
          <ac:chgData name="SAGARA Hiroki" userId="502f251b-6425-4ff2-804f-5484ab430b32" providerId="ADAL" clId="{D3C802EB-B18E-488A-BE6C-B30E04CF536A}" dt="2025-02-22T16:23:56.952" v="13899" actId="1076"/>
          <ac:picMkLst>
            <pc:docMk/>
            <pc:sldMk cId="2676545961" sldId="321"/>
            <ac:picMk id="6" creationId="{F5EA586C-0A8C-363D-F89E-E638CE63A4F7}"/>
          </ac:picMkLst>
        </pc:picChg>
        <pc:picChg chg="del">
          <ac:chgData name="SAGARA Hiroki" userId="502f251b-6425-4ff2-804f-5484ab430b32" providerId="ADAL" clId="{D3C802EB-B18E-488A-BE6C-B30E04CF536A}" dt="2025-02-22T16:21:36.562" v="13862" actId="478"/>
          <ac:picMkLst>
            <pc:docMk/>
            <pc:sldMk cId="2676545961" sldId="321"/>
            <ac:picMk id="9" creationId="{BBAD15D7-BE86-2C91-2AB3-EED72FD3F64F}"/>
          </ac:picMkLst>
        </pc:picChg>
        <pc:picChg chg="del">
          <ac:chgData name="SAGARA Hiroki" userId="502f251b-6425-4ff2-804f-5484ab430b32" providerId="ADAL" clId="{D3C802EB-B18E-488A-BE6C-B30E04CF536A}" dt="2025-02-22T16:21:37.305" v="13863" actId="478"/>
          <ac:picMkLst>
            <pc:docMk/>
            <pc:sldMk cId="2676545961" sldId="321"/>
            <ac:picMk id="18" creationId="{205D759C-B02E-04D9-512E-3B9CEAC1F6C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64B9691-87D6-48EF-9BFD-698344D045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286BE10E-3BBD-4023-B684-892AE173FF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02328F-004D-4D3A-9F80-6B7A705D1367}" type="datetimeFigureOut">
              <a:rPr kumimoji="1" lang="ja-JP" altLang="en-US" smtClean="0"/>
              <a:t>2025/2/25</a:t>
            </a:fld>
            <a:endParaRPr kumimoji="1" lang="ja-JP" altLang="en-US"/>
          </a:p>
        </p:txBody>
      </p:sp>
      <p:sp>
        <p:nvSpPr>
          <p:cNvPr id="4" name="フッター プレースホルダー 3">
            <a:extLst>
              <a:ext uri="{FF2B5EF4-FFF2-40B4-BE49-F238E27FC236}">
                <a16:creationId xmlns:a16="http://schemas.microsoft.com/office/drawing/2014/main" id="{F6367B9F-A0B4-4348-9C4B-89D15EDCB2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42CC2C2F-D89E-474B-9003-7069E7D90C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DCC25F-5D23-455B-B707-89EC30CA97BB}" type="slidenum">
              <a:rPr kumimoji="1" lang="ja-JP" altLang="en-US" smtClean="0"/>
              <a:t>‹#›</a:t>
            </a:fld>
            <a:endParaRPr kumimoji="1" lang="ja-JP" altLang="en-US"/>
          </a:p>
        </p:txBody>
      </p:sp>
    </p:spTree>
    <p:extLst>
      <p:ext uri="{BB962C8B-B14F-4D97-AF65-F5344CB8AC3E}">
        <p14:creationId xmlns:p14="http://schemas.microsoft.com/office/powerpoint/2010/main" val="3445749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0887C-0EF1-4AC1-9E9B-79863B12620D}" type="datetimeFigureOut">
              <a:rPr kumimoji="1" lang="ja-JP" altLang="en-US" smtClean="0"/>
              <a:t>2025/2/25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A420A-BDF0-4775-9670-07D3BFB5E94B}" type="slidenum">
              <a:rPr kumimoji="1" lang="ja-JP" altLang="en-US" smtClean="0"/>
              <a:t>‹#›</a:t>
            </a:fld>
            <a:endParaRPr kumimoji="1" lang="ja-JP" altLang="en-US"/>
          </a:p>
        </p:txBody>
      </p:sp>
    </p:spTree>
    <p:extLst>
      <p:ext uri="{BB962C8B-B14F-4D97-AF65-F5344CB8AC3E}">
        <p14:creationId xmlns:p14="http://schemas.microsoft.com/office/powerpoint/2010/main" val="17996778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a:t>
            </a:r>
            <a:r>
              <a:rPr lang="ja-JP" altLang="en-US" sz="1200" dirty="0"/>
              <a:t>内発的動機付けと</a:t>
            </a:r>
            <a:endParaRPr lang="en-US" altLang="ja-JP" sz="1200" dirty="0"/>
          </a:p>
          <a:p>
            <a:r>
              <a:rPr lang="ja-JP" altLang="en-US" sz="1200" dirty="0"/>
              <a:t>対照学習の改良による</a:t>
            </a:r>
            <a:endParaRPr lang="en-US" altLang="ja-JP" sz="1200" dirty="0"/>
          </a:p>
          <a:p>
            <a:r>
              <a:rPr lang="ja-JP" altLang="en-US" sz="1200" dirty="0"/>
              <a:t>スパースな報酬環境における探索効率向上</a:t>
            </a:r>
            <a:endParaRPr lang="en-US" altLang="ja-JP" sz="1200" dirty="0"/>
          </a:p>
          <a:p>
            <a:r>
              <a:rPr kumimoji="1" lang="ja-JP" altLang="en-US" dirty="0"/>
              <a:t>というテーマでグループ１２の代表として相良が発表いたします。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1</a:t>
            </a:fld>
            <a:endParaRPr kumimoji="1" lang="ja-JP" altLang="en-US"/>
          </a:p>
        </p:txBody>
      </p:sp>
    </p:spTree>
    <p:extLst>
      <p:ext uri="{BB962C8B-B14F-4D97-AF65-F5344CB8AC3E}">
        <p14:creationId xmlns:p14="http://schemas.microsoft.com/office/powerpoint/2010/main" val="1519628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提案手法１の結果です。</a:t>
            </a:r>
            <a:endParaRPr lang="en-US" altLang="ja-JP" dirty="0"/>
          </a:p>
          <a:p>
            <a:r>
              <a:rPr kumimoji="1" lang="ja-JP" altLang="en-US" dirty="0"/>
              <a:t>結果として、</a:t>
            </a:r>
            <a:r>
              <a:rPr lang="ja-JP" altLang="en-US" dirty="0"/>
              <a:t>外的報酬を得るまでの期間が従来手法より長くなってしまっており、改善にはいたりませんでした。</a:t>
            </a:r>
            <a:endParaRPr lang="en-US" altLang="ja-JP" dirty="0"/>
          </a:p>
          <a:p>
            <a:r>
              <a:rPr kumimoji="1" lang="ja-JP" altLang="en-US" dirty="0"/>
              <a:t>内発的報酬を見たところ、</a:t>
            </a:r>
            <a:r>
              <a:rPr lang="ja-JP" altLang="en-US" dirty="0"/>
              <a:t>提案手法は、従来手法とくらべ、内発的報酬のピーク発生が遅く、ピークの数が少ないことがわかりました。</a:t>
            </a:r>
            <a:endParaRPr lang="en-US" altLang="ja-JP" dirty="0"/>
          </a:p>
          <a:p>
            <a:r>
              <a:rPr lang="ja-JP" altLang="en-US" dirty="0"/>
              <a:t>内発的報酬による効率的な探索行動がうまく発生していないと考えられます。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また、エピソード終了時に報酬を変更する仕組みが</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報酬が現在の状態・行動のみに依存しておらず、</a:t>
            </a:r>
            <a:br>
              <a:rPr lang="en-US" altLang="ja-JP" dirty="0"/>
            </a:br>
            <a:r>
              <a:rPr lang="en-US" altLang="ja-JP" dirty="0"/>
              <a:t>MDP</a:t>
            </a:r>
            <a:r>
              <a:rPr lang="ja-JP" altLang="en-US" dirty="0"/>
              <a:t>の前提条件に違反しているのではという指摘をレビュアーからいただいております。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本指摘が本質的な問題でありうまくいかない可能性もありますしかし、勉強不足もあり考察できておりません。</a:t>
            </a:r>
          </a:p>
          <a:p>
            <a:endParaRPr lang="en-US" altLang="ja-JP" dirty="0"/>
          </a:p>
          <a:p>
            <a:endParaRPr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10</a:t>
            </a:fld>
            <a:endParaRPr kumimoji="1" lang="ja-JP" altLang="en-US"/>
          </a:p>
        </p:txBody>
      </p:sp>
    </p:spTree>
    <p:extLst>
      <p:ext uri="{BB962C8B-B14F-4D97-AF65-F5344CB8AC3E}">
        <p14:creationId xmlns:p14="http://schemas.microsoft.com/office/powerpoint/2010/main" val="3482151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そもそもの狙いがエピソードが早期に終了してしまうことを防ぐ、ことでしたので、</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エピソード終了時までのエピソード内ステップ数を</a:t>
            </a:r>
            <a:r>
              <a:rPr lang="en-US" altLang="ja-JP" dirty="0"/>
              <a:t>Kaplan-Meier </a:t>
            </a:r>
            <a:r>
              <a:rPr lang="ja-JP" altLang="en-US" dirty="0"/>
              <a:t>法で生存時間解析を行ってみました。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結果、学習の序盤は提案手法のほうが生存確率が高く、学習の中後半は既存手法のほうが生存確率が高いことがわかりました。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考察として、生存を優先したため</a:t>
            </a:r>
            <a:r>
              <a:rPr lang="ja-JP" altLang="en-US" dirty="0"/>
              <a:t>序盤の探索が積極的に行われず、中盤以降の学習が遅れていると考えられます。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11</a:t>
            </a:fld>
            <a:endParaRPr kumimoji="1" lang="ja-JP" altLang="en-US"/>
          </a:p>
        </p:txBody>
      </p:sp>
    </p:spTree>
    <p:extLst>
      <p:ext uri="{BB962C8B-B14F-4D97-AF65-F5344CB8AC3E}">
        <p14:creationId xmlns:p14="http://schemas.microsoft.com/office/powerpoint/2010/main" val="3427067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提案手法の２つ目、</a:t>
            </a:r>
            <a:r>
              <a:rPr kumimoji="1" lang="ja-JP" altLang="en-US" dirty="0"/>
              <a:t>対照学習におけるペア選択方法の改善の結果です。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提案手法は、従来手法と比べ、短期間で外的報酬を得ることができました。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内発的報酬の発生状況を見ると、</a:t>
            </a:r>
            <a:r>
              <a:rPr lang="ja-JP" altLang="en-US" dirty="0"/>
              <a:t>提案手法は、早期に内発的報酬のピークが発生していることがわかります。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考察として</a:t>
            </a:r>
            <a:endParaRPr lang="en-US" altLang="ja-JP" dirty="0"/>
          </a:p>
          <a:p>
            <a:r>
              <a:rPr lang="ja-JP" altLang="en-US" dirty="0"/>
              <a:t>既存手法では、学習序盤では適切な行動選択ができず、エージェント自身の摂動などに内発的動機を向けてしまい、</a:t>
            </a:r>
            <a:endParaRPr lang="en-US" altLang="ja-JP" dirty="0"/>
          </a:p>
          <a:p>
            <a:r>
              <a:rPr lang="ja-JP" altLang="en-US" dirty="0"/>
              <a:t>大きな新奇的な状態変化を得る事ができていない可能性があります。</a:t>
            </a:r>
            <a:endParaRPr lang="en-US" altLang="ja-JP" dirty="0"/>
          </a:p>
          <a:p>
            <a:r>
              <a:rPr lang="ja-JP" altLang="en-US" dirty="0"/>
              <a:t>提案手法では、摂動状態以外の本質的な状態変化に内発的報酬が発生し、探索効率の向上に</a:t>
            </a:r>
            <a:br>
              <a:rPr lang="en-US" altLang="ja-JP" dirty="0"/>
            </a:br>
            <a:r>
              <a:rPr lang="ja-JP" altLang="en-US" dirty="0"/>
              <a:t>つながっていると考えています。</a:t>
            </a:r>
            <a:endParaRPr lang="en-US" altLang="ja-JP" dirty="0"/>
          </a:p>
          <a:p>
            <a:endParaRPr lang="ja-JP"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12</a:t>
            </a:fld>
            <a:endParaRPr kumimoji="1" lang="ja-JP" altLang="en-US"/>
          </a:p>
        </p:txBody>
      </p:sp>
    </p:spTree>
    <p:extLst>
      <p:ext uri="{BB962C8B-B14F-4D97-AF65-F5344CB8AC3E}">
        <p14:creationId xmlns:p14="http://schemas.microsoft.com/office/powerpoint/2010/main" val="632197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まとめです。</a:t>
            </a:r>
            <a:endParaRPr kumimoji="1" lang="en-US" altLang="ja-JP" dirty="0"/>
          </a:p>
          <a:p>
            <a:r>
              <a:rPr kumimoji="1" lang="ja-JP" altLang="en-US" b="0" dirty="0"/>
              <a:t>まとめ</a:t>
            </a:r>
            <a:endParaRPr kumimoji="1" lang="en-US" altLang="ja-JP" b="0" dirty="0"/>
          </a:p>
          <a:p>
            <a:pPr lvl="1"/>
            <a:r>
              <a:rPr kumimoji="1" lang="ja-JP" altLang="en-US" b="0" dirty="0"/>
              <a:t>内発的報酬調整と対照学習におけるペア選択方法</a:t>
            </a:r>
            <a:r>
              <a:rPr lang="ja-JP" altLang="en-US" b="0" dirty="0"/>
              <a:t>改善</a:t>
            </a:r>
            <a:r>
              <a:rPr kumimoji="1" lang="ja-JP" altLang="en-US" b="0" dirty="0"/>
              <a:t>により、</a:t>
            </a:r>
            <a:br>
              <a:rPr kumimoji="1" lang="en-US" altLang="ja-JP" b="0" dirty="0"/>
            </a:br>
            <a:r>
              <a:rPr kumimoji="1" lang="ja-JP" altLang="en-US" b="0" dirty="0"/>
              <a:t>報酬が希薄な環境での探索効率を向上させる手法を提案した</a:t>
            </a:r>
            <a:br>
              <a:rPr kumimoji="1" lang="en-US" altLang="ja-JP" b="0" dirty="0"/>
            </a:br>
            <a:endParaRPr kumimoji="1" lang="en-US" altLang="ja-JP" b="0" dirty="0"/>
          </a:p>
          <a:p>
            <a:pPr lvl="1"/>
            <a:r>
              <a:rPr kumimoji="1" lang="ja-JP" altLang="en-US" b="0" dirty="0"/>
              <a:t>対照学習におけるペア選択方法の改善は</a:t>
            </a:r>
            <a:br>
              <a:rPr kumimoji="1" lang="en-US" altLang="ja-JP" b="0" dirty="0"/>
            </a:br>
            <a:r>
              <a:rPr lang="ja-JP" altLang="en-US" dirty="0"/>
              <a:t>従来</a:t>
            </a:r>
            <a:r>
              <a:rPr kumimoji="1" lang="ja-JP" altLang="en-US" b="0" dirty="0"/>
              <a:t>手法と比較して短時間で外部報酬を得ることができた</a:t>
            </a:r>
            <a:endParaRPr kumimoji="1" lang="en-US" altLang="ja-JP" b="0" dirty="0"/>
          </a:p>
          <a:p>
            <a:r>
              <a:rPr lang="ja-JP" altLang="en-US" b="0" dirty="0"/>
              <a:t>今後の展望</a:t>
            </a:r>
            <a:endParaRPr lang="en-US" altLang="ja-JP" b="0" dirty="0"/>
          </a:p>
          <a:p>
            <a:pPr lvl="1"/>
            <a:r>
              <a:rPr kumimoji="1" lang="ja-JP" altLang="en-US" dirty="0"/>
              <a:t>高難易度のゲーム環境</a:t>
            </a:r>
            <a:r>
              <a:rPr kumimoji="1" lang="en-US" altLang="ja-JP" dirty="0"/>
              <a:t>(Montezuma’s Revenge, Pitfall </a:t>
            </a:r>
            <a:r>
              <a:rPr kumimoji="1" lang="ja-JP" altLang="en-US" dirty="0"/>
              <a:t>など</a:t>
            </a:r>
            <a:r>
              <a:rPr kumimoji="1" lang="en-US" altLang="ja-JP" dirty="0"/>
              <a:t>) </a:t>
            </a:r>
            <a:r>
              <a:rPr kumimoji="1" lang="ja-JP" altLang="en-US" dirty="0"/>
              <a:t>での検証</a:t>
            </a:r>
            <a:endParaRPr lang="en-US" altLang="ja-JP" dirty="0"/>
          </a:p>
          <a:p>
            <a:pPr lvl="1"/>
            <a:r>
              <a:rPr kumimoji="1" lang="ja-JP" altLang="en-US" dirty="0"/>
              <a:t>試行回数を増やすことで実験結果の有意性を確認</a:t>
            </a:r>
            <a:endParaRPr kumimoji="1" lang="en-US" altLang="ja-JP" dirty="0"/>
          </a:p>
          <a:p>
            <a:pPr lvl="1"/>
            <a:r>
              <a:rPr lang="ja-JP" altLang="en-US" dirty="0"/>
              <a:t>近傍</a:t>
            </a:r>
            <a:r>
              <a:rPr lang="en-US" altLang="ja-JP" dirty="0"/>
              <a:t>Step</a:t>
            </a:r>
            <a:r>
              <a:rPr lang="ja-JP" altLang="en-US" dirty="0"/>
              <a:t>数などのハイパーパラメータの最適化</a:t>
            </a:r>
            <a:endParaRPr kumimoji="1" lang="en-US" altLang="ja-JP" dirty="0"/>
          </a:p>
          <a:p>
            <a:pPr lvl="1"/>
            <a:r>
              <a:rPr kumimoji="1" lang="ja-JP" altLang="en-US" dirty="0"/>
              <a:t>外部報酬と内発的報酬の重み係数の動的な環境への適応ロジック</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13</a:t>
            </a:fld>
            <a:endParaRPr kumimoji="1" lang="ja-JP" altLang="en-US"/>
          </a:p>
        </p:txBody>
      </p:sp>
    </p:spTree>
    <p:extLst>
      <p:ext uri="{BB962C8B-B14F-4D97-AF65-F5344CB8AC3E}">
        <p14:creationId xmlns:p14="http://schemas.microsoft.com/office/powerpoint/2010/main" val="561333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アジェンダです。</a:t>
            </a:r>
            <a:endParaRPr kumimoji="1" lang="en-US" altLang="ja-JP" dirty="0"/>
          </a:p>
          <a:p>
            <a:r>
              <a:rPr kumimoji="1" lang="ja-JP" altLang="en-US" dirty="0"/>
              <a:t>大きな流れとしましては、</a:t>
            </a:r>
            <a:endParaRPr kumimoji="1" lang="en-US" altLang="ja-JP" dirty="0"/>
          </a:p>
          <a:p>
            <a:r>
              <a:rPr kumimoji="1" lang="ja-JP" altLang="en-US" dirty="0"/>
              <a:t>本研究のベースとなる従来手法についてご説明したあと、</a:t>
            </a:r>
            <a:endParaRPr kumimoji="1" lang="en-US" altLang="ja-JP" dirty="0"/>
          </a:p>
          <a:p>
            <a:r>
              <a:rPr kumimoji="1" lang="ja-JP" altLang="en-US" dirty="0"/>
              <a:t>本研究で行った提案手法、およびその</a:t>
            </a:r>
            <a:r>
              <a:rPr lang="ja-JP" altLang="en-US" dirty="0"/>
              <a:t>実験結果・考察</a:t>
            </a:r>
            <a:r>
              <a:rPr kumimoji="1" lang="ja-JP" altLang="en-US" dirty="0"/>
              <a:t>についてご説明します。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2</a:t>
            </a:fld>
            <a:endParaRPr kumimoji="1" lang="ja-JP" altLang="en-US"/>
          </a:p>
        </p:txBody>
      </p:sp>
    </p:spTree>
    <p:extLst>
      <p:ext uri="{BB962C8B-B14F-4D97-AF65-F5344CB8AC3E}">
        <p14:creationId xmlns:p14="http://schemas.microsoft.com/office/powerpoint/2010/main" val="2996317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研究背景と目的です。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強化学習の分野において、</a:t>
                </a:r>
                <a:r>
                  <a:rPr lang="ja-JP" altLang="en-US" sz="1800" b="0" i="0" u="none" strike="noStrike" baseline="0" dirty="0">
                    <a:latin typeface="ＭＳ 明朝" panose="02020609040205080304" pitchFamily="17" charset="-128"/>
                    <a:ea typeface="ＭＳ 明朝" panose="02020609040205080304" pitchFamily="17" charset="-128"/>
                  </a:rPr>
                  <a:t>報酬信号が希薄な環境における</a:t>
                </a:r>
                <a:endParaRPr lang="en-US" altLang="ja-JP" sz="1800" b="0" i="0" u="none" strike="noStrike" baseline="0" dirty="0">
                  <a:latin typeface="ＭＳ 明朝" panose="02020609040205080304" pitchFamily="17" charset="-128"/>
                  <a:ea typeface="ＭＳ 明朝" panose="02020609040205080304" pitchFamily="17"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0" i="0" u="none" strike="noStrike" baseline="0" dirty="0">
                    <a:latin typeface="ＭＳ 明朝" panose="02020609040205080304" pitchFamily="17" charset="-128"/>
                    <a:ea typeface="ＭＳ 明朝" panose="02020609040205080304" pitchFamily="17" charset="-128"/>
                  </a:rPr>
                  <a:t>効率的な探索は非常に大きな課題です。</a:t>
                </a:r>
                <a:endParaRPr lang="en-US" altLang="ja-JP" sz="1800" b="0" i="0" u="none" strike="noStrike" baseline="0" dirty="0">
                  <a:latin typeface="ＭＳ 明朝" panose="02020609040205080304" pitchFamily="17" charset="-128"/>
                  <a:ea typeface="ＭＳ 明朝" panose="02020609040205080304" pitchFamily="17"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baseline="0" dirty="0">
                    <a:latin typeface="ＭＳ 明朝" panose="02020609040205080304" pitchFamily="17" charset="-128"/>
                    <a:ea typeface="ＭＳ 明朝" panose="02020609040205080304" pitchFamily="17" charset="-128"/>
                  </a:rPr>
                  <a:t>このような環境では、</a:t>
                </a:r>
                <a:r>
                  <a:rPr kumimoji="1" lang="ja-JP" altLang="en-US" dirty="0"/>
                  <a:t>外部報酬を得るまでに非効率な試行錯誤が行われてしまいます。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その対策として、世界モデルの文脈で提案されている内発的動機づけを応用する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ことが提案されています。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内発的動機づけとは、驚きや目新しい状態に対し、大きな</a:t>
                </a:r>
                <a:r>
                  <a:rPr lang="ja-JP" altLang="en-US" u="sng" dirty="0"/>
                  <a:t>内発的</a:t>
                </a:r>
                <a:r>
                  <a:rPr kumimoji="1" lang="ja-JP" altLang="en-US" u="sng" dirty="0"/>
                  <a:t>報酬</a:t>
                </a:r>
                <a:r>
                  <a:rPr kumimoji="1" lang="ja-JP" altLang="en-US" dirty="0"/>
                  <a:t>を発生させ</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外部報酬と</a:t>
                </a:r>
                <a:r>
                  <a:rPr kumimoji="1" lang="ja-JP" altLang="en-US" u="sng" dirty="0"/>
                  <a:t>内発的報酬</a:t>
                </a:r>
                <a:r>
                  <a:rPr kumimoji="1" lang="ja-JP" altLang="en-US" dirty="0"/>
                  <a:t>を元に学習する手法です。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これにより、エージェントは未知の状態を探索するよう誘導され、効率化な探索を行うことができます。</a:t>
                </a:r>
                <a:endParaRPr kumimoji="1" lang="en-US" altLang="ja-JP" dirty="0"/>
              </a:p>
              <a:p>
                <a:r>
                  <a:rPr kumimoji="1" lang="ja-JP" altLang="en-US" dirty="0"/>
                  <a:t>ここで、内発的報酬をどのように発生させるか、が重要なポイントとなります。</a:t>
                </a:r>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単純計算で</a:t>
                </a:r>
                <a:r>
                  <a:rPr kumimoji="1" lang="en-US" altLang="ja-JP" dirty="0"/>
                  <a:t>1/4</a:t>
                </a:r>
                <a:r>
                  <a:rPr kumimoji="1" lang="ja-JP" altLang="en-US" dirty="0"/>
                  <a:t>の６乗で</a:t>
                </a:r>
                <a:r>
                  <a:rPr lang="en-US" altLang="ja-JP" b="0" i="0">
                    <a:latin typeface="Cambria Math" panose="02040503050406030204" pitchFamily="18" charset="0"/>
                    <a:ea typeface="Cambria Math" panose="02040503050406030204" pitchFamily="18" charset="0"/>
                  </a:rPr>
                  <a:t>0.02%</a:t>
                </a:r>
                <a:r>
                  <a:rPr kumimoji="1" lang="ja-JP" altLang="en-US" dirty="0"/>
                  <a:t>しか報酬を得ることができない</a:t>
                </a:r>
              </a:p>
              <a:p>
                <a:r>
                  <a:rPr kumimoji="1" lang="ja-JP" altLang="en-US" dirty="0"/>
                  <a:t>内発的報酬をどのように発生させるか、が重要なポイントとなります。</a:t>
                </a:r>
              </a:p>
            </p:txBody>
          </p:sp>
        </mc:Fallback>
      </mc:AlternateContent>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3</a:t>
            </a:fld>
            <a:endParaRPr kumimoji="1" lang="ja-JP" altLang="en-US"/>
          </a:p>
        </p:txBody>
      </p:sp>
    </p:spTree>
    <p:extLst>
      <p:ext uri="{BB962C8B-B14F-4D97-AF65-F5344CB8AC3E}">
        <p14:creationId xmlns:p14="http://schemas.microsoft.com/office/powerpoint/2010/main" val="297637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0" i="0" u="none" strike="noStrike" dirty="0">
                <a:solidFill>
                  <a:srgbClr val="000000"/>
                </a:solidFill>
                <a:effectLst/>
                <a:latin typeface="Arial" panose="020B0604020202020204" pitchFamily="34" charset="0"/>
              </a:rPr>
              <a:t>内発的動機づけを用いたモデルの一つに、ブルダらによって提案された</a:t>
            </a:r>
            <a:r>
              <a:rPr lang="en-US" altLang="ja-JP" sz="4000" dirty="0"/>
              <a:t>Random Network Distillation (RND)</a:t>
            </a:r>
            <a:r>
              <a:rPr lang="ja-JP" altLang="en-US" sz="4000" dirty="0"/>
              <a:t>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r>
              <a:rPr kumimoji="1" lang="en-US" altLang="ja-JP" dirty="0"/>
              <a:t>2</a:t>
            </a:r>
            <a:r>
              <a:rPr kumimoji="1" lang="ja-JP" altLang="en-US" dirty="0"/>
              <a:t>つの</a:t>
            </a:r>
            <a:r>
              <a:rPr kumimoji="1" lang="en-US" altLang="ja-JP" dirty="0"/>
              <a:t>Deep</a:t>
            </a:r>
            <a:r>
              <a:rPr kumimoji="1" lang="ja-JP" altLang="en-US" dirty="0"/>
              <a:t> </a:t>
            </a:r>
            <a:r>
              <a:rPr kumimoji="1" lang="en-US" altLang="ja-JP" dirty="0"/>
              <a:t>Neural Network</a:t>
            </a:r>
            <a:r>
              <a:rPr kumimoji="1" lang="ja-JP" altLang="en-US" dirty="0"/>
              <a:t>の蒸留誤差を内発的報酬とする方法です。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具体的には、</a:t>
            </a:r>
            <a:r>
              <a:rPr kumimoji="1" lang="en-US" altLang="ja-JP" dirty="0"/>
              <a:t>Random Target</a:t>
            </a:r>
            <a:r>
              <a:rPr kumimoji="1" lang="ja-JP" altLang="en-US" dirty="0"/>
              <a:t> </a:t>
            </a:r>
            <a:r>
              <a:rPr kumimoji="1" lang="en-US" altLang="ja-JP" dirty="0"/>
              <a:t>Model</a:t>
            </a:r>
            <a:r>
              <a:rPr kumimoji="1" lang="ja-JP" altLang="en-US" dirty="0"/>
              <a:t>という、パラメータは初期値固定で学習による更新を行わないモデルと</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Predictor</a:t>
            </a:r>
            <a:r>
              <a:rPr kumimoji="1" lang="ja-JP" altLang="en-US" dirty="0"/>
              <a:t> </a:t>
            </a:r>
            <a:r>
              <a:rPr kumimoji="1" lang="en-US" altLang="ja-JP" dirty="0"/>
              <a:t>Model</a:t>
            </a:r>
            <a:r>
              <a:rPr kumimoji="1" lang="ja-JP" altLang="en-US" dirty="0"/>
              <a:t>という</a:t>
            </a:r>
            <a:r>
              <a:rPr lang="en-US" altLang="ja-JP" dirty="0">
                <a:latin typeface="+mn-ea"/>
              </a:rPr>
              <a:t>Random</a:t>
            </a:r>
            <a:r>
              <a:rPr lang="ja-JP" altLang="en-US" dirty="0">
                <a:latin typeface="+mn-ea"/>
              </a:rPr>
              <a:t> </a:t>
            </a:r>
            <a:r>
              <a:rPr lang="en-US" altLang="ja-JP" dirty="0">
                <a:latin typeface="+mn-ea"/>
              </a:rPr>
              <a:t>Target</a:t>
            </a:r>
            <a:r>
              <a:rPr lang="ja-JP" altLang="en-US" dirty="0">
                <a:latin typeface="+mn-ea"/>
              </a:rPr>
              <a:t> </a:t>
            </a:r>
            <a:r>
              <a:rPr lang="en-US" altLang="ja-JP" dirty="0">
                <a:latin typeface="+mn-ea"/>
              </a:rPr>
              <a:t>Model</a:t>
            </a:r>
            <a:r>
              <a:rPr lang="ja-JP" altLang="en-US" dirty="0">
                <a:latin typeface="+mn-ea"/>
              </a:rPr>
              <a:t>の出力を教師データとして学習するモデルがあり</a:t>
            </a:r>
            <a:endParaRPr lang="en-US" altLang="ja-JP"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mn-ea"/>
              </a:rPr>
              <a:t>それらの出力の差の</a:t>
            </a:r>
            <a:r>
              <a:rPr kumimoji="1" lang="en-US" altLang="ja-JP" dirty="0">
                <a:latin typeface="+mn-ea"/>
              </a:rPr>
              <a:t>L2</a:t>
            </a:r>
            <a:r>
              <a:rPr kumimoji="1" lang="ja-JP" altLang="en-US" dirty="0">
                <a:latin typeface="+mn-ea"/>
              </a:rPr>
              <a:t>ノルム２乗を内発的報酬とするアルゴリズムです。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この手法はシンプルで希薄な報酬環境でも有効でしたが、問題点が２つありました。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１つ目は、</a:t>
            </a:r>
            <a:r>
              <a:rPr kumimoji="1" lang="en-US" altLang="ja-JP" dirty="0"/>
              <a:t>Random Target</a:t>
            </a:r>
            <a:r>
              <a:rPr kumimoji="1" lang="ja-JP" altLang="en-US" dirty="0"/>
              <a:t> </a:t>
            </a:r>
            <a:r>
              <a:rPr kumimoji="1" lang="en-US" altLang="ja-JP" dirty="0"/>
              <a:t>Model</a:t>
            </a:r>
            <a:r>
              <a:rPr kumimoji="1" lang="ja-JP" altLang="en-US" dirty="0"/>
              <a:t>を</a:t>
            </a:r>
            <a:r>
              <a:rPr lang="ja-JP" altLang="en-US" dirty="0">
                <a:latin typeface="+mn-ea"/>
              </a:rPr>
              <a:t>適切に初期化する必要があるということ、</a:t>
            </a:r>
            <a:endParaRPr lang="en-US" altLang="ja-JP"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mn-ea"/>
              </a:rPr>
              <a:t>２つ目は、</a:t>
            </a:r>
            <a:r>
              <a:rPr kumimoji="1" lang="en-US" altLang="ja-JP" dirty="0">
                <a:latin typeface="+mn-ea"/>
              </a:rPr>
              <a:t>Predictor</a:t>
            </a:r>
            <a:r>
              <a:rPr kumimoji="1" lang="ja-JP" altLang="en-US" dirty="0">
                <a:latin typeface="+mn-ea"/>
              </a:rPr>
              <a:t> </a:t>
            </a:r>
            <a:r>
              <a:rPr kumimoji="1" lang="en-US" altLang="ja-JP" dirty="0">
                <a:latin typeface="+mn-ea"/>
              </a:rPr>
              <a:t>Model</a:t>
            </a:r>
            <a:r>
              <a:rPr kumimoji="1" lang="ja-JP" altLang="en-US" dirty="0">
                <a:latin typeface="+mn-ea"/>
              </a:rPr>
              <a:t>の学習が進むにつれ、内発的報酬が消失するということです</a:t>
            </a:r>
            <a:endParaRPr kumimoji="1" lang="ja-JP" altLang="en-US"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4</a:t>
            </a:fld>
            <a:endParaRPr kumimoji="1" lang="ja-JP" altLang="en-US"/>
          </a:p>
        </p:txBody>
      </p:sp>
    </p:spTree>
    <p:extLst>
      <p:ext uri="{BB962C8B-B14F-4D97-AF65-F5344CB8AC3E}">
        <p14:creationId xmlns:p14="http://schemas.microsoft.com/office/powerpoint/2010/main" val="3417069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これらの問題点に対し、パチェックらは</a:t>
            </a:r>
            <a:r>
              <a:rPr kumimoji="1" lang="en-US" altLang="ja-JP" dirty="0"/>
              <a:t>Self-supervised Network Distillation</a:t>
            </a:r>
            <a:r>
              <a:rPr kumimoji="1" lang="ja-JP" altLang="en-US" dirty="0"/>
              <a:t> </a:t>
            </a:r>
            <a:r>
              <a:rPr kumimoji="1" lang="en-US" altLang="ja-JP" dirty="0"/>
              <a:t>(SND)</a:t>
            </a:r>
            <a:r>
              <a:rPr kumimoji="1" lang="ja-JP" altLang="en-US" dirty="0"/>
              <a:t>を提案しています。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RND</a:t>
            </a:r>
            <a:r>
              <a:rPr kumimoji="1" lang="ja-JP" altLang="en-US" dirty="0"/>
              <a:t>との違いは、</a:t>
            </a:r>
            <a:r>
              <a:rPr lang="en-US" altLang="ja-JP" dirty="0"/>
              <a:t>Target</a:t>
            </a:r>
            <a:r>
              <a:rPr lang="ja-JP" altLang="en-US" dirty="0"/>
              <a:t> </a:t>
            </a:r>
            <a:r>
              <a:rPr lang="en-US" altLang="ja-JP" dirty="0"/>
              <a:t>Model</a:t>
            </a:r>
            <a:r>
              <a:rPr lang="ja-JP" altLang="en-US" dirty="0"/>
              <a:t>を</a:t>
            </a:r>
            <a:r>
              <a:rPr lang="ja-JP" altLang="en-US" u="sng" dirty="0"/>
              <a:t>自己教師あり学習</a:t>
            </a:r>
            <a:r>
              <a:rPr lang="ja-JP" altLang="en-US" dirty="0"/>
              <a:t>により更新する、という点です。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Predictor</a:t>
            </a:r>
            <a:r>
              <a:rPr kumimoji="1" lang="ja-JP" altLang="en-US" dirty="0"/>
              <a:t> </a:t>
            </a:r>
            <a:r>
              <a:rPr kumimoji="1" lang="en-US" altLang="ja-JP" dirty="0"/>
              <a:t>Model</a:t>
            </a:r>
            <a:r>
              <a:rPr kumimoji="1" lang="ja-JP" altLang="en-US" dirty="0"/>
              <a:t>を</a:t>
            </a:r>
            <a:r>
              <a:rPr lang="en-US" altLang="ja-JP" dirty="0">
                <a:latin typeface="+mn-ea"/>
              </a:rPr>
              <a:t>Target</a:t>
            </a:r>
            <a:r>
              <a:rPr lang="ja-JP" altLang="en-US" dirty="0">
                <a:latin typeface="+mn-ea"/>
              </a:rPr>
              <a:t> </a:t>
            </a:r>
            <a:r>
              <a:rPr lang="en-US" altLang="ja-JP" dirty="0">
                <a:latin typeface="+mn-ea"/>
              </a:rPr>
              <a:t>Model</a:t>
            </a:r>
            <a:r>
              <a:rPr lang="ja-JP" altLang="en-US" dirty="0">
                <a:latin typeface="+mn-ea"/>
              </a:rPr>
              <a:t>の出力を教師データとして学習する点、</a:t>
            </a:r>
            <a:endParaRPr lang="en-US" altLang="ja-JP"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mn-ea"/>
              </a:rPr>
              <a:t>それらの出力の差の</a:t>
            </a:r>
            <a:r>
              <a:rPr kumimoji="1" lang="en-US" altLang="ja-JP" dirty="0">
                <a:latin typeface="+mn-ea"/>
              </a:rPr>
              <a:t>L2</a:t>
            </a:r>
            <a:r>
              <a:rPr kumimoji="1" lang="ja-JP" altLang="en-US" dirty="0">
                <a:latin typeface="+mn-ea"/>
              </a:rPr>
              <a:t>ノルム２乗を内発的報酬とする点は</a:t>
            </a:r>
            <a:r>
              <a:rPr kumimoji="1" lang="en-US" altLang="ja-JP" dirty="0">
                <a:latin typeface="+mn-ea"/>
              </a:rPr>
              <a:t>RND</a:t>
            </a:r>
            <a:r>
              <a:rPr kumimoji="1" lang="ja-JP" altLang="en-US" dirty="0">
                <a:latin typeface="+mn-ea"/>
              </a:rPr>
              <a:t>と同じです。</a:t>
            </a:r>
            <a:endParaRPr kumimoji="1" lang="en-US" altLang="ja-JP" dirty="0">
              <a:latin typeface="+mn-ea"/>
            </a:endParaRPr>
          </a:p>
          <a:p>
            <a:r>
              <a:rPr lang="en-US" altLang="ja-JP" dirty="0">
                <a:latin typeface="+mn-ea"/>
              </a:rPr>
              <a:t>Target</a:t>
            </a:r>
            <a:r>
              <a:rPr lang="ja-JP" altLang="en-US" dirty="0">
                <a:latin typeface="+mn-ea"/>
              </a:rPr>
              <a:t> </a:t>
            </a:r>
            <a:r>
              <a:rPr lang="en-US" altLang="ja-JP" dirty="0">
                <a:latin typeface="+mn-ea"/>
              </a:rPr>
              <a:t>Model</a:t>
            </a:r>
            <a:r>
              <a:rPr lang="ja-JP" altLang="en-US" dirty="0">
                <a:latin typeface="+mn-ea"/>
              </a:rPr>
              <a:t>を状態表現の分散性を確保できる学習アルゴリズムで更新することにより</a:t>
            </a:r>
            <a:endParaRPr lang="en-US" altLang="ja-JP" dirty="0">
              <a:latin typeface="+mn-ea"/>
            </a:endParaRPr>
          </a:p>
          <a:p>
            <a:r>
              <a:rPr lang="en-US" altLang="ja-JP" dirty="0">
                <a:latin typeface="+mn-ea"/>
              </a:rPr>
              <a:t>RND</a:t>
            </a:r>
            <a:r>
              <a:rPr lang="ja-JP" altLang="en-US" dirty="0">
                <a:latin typeface="+mn-ea"/>
              </a:rPr>
              <a:t>の問題点である　①パラメータの初期化，②内発的報酬の消失　に対策しています。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5</a:t>
            </a:fld>
            <a:endParaRPr kumimoji="1" lang="ja-JP" altLang="en-US"/>
          </a:p>
        </p:txBody>
      </p:sp>
    </p:spTree>
    <p:extLst>
      <p:ext uri="{BB962C8B-B14F-4D97-AF65-F5344CB8AC3E}">
        <p14:creationId xmlns:p14="http://schemas.microsoft.com/office/powerpoint/2010/main" val="2974451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ターゲットモデルの教師あり学習方法に関して、パチェックらは</a:t>
                </a:r>
                <a:r>
                  <a:rPr lang="ja-JP" altLang="en-US" dirty="0"/>
                  <a:t>対照学習をベースとした新奇性検出手法 </a:t>
                </a:r>
                <a:r>
                  <a:rPr lang="en-US" altLang="ja-JP" dirty="0"/>
                  <a:t>SND-V</a:t>
                </a:r>
                <a:r>
                  <a:rPr lang="ja-JP" altLang="en-US" dirty="0"/>
                  <a:t>を提案しています。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これは類似する状態の特徴を近づけ、異なる状態を分離する損失関数</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ℒ</m:t>
                        </m:r>
                      </m:e>
                      <m:sub>
                        <m:r>
                          <m:rPr>
                            <m:sty m:val="p"/>
                          </m:rPr>
                          <a:rPr lang="en-US" altLang="ja-JP" i="1">
                            <a:latin typeface="Cambria Math" panose="02040503050406030204" pitchFamily="18" charset="0"/>
                          </a:rPr>
                          <m:t>T</m:t>
                        </m:r>
                      </m:sub>
                    </m:sSub>
                  </m:oMath>
                </a14:m>
                <a:r>
                  <a:rPr lang="ja-JP" altLang="en-US" dirty="0"/>
                  <a:t>を用いる方法です。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同じ状態を元にオーグメンテーション処理を加えたペアを確率</a:t>
                </a:r>
                <a:r>
                  <a:rPr lang="en-US" altLang="ja-JP" dirty="0"/>
                  <a:t>p</a:t>
                </a:r>
                <a:r>
                  <a:rPr lang="ja-JP" altLang="en-US" dirty="0"/>
                  <a:t>で選択</a:t>
                </a:r>
                <a:r>
                  <a:rPr lang="ja-JP" altLang="en-US"/>
                  <a:t>し、</a:t>
                </a: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t>1-p</a:t>
                </a:r>
                <a:r>
                  <a:rPr lang="ja-JP" altLang="en-US"/>
                  <a:t>の確率で異なるエピソード、</a:t>
                </a:r>
                <a:r>
                  <a:rPr lang="en-US" altLang="ja-JP"/>
                  <a:t>Step</a:t>
                </a:r>
                <a:r>
                  <a:rPr lang="ja-JP" altLang="en-US"/>
                  <a:t>から状態をランダム選択しオーグメンテーション処理を加えてペアを作ります。</a:t>
                </a: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異なる</a:t>
                </a:r>
                <a:r>
                  <a:rPr lang="ja-JP" altLang="en-US" dirty="0"/>
                  <a:t>状態のペアの場合は損失関数にタウ＝１の損失を加えることで</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モデルが各状態の違いを明確に捉えられるようになり、結果として識別性能が向上します。</a:t>
                </a:r>
                <a:endParaRPr lang="en-US" altLang="ja-JP"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ターゲットモデルの教師あり学習方法に関して、パチェックらは</a:t>
                </a:r>
                <a:r>
                  <a:rPr lang="ja-JP" altLang="en-US" dirty="0"/>
                  <a:t>対照学習をベースとした新奇性検出手法 </a:t>
                </a:r>
                <a:r>
                  <a:rPr lang="en-US" altLang="ja-JP" dirty="0"/>
                  <a:t>SND-V</a:t>
                </a:r>
                <a:r>
                  <a:rPr lang="ja-JP" altLang="en-US" dirty="0"/>
                  <a:t>を提案しています。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これは類似する状態の特徴を近づけ、異なる状態を分離する損失関数</a:t>
                </a:r>
                <a:r>
                  <a:rPr kumimoji="1" lang="en-US" altLang="ja-JP" i="0">
                    <a:latin typeface="Cambria Math" panose="02040503050406030204" pitchFamily="18" charset="0"/>
                    <a:ea typeface="Cambria Math" panose="02040503050406030204" pitchFamily="18" charset="0"/>
                  </a:rPr>
                  <a:t>ℒ_</a:t>
                </a:r>
                <a:r>
                  <a:rPr lang="en-US" altLang="ja-JP" i="0">
                    <a:latin typeface="Cambria Math" panose="02040503050406030204" pitchFamily="18" charset="0"/>
                  </a:rPr>
                  <a:t>T</a:t>
                </a:r>
                <a:r>
                  <a:rPr lang="ja-JP" altLang="en-US" dirty="0"/>
                  <a:t>を用いる方法です。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同じ状態を元にオーグメンテーション処理を加えたペアを確率</a:t>
                </a:r>
                <a:r>
                  <a:rPr lang="en-US" altLang="ja-JP" dirty="0"/>
                  <a:t>p</a:t>
                </a:r>
                <a:r>
                  <a:rPr lang="ja-JP" altLang="en-US" dirty="0"/>
                  <a:t>で選択し、</a:t>
                </a:r>
                <a:r>
                  <a:rPr lang="en-US" altLang="ja-JP" dirty="0"/>
                  <a:t>1-p</a:t>
                </a:r>
                <a:r>
                  <a:rPr lang="ja-JP" altLang="en-US" dirty="0"/>
                  <a:t>の確率で異なるエピソード、</a:t>
                </a:r>
                <a:r>
                  <a:rPr lang="en-US" altLang="ja-JP" dirty="0"/>
                  <a:t>Step</a:t>
                </a:r>
                <a:r>
                  <a:rPr lang="ja-JP" altLang="en-US" dirty="0"/>
                  <a:t>から状態をランダム選択し</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オーグメンテーション処理を加えてペアを作ります。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異なる状態のペアの場合は損失関数にタウ＝１の損失を加えることで</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モデルが各状態の違いを明確に捉えられるようになり、結果として識別性能が向上</a:t>
                </a:r>
                <a:r>
                  <a:rPr lang="ja-JP" altLang="en-US"/>
                  <a:t>します。</a:t>
                </a:r>
                <a:endParaRPr lang="en-US" altLang="ja-JP" dirty="0"/>
              </a:p>
            </p:txBody>
          </p:sp>
        </mc:Fallback>
      </mc:AlternateContent>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6</a:t>
            </a:fld>
            <a:endParaRPr kumimoji="1" lang="ja-JP" altLang="en-US"/>
          </a:p>
        </p:txBody>
      </p:sp>
    </p:spTree>
    <p:extLst>
      <p:ext uri="{BB962C8B-B14F-4D97-AF65-F5344CB8AC3E}">
        <p14:creationId xmlns:p14="http://schemas.microsoft.com/office/powerpoint/2010/main" val="656006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本研究では、先程述べました</a:t>
            </a:r>
            <a:r>
              <a:rPr kumimoji="1" lang="en-US" altLang="ja-JP" dirty="0"/>
              <a:t>SND</a:t>
            </a:r>
            <a:r>
              <a:rPr kumimoji="1" lang="ja-JP" altLang="en-US" dirty="0"/>
              <a:t>を元に、これから述べる２つの改善提案を行います。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まず提案手法１、エピソード終了時の報酬調整を行う手法です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r>
              <a:rPr lang="ja-JP" altLang="en-US" dirty="0"/>
              <a:t>内発的動機に基づく行動は、新たな状態に対して無作為に取り組むため、</a:t>
            </a:r>
            <a:br>
              <a:rPr lang="en-US" altLang="ja-JP" dirty="0"/>
            </a:br>
            <a:r>
              <a:rPr lang="ja-JP" altLang="en-US" dirty="0"/>
              <a:t>短期間で敵と衝突するなどしてエピソードが早期に終了してしまうのではないか？と考えました。</a:t>
            </a:r>
            <a:endParaRPr lang="en-US" altLang="ja-JP" dirty="0"/>
          </a:p>
          <a:p>
            <a:r>
              <a:rPr lang="ja-JP" altLang="en-US" dirty="0"/>
              <a:t>生存しつつも、新奇性を求める報酬関数にすることで、長期的に探索を行うことが期待しました。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具体的には死亡時に内発的報酬にマイナスをかける修正を加えました。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7</a:t>
            </a:fld>
            <a:endParaRPr kumimoji="1" lang="ja-JP" altLang="en-US"/>
          </a:p>
        </p:txBody>
      </p:sp>
    </p:spTree>
    <p:extLst>
      <p:ext uri="{BB962C8B-B14F-4D97-AF65-F5344CB8AC3E}">
        <p14:creationId xmlns:p14="http://schemas.microsoft.com/office/powerpoint/2010/main" val="3805633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つぎに提案手法２、対照学習におけるペア選択方法の改善です。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lang="ja-JP" altLang="en-US" dirty="0"/>
              <a:t>既往研究においても、難易度の高いゲーム環境</a:t>
            </a:r>
            <a:r>
              <a:rPr lang="en-US" altLang="ja-JP" dirty="0"/>
              <a:t>(Pitfall!)</a:t>
            </a:r>
            <a:r>
              <a:rPr lang="ja-JP" altLang="en-US" dirty="0"/>
              <a:t>では外部報酬を得ることはできておりません。</a:t>
            </a:r>
            <a:endParaRPr lang="en-US" altLang="ja-JP" dirty="0"/>
          </a:p>
          <a:p>
            <a:r>
              <a:rPr lang="ja-JP" altLang="en-US" dirty="0"/>
              <a:t>既往研究の考察において、点滅やランダム動作するキャラクターが内発的報酬を誘発し、</a:t>
            </a:r>
            <a:br>
              <a:rPr lang="en-US" altLang="ja-JP" dirty="0"/>
            </a:br>
            <a:r>
              <a:rPr lang="ja-JP" altLang="en-US" dirty="0"/>
              <a:t>学習をミスリードさせている可能性が示唆されており、これは</a:t>
            </a:r>
            <a:r>
              <a:rPr lang="en-US" altLang="ja-JP" u="sng" dirty="0"/>
              <a:t>Noisy</a:t>
            </a:r>
            <a:r>
              <a:rPr lang="ja-JP" altLang="en-US" u="sng" dirty="0"/>
              <a:t> </a:t>
            </a:r>
            <a:r>
              <a:rPr lang="en-US" altLang="ja-JP" u="sng" dirty="0"/>
              <a:t>TV</a:t>
            </a:r>
            <a:r>
              <a:rPr lang="ja-JP" altLang="en-US" u="sng" dirty="0"/>
              <a:t> </a:t>
            </a:r>
            <a:r>
              <a:rPr lang="en-US" altLang="ja-JP" u="sng" dirty="0"/>
              <a:t>Problem</a:t>
            </a:r>
            <a:r>
              <a:rPr lang="ja-JP" altLang="en-US" u="sng" dirty="0"/>
              <a:t>といわれる</a:t>
            </a:r>
            <a:endParaRPr lang="ja-JP"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環境中のノイズや有益でない状態変化にエージェントの興味が惹きつけられてしまう現象が起きていると考えました。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この問題に対し、</a:t>
            </a:r>
            <a:r>
              <a:rPr lang="ja-JP" altLang="en-US" dirty="0"/>
              <a:t>近傍</a:t>
            </a:r>
            <a:r>
              <a:rPr lang="en-US" altLang="ja-JP" dirty="0"/>
              <a:t>Step</a:t>
            </a:r>
            <a:r>
              <a:rPr lang="ja-JP" altLang="en-US" dirty="0"/>
              <a:t>で周期的に変化する状態を同一状態と捉える様な損失関数とすることで</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短期的なノイズではなく、本質的な環境変化に内発的報酬を発生させるよう、改善できないかと考えました。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具体的には、既往研究では確率</a:t>
            </a:r>
            <a:r>
              <a:rPr kumimoji="1" lang="en-US" altLang="ja-JP" dirty="0"/>
              <a:t>p</a:t>
            </a:r>
            <a:r>
              <a:rPr kumimoji="1" lang="ja-JP" altLang="en-US" dirty="0"/>
              <a:t>で、同一エピソード、同一</a:t>
            </a:r>
            <a:r>
              <a:rPr kumimoji="1" lang="en-US" altLang="ja-JP" dirty="0"/>
              <a:t>Step</a:t>
            </a:r>
            <a:r>
              <a:rPr kumimoji="1" lang="ja-JP" altLang="en-US" dirty="0"/>
              <a:t>から選択していたところを</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sng" dirty="0"/>
              <a:t>同じ</a:t>
            </a:r>
            <a:r>
              <a:rPr kumimoji="1" lang="en-US" altLang="ja-JP" u="sng" dirty="0"/>
              <a:t>Episode, </a:t>
            </a:r>
            <a:r>
              <a:rPr kumimoji="1" lang="ja-JP" altLang="en-US" u="sng" dirty="0"/>
              <a:t>前後ステップ</a:t>
            </a:r>
            <a:r>
              <a:rPr lang="ja-JP" altLang="en-US" sz="1200" u="sng" dirty="0"/>
              <a:t>の範囲内にある</a:t>
            </a:r>
            <a:r>
              <a:rPr lang="en-US" altLang="ja-JP" sz="1200" u="sng" dirty="0"/>
              <a:t>3 </a:t>
            </a:r>
            <a:r>
              <a:rPr lang="ja-JP" altLang="en-US" sz="1200" u="sng" dirty="0"/>
              <a:t>個の状態からランダム選択</a:t>
            </a:r>
            <a:r>
              <a:rPr kumimoji="1" lang="ja-JP" altLang="en-US" sz="1200" u="sng" dirty="0"/>
              <a:t>するように修正いたしました。</a:t>
            </a:r>
            <a:endParaRPr kumimoji="1" lang="en-US" altLang="ja-JP" sz="1200" u="sng"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u="sng"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8</a:t>
            </a:fld>
            <a:endParaRPr kumimoji="1" lang="ja-JP" altLang="en-US"/>
          </a:p>
        </p:txBody>
      </p:sp>
    </p:spTree>
    <p:extLst>
      <p:ext uri="{BB962C8B-B14F-4D97-AF65-F5344CB8AC3E}">
        <p14:creationId xmlns:p14="http://schemas.microsoft.com/office/powerpoint/2010/main" val="59569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それでは、実験条件についてご説明いたします。</a:t>
            </a:r>
            <a:endParaRPr kumimoji="1" lang="en-US" altLang="ja-JP" dirty="0"/>
          </a:p>
          <a:p>
            <a:r>
              <a:rPr kumimoji="1" lang="ja-JP" altLang="en-US" dirty="0"/>
              <a:t>条件は改善提案で述べた点を除き</a:t>
            </a:r>
            <a:endParaRPr kumimoji="1" lang="en-US" altLang="ja-JP" dirty="0"/>
          </a:p>
          <a:p>
            <a:r>
              <a:rPr kumimoji="1" lang="ja-JP" altLang="en-US" dirty="0"/>
              <a:t>パチェックらの既往研究と全く同じ条件で実施しました。</a:t>
            </a:r>
            <a:endParaRPr kumimoji="1" lang="en-US" altLang="ja-JP" dirty="0"/>
          </a:p>
          <a:p>
            <a:r>
              <a:rPr lang="ja-JP" altLang="en-US" dirty="0"/>
              <a:t>強化学習アルゴリズムとしては、方策勾配法の一種である</a:t>
            </a:r>
            <a:r>
              <a:rPr lang="en-US" altLang="ja-JP" dirty="0"/>
              <a:t>PPO</a:t>
            </a:r>
            <a:r>
              <a:rPr lang="ja-JP" altLang="en-US" dirty="0"/>
              <a:t>を用いています。</a:t>
            </a:r>
            <a:endParaRPr lang="en-US" altLang="ja-JP" dirty="0"/>
          </a:p>
          <a:p>
            <a:r>
              <a:rPr kumimoji="1" lang="ja-JP" altLang="en-US" dirty="0"/>
              <a:t>また、シミュレーション環境は、</a:t>
            </a:r>
            <a:r>
              <a:rPr kumimoji="1" lang="en-US" altLang="ja-JP" dirty="0" err="1"/>
              <a:t>Procgen</a:t>
            </a:r>
            <a:r>
              <a:rPr kumimoji="1" lang="ja-JP" altLang="en-US" dirty="0"/>
              <a:t>ベンチマークの</a:t>
            </a:r>
            <a:r>
              <a:rPr lang="ja-JP" altLang="en-US" dirty="0"/>
              <a:t>ゲーム「</a:t>
            </a:r>
            <a:r>
              <a:rPr lang="en-US" altLang="ja-JP" dirty="0"/>
              <a:t>Climber</a:t>
            </a:r>
            <a:r>
              <a:rPr lang="ja-JP" altLang="en-US" dirty="0"/>
              <a:t>」環境にて実施しました。</a:t>
            </a:r>
            <a:endParaRPr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9</a:t>
            </a:fld>
            <a:endParaRPr kumimoji="1" lang="ja-JP" altLang="en-US"/>
          </a:p>
        </p:txBody>
      </p:sp>
    </p:spTree>
    <p:extLst>
      <p:ext uri="{BB962C8B-B14F-4D97-AF65-F5344CB8AC3E}">
        <p14:creationId xmlns:p14="http://schemas.microsoft.com/office/powerpoint/2010/main" val="185436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524000" y="2570163"/>
            <a:ext cx="9144000" cy="2387600"/>
          </a:xfrm>
        </p:spPr>
        <p:txBody>
          <a:bodyPr anchor="b">
            <a:noAutofit/>
          </a:bodyPr>
          <a:lstStyle>
            <a:lvl1pPr algn="l">
              <a:defRPr sz="4800" b="1">
                <a:solidFill>
                  <a:schemeClr val="tx1"/>
                </a:solidFill>
                <a:latin typeface="游ゴシック" panose="020B0400000000000000" pitchFamily="50" charset="-128"/>
                <a:ea typeface="游ゴシック" panose="020B0400000000000000" pitchFamily="50" charset="-128"/>
              </a:defRPr>
            </a:lvl1pPr>
          </a:lstStyle>
          <a:p>
            <a:r>
              <a:rPr kumimoji="1" lang="ja-JP" altLang="en-US" dirty="0"/>
              <a:t>発表の内容と構成が想像できる</a:t>
            </a:r>
            <a:br>
              <a:rPr kumimoji="1" lang="en-US" altLang="ja-JP" dirty="0"/>
            </a:br>
            <a:r>
              <a:rPr kumimoji="1" lang="ja-JP" altLang="en-US" dirty="0"/>
              <a:t>発表題目をここに書く．</a:t>
            </a:r>
            <a:br>
              <a:rPr kumimoji="1" lang="en-US" altLang="ja-JP" dirty="0"/>
            </a:br>
            <a:r>
              <a:rPr kumimoji="1" lang="ja-JP" altLang="en-US" dirty="0"/>
              <a:t>単語の途中で改行しない．</a:t>
            </a:r>
          </a:p>
        </p:txBody>
      </p:sp>
      <p:sp>
        <p:nvSpPr>
          <p:cNvPr id="3" name="サブタイトル 2"/>
          <p:cNvSpPr>
            <a:spLocks noGrp="1"/>
          </p:cNvSpPr>
          <p:nvPr>
            <p:ph type="subTitle" idx="1" hasCustomPrompt="1"/>
          </p:nvPr>
        </p:nvSpPr>
        <p:spPr>
          <a:xfrm>
            <a:off x="1524000" y="5110163"/>
            <a:ext cx="9144000" cy="561975"/>
          </a:xfrm>
        </p:spPr>
        <p:txBody>
          <a:bodyPr>
            <a:noAutofit/>
          </a:bodyPr>
          <a:lstStyle>
            <a:lvl1pPr marL="0" indent="0" algn="l">
              <a:buNone/>
              <a:defRPr sz="3600">
                <a:latin typeface="游ゴシック" panose="020B0400000000000000" pitchFamily="50" charset="-128"/>
                <a:ea typeface="游ゴシック" panose="020B0400000000000000"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発表者名</a:t>
            </a:r>
            <a:endParaRPr kumimoji="1" lang="en-US" altLang="ja-JP" dirty="0"/>
          </a:p>
        </p:txBody>
      </p:sp>
      <p:sp>
        <p:nvSpPr>
          <p:cNvPr id="11" name="テキスト プレースホルダー 10"/>
          <p:cNvSpPr>
            <a:spLocks noGrp="1"/>
          </p:cNvSpPr>
          <p:nvPr>
            <p:ph type="body" sz="quarter" idx="11" hasCustomPrompt="1"/>
          </p:nvPr>
        </p:nvSpPr>
        <p:spPr>
          <a:xfrm>
            <a:off x="1524000" y="5740400"/>
            <a:ext cx="9144000" cy="469900"/>
          </a:xfrm>
        </p:spPr>
        <p:txBody>
          <a:bodyPr/>
          <a:lstStyle>
            <a:lvl1pPr marL="0" indent="0" algn="l">
              <a:buNone/>
              <a:defRPr>
                <a:latin typeface="游ゴシック Medium" panose="020B0500000000000000" pitchFamily="50" charset="-128"/>
                <a:ea typeface="游ゴシック Medium" panose="020B0500000000000000" pitchFamily="50" charset="-128"/>
              </a:defRPr>
            </a:lvl1pPr>
          </a:lstStyle>
          <a:p>
            <a:pPr lvl="0"/>
            <a:r>
              <a:rPr kumimoji="1" lang="ja-JP" altLang="en-US" dirty="0"/>
              <a:t>身分や所属など．関連する</a:t>
            </a:r>
            <a:r>
              <a:rPr kumimoji="1" lang="en-US" altLang="ja-JP" dirty="0"/>
              <a:t>SNS</a:t>
            </a:r>
            <a:r>
              <a:rPr kumimoji="1" lang="ja-JP" altLang="en-US" dirty="0"/>
              <a:t>アカウントなども．</a:t>
            </a:r>
          </a:p>
        </p:txBody>
      </p:sp>
      <p:cxnSp>
        <p:nvCxnSpPr>
          <p:cNvPr id="13" name="直線コネクタ 12"/>
          <p:cNvCxnSpPr/>
          <p:nvPr userDrawn="1"/>
        </p:nvCxnSpPr>
        <p:spPr>
          <a:xfrm flipV="1">
            <a:off x="0" y="5029200"/>
            <a:ext cx="1219200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テキスト プレースホルダー 14"/>
          <p:cNvSpPr>
            <a:spLocks noGrp="1"/>
          </p:cNvSpPr>
          <p:nvPr>
            <p:ph type="body" sz="quarter" idx="12" hasCustomPrompt="1"/>
          </p:nvPr>
        </p:nvSpPr>
        <p:spPr>
          <a:xfrm>
            <a:off x="8420098" y="152399"/>
            <a:ext cx="3594101" cy="378541"/>
          </a:xfrm>
          <a:ln>
            <a:noFill/>
          </a:ln>
        </p:spPr>
        <p:txBody>
          <a:bodyPr>
            <a:noAutofit/>
          </a:bodyPr>
          <a:lstStyle>
            <a:lvl1pPr marL="0" indent="0">
              <a:buNone/>
              <a:defRPr sz="2000">
                <a:solidFill>
                  <a:schemeClr val="tx2"/>
                </a:solidFill>
                <a:latin typeface="游ゴシック Medium" panose="020B0500000000000000" pitchFamily="50" charset="-128"/>
                <a:ea typeface="游ゴシック Medium" panose="020B0500000000000000" pitchFamily="50" charset="-128"/>
              </a:defRPr>
            </a:lvl1pPr>
          </a:lstStyle>
          <a:p>
            <a:pPr lvl="0"/>
            <a:r>
              <a:rPr kumimoji="1" lang="ja-JP" altLang="en-US" dirty="0"/>
              <a:t>会議名と日程を書いておく</a:t>
            </a:r>
          </a:p>
        </p:txBody>
      </p:sp>
      <p:sp>
        <p:nvSpPr>
          <p:cNvPr id="17" name="図プレースホルダー 16"/>
          <p:cNvSpPr>
            <a:spLocks noGrp="1"/>
          </p:cNvSpPr>
          <p:nvPr>
            <p:ph type="pic" sz="quarter" idx="13" hasCustomPrompt="1"/>
          </p:nvPr>
        </p:nvSpPr>
        <p:spPr>
          <a:xfrm>
            <a:off x="1523999" y="647700"/>
            <a:ext cx="9144000" cy="1841500"/>
          </a:xfrm>
        </p:spPr>
        <p:txBody>
          <a:bodyPr/>
          <a:lstStyle>
            <a:lvl1pPr marL="0" indent="0">
              <a:buNone/>
              <a:defRPr>
                <a:solidFill>
                  <a:schemeClr val="bg2"/>
                </a:solidFill>
                <a:latin typeface="游ゴシック Medium" panose="020B0500000000000000" pitchFamily="50" charset="-128"/>
                <a:ea typeface="游ゴシック Medium" panose="020B0500000000000000" pitchFamily="50" charset="-128"/>
              </a:defRPr>
            </a:lvl1pPr>
          </a:lstStyle>
          <a:p>
            <a:r>
              <a:rPr kumimoji="1" lang="ja-JP" altLang="en-US" dirty="0"/>
              <a:t>題目の説明の助けになる図や動画があれば載せる．</a:t>
            </a:r>
            <a:endParaRPr kumimoji="1" lang="en-US" altLang="ja-JP" dirty="0"/>
          </a:p>
        </p:txBody>
      </p:sp>
    </p:spTree>
    <p:extLst>
      <p:ext uri="{BB962C8B-B14F-4D97-AF65-F5344CB8AC3E}">
        <p14:creationId xmlns:p14="http://schemas.microsoft.com/office/powerpoint/2010/main" val="421259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パラグラフスライド">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58800" y="1015999"/>
            <a:ext cx="11099800" cy="938159"/>
          </a:xfrm>
        </p:spPr>
        <p:txBody>
          <a:bodyPr>
            <a:noAutofit/>
          </a:bodyPr>
          <a:lstStyle>
            <a:lvl1pPr>
              <a:defRPr sz="3600" b="1">
                <a:solidFill>
                  <a:schemeClr val="tx1"/>
                </a:solidFill>
                <a:latin typeface="游ゴシック" panose="020B0400000000000000" pitchFamily="50" charset="-128"/>
                <a:ea typeface="游ゴシック" panose="020B0400000000000000" pitchFamily="50" charset="-128"/>
              </a:defRPr>
            </a:lvl1pPr>
          </a:lstStyle>
          <a:p>
            <a:r>
              <a:rPr kumimoji="1" lang="ja-JP" altLang="en-US" dirty="0"/>
              <a:t>話題について伝えるべきメッセージ（問いの答え）</a:t>
            </a:r>
          </a:p>
        </p:txBody>
      </p:sp>
      <p:sp>
        <p:nvSpPr>
          <p:cNvPr id="3" name="コンテンツ プレースホルダー 2"/>
          <p:cNvSpPr>
            <a:spLocks noGrp="1"/>
          </p:cNvSpPr>
          <p:nvPr>
            <p:ph idx="1" hasCustomPrompt="1"/>
          </p:nvPr>
        </p:nvSpPr>
        <p:spPr>
          <a:xfrm>
            <a:off x="558800" y="2013155"/>
            <a:ext cx="11099800" cy="4572000"/>
          </a:xfrm>
        </p:spPr>
        <p:txBody>
          <a:bodyPr/>
          <a:lstStyle>
            <a:lvl1pPr marL="457200" indent="-457200">
              <a:buFont typeface="Wingdings" panose="05000000000000000000" pitchFamily="2" charset="2"/>
              <a:buChar char="l"/>
              <a:defRPr>
                <a:solidFill>
                  <a:schemeClr val="tx1"/>
                </a:solidFill>
                <a:latin typeface="游ゴシック" panose="020B0400000000000000" pitchFamily="50" charset="-128"/>
                <a:ea typeface="游ゴシック" panose="020B0400000000000000" pitchFamily="50" charset="-128"/>
              </a:defRPr>
            </a:lvl1pPr>
            <a:lvl2pPr marL="800100" marR="0" indent="-342900" algn="l" defTabSz="914400" rtl="0" eaLnBrk="1" fontAlgn="auto" latinLnBrk="0" hangingPunct="1">
              <a:lnSpc>
                <a:spcPct val="110000"/>
              </a:lnSpc>
              <a:spcBef>
                <a:spcPts val="0"/>
              </a:spcBef>
              <a:spcAft>
                <a:spcPts val="0"/>
              </a:spcAft>
              <a:buClrTx/>
              <a:buSzTx/>
              <a:buFont typeface="Wingdings" panose="05000000000000000000" pitchFamily="2" charset="2"/>
              <a:buChar char="l"/>
              <a:tabLst/>
              <a:defRPr>
                <a:latin typeface="游ゴシック Medium" panose="020B0500000000000000" pitchFamily="50" charset="-128"/>
                <a:ea typeface="游ゴシック Medium" panose="020B0500000000000000" pitchFamily="50" charset="-128"/>
              </a:defRPr>
            </a:lvl2pPr>
          </a:lstStyle>
          <a:p>
            <a:pPr lvl="0"/>
            <a:r>
              <a:rPr kumimoji="1" lang="ja-JP" altLang="en-US" dirty="0"/>
              <a:t>メッセージの補足説明（根拠／解説／具体例）</a:t>
            </a:r>
            <a:endParaRPr kumimoji="1" lang="en-US" altLang="ja-JP" dirty="0"/>
          </a:p>
          <a:p>
            <a:pPr lvl="1"/>
            <a:r>
              <a:rPr kumimoji="1" lang="ja-JP" altLang="en-US" dirty="0"/>
              <a:t>第２段</a:t>
            </a:r>
            <a:endParaRPr kumimoji="1" lang="en-US" altLang="ja-JP" dirty="0"/>
          </a:p>
          <a:p>
            <a:pPr lvl="2"/>
            <a:r>
              <a:rPr kumimoji="1" lang="ja-JP" altLang="en-US" dirty="0"/>
              <a:t>第３段</a:t>
            </a:r>
            <a:endParaRPr kumimoji="1" lang="en-US" altLang="ja-JP" dirty="0"/>
          </a:p>
          <a:p>
            <a:pPr lvl="3"/>
            <a:r>
              <a:rPr kumimoji="1" lang="ja-JP" altLang="en-US" dirty="0"/>
              <a:t>第４段</a:t>
            </a:r>
            <a:endParaRPr kumimoji="1" lang="en-US" altLang="ja-JP" dirty="0"/>
          </a:p>
          <a:p>
            <a:pPr lvl="4"/>
            <a:r>
              <a:rPr kumimoji="1" lang="ja-JP" altLang="en-US" dirty="0"/>
              <a:t>第５弾</a:t>
            </a:r>
            <a:endParaRPr kumimoji="1" lang="en-US" altLang="ja-JP" dirty="0"/>
          </a:p>
          <a:p>
            <a:pPr lvl="3"/>
            <a:endParaRPr kumimoji="1" lang="en-US" altLang="ja-JP" dirty="0"/>
          </a:p>
          <a:p>
            <a:pPr lvl="3"/>
            <a:endParaRPr kumimoji="1" lang="en-US" altLang="ja-JP" dirty="0"/>
          </a:p>
          <a:p>
            <a:pPr lvl="1"/>
            <a:endParaRPr kumimoji="1" lang="en-US" altLang="ja-JP" dirty="0"/>
          </a:p>
          <a:p>
            <a:pPr lvl="0"/>
            <a:endParaRPr kumimoji="1" lang="en-US" altLang="ja-JP" dirty="0"/>
          </a:p>
          <a:p>
            <a:pPr lvl="0"/>
            <a:endParaRPr kumimoji="1" lang="en-US" altLang="ja-JP" dirty="0"/>
          </a:p>
          <a:p>
            <a:pPr lvl="1"/>
            <a:endParaRPr kumimoji="1" lang="en-US" altLang="ja-JP" dirty="0"/>
          </a:p>
        </p:txBody>
      </p:sp>
      <p:sp>
        <p:nvSpPr>
          <p:cNvPr id="18" name="テキスト プレースホルダー 17"/>
          <p:cNvSpPr>
            <a:spLocks noGrp="1"/>
          </p:cNvSpPr>
          <p:nvPr>
            <p:ph type="body" sz="quarter" idx="11" hasCustomPrompt="1"/>
          </p:nvPr>
        </p:nvSpPr>
        <p:spPr>
          <a:xfrm>
            <a:off x="210574" y="348226"/>
            <a:ext cx="11455400" cy="469900"/>
          </a:xfrm>
        </p:spPr>
        <p:txBody>
          <a:bodyPr/>
          <a:lstStyle>
            <a:lvl1pPr marL="0" indent="0">
              <a:buNone/>
              <a:defRPr b="0">
                <a:latin typeface="游ゴシック Medium" panose="020B0500000000000000" pitchFamily="50" charset="-128"/>
                <a:ea typeface="游ゴシック Medium" panose="020B0500000000000000" pitchFamily="50" charset="-128"/>
              </a:defRPr>
            </a:lvl1pPr>
            <a:lvl2pPr marL="457200" indent="0">
              <a:buNone/>
              <a:defRPr/>
            </a:lvl2pPr>
            <a:lvl3pPr marL="914400" indent="0">
              <a:buNone/>
              <a:defRPr/>
            </a:lvl3pPr>
            <a:lvl4pPr marL="1371600" indent="0">
              <a:buNone/>
              <a:defRPr/>
            </a:lvl4pPr>
            <a:lvl5pPr marL="1828800" indent="0">
              <a:buNone/>
              <a:defRPr/>
            </a:lvl5pPr>
          </a:lstStyle>
          <a:p>
            <a:pPr lvl="0"/>
            <a:r>
              <a:rPr kumimoji="1" lang="ja-JP" altLang="en-US" dirty="0"/>
              <a:t>スライドの話題＝問い</a:t>
            </a:r>
            <a:r>
              <a:rPr kumimoji="1" lang="en-US" altLang="ja-JP" dirty="0"/>
              <a:t>=</a:t>
            </a:r>
            <a:r>
              <a:rPr kumimoji="1" lang="ja-JP" altLang="en-US" dirty="0"/>
              <a:t>論点</a:t>
            </a:r>
            <a:endParaRPr kumimoji="1" lang="en-US" altLang="ja-JP" dirty="0"/>
          </a:p>
        </p:txBody>
      </p:sp>
      <p:sp>
        <p:nvSpPr>
          <p:cNvPr id="23" name="テキスト ボックス 22"/>
          <p:cNvSpPr txBox="1"/>
          <p:nvPr userDrawn="1"/>
        </p:nvSpPr>
        <p:spPr>
          <a:xfrm>
            <a:off x="11493500" y="315648"/>
            <a:ext cx="561372" cy="461665"/>
          </a:xfrm>
          <a:prstGeom prst="rect">
            <a:avLst/>
          </a:prstGeom>
          <a:noFill/>
        </p:spPr>
        <p:txBody>
          <a:bodyPr wrap="none" rtlCol="0">
            <a:spAutoFit/>
          </a:bodyPr>
          <a:lstStyle/>
          <a:p>
            <a:fld id="{86695743-78A6-41C5-8EC9-B94E39B9B94D}" type="slidenum">
              <a:rPr kumimoji="1" lang="ja-JP" altLang="en-US" sz="2400" smtClean="0">
                <a:solidFill>
                  <a:schemeClr val="tx1"/>
                </a:solidFill>
                <a:latin typeface="+mn-lt"/>
                <a:ea typeface="游ゴシック Medium" panose="020B0500000000000000" pitchFamily="50" charset="-128"/>
              </a:rPr>
              <a:t>‹#›</a:t>
            </a:fld>
            <a:endParaRPr kumimoji="1" lang="ja-JP" altLang="en-US" sz="2400" dirty="0">
              <a:solidFill>
                <a:schemeClr val="tx1"/>
              </a:solidFill>
              <a:latin typeface="+mn-lt"/>
              <a:ea typeface="游ゴシック Medium" panose="020B0500000000000000" pitchFamily="50" charset="-128"/>
            </a:endParaRPr>
          </a:p>
        </p:txBody>
      </p:sp>
      <p:cxnSp>
        <p:nvCxnSpPr>
          <p:cNvPr id="26" name="直線コネクタ 25"/>
          <p:cNvCxnSpPr/>
          <p:nvPr userDrawn="1"/>
        </p:nvCxnSpPr>
        <p:spPr>
          <a:xfrm>
            <a:off x="0" y="825500"/>
            <a:ext cx="12192000"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984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カー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46383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AF030-86AC-4BA0-B9C6-3243C593BCFC}" type="datetimeFigureOut">
              <a:rPr kumimoji="1" lang="ja-JP" altLang="en-US" smtClean="0"/>
              <a:t>2025/2/25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1B92D0-3845-473E-8E13-C70357A36CF6}" type="slidenum">
              <a:rPr kumimoji="1" lang="ja-JP" altLang="en-US" smtClean="0"/>
              <a:t>‹#›</a:t>
            </a:fld>
            <a:endParaRPr kumimoji="1" lang="ja-JP" altLang="en-US"/>
          </a:p>
        </p:txBody>
      </p:sp>
    </p:spTree>
    <p:extLst>
      <p:ext uri="{BB962C8B-B14F-4D97-AF65-F5344CB8AC3E}">
        <p14:creationId xmlns:p14="http://schemas.microsoft.com/office/powerpoint/2010/main" val="3069340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446088" indent="-446088" algn="l" defTabSz="914400" rtl="0" eaLnBrk="1" latinLnBrk="0" hangingPunct="1">
        <a:lnSpc>
          <a:spcPct val="110000"/>
        </a:lnSpc>
        <a:spcBef>
          <a:spcPts val="1800"/>
        </a:spcBef>
        <a:buClr>
          <a:schemeClr val="accent4"/>
        </a:buClr>
        <a:buFont typeface="Wingdings" panose="05000000000000000000" pitchFamily="2" charset="2"/>
        <a:buChar char="l"/>
        <a:defRPr kumimoji="1" sz="2800" b="1" kern="1200">
          <a:solidFill>
            <a:schemeClr val="tx1"/>
          </a:solidFill>
          <a:latin typeface="游ゴシック" panose="020B0400000000000000" pitchFamily="50" charset="-128"/>
          <a:ea typeface="游ゴシック" panose="020B0400000000000000" pitchFamily="50" charset="-128"/>
          <a:cs typeface="+mn-cs"/>
        </a:defRPr>
      </a:lvl1pPr>
      <a:lvl2pPr marL="898525" indent="-441325" algn="l" defTabSz="914400" rtl="0" eaLnBrk="1" latinLnBrk="0" hangingPunct="1">
        <a:lnSpc>
          <a:spcPct val="110000"/>
        </a:lnSpc>
        <a:spcBef>
          <a:spcPts val="0"/>
        </a:spcBef>
        <a:buFont typeface="Wingdings" panose="05000000000000000000" pitchFamily="2" charset="2"/>
        <a:buChar char="l"/>
        <a:defRPr kumimoji="1" sz="2400" kern="1200">
          <a:solidFill>
            <a:schemeClr val="tx2"/>
          </a:solidFill>
          <a:latin typeface="+mn-lt"/>
          <a:ea typeface="+mn-ea"/>
          <a:cs typeface="+mn-cs"/>
        </a:defRPr>
      </a:lvl2pPr>
      <a:lvl3pPr marL="1252538" indent="-338138" algn="l" defTabSz="914400" rtl="0" eaLnBrk="1" latinLnBrk="0" hangingPunct="1">
        <a:lnSpc>
          <a:spcPct val="110000"/>
        </a:lnSpc>
        <a:spcBef>
          <a:spcPts val="0"/>
        </a:spcBef>
        <a:buFont typeface="Wingdings" panose="05000000000000000000" pitchFamily="2" charset="2"/>
        <a:buChar char="l"/>
        <a:defRPr kumimoji="1" sz="2000" kern="1200">
          <a:solidFill>
            <a:schemeClr val="tx2"/>
          </a:solidFill>
          <a:latin typeface="+mn-lt"/>
          <a:ea typeface="+mn-ea"/>
          <a:cs typeface="+mn-cs"/>
        </a:defRPr>
      </a:lvl3pPr>
      <a:lvl4pPr marL="1706563" indent="-3349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4pPr>
      <a:lvl5pPr marL="2151063" indent="-3222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6F0535-4030-4C35-945F-92B453107136}"/>
              </a:ext>
            </a:extLst>
          </p:cNvPr>
          <p:cNvSpPr>
            <a:spLocks noGrp="1"/>
          </p:cNvSpPr>
          <p:nvPr>
            <p:ph type="ctrTitle"/>
          </p:nvPr>
        </p:nvSpPr>
        <p:spPr>
          <a:xfrm>
            <a:off x="1524000" y="1565021"/>
            <a:ext cx="9144000" cy="2387600"/>
          </a:xfrm>
        </p:spPr>
        <p:txBody>
          <a:bodyPr anchor="t"/>
          <a:lstStyle/>
          <a:p>
            <a:r>
              <a:rPr lang="ja-JP" altLang="en-US" sz="3600" dirty="0"/>
              <a:t>内発的動機付けと対照学習の改良による</a:t>
            </a:r>
            <a:br>
              <a:rPr lang="en-US" altLang="ja-JP" sz="3600" dirty="0"/>
            </a:br>
            <a:r>
              <a:rPr lang="ja-JP" altLang="en-US" sz="3600" dirty="0"/>
              <a:t>スパースな報酬環境における探索効率向上</a:t>
            </a:r>
          </a:p>
        </p:txBody>
      </p:sp>
      <p:sp>
        <p:nvSpPr>
          <p:cNvPr id="3" name="字幕 2">
            <a:extLst>
              <a:ext uri="{FF2B5EF4-FFF2-40B4-BE49-F238E27FC236}">
                <a16:creationId xmlns:a16="http://schemas.microsoft.com/office/drawing/2014/main" id="{42FD679A-CDD2-4005-984B-113143E13B1F}"/>
              </a:ext>
            </a:extLst>
          </p:cNvPr>
          <p:cNvSpPr>
            <a:spLocks noGrp="1"/>
          </p:cNvSpPr>
          <p:nvPr>
            <p:ph type="subTitle" idx="1"/>
          </p:nvPr>
        </p:nvSpPr>
        <p:spPr>
          <a:xfrm>
            <a:off x="1524000" y="5661831"/>
            <a:ext cx="2479117" cy="872519"/>
          </a:xfrm>
        </p:spPr>
        <p:txBody>
          <a:bodyPr>
            <a:noAutofit/>
          </a:bodyPr>
          <a:lstStyle/>
          <a:p>
            <a:r>
              <a:rPr lang="zh-CN" altLang="en-US" sz="2400" dirty="0"/>
              <a:t>相良 博喜</a:t>
            </a:r>
            <a:br>
              <a:rPr lang="en-US" altLang="zh-CN" sz="2400" dirty="0"/>
            </a:br>
            <a:r>
              <a:rPr lang="zh-CN" altLang="en-US" sz="1600" dirty="0"/>
              <a:t>九州大学</a:t>
            </a:r>
            <a:r>
              <a:rPr lang="ja-JP" altLang="en-US" sz="1600" dirty="0"/>
              <a:t> 数理学府</a:t>
            </a:r>
            <a:endParaRPr kumimoji="1" lang="ja-JP" altLang="en-US" sz="2400" dirty="0"/>
          </a:p>
        </p:txBody>
      </p:sp>
      <p:sp>
        <p:nvSpPr>
          <p:cNvPr id="5" name="テキスト プレースホルダー 4">
            <a:extLst>
              <a:ext uri="{FF2B5EF4-FFF2-40B4-BE49-F238E27FC236}">
                <a16:creationId xmlns:a16="http://schemas.microsoft.com/office/drawing/2014/main" id="{1F08FD74-8A95-4CC4-8A3E-A416E77C6F43}"/>
              </a:ext>
            </a:extLst>
          </p:cNvPr>
          <p:cNvSpPr>
            <a:spLocks noGrp="1"/>
          </p:cNvSpPr>
          <p:nvPr>
            <p:ph type="body" sz="quarter" idx="12"/>
          </p:nvPr>
        </p:nvSpPr>
        <p:spPr>
          <a:xfrm>
            <a:off x="2673398" y="145419"/>
            <a:ext cx="9361743" cy="378541"/>
          </a:xfrm>
        </p:spPr>
        <p:txBody>
          <a:bodyPr/>
          <a:lstStyle/>
          <a:p>
            <a:r>
              <a:rPr lang="ja-JP" altLang="en-US" dirty="0"/>
              <a:t>東京大学 松尾・岩澤研究室　世界モデル </a:t>
            </a:r>
            <a:r>
              <a:rPr lang="en-US" altLang="ja-JP" dirty="0"/>
              <a:t>Deep</a:t>
            </a:r>
            <a:r>
              <a:rPr lang="ja-JP" altLang="en-US" dirty="0"/>
              <a:t> </a:t>
            </a:r>
            <a:r>
              <a:rPr lang="en-US" altLang="ja-JP" dirty="0"/>
              <a:t>Learning</a:t>
            </a:r>
            <a:r>
              <a:rPr lang="ja-JP" altLang="en-US" dirty="0"/>
              <a:t> 応用講座 </a:t>
            </a:r>
            <a:r>
              <a:rPr lang="en-US" altLang="ja-JP" dirty="0"/>
              <a:t>2024 </a:t>
            </a:r>
            <a:r>
              <a:rPr lang="ja-JP" altLang="en-US" dirty="0"/>
              <a:t>最終課題</a:t>
            </a:r>
            <a:endParaRPr kumimoji="1" lang="ja-JP" altLang="en-US" dirty="0"/>
          </a:p>
        </p:txBody>
      </p:sp>
      <p:sp>
        <p:nvSpPr>
          <p:cNvPr id="12" name="字幕 2">
            <a:extLst>
              <a:ext uri="{FF2B5EF4-FFF2-40B4-BE49-F238E27FC236}">
                <a16:creationId xmlns:a16="http://schemas.microsoft.com/office/drawing/2014/main" id="{351EB314-BAF5-96A9-091C-6DF12FA732FA}"/>
              </a:ext>
            </a:extLst>
          </p:cNvPr>
          <p:cNvSpPr txBox="1">
            <a:spLocks/>
          </p:cNvSpPr>
          <p:nvPr/>
        </p:nvSpPr>
        <p:spPr>
          <a:xfrm>
            <a:off x="4784314" y="5661833"/>
            <a:ext cx="3021080" cy="872519"/>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800"/>
              </a:spcBef>
              <a:buClr>
                <a:schemeClr val="accent4"/>
              </a:buClr>
              <a:buFont typeface="Wingdings" panose="05000000000000000000" pitchFamily="2" charset="2"/>
              <a:buNone/>
              <a:defRPr kumimoji="1" sz="3600" b="1" kern="1200">
                <a:solidFill>
                  <a:schemeClr val="tx1"/>
                </a:solidFill>
                <a:latin typeface="游ゴシック" panose="020B0400000000000000" pitchFamily="50" charset="-128"/>
                <a:ea typeface="游ゴシック" panose="020B0400000000000000" pitchFamily="50" charset="-128"/>
                <a:cs typeface="+mn-cs"/>
              </a:defRPr>
            </a:lvl1pPr>
            <a:lvl2pPr marL="457200" indent="0" algn="ctr" defTabSz="914400" rtl="0" eaLnBrk="1" latinLnBrk="0" hangingPunct="1">
              <a:lnSpc>
                <a:spcPct val="110000"/>
              </a:lnSpc>
              <a:spcBef>
                <a:spcPts val="0"/>
              </a:spcBef>
              <a:buFont typeface="Wingdings" panose="05000000000000000000" pitchFamily="2" charset="2"/>
              <a:buNone/>
              <a:defRPr kumimoji="1" sz="2000" kern="1200">
                <a:solidFill>
                  <a:schemeClr val="tx2"/>
                </a:solidFill>
                <a:latin typeface="+mn-lt"/>
                <a:ea typeface="+mn-ea"/>
                <a:cs typeface="+mn-cs"/>
              </a:defRPr>
            </a:lvl2pPr>
            <a:lvl3pPr marL="914400" indent="0" algn="ctr" defTabSz="914400" rtl="0" eaLnBrk="1" latinLnBrk="0" hangingPunct="1">
              <a:lnSpc>
                <a:spcPct val="110000"/>
              </a:lnSpc>
              <a:spcBef>
                <a:spcPts val="0"/>
              </a:spcBef>
              <a:buFont typeface="Wingdings" panose="05000000000000000000" pitchFamily="2" charset="2"/>
              <a:buNone/>
              <a:defRPr kumimoji="1" sz="1800" kern="1200">
                <a:solidFill>
                  <a:schemeClr val="tx2"/>
                </a:solidFill>
                <a:latin typeface="+mn-lt"/>
                <a:ea typeface="+mn-ea"/>
                <a:cs typeface="+mn-cs"/>
              </a:defRPr>
            </a:lvl3pPr>
            <a:lvl4pPr marL="1371600" indent="0" algn="ctr" defTabSz="914400" rtl="0" eaLnBrk="1" latinLnBrk="0" hangingPunct="1">
              <a:lnSpc>
                <a:spcPct val="110000"/>
              </a:lnSpc>
              <a:spcBef>
                <a:spcPts val="0"/>
              </a:spcBef>
              <a:buFont typeface="Wingdings" panose="05000000000000000000" pitchFamily="2" charset="2"/>
              <a:buNone/>
              <a:defRPr kumimoji="1" sz="1600" kern="1200">
                <a:solidFill>
                  <a:schemeClr val="tx2"/>
                </a:solidFill>
                <a:latin typeface="+mn-lt"/>
                <a:ea typeface="+mn-ea"/>
                <a:cs typeface="+mn-cs"/>
              </a:defRPr>
            </a:lvl4pPr>
            <a:lvl5pPr marL="1828800" indent="0" algn="ctr" defTabSz="914400" rtl="0" eaLnBrk="1" latinLnBrk="0" hangingPunct="1">
              <a:lnSpc>
                <a:spcPct val="110000"/>
              </a:lnSpc>
              <a:spcBef>
                <a:spcPts val="0"/>
              </a:spcBef>
              <a:buFont typeface="Wingdings" panose="05000000000000000000" pitchFamily="2" charset="2"/>
              <a:buNone/>
              <a:defRPr kumimoji="1"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zh-TW" altLang="en-US" sz="2400" dirty="0"/>
              <a:t>屋藤 翔麻</a:t>
            </a:r>
            <a:br>
              <a:rPr lang="en-US" altLang="zh-CN" sz="2400" dirty="0"/>
            </a:br>
            <a:r>
              <a:rPr lang="zh-TW" altLang="en-US" sz="1600" dirty="0"/>
              <a:t>東京工芸大学</a:t>
            </a:r>
            <a:r>
              <a:rPr lang="ja-JP" altLang="en-US" sz="1600" dirty="0"/>
              <a:t> </a:t>
            </a:r>
            <a:r>
              <a:rPr lang="zh-CN" altLang="en-US" sz="1600" dirty="0"/>
              <a:t>工学部</a:t>
            </a:r>
            <a:r>
              <a:rPr lang="ja-JP" altLang="en-US" sz="1600" dirty="0"/>
              <a:t> </a:t>
            </a:r>
            <a:r>
              <a:rPr lang="zh-CN" altLang="en-US" sz="1600" dirty="0"/>
              <a:t>工学科</a:t>
            </a:r>
            <a:endParaRPr lang="ja-JP" altLang="en-US" sz="2400" dirty="0"/>
          </a:p>
        </p:txBody>
      </p:sp>
      <p:sp>
        <p:nvSpPr>
          <p:cNvPr id="13" name="字幕 2">
            <a:extLst>
              <a:ext uri="{FF2B5EF4-FFF2-40B4-BE49-F238E27FC236}">
                <a16:creationId xmlns:a16="http://schemas.microsoft.com/office/drawing/2014/main" id="{343A1DBB-6953-B1AB-B58D-19248058AF0B}"/>
              </a:ext>
            </a:extLst>
          </p:cNvPr>
          <p:cNvSpPr txBox="1">
            <a:spLocks/>
          </p:cNvSpPr>
          <p:nvPr/>
        </p:nvSpPr>
        <p:spPr>
          <a:xfrm>
            <a:off x="8188883" y="5661831"/>
            <a:ext cx="2479117" cy="872519"/>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800"/>
              </a:spcBef>
              <a:buClr>
                <a:schemeClr val="accent4"/>
              </a:buClr>
              <a:buFont typeface="Wingdings" panose="05000000000000000000" pitchFamily="2" charset="2"/>
              <a:buNone/>
              <a:defRPr kumimoji="1" sz="3600" b="1" kern="1200">
                <a:solidFill>
                  <a:schemeClr val="tx1"/>
                </a:solidFill>
                <a:latin typeface="游ゴシック" panose="020B0400000000000000" pitchFamily="50" charset="-128"/>
                <a:ea typeface="游ゴシック" panose="020B0400000000000000" pitchFamily="50" charset="-128"/>
                <a:cs typeface="+mn-cs"/>
              </a:defRPr>
            </a:lvl1pPr>
            <a:lvl2pPr marL="457200" indent="0" algn="ctr" defTabSz="914400" rtl="0" eaLnBrk="1" latinLnBrk="0" hangingPunct="1">
              <a:lnSpc>
                <a:spcPct val="110000"/>
              </a:lnSpc>
              <a:spcBef>
                <a:spcPts val="0"/>
              </a:spcBef>
              <a:buFont typeface="Wingdings" panose="05000000000000000000" pitchFamily="2" charset="2"/>
              <a:buNone/>
              <a:defRPr kumimoji="1" sz="2000" kern="1200">
                <a:solidFill>
                  <a:schemeClr val="tx2"/>
                </a:solidFill>
                <a:latin typeface="+mn-lt"/>
                <a:ea typeface="+mn-ea"/>
                <a:cs typeface="+mn-cs"/>
              </a:defRPr>
            </a:lvl2pPr>
            <a:lvl3pPr marL="914400" indent="0" algn="ctr" defTabSz="914400" rtl="0" eaLnBrk="1" latinLnBrk="0" hangingPunct="1">
              <a:lnSpc>
                <a:spcPct val="110000"/>
              </a:lnSpc>
              <a:spcBef>
                <a:spcPts val="0"/>
              </a:spcBef>
              <a:buFont typeface="Wingdings" panose="05000000000000000000" pitchFamily="2" charset="2"/>
              <a:buNone/>
              <a:defRPr kumimoji="1" sz="1800" kern="1200">
                <a:solidFill>
                  <a:schemeClr val="tx2"/>
                </a:solidFill>
                <a:latin typeface="+mn-lt"/>
                <a:ea typeface="+mn-ea"/>
                <a:cs typeface="+mn-cs"/>
              </a:defRPr>
            </a:lvl3pPr>
            <a:lvl4pPr marL="1371600" indent="0" algn="ctr" defTabSz="914400" rtl="0" eaLnBrk="1" latinLnBrk="0" hangingPunct="1">
              <a:lnSpc>
                <a:spcPct val="110000"/>
              </a:lnSpc>
              <a:spcBef>
                <a:spcPts val="0"/>
              </a:spcBef>
              <a:buFont typeface="Wingdings" panose="05000000000000000000" pitchFamily="2" charset="2"/>
              <a:buNone/>
              <a:defRPr kumimoji="1" sz="1600" kern="1200">
                <a:solidFill>
                  <a:schemeClr val="tx2"/>
                </a:solidFill>
                <a:latin typeface="+mn-lt"/>
                <a:ea typeface="+mn-ea"/>
                <a:cs typeface="+mn-cs"/>
              </a:defRPr>
            </a:lvl4pPr>
            <a:lvl5pPr marL="1828800" indent="0" algn="ctr" defTabSz="914400" rtl="0" eaLnBrk="1" latinLnBrk="0" hangingPunct="1">
              <a:lnSpc>
                <a:spcPct val="110000"/>
              </a:lnSpc>
              <a:spcBef>
                <a:spcPts val="0"/>
              </a:spcBef>
              <a:buFont typeface="Wingdings" panose="05000000000000000000" pitchFamily="2" charset="2"/>
              <a:buNone/>
              <a:defRPr kumimoji="1"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zh-TW" altLang="en-US" sz="2400" dirty="0"/>
              <a:t>草場 壽一</a:t>
            </a:r>
            <a:br>
              <a:rPr lang="en-US" altLang="zh-CN" sz="2400" dirty="0"/>
            </a:br>
            <a:r>
              <a:rPr lang="zh-TW" altLang="en-US" sz="1600" dirty="0"/>
              <a:t>東京大学</a:t>
            </a:r>
            <a:r>
              <a:rPr lang="ja-JP" altLang="en-US" sz="1600" dirty="0"/>
              <a:t>　理科</a:t>
            </a:r>
            <a:r>
              <a:rPr lang="en-US" altLang="ja-JP" sz="1600" dirty="0"/>
              <a:t>Ⅱ</a:t>
            </a:r>
            <a:r>
              <a:rPr lang="ja-JP" altLang="en-US" sz="1600" dirty="0"/>
              <a:t>類</a:t>
            </a:r>
            <a:endParaRPr lang="ja-JP" altLang="en-US" sz="2400" dirty="0"/>
          </a:p>
        </p:txBody>
      </p:sp>
      <p:sp>
        <p:nvSpPr>
          <p:cNvPr id="7" name="テキスト ボックス 6">
            <a:extLst>
              <a:ext uri="{FF2B5EF4-FFF2-40B4-BE49-F238E27FC236}">
                <a16:creationId xmlns:a16="http://schemas.microsoft.com/office/drawing/2014/main" id="{71EB5502-D854-99E0-2764-E942A25DC1E8}"/>
              </a:ext>
            </a:extLst>
          </p:cNvPr>
          <p:cNvSpPr txBox="1"/>
          <p:nvPr/>
        </p:nvSpPr>
        <p:spPr>
          <a:xfrm>
            <a:off x="496949" y="5139206"/>
            <a:ext cx="2266571" cy="523220"/>
          </a:xfrm>
          <a:prstGeom prst="rect">
            <a:avLst/>
          </a:prstGeom>
          <a:noFill/>
        </p:spPr>
        <p:txBody>
          <a:bodyPr wrap="square">
            <a:spAutoFit/>
          </a:bodyPr>
          <a:lstStyle/>
          <a:p>
            <a:r>
              <a:rPr lang="ja-JP" altLang="en-US" sz="2800" b="1" dirty="0">
                <a:latin typeface="+mj-ea"/>
                <a:ea typeface="+mj-ea"/>
              </a:rPr>
              <a:t>グループ </a:t>
            </a:r>
            <a:r>
              <a:rPr lang="en-US" altLang="ja-JP" sz="2800" b="1" dirty="0">
                <a:latin typeface="+mj-ea"/>
                <a:ea typeface="+mj-ea"/>
              </a:rPr>
              <a:t>12</a:t>
            </a:r>
            <a:endParaRPr lang="ja-JP" altLang="en-US" sz="2800" b="1" dirty="0">
              <a:latin typeface="+mj-ea"/>
              <a:ea typeface="+mj-ea"/>
            </a:endParaRPr>
          </a:p>
        </p:txBody>
      </p:sp>
    </p:spTree>
    <p:extLst>
      <p:ext uri="{BB962C8B-B14F-4D97-AF65-F5344CB8AC3E}">
        <p14:creationId xmlns:p14="http://schemas.microsoft.com/office/powerpoint/2010/main" val="18014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lang="ja-JP" altLang="en-US" dirty="0"/>
              <a:t>実験・考察</a:t>
            </a:r>
            <a:endParaRPr lang="en-US" altLang="ja-JP" dirty="0"/>
          </a:p>
          <a:p>
            <a:endParaRPr kumimoji="1" lang="ja-JP" altLang="en-US" dirty="0"/>
          </a:p>
        </p:txBody>
      </p:sp>
      <p:sp>
        <p:nvSpPr>
          <p:cNvPr id="7" name="コンテンツ プレースホルダー 2">
            <a:extLst>
              <a:ext uri="{FF2B5EF4-FFF2-40B4-BE49-F238E27FC236}">
                <a16:creationId xmlns:a16="http://schemas.microsoft.com/office/drawing/2014/main" id="{EFB27FA4-C350-0661-74AC-C859D18CD8D9}"/>
              </a:ext>
            </a:extLst>
          </p:cNvPr>
          <p:cNvSpPr txBox="1">
            <a:spLocks/>
          </p:cNvSpPr>
          <p:nvPr/>
        </p:nvSpPr>
        <p:spPr>
          <a:xfrm>
            <a:off x="558800" y="1052945"/>
            <a:ext cx="11099800" cy="547255"/>
          </a:xfrm>
          <a:prstGeom prst="rect">
            <a:avLst/>
          </a:prstGeom>
        </p:spPr>
        <p:txBody>
          <a:bodyPr vert="horz" lIns="91440" tIns="45720" rIns="91440" bIns="45720" rtlCol="0">
            <a:normAutofit/>
          </a:bodyPr>
          <a:lstStyle>
            <a:lvl1pPr marL="457200" indent="-457200" algn="l" defTabSz="914400" rtl="0" eaLnBrk="1" latinLnBrk="0" hangingPunct="1">
              <a:lnSpc>
                <a:spcPct val="110000"/>
              </a:lnSpc>
              <a:spcBef>
                <a:spcPts val="1800"/>
              </a:spcBef>
              <a:buClr>
                <a:schemeClr val="accent4"/>
              </a:buClr>
              <a:buFont typeface="Wingdings" panose="05000000000000000000" pitchFamily="2" charset="2"/>
              <a:buChar char="l"/>
              <a:defRPr kumimoji="1" sz="2800" b="1" kern="1200">
                <a:solidFill>
                  <a:schemeClr val="tx1"/>
                </a:solidFill>
                <a:latin typeface="游ゴシック" panose="020B0400000000000000" pitchFamily="50" charset="-128"/>
                <a:ea typeface="游ゴシック" panose="020B0400000000000000" pitchFamily="50" charset="-128"/>
                <a:cs typeface="+mn-cs"/>
              </a:defRPr>
            </a:lvl1pPr>
            <a:lvl2pPr marL="800100" marR="0" indent="-342900" algn="l" defTabSz="914400" rtl="0" eaLnBrk="1" fontAlgn="auto" latinLnBrk="0" hangingPunct="1">
              <a:lnSpc>
                <a:spcPct val="110000"/>
              </a:lnSpc>
              <a:spcBef>
                <a:spcPts val="0"/>
              </a:spcBef>
              <a:spcAft>
                <a:spcPts val="0"/>
              </a:spcAft>
              <a:buClrTx/>
              <a:buSzTx/>
              <a:buFont typeface="Wingdings" panose="05000000000000000000" pitchFamily="2" charset="2"/>
              <a:buChar char="l"/>
              <a:tabLst/>
              <a:defRPr kumimoji="1" sz="2400" kern="1200">
                <a:solidFill>
                  <a:schemeClr val="tx2"/>
                </a:solidFill>
                <a:latin typeface="游ゴシック Medium" panose="020B0500000000000000" pitchFamily="50" charset="-128"/>
                <a:ea typeface="游ゴシック Medium" panose="020B0500000000000000" pitchFamily="50" charset="-128"/>
                <a:cs typeface="+mn-cs"/>
              </a:defRPr>
            </a:lvl2pPr>
            <a:lvl3pPr marL="1252538" indent="-338138" algn="l" defTabSz="914400" rtl="0" eaLnBrk="1" latinLnBrk="0" hangingPunct="1">
              <a:lnSpc>
                <a:spcPct val="110000"/>
              </a:lnSpc>
              <a:spcBef>
                <a:spcPts val="0"/>
              </a:spcBef>
              <a:buFont typeface="Wingdings" panose="05000000000000000000" pitchFamily="2" charset="2"/>
              <a:buChar char="l"/>
              <a:defRPr kumimoji="1" sz="2000" kern="1200">
                <a:solidFill>
                  <a:schemeClr val="tx2"/>
                </a:solidFill>
                <a:latin typeface="+mn-lt"/>
                <a:ea typeface="+mn-ea"/>
                <a:cs typeface="+mn-cs"/>
              </a:defRPr>
            </a:lvl3pPr>
            <a:lvl4pPr marL="1706563" indent="-3349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4pPr>
            <a:lvl5pPr marL="2151063" indent="-3222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提案手法１：エピソード終了時の報酬調整</a:t>
            </a:r>
            <a:endParaRPr lang="en-US" altLang="ja-JP" dirty="0"/>
          </a:p>
        </p:txBody>
      </p:sp>
      <p:pic>
        <p:nvPicPr>
          <p:cNvPr id="9" name="図 8">
            <a:extLst>
              <a:ext uri="{FF2B5EF4-FFF2-40B4-BE49-F238E27FC236}">
                <a16:creationId xmlns:a16="http://schemas.microsoft.com/office/drawing/2014/main" id="{BBAD15D7-BE86-2C91-2AB3-EED72FD3F64F}"/>
              </a:ext>
            </a:extLst>
          </p:cNvPr>
          <p:cNvPicPr>
            <a:picLocks noChangeAspect="1"/>
          </p:cNvPicPr>
          <p:nvPr/>
        </p:nvPicPr>
        <p:blipFill>
          <a:blip r:embed="rId3"/>
          <a:stretch>
            <a:fillRect/>
          </a:stretch>
        </p:blipFill>
        <p:spPr>
          <a:xfrm>
            <a:off x="988885" y="1835019"/>
            <a:ext cx="4407460" cy="2987607"/>
          </a:xfrm>
          <a:prstGeom prst="rect">
            <a:avLst/>
          </a:prstGeom>
        </p:spPr>
      </p:pic>
      <p:sp>
        <p:nvSpPr>
          <p:cNvPr id="15" name="テキスト ボックス 14">
            <a:extLst>
              <a:ext uri="{FF2B5EF4-FFF2-40B4-BE49-F238E27FC236}">
                <a16:creationId xmlns:a16="http://schemas.microsoft.com/office/drawing/2014/main" id="{1EBE27EA-9F83-114E-38D6-1476909CDF38}"/>
              </a:ext>
            </a:extLst>
          </p:cNvPr>
          <p:cNvSpPr txBox="1"/>
          <p:nvPr/>
        </p:nvSpPr>
        <p:spPr>
          <a:xfrm>
            <a:off x="639057" y="4872779"/>
            <a:ext cx="5107115" cy="369332"/>
          </a:xfrm>
          <a:prstGeom prst="rect">
            <a:avLst/>
          </a:prstGeom>
          <a:noFill/>
        </p:spPr>
        <p:txBody>
          <a:bodyPr wrap="square">
            <a:spAutoFit/>
          </a:bodyPr>
          <a:lstStyle/>
          <a:p>
            <a:r>
              <a:rPr lang="ja-JP" altLang="en-US" dirty="0"/>
              <a:t>提案手法は、外的報酬を得るまでの期間が長い</a:t>
            </a:r>
          </a:p>
        </p:txBody>
      </p:sp>
      <p:sp>
        <p:nvSpPr>
          <p:cNvPr id="16" name="矢印: 左右 15">
            <a:extLst>
              <a:ext uri="{FF2B5EF4-FFF2-40B4-BE49-F238E27FC236}">
                <a16:creationId xmlns:a16="http://schemas.microsoft.com/office/drawing/2014/main" id="{260A0020-9817-66C2-7F9B-93BA5DE82E58}"/>
              </a:ext>
            </a:extLst>
          </p:cNvPr>
          <p:cNvSpPr/>
          <p:nvPr/>
        </p:nvSpPr>
        <p:spPr>
          <a:xfrm>
            <a:off x="4447310" y="4024746"/>
            <a:ext cx="678872" cy="221672"/>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a:extLst>
              <a:ext uri="{FF2B5EF4-FFF2-40B4-BE49-F238E27FC236}">
                <a16:creationId xmlns:a16="http://schemas.microsoft.com/office/drawing/2014/main" id="{205D759C-B02E-04D9-512E-3B9CEAC1F6C1}"/>
              </a:ext>
            </a:extLst>
          </p:cNvPr>
          <p:cNvPicPr>
            <a:picLocks noChangeAspect="1"/>
          </p:cNvPicPr>
          <p:nvPr/>
        </p:nvPicPr>
        <p:blipFill>
          <a:blip r:embed="rId4"/>
          <a:stretch>
            <a:fillRect/>
          </a:stretch>
        </p:blipFill>
        <p:spPr>
          <a:xfrm>
            <a:off x="6173585" y="1835019"/>
            <a:ext cx="4477413" cy="2987607"/>
          </a:xfrm>
          <a:prstGeom prst="rect">
            <a:avLst/>
          </a:prstGeom>
        </p:spPr>
      </p:pic>
      <p:sp>
        <p:nvSpPr>
          <p:cNvPr id="19" name="矢印: 左右 18">
            <a:extLst>
              <a:ext uri="{FF2B5EF4-FFF2-40B4-BE49-F238E27FC236}">
                <a16:creationId xmlns:a16="http://schemas.microsoft.com/office/drawing/2014/main" id="{0114739A-09EA-CDD9-A82C-CBBD75EEA754}"/>
              </a:ext>
            </a:extLst>
          </p:cNvPr>
          <p:cNvSpPr/>
          <p:nvPr/>
        </p:nvSpPr>
        <p:spPr>
          <a:xfrm>
            <a:off x="7835900" y="3803074"/>
            <a:ext cx="281940" cy="221672"/>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0DCE2971-2E68-8557-BE53-6D6444AD9FCD}"/>
              </a:ext>
            </a:extLst>
          </p:cNvPr>
          <p:cNvSpPr txBox="1"/>
          <p:nvPr/>
        </p:nvSpPr>
        <p:spPr>
          <a:xfrm>
            <a:off x="6096000" y="4872779"/>
            <a:ext cx="5107115" cy="646331"/>
          </a:xfrm>
          <a:prstGeom prst="rect">
            <a:avLst/>
          </a:prstGeom>
          <a:noFill/>
        </p:spPr>
        <p:txBody>
          <a:bodyPr wrap="square">
            <a:spAutoFit/>
          </a:bodyPr>
          <a:lstStyle/>
          <a:p>
            <a:r>
              <a:rPr lang="ja-JP" altLang="en-US" dirty="0"/>
              <a:t>提案手法は、内発的報酬のピーク発生が遅い</a:t>
            </a:r>
            <a:endParaRPr lang="en-US" altLang="ja-JP" dirty="0"/>
          </a:p>
          <a:p>
            <a:r>
              <a:rPr lang="ja-JP" altLang="en-US" dirty="0"/>
              <a:t>ピークの数が少ない</a:t>
            </a:r>
          </a:p>
        </p:txBody>
      </p:sp>
      <p:sp>
        <p:nvSpPr>
          <p:cNvPr id="21" name="テキスト ボックス 20">
            <a:extLst>
              <a:ext uri="{FF2B5EF4-FFF2-40B4-BE49-F238E27FC236}">
                <a16:creationId xmlns:a16="http://schemas.microsoft.com/office/drawing/2014/main" id="{8E0FD0DE-6CB8-90A1-41F2-C2D0EAF9A4EC}"/>
              </a:ext>
            </a:extLst>
          </p:cNvPr>
          <p:cNvSpPr txBox="1"/>
          <p:nvPr/>
        </p:nvSpPr>
        <p:spPr>
          <a:xfrm>
            <a:off x="735166" y="5620389"/>
            <a:ext cx="7424288" cy="369332"/>
          </a:xfrm>
          <a:prstGeom prst="rect">
            <a:avLst/>
          </a:prstGeom>
          <a:noFill/>
        </p:spPr>
        <p:txBody>
          <a:bodyPr wrap="square">
            <a:spAutoFit/>
          </a:bodyPr>
          <a:lstStyle/>
          <a:p>
            <a:r>
              <a:rPr lang="ja-JP" altLang="en-US" dirty="0"/>
              <a:t>→ 内発的報酬による効率的な探索行動がうまく発生していない可能性</a:t>
            </a:r>
          </a:p>
        </p:txBody>
      </p:sp>
      <p:sp>
        <p:nvSpPr>
          <p:cNvPr id="5" name="テキスト ボックス 4">
            <a:extLst>
              <a:ext uri="{FF2B5EF4-FFF2-40B4-BE49-F238E27FC236}">
                <a16:creationId xmlns:a16="http://schemas.microsoft.com/office/drawing/2014/main" id="{E376157B-8648-A95B-FEEE-91FEE99FD8BC}"/>
              </a:ext>
            </a:extLst>
          </p:cNvPr>
          <p:cNvSpPr txBox="1"/>
          <p:nvPr/>
        </p:nvSpPr>
        <p:spPr>
          <a:xfrm>
            <a:off x="639057" y="6053349"/>
            <a:ext cx="10908778" cy="646331"/>
          </a:xfrm>
          <a:prstGeom prst="rect">
            <a:avLst/>
          </a:prstGeom>
          <a:noFill/>
        </p:spPr>
        <p:txBody>
          <a:bodyPr wrap="square">
            <a:spAutoFit/>
          </a:bodyPr>
          <a:lstStyle/>
          <a:p>
            <a:r>
              <a:rPr lang="ja-JP" altLang="en-US" dirty="0"/>
              <a:t>エピソード終了時に報酬を変更する仕組みに関して、報酬が現在の状態・行動のみに依存しておらず、</a:t>
            </a:r>
            <a:br>
              <a:rPr lang="en-US" altLang="ja-JP" dirty="0"/>
            </a:br>
            <a:r>
              <a:rPr lang="en-US" altLang="ja-JP" dirty="0"/>
              <a:t>MDP</a:t>
            </a:r>
            <a:r>
              <a:rPr lang="ja-JP" altLang="en-US" dirty="0"/>
              <a:t>の前提条件に違反しているという指摘あり</a:t>
            </a:r>
          </a:p>
        </p:txBody>
      </p:sp>
      <p:pic>
        <p:nvPicPr>
          <p:cNvPr id="2" name="図 1">
            <a:extLst>
              <a:ext uri="{FF2B5EF4-FFF2-40B4-BE49-F238E27FC236}">
                <a16:creationId xmlns:a16="http://schemas.microsoft.com/office/drawing/2014/main" id="{0C770117-4858-6A88-24C6-C74F6986E291}"/>
              </a:ext>
            </a:extLst>
          </p:cNvPr>
          <p:cNvPicPr>
            <a:picLocks noChangeAspect="1"/>
          </p:cNvPicPr>
          <p:nvPr/>
        </p:nvPicPr>
        <p:blipFill>
          <a:blip r:embed="rId5"/>
          <a:srcRect l="4738" t="15026" r="7014" b="11319"/>
          <a:stretch/>
        </p:blipFill>
        <p:spPr>
          <a:xfrm>
            <a:off x="8012784" y="820463"/>
            <a:ext cx="4179216" cy="913277"/>
          </a:xfrm>
          <a:prstGeom prst="rect">
            <a:avLst/>
          </a:prstGeom>
        </p:spPr>
      </p:pic>
    </p:spTree>
    <p:extLst>
      <p:ext uri="{BB962C8B-B14F-4D97-AF65-F5344CB8AC3E}">
        <p14:creationId xmlns:p14="http://schemas.microsoft.com/office/powerpoint/2010/main" val="2474096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7553629-F5E8-8F4A-E79A-3D4CC521E29C}"/>
              </a:ext>
            </a:extLst>
          </p:cNvPr>
          <p:cNvPicPr>
            <a:picLocks noChangeAspect="1"/>
          </p:cNvPicPr>
          <p:nvPr/>
        </p:nvPicPr>
        <p:blipFill>
          <a:blip r:embed="rId3"/>
          <a:stretch>
            <a:fillRect/>
          </a:stretch>
        </p:blipFill>
        <p:spPr>
          <a:xfrm>
            <a:off x="886690" y="2091266"/>
            <a:ext cx="7071076" cy="4205625"/>
          </a:xfrm>
          <a:prstGeom prst="rect">
            <a:avLst/>
          </a:prstGeom>
        </p:spPr>
      </p:pic>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lang="ja-JP" altLang="en-US" dirty="0"/>
              <a:t>実験・考察</a:t>
            </a:r>
            <a:endParaRPr lang="en-US" altLang="ja-JP" dirty="0"/>
          </a:p>
          <a:p>
            <a:endParaRPr kumimoji="1" lang="ja-JP" altLang="en-US" dirty="0"/>
          </a:p>
        </p:txBody>
      </p:sp>
      <p:sp>
        <p:nvSpPr>
          <p:cNvPr id="7" name="コンテンツ プレースホルダー 2">
            <a:extLst>
              <a:ext uri="{FF2B5EF4-FFF2-40B4-BE49-F238E27FC236}">
                <a16:creationId xmlns:a16="http://schemas.microsoft.com/office/drawing/2014/main" id="{EFB27FA4-C350-0661-74AC-C859D18CD8D9}"/>
              </a:ext>
            </a:extLst>
          </p:cNvPr>
          <p:cNvSpPr txBox="1">
            <a:spLocks/>
          </p:cNvSpPr>
          <p:nvPr/>
        </p:nvSpPr>
        <p:spPr>
          <a:xfrm>
            <a:off x="558800" y="1052945"/>
            <a:ext cx="11099800" cy="547255"/>
          </a:xfrm>
          <a:prstGeom prst="rect">
            <a:avLst/>
          </a:prstGeom>
        </p:spPr>
        <p:txBody>
          <a:bodyPr vert="horz" lIns="91440" tIns="45720" rIns="91440" bIns="45720" rtlCol="0">
            <a:normAutofit/>
          </a:bodyPr>
          <a:lstStyle>
            <a:lvl1pPr marL="457200" indent="-457200" algn="l" defTabSz="914400" rtl="0" eaLnBrk="1" latinLnBrk="0" hangingPunct="1">
              <a:lnSpc>
                <a:spcPct val="110000"/>
              </a:lnSpc>
              <a:spcBef>
                <a:spcPts val="1800"/>
              </a:spcBef>
              <a:buClr>
                <a:schemeClr val="accent4"/>
              </a:buClr>
              <a:buFont typeface="Wingdings" panose="05000000000000000000" pitchFamily="2" charset="2"/>
              <a:buChar char="l"/>
              <a:defRPr kumimoji="1" sz="2800" b="1" kern="1200">
                <a:solidFill>
                  <a:schemeClr val="tx1"/>
                </a:solidFill>
                <a:latin typeface="游ゴシック" panose="020B0400000000000000" pitchFamily="50" charset="-128"/>
                <a:ea typeface="游ゴシック" panose="020B0400000000000000" pitchFamily="50" charset="-128"/>
                <a:cs typeface="+mn-cs"/>
              </a:defRPr>
            </a:lvl1pPr>
            <a:lvl2pPr marL="800100" marR="0" indent="-342900" algn="l" defTabSz="914400" rtl="0" eaLnBrk="1" fontAlgn="auto" latinLnBrk="0" hangingPunct="1">
              <a:lnSpc>
                <a:spcPct val="110000"/>
              </a:lnSpc>
              <a:spcBef>
                <a:spcPts val="0"/>
              </a:spcBef>
              <a:spcAft>
                <a:spcPts val="0"/>
              </a:spcAft>
              <a:buClrTx/>
              <a:buSzTx/>
              <a:buFont typeface="Wingdings" panose="05000000000000000000" pitchFamily="2" charset="2"/>
              <a:buChar char="l"/>
              <a:tabLst/>
              <a:defRPr kumimoji="1" sz="2400" kern="1200">
                <a:solidFill>
                  <a:schemeClr val="tx2"/>
                </a:solidFill>
                <a:latin typeface="游ゴシック Medium" panose="020B0500000000000000" pitchFamily="50" charset="-128"/>
                <a:ea typeface="游ゴシック Medium" panose="020B0500000000000000" pitchFamily="50" charset="-128"/>
                <a:cs typeface="+mn-cs"/>
              </a:defRPr>
            </a:lvl2pPr>
            <a:lvl3pPr marL="1252538" indent="-338138" algn="l" defTabSz="914400" rtl="0" eaLnBrk="1" latinLnBrk="0" hangingPunct="1">
              <a:lnSpc>
                <a:spcPct val="110000"/>
              </a:lnSpc>
              <a:spcBef>
                <a:spcPts val="0"/>
              </a:spcBef>
              <a:buFont typeface="Wingdings" panose="05000000000000000000" pitchFamily="2" charset="2"/>
              <a:buChar char="l"/>
              <a:defRPr kumimoji="1" sz="2000" kern="1200">
                <a:solidFill>
                  <a:schemeClr val="tx2"/>
                </a:solidFill>
                <a:latin typeface="+mn-lt"/>
                <a:ea typeface="+mn-ea"/>
                <a:cs typeface="+mn-cs"/>
              </a:defRPr>
            </a:lvl3pPr>
            <a:lvl4pPr marL="1706563" indent="-3349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4pPr>
            <a:lvl5pPr marL="2151063" indent="-3222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提案手法１：エピソード終了時の報酬調整</a:t>
            </a:r>
            <a:endParaRPr lang="en-US" altLang="ja-JP" dirty="0"/>
          </a:p>
        </p:txBody>
      </p:sp>
      <p:sp>
        <p:nvSpPr>
          <p:cNvPr id="2" name="テキスト ボックス 1">
            <a:extLst>
              <a:ext uri="{FF2B5EF4-FFF2-40B4-BE49-F238E27FC236}">
                <a16:creationId xmlns:a16="http://schemas.microsoft.com/office/drawing/2014/main" id="{24983708-F7F3-E306-47FF-176406A8BE08}"/>
              </a:ext>
            </a:extLst>
          </p:cNvPr>
          <p:cNvSpPr txBox="1"/>
          <p:nvPr/>
        </p:nvSpPr>
        <p:spPr>
          <a:xfrm>
            <a:off x="639057" y="1717188"/>
            <a:ext cx="9301579" cy="369332"/>
          </a:xfrm>
          <a:prstGeom prst="rect">
            <a:avLst/>
          </a:prstGeom>
          <a:noFill/>
        </p:spPr>
        <p:txBody>
          <a:bodyPr wrap="square">
            <a:spAutoFit/>
          </a:bodyPr>
          <a:lstStyle/>
          <a:p>
            <a:r>
              <a:rPr lang="ja-JP" altLang="en-US" dirty="0"/>
              <a:t>エピソード終了時までのエピソード内ステップ数を生存時間解析（</a:t>
            </a:r>
            <a:r>
              <a:rPr lang="en-US" altLang="ja-JP" dirty="0"/>
              <a:t>Kaplan-Meier </a:t>
            </a:r>
            <a:r>
              <a:rPr lang="ja-JP" altLang="en-US" dirty="0"/>
              <a:t>法）</a:t>
            </a:r>
          </a:p>
        </p:txBody>
      </p:sp>
      <p:sp>
        <p:nvSpPr>
          <p:cNvPr id="6" name="右中かっこ 5">
            <a:extLst>
              <a:ext uri="{FF2B5EF4-FFF2-40B4-BE49-F238E27FC236}">
                <a16:creationId xmlns:a16="http://schemas.microsoft.com/office/drawing/2014/main" id="{8EA40FE1-E251-009E-C76D-97D3279FC76A}"/>
              </a:ext>
            </a:extLst>
          </p:cNvPr>
          <p:cNvSpPr/>
          <p:nvPr/>
        </p:nvSpPr>
        <p:spPr>
          <a:xfrm>
            <a:off x="7679717" y="3373582"/>
            <a:ext cx="189666" cy="13854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E8ADC31-57C8-5BFD-2D4D-EA1CFC3C1D99}"/>
              </a:ext>
            </a:extLst>
          </p:cNvPr>
          <p:cNvSpPr txBox="1"/>
          <p:nvPr/>
        </p:nvSpPr>
        <p:spPr>
          <a:xfrm>
            <a:off x="7865083" y="3119688"/>
            <a:ext cx="3654972" cy="646331"/>
          </a:xfrm>
          <a:prstGeom prst="rect">
            <a:avLst/>
          </a:prstGeom>
          <a:noFill/>
        </p:spPr>
        <p:txBody>
          <a:bodyPr wrap="square">
            <a:spAutoFit/>
          </a:bodyPr>
          <a:lstStyle/>
          <a:p>
            <a:r>
              <a:rPr lang="ja-JP" altLang="en-US" dirty="0"/>
              <a:t>序盤（総</a:t>
            </a:r>
            <a:r>
              <a:rPr lang="en-US" altLang="ja-JP" dirty="0"/>
              <a:t>Step</a:t>
            </a:r>
            <a:r>
              <a:rPr lang="ja-JP" altLang="en-US" dirty="0"/>
              <a:t>数 </a:t>
            </a:r>
            <a:r>
              <a:rPr lang="en-US" altLang="ja-JP" dirty="0"/>
              <a:t>1</a:t>
            </a:r>
            <a:r>
              <a:rPr lang="ja-JP" altLang="en-US" dirty="0"/>
              <a:t>～</a:t>
            </a:r>
            <a:r>
              <a:rPr lang="en-US" altLang="ja-JP" dirty="0"/>
              <a:t>10</a:t>
            </a:r>
            <a:r>
              <a:rPr lang="en-US" altLang="ja-JP" baseline="30000" dirty="0"/>
              <a:t>7</a:t>
            </a:r>
            <a:r>
              <a:rPr lang="en-US" altLang="ja-JP" dirty="0"/>
              <a:t>Step</a:t>
            </a:r>
            <a:r>
              <a:rPr lang="ja-JP" altLang="en-US" dirty="0"/>
              <a:t>）</a:t>
            </a:r>
            <a:endParaRPr lang="en-US" altLang="ja-JP" dirty="0"/>
          </a:p>
          <a:p>
            <a:r>
              <a:rPr lang="ja-JP" altLang="en-US" dirty="0"/>
              <a:t>提案手法が生存確率が高い</a:t>
            </a:r>
          </a:p>
        </p:txBody>
      </p:sp>
      <p:sp>
        <p:nvSpPr>
          <p:cNvPr id="13" name="右中かっこ 12">
            <a:extLst>
              <a:ext uri="{FF2B5EF4-FFF2-40B4-BE49-F238E27FC236}">
                <a16:creationId xmlns:a16="http://schemas.microsoft.com/office/drawing/2014/main" id="{25FB56A0-2891-DE8E-90A1-1A56E6B09FBD}"/>
              </a:ext>
            </a:extLst>
          </p:cNvPr>
          <p:cNvSpPr/>
          <p:nvPr/>
        </p:nvSpPr>
        <p:spPr>
          <a:xfrm>
            <a:off x="7679717" y="4055019"/>
            <a:ext cx="185366" cy="364582"/>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E9B2CC71-B6C1-607E-F4B6-162F519C6DD0}"/>
              </a:ext>
            </a:extLst>
          </p:cNvPr>
          <p:cNvSpPr txBox="1"/>
          <p:nvPr/>
        </p:nvSpPr>
        <p:spPr>
          <a:xfrm>
            <a:off x="7957766" y="4001436"/>
            <a:ext cx="2931908" cy="646331"/>
          </a:xfrm>
          <a:prstGeom prst="rect">
            <a:avLst/>
          </a:prstGeom>
          <a:noFill/>
        </p:spPr>
        <p:txBody>
          <a:bodyPr wrap="square">
            <a:spAutoFit/>
          </a:bodyPr>
          <a:lstStyle/>
          <a:p>
            <a:r>
              <a:rPr lang="ja-JP" altLang="en-US" dirty="0"/>
              <a:t>終盤（</a:t>
            </a:r>
            <a:r>
              <a:rPr lang="en-US" altLang="ja-JP" dirty="0"/>
              <a:t>2×10</a:t>
            </a:r>
            <a:r>
              <a:rPr lang="en-US" altLang="ja-JP" baseline="30000" dirty="0"/>
              <a:t>7</a:t>
            </a:r>
            <a:r>
              <a:rPr lang="ja-JP" altLang="en-US" dirty="0"/>
              <a:t> ～ </a:t>
            </a:r>
            <a:r>
              <a:rPr lang="en-US" altLang="ja-JP" dirty="0"/>
              <a:t>Step</a:t>
            </a:r>
            <a:r>
              <a:rPr lang="ja-JP" altLang="en-US" dirty="0"/>
              <a:t>）</a:t>
            </a:r>
            <a:endParaRPr lang="en-US" altLang="ja-JP" dirty="0"/>
          </a:p>
          <a:p>
            <a:r>
              <a:rPr lang="ja-JP" altLang="en-US" dirty="0"/>
              <a:t>既存手法が生存確率が高い</a:t>
            </a:r>
          </a:p>
        </p:txBody>
      </p:sp>
      <p:sp>
        <p:nvSpPr>
          <p:cNvPr id="17" name="右中かっこ 16">
            <a:extLst>
              <a:ext uri="{FF2B5EF4-FFF2-40B4-BE49-F238E27FC236}">
                <a16:creationId xmlns:a16="http://schemas.microsoft.com/office/drawing/2014/main" id="{C6FE907F-1E95-26B3-DAFB-0A9A133DC6AD}"/>
              </a:ext>
            </a:extLst>
          </p:cNvPr>
          <p:cNvSpPr/>
          <p:nvPr/>
        </p:nvSpPr>
        <p:spPr>
          <a:xfrm>
            <a:off x="7679717" y="4706096"/>
            <a:ext cx="185366" cy="192854"/>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F5AD48F-58D7-CB40-E3E3-1C89C975686E}"/>
              </a:ext>
            </a:extLst>
          </p:cNvPr>
          <p:cNvSpPr txBox="1"/>
          <p:nvPr/>
        </p:nvSpPr>
        <p:spPr>
          <a:xfrm>
            <a:off x="7957766" y="4652513"/>
            <a:ext cx="3396034" cy="646331"/>
          </a:xfrm>
          <a:prstGeom prst="rect">
            <a:avLst/>
          </a:prstGeom>
          <a:noFill/>
        </p:spPr>
        <p:txBody>
          <a:bodyPr wrap="square">
            <a:spAutoFit/>
          </a:bodyPr>
          <a:lstStyle/>
          <a:p>
            <a:r>
              <a:rPr lang="ja-JP" altLang="en-US" dirty="0"/>
              <a:t>中盤（</a:t>
            </a:r>
            <a:r>
              <a:rPr lang="en-US" altLang="ja-JP" dirty="0"/>
              <a:t>10</a:t>
            </a:r>
            <a:r>
              <a:rPr lang="en-US" altLang="ja-JP" baseline="30000" dirty="0"/>
              <a:t>7</a:t>
            </a:r>
            <a:r>
              <a:rPr lang="ja-JP" altLang="en-US" dirty="0"/>
              <a:t> ～ </a:t>
            </a:r>
            <a:r>
              <a:rPr lang="en-US" altLang="ja-JP" dirty="0"/>
              <a:t>2×10</a:t>
            </a:r>
            <a:r>
              <a:rPr lang="en-US" altLang="ja-JP" baseline="30000" dirty="0"/>
              <a:t>7</a:t>
            </a:r>
            <a:r>
              <a:rPr lang="ja-JP" altLang="en-US" dirty="0"/>
              <a:t> ～ </a:t>
            </a:r>
            <a:r>
              <a:rPr lang="en-US" altLang="ja-JP" dirty="0"/>
              <a:t>Step</a:t>
            </a:r>
            <a:r>
              <a:rPr lang="ja-JP" altLang="en-US" dirty="0"/>
              <a:t>）</a:t>
            </a:r>
            <a:endParaRPr lang="en-US" altLang="ja-JP" dirty="0"/>
          </a:p>
          <a:p>
            <a:r>
              <a:rPr lang="ja-JP" altLang="en-US" dirty="0"/>
              <a:t>既存手法が生存確率が高い</a:t>
            </a:r>
          </a:p>
        </p:txBody>
      </p:sp>
      <p:sp>
        <p:nvSpPr>
          <p:cNvPr id="26" name="テキスト ボックス 25">
            <a:extLst>
              <a:ext uri="{FF2B5EF4-FFF2-40B4-BE49-F238E27FC236}">
                <a16:creationId xmlns:a16="http://schemas.microsoft.com/office/drawing/2014/main" id="{EF2547C8-9BE6-5510-2439-F14DA0D15CD5}"/>
              </a:ext>
            </a:extLst>
          </p:cNvPr>
          <p:cNvSpPr txBox="1"/>
          <p:nvPr/>
        </p:nvSpPr>
        <p:spPr>
          <a:xfrm>
            <a:off x="886690" y="6360529"/>
            <a:ext cx="8287790" cy="369332"/>
          </a:xfrm>
          <a:prstGeom prst="rect">
            <a:avLst/>
          </a:prstGeom>
          <a:noFill/>
        </p:spPr>
        <p:txBody>
          <a:bodyPr wrap="square">
            <a:spAutoFit/>
          </a:bodyPr>
          <a:lstStyle/>
          <a:p>
            <a:r>
              <a:rPr lang="ja-JP" altLang="en-US" dirty="0"/>
              <a:t>序盤の探索が積極的に行われず、中盤以降の学習が遅れていると考えられる。</a:t>
            </a:r>
          </a:p>
        </p:txBody>
      </p:sp>
      <p:pic>
        <p:nvPicPr>
          <p:cNvPr id="3" name="図 2">
            <a:extLst>
              <a:ext uri="{FF2B5EF4-FFF2-40B4-BE49-F238E27FC236}">
                <a16:creationId xmlns:a16="http://schemas.microsoft.com/office/drawing/2014/main" id="{4BF1B554-995D-3202-5661-5357C5285108}"/>
              </a:ext>
            </a:extLst>
          </p:cNvPr>
          <p:cNvPicPr>
            <a:picLocks noChangeAspect="1"/>
          </p:cNvPicPr>
          <p:nvPr/>
        </p:nvPicPr>
        <p:blipFill>
          <a:blip r:embed="rId4"/>
          <a:srcRect l="4738" t="15026" r="7014" b="11319"/>
          <a:stretch/>
        </p:blipFill>
        <p:spPr>
          <a:xfrm>
            <a:off x="8012784" y="820463"/>
            <a:ext cx="4179216" cy="913277"/>
          </a:xfrm>
          <a:prstGeom prst="rect">
            <a:avLst/>
          </a:prstGeom>
        </p:spPr>
      </p:pic>
    </p:spTree>
    <p:extLst>
      <p:ext uri="{BB962C8B-B14F-4D97-AF65-F5344CB8AC3E}">
        <p14:creationId xmlns:p14="http://schemas.microsoft.com/office/powerpoint/2010/main" val="2427058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lang="ja-JP" altLang="en-US" dirty="0"/>
              <a:t>実験・考察</a:t>
            </a:r>
            <a:endParaRPr lang="en-US" altLang="ja-JP" dirty="0"/>
          </a:p>
          <a:p>
            <a:endParaRPr kumimoji="1" lang="ja-JP" altLang="en-US" dirty="0"/>
          </a:p>
        </p:txBody>
      </p:sp>
      <p:sp>
        <p:nvSpPr>
          <p:cNvPr id="7" name="コンテンツ プレースホルダー 2">
            <a:extLst>
              <a:ext uri="{FF2B5EF4-FFF2-40B4-BE49-F238E27FC236}">
                <a16:creationId xmlns:a16="http://schemas.microsoft.com/office/drawing/2014/main" id="{EFB27FA4-C350-0661-74AC-C859D18CD8D9}"/>
              </a:ext>
            </a:extLst>
          </p:cNvPr>
          <p:cNvSpPr txBox="1">
            <a:spLocks/>
          </p:cNvSpPr>
          <p:nvPr/>
        </p:nvSpPr>
        <p:spPr>
          <a:xfrm>
            <a:off x="558800" y="1052945"/>
            <a:ext cx="11099800" cy="547255"/>
          </a:xfrm>
          <a:prstGeom prst="rect">
            <a:avLst/>
          </a:prstGeom>
        </p:spPr>
        <p:txBody>
          <a:bodyPr vert="horz" lIns="91440" tIns="45720" rIns="91440" bIns="45720" rtlCol="0">
            <a:normAutofit/>
          </a:bodyPr>
          <a:lstStyle>
            <a:lvl1pPr marL="457200" indent="-457200" algn="l" defTabSz="914400" rtl="0" eaLnBrk="1" latinLnBrk="0" hangingPunct="1">
              <a:lnSpc>
                <a:spcPct val="110000"/>
              </a:lnSpc>
              <a:spcBef>
                <a:spcPts val="1800"/>
              </a:spcBef>
              <a:buClr>
                <a:schemeClr val="accent4"/>
              </a:buClr>
              <a:buFont typeface="Wingdings" panose="05000000000000000000" pitchFamily="2" charset="2"/>
              <a:buChar char="l"/>
              <a:defRPr kumimoji="1" sz="2800" b="1" kern="1200">
                <a:solidFill>
                  <a:schemeClr val="tx1"/>
                </a:solidFill>
                <a:latin typeface="游ゴシック" panose="020B0400000000000000" pitchFamily="50" charset="-128"/>
                <a:ea typeface="游ゴシック" panose="020B0400000000000000" pitchFamily="50" charset="-128"/>
                <a:cs typeface="+mn-cs"/>
              </a:defRPr>
            </a:lvl1pPr>
            <a:lvl2pPr marL="800100" marR="0" indent="-342900" algn="l" defTabSz="914400" rtl="0" eaLnBrk="1" fontAlgn="auto" latinLnBrk="0" hangingPunct="1">
              <a:lnSpc>
                <a:spcPct val="110000"/>
              </a:lnSpc>
              <a:spcBef>
                <a:spcPts val="0"/>
              </a:spcBef>
              <a:spcAft>
                <a:spcPts val="0"/>
              </a:spcAft>
              <a:buClrTx/>
              <a:buSzTx/>
              <a:buFont typeface="Wingdings" panose="05000000000000000000" pitchFamily="2" charset="2"/>
              <a:buChar char="l"/>
              <a:tabLst/>
              <a:defRPr kumimoji="1" sz="2400" kern="1200">
                <a:solidFill>
                  <a:schemeClr val="tx2"/>
                </a:solidFill>
                <a:latin typeface="游ゴシック Medium" panose="020B0500000000000000" pitchFamily="50" charset="-128"/>
                <a:ea typeface="游ゴシック Medium" panose="020B0500000000000000" pitchFamily="50" charset="-128"/>
                <a:cs typeface="+mn-cs"/>
              </a:defRPr>
            </a:lvl2pPr>
            <a:lvl3pPr marL="1252538" indent="-338138" algn="l" defTabSz="914400" rtl="0" eaLnBrk="1" latinLnBrk="0" hangingPunct="1">
              <a:lnSpc>
                <a:spcPct val="110000"/>
              </a:lnSpc>
              <a:spcBef>
                <a:spcPts val="0"/>
              </a:spcBef>
              <a:buFont typeface="Wingdings" panose="05000000000000000000" pitchFamily="2" charset="2"/>
              <a:buChar char="l"/>
              <a:defRPr kumimoji="1" sz="2000" kern="1200">
                <a:solidFill>
                  <a:schemeClr val="tx2"/>
                </a:solidFill>
                <a:latin typeface="+mn-lt"/>
                <a:ea typeface="+mn-ea"/>
                <a:cs typeface="+mn-cs"/>
              </a:defRPr>
            </a:lvl3pPr>
            <a:lvl4pPr marL="1706563" indent="-3349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4pPr>
            <a:lvl5pPr marL="2151063" indent="-3222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提案手法２：</a:t>
            </a:r>
            <a:r>
              <a:rPr kumimoji="1" lang="ja-JP" altLang="en-US" dirty="0"/>
              <a:t>対照学習におけるペア選択方法の改善</a:t>
            </a:r>
            <a:endParaRPr lang="en-US" altLang="ja-JP" dirty="0"/>
          </a:p>
        </p:txBody>
      </p:sp>
      <p:sp>
        <p:nvSpPr>
          <p:cNvPr id="15" name="テキスト ボックス 14">
            <a:extLst>
              <a:ext uri="{FF2B5EF4-FFF2-40B4-BE49-F238E27FC236}">
                <a16:creationId xmlns:a16="http://schemas.microsoft.com/office/drawing/2014/main" id="{1EBE27EA-9F83-114E-38D6-1476909CDF38}"/>
              </a:ext>
            </a:extLst>
          </p:cNvPr>
          <p:cNvSpPr txBox="1"/>
          <p:nvPr/>
        </p:nvSpPr>
        <p:spPr>
          <a:xfrm>
            <a:off x="639057" y="4872779"/>
            <a:ext cx="5107115" cy="369332"/>
          </a:xfrm>
          <a:prstGeom prst="rect">
            <a:avLst/>
          </a:prstGeom>
          <a:noFill/>
        </p:spPr>
        <p:txBody>
          <a:bodyPr wrap="square">
            <a:spAutoFit/>
          </a:bodyPr>
          <a:lstStyle/>
          <a:p>
            <a:r>
              <a:rPr lang="ja-JP" altLang="en-US" dirty="0"/>
              <a:t>提案手法は、外的報酬を得るまでの期間が短い</a:t>
            </a:r>
          </a:p>
        </p:txBody>
      </p:sp>
      <p:sp>
        <p:nvSpPr>
          <p:cNvPr id="20" name="テキスト ボックス 19">
            <a:extLst>
              <a:ext uri="{FF2B5EF4-FFF2-40B4-BE49-F238E27FC236}">
                <a16:creationId xmlns:a16="http://schemas.microsoft.com/office/drawing/2014/main" id="{0DCE2971-2E68-8557-BE53-6D6444AD9FCD}"/>
              </a:ext>
            </a:extLst>
          </p:cNvPr>
          <p:cNvSpPr txBox="1"/>
          <p:nvPr/>
        </p:nvSpPr>
        <p:spPr>
          <a:xfrm>
            <a:off x="6096000" y="4872779"/>
            <a:ext cx="5908964" cy="369332"/>
          </a:xfrm>
          <a:prstGeom prst="rect">
            <a:avLst/>
          </a:prstGeom>
          <a:noFill/>
        </p:spPr>
        <p:txBody>
          <a:bodyPr wrap="square">
            <a:spAutoFit/>
          </a:bodyPr>
          <a:lstStyle/>
          <a:p>
            <a:r>
              <a:rPr lang="ja-JP" altLang="en-US" dirty="0"/>
              <a:t>提案手法は、早期に内発的報酬のピークが発生している</a:t>
            </a:r>
          </a:p>
        </p:txBody>
      </p:sp>
      <p:sp>
        <p:nvSpPr>
          <p:cNvPr id="21" name="テキスト ボックス 20">
            <a:extLst>
              <a:ext uri="{FF2B5EF4-FFF2-40B4-BE49-F238E27FC236}">
                <a16:creationId xmlns:a16="http://schemas.microsoft.com/office/drawing/2014/main" id="{8E0FD0DE-6CB8-90A1-41F2-C2D0EAF9A4EC}"/>
              </a:ext>
            </a:extLst>
          </p:cNvPr>
          <p:cNvSpPr txBox="1"/>
          <p:nvPr/>
        </p:nvSpPr>
        <p:spPr>
          <a:xfrm>
            <a:off x="735166" y="5481889"/>
            <a:ext cx="9704234" cy="1200329"/>
          </a:xfrm>
          <a:prstGeom prst="rect">
            <a:avLst/>
          </a:prstGeom>
          <a:noFill/>
        </p:spPr>
        <p:txBody>
          <a:bodyPr wrap="square">
            <a:spAutoFit/>
          </a:bodyPr>
          <a:lstStyle/>
          <a:p>
            <a:r>
              <a:rPr lang="ja-JP" altLang="en-US" dirty="0"/>
              <a:t>既存手法では、学習序盤では適切な行動選択ができずエージェント自身が摂動状態になり、</a:t>
            </a:r>
            <a:endParaRPr lang="en-US" altLang="ja-JP" dirty="0"/>
          </a:p>
          <a:p>
            <a:r>
              <a:rPr lang="ja-JP" altLang="en-US" dirty="0"/>
              <a:t>新奇的な状態変化を得る事ができていない可能性がある。</a:t>
            </a:r>
            <a:endParaRPr lang="en-US" altLang="ja-JP" dirty="0"/>
          </a:p>
          <a:p>
            <a:r>
              <a:rPr lang="ja-JP" altLang="en-US" dirty="0"/>
              <a:t>提案手法では、摂動状態以外の本質的状態変化に内発的報酬が発生し、探索効率の向上に</a:t>
            </a:r>
            <a:br>
              <a:rPr lang="en-US" altLang="ja-JP" dirty="0"/>
            </a:br>
            <a:r>
              <a:rPr lang="ja-JP" altLang="en-US" dirty="0"/>
              <a:t>つながっている可能性が考えられる。</a:t>
            </a:r>
          </a:p>
        </p:txBody>
      </p:sp>
      <p:pic>
        <p:nvPicPr>
          <p:cNvPr id="3" name="図 2">
            <a:extLst>
              <a:ext uri="{FF2B5EF4-FFF2-40B4-BE49-F238E27FC236}">
                <a16:creationId xmlns:a16="http://schemas.microsoft.com/office/drawing/2014/main" id="{5E7A7B90-F8B3-BB55-C52C-6AA6E94A36E0}"/>
              </a:ext>
            </a:extLst>
          </p:cNvPr>
          <p:cNvPicPr>
            <a:picLocks noChangeAspect="1"/>
          </p:cNvPicPr>
          <p:nvPr/>
        </p:nvPicPr>
        <p:blipFill>
          <a:blip r:embed="rId3"/>
          <a:stretch>
            <a:fillRect/>
          </a:stretch>
        </p:blipFill>
        <p:spPr>
          <a:xfrm>
            <a:off x="735166" y="1690459"/>
            <a:ext cx="4796178" cy="3147856"/>
          </a:xfrm>
          <a:prstGeom prst="rect">
            <a:avLst/>
          </a:prstGeom>
        </p:spPr>
      </p:pic>
      <p:sp>
        <p:nvSpPr>
          <p:cNvPr id="16" name="矢印: 左右 15">
            <a:extLst>
              <a:ext uri="{FF2B5EF4-FFF2-40B4-BE49-F238E27FC236}">
                <a16:creationId xmlns:a16="http://schemas.microsoft.com/office/drawing/2014/main" id="{260A0020-9817-66C2-7F9B-93BA5DE82E58}"/>
              </a:ext>
            </a:extLst>
          </p:cNvPr>
          <p:cNvSpPr/>
          <p:nvPr/>
        </p:nvSpPr>
        <p:spPr>
          <a:xfrm>
            <a:off x="2622666" y="3869033"/>
            <a:ext cx="1222894" cy="221672"/>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F5EA586C-0A8C-363D-F89E-E638CE63A4F7}"/>
              </a:ext>
            </a:extLst>
          </p:cNvPr>
          <p:cNvPicPr>
            <a:picLocks noChangeAspect="1"/>
          </p:cNvPicPr>
          <p:nvPr/>
        </p:nvPicPr>
        <p:blipFill>
          <a:blip r:embed="rId4"/>
          <a:stretch>
            <a:fillRect/>
          </a:stretch>
        </p:blipFill>
        <p:spPr>
          <a:xfrm>
            <a:off x="6042377" y="1690459"/>
            <a:ext cx="4803885" cy="3182320"/>
          </a:xfrm>
          <a:prstGeom prst="rect">
            <a:avLst/>
          </a:prstGeom>
        </p:spPr>
      </p:pic>
      <p:sp>
        <p:nvSpPr>
          <p:cNvPr id="8" name="正方形/長方形 7">
            <a:extLst>
              <a:ext uri="{FF2B5EF4-FFF2-40B4-BE49-F238E27FC236}">
                <a16:creationId xmlns:a16="http://schemas.microsoft.com/office/drawing/2014/main" id="{A11D9512-5D91-A6EC-1FEC-A378382062B2}"/>
              </a:ext>
            </a:extLst>
          </p:cNvPr>
          <p:cNvSpPr/>
          <p:nvPr/>
        </p:nvSpPr>
        <p:spPr>
          <a:xfrm>
            <a:off x="6767945" y="3027218"/>
            <a:ext cx="817419" cy="152400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6545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a:xfrm>
            <a:off x="558800" y="1184564"/>
            <a:ext cx="11099800" cy="5400591"/>
          </a:xfrm>
        </p:spPr>
        <p:txBody>
          <a:bodyPr>
            <a:normAutofit/>
          </a:bodyPr>
          <a:lstStyle/>
          <a:p>
            <a:r>
              <a:rPr kumimoji="1" lang="ja-JP" altLang="en-US" b="0" dirty="0"/>
              <a:t>まとめ</a:t>
            </a:r>
            <a:endParaRPr kumimoji="1" lang="en-US" altLang="ja-JP" b="0" dirty="0"/>
          </a:p>
          <a:p>
            <a:pPr lvl="1"/>
            <a:r>
              <a:rPr kumimoji="1" lang="ja-JP" altLang="en-US" b="0" dirty="0"/>
              <a:t>内発的報酬調整と対照学習におけるペア選択方法</a:t>
            </a:r>
            <a:r>
              <a:rPr lang="ja-JP" altLang="en-US" b="0" dirty="0"/>
              <a:t>改善</a:t>
            </a:r>
            <a:r>
              <a:rPr kumimoji="1" lang="ja-JP" altLang="en-US" b="0" dirty="0"/>
              <a:t>により、</a:t>
            </a:r>
            <a:br>
              <a:rPr kumimoji="1" lang="en-US" altLang="ja-JP" b="0" dirty="0"/>
            </a:br>
            <a:r>
              <a:rPr kumimoji="1" lang="ja-JP" altLang="en-US" b="0" dirty="0"/>
              <a:t>報酬が希薄な環境での探索効率を向上させる手法を提案した</a:t>
            </a:r>
            <a:br>
              <a:rPr kumimoji="1" lang="en-US" altLang="ja-JP" b="0" dirty="0"/>
            </a:br>
            <a:endParaRPr kumimoji="1" lang="en-US" altLang="ja-JP" b="0" dirty="0"/>
          </a:p>
          <a:p>
            <a:pPr lvl="1"/>
            <a:r>
              <a:rPr kumimoji="1" lang="ja-JP" altLang="en-US" b="0" dirty="0"/>
              <a:t>対照学習におけるペア選択方法の改善は</a:t>
            </a:r>
            <a:br>
              <a:rPr kumimoji="1" lang="en-US" altLang="ja-JP" b="0" dirty="0"/>
            </a:br>
            <a:r>
              <a:rPr lang="ja-JP" altLang="en-US" dirty="0"/>
              <a:t>従来</a:t>
            </a:r>
            <a:r>
              <a:rPr kumimoji="1" lang="ja-JP" altLang="en-US" b="0" dirty="0"/>
              <a:t>手法と比較して短時間で外部報酬を得ることができた</a:t>
            </a:r>
            <a:endParaRPr kumimoji="1" lang="en-US" altLang="ja-JP" b="0" dirty="0"/>
          </a:p>
          <a:p>
            <a:r>
              <a:rPr lang="ja-JP" altLang="en-US" b="0" dirty="0"/>
              <a:t>今後の展望</a:t>
            </a:r>
            <a:endParaRPr lang="en-US" altLang="ja-JP" b="0" dirty="0"/>
          </a:p>
          <a:p>
            <a:pPr lvl="1"/>
            <a:r>
              <a:rPr kumimoji="1" lang="ja-JP" altLang="en-US" dirty="0"/>
              <a:t>高難易度のゲーム環境</a:t>
            </a:r>
            <a:r>
              <a:rPr kumimoji="1" lang="en-US" altLang="ja-JP" dirty="0"/>
              <a:t>(Montezuma’s Revenge, Pitfall </a:t>
            </a:r>
            <a:r>
              <a:rPr kumimoji="1" lang="ja-JP" altLang="en-US" dirty="0"/>
              <a:t>など</a:t>
            </a:r>
            <a:r>
              <a:rPr kumimoji="1" lang="en-US" altLang="ja-JP" dirty="0"/>
              <a:t>) </a:t>
            </a:r>
            <a:r>
              <a:rPr kumimoji="1" lang="ja-JP" altLang="en-US" dirty="0"/>
              <a:t>での検証</a:t>
            </a:r>
            <a:endParaRPr lang="en-US" altLang="ja-JP" dirty="0"/>
          </a:p>
          <a:p>
            <a:pPr lvl="1"/>
            <a:r>
              <a:rPr kumimoji="1" lang="ja-JP" altLang="en-US" dirty="0"/>
              <a:t>試行回数を増やすことで実験結果の有意性を確認</a:t>
            </a:r>
            <a:endParaRPr kumimoji="1" lang="en-US" altLang="ja-JP" dirty="0"/>
          </a:p>
          <a:p>
            <a:pPr lvl="1"/>
            <a:r>
              <a:rPr lang="ja-JP" altLang="en-US" dirty="0"/>
              <a:t>近傍</a:t>
            </a:r>
            <a:r>
              <a:rPr lang="en-US" altLang="ja-JP" dirty="0"/>
              <a:t>Step</a:t>
            </a:r>
            <a:r>
              <a:rPr lang="ja-JP" altLang="en-US" dirty="0"/>
              <a:t>数などのハイパーパラメータの最適化</a:t>
            </a:r>
            <a:endParaRPr kumimoji="1" lang="en-US" altLang="ja-JP" dirty="0"/>
          </a:p>
          <a:p>
            <a:pPr lvl="1"/>
            <a:r>
              <a:rPr kumimoji="1" lang="ja-JP" altLang="en-US" dirty="0"/>
              <a:t>外部報酬と内発的報酬の重み係数の動的な適応ロジック</a:t>
            </a:r>
            <a:endParaRPr kumimoji="1" lang="en-US" altLang="ja-JP"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kumimoji="1" lang="ja-JP" altLang="en-US" dirty="0"/>
              <a:t>まとめ</a:t>
            </a:r>
          </a:p>
        </p:txBody>
      </p:sp>
    </p:spTree>
    <p:extLst>
      <p:ext uri="{BB962C8B-B14F-4D97-AF65-F5344CB8AC3E}">
        <p14:creationId xmlns:p14="http://schemas.microsoft.com/office/powerpoint/2010/main" val="3166069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a:xfrm>
            <a:off x="558800" y="1060983"/>
            <a:ext cx="11099800" cy="5524172"/>
          </a:xfrm>
        </p:spPr>
        <p:txBody>
          <a:bodyPr>
            <a:normAutofit/>
          </a:bodyPr>
          <a:lstStyle/>
          <a:p>
            <a:r>
              <a:rPr lang="en-US" altLang="ja-JP" sz="1600" dirty="0"/>
              <a:t>[</a:t>
            </a:r>
            <a:r>
              <a:rPr lang="en-US" altLang="ja-JP" sz="1600" dirty="0" err="1"/>
              <a:t>Burda</a:t>
            </a:r>
            <a:r>
              <a:rPr lang="en-US" altLang="ja-JP" sz="1600" dirty="0"/>
              <a:t> et al., 2019]</a:t>
            </a:r>
            <a:br>
              <a:rPr lang="en-US" altLang="ja-JP" sz="1600" dirty="0"/>
            </a:br>
            <a:r>
              <a:rPr lang="en-US" altLang="ja-JP" sz="1600" dirty="0"/>
              <a:t>Yuri </a:t>
            </a:r>
            <a:r>
              <a:rPr lang="en-US" altLang="ja-JP" sz="1600" dirty="0" err="1"/>
              <a:t>Burda</a:t>
            </a:r>
            <a:r>
              <a:rPr lang="en-US" altLang="ja-JP" sz="1600" dirty="0"/>
              <a:t>, Harrison Edwards, Amos </a:t>
            </a:r>
            <a:r>
              <a:rPr lang="en-US" altLang="ja-JP" sz="1600" dirty="0" err="1"/>
              <a:t>Storkey</a:t>
            </a:r>
            <a:r>
              <a:rPr lang="en-US" altLang="ja-JP" sz="1600" dirty="0"/>
              <a:t>, Oleg </a:t>
            </a:r>
            <a:r>
              <a:rPr lang="en-US" altLang="ja-JP" sz="1600" dirty="0" err="1"/>
              <a:t>Klimov</a:t>
            </a:r>
            <a:r>
              <a:rPr lang="en-US" altLang="ja-JP" sz="1600" dirty="0"/>
              <a:t>. Exploration by random network distillation. International Conference on Learning Representations (2019).</a:t>
            </a:r>
          </a:p>
          <a:p>
            <a:r>
              <a:rPr lang="en-US" altLang="ja-JP" sz="1600" dirty="0"/>
              <a:t>[</a:t>
            </a:r>
            <a:r>
              <a:rPr lang="en-US" altLang="ja-JP" sz="1600" dirty="0" err="1"/>
              <a:t>Pechãč</a:t>
            </a:r>
            <a:r>
              <a:rPr lang="en-US" altLang="ja-JP" sz="1600" dirty="0"/>
              <a:t> et al., 2024]</a:t>
            </a:r>
            <a:br>
              <a:rPr lang="en-US" altLang="ja-JP" sz="1600" dirty="0"/>
            </a:br>
            <a:r>
              <a:rPr lang="en-US" altLang="ja-JP" sz="1600" dirty="0"/>
              <a:t>Matej </a:t>
            </a:r>
            <a:r>
              <a:rPr lang="en-US" altLang="ja-JP" sz="1600" dirty="0" err="1"/>
              <a:t>Pechãč</a:t>
            </a:r>
            <a:r>
              <a:rPr lang="en-US" altLang="ja-JP" sz="1600" dirty="0"/>
              <a:t>, Michal </a:t>
            </a:r>
            <a:r>
              <a:rPr lang="en-US" altLang="ja-JP" sz="1600" dirty="0" err="1"/>
              <a:t>Chovanec</a:t>
            </a:r>
            <a:r>
              <a:rPr lang="en-US" altLang="ja-JP" sz="1600" dirty="0"/>
              <a:t>, Igor </a:t>
            </a:r>
            <a:r>
              <a:rPr lang="en-US" altLang="ja-JP" sz="1600" dirty="0" err="1"/>
              <a:t>Farkaš</a:t>
            </a:r>
            <a:r>
              <a:rPr lang="en-US" altLang="ja-JP" sz="1600" dirty="0"/>
              <a:t>. Self-supervised network distillation: An effective approach to exploration in sparse reward environments. Neurocomputing. Volume 599 (2024).</a:t>
            </a:r>
          </a:p>
          <a:p>
            <a:r>
              <a:rPr lang="en-US" altLang="ja-JP" sz="1600" dirty="0"/>
              <a:t>[</a:t>
            </a:r>
            <a:r>
              <a:rPr lang="en-US" altLang="ja-JP" sz="1600" dirty="0" err="1"/>
              <a:t>Oudeyer</a:t>
            </a:r>
            <a:r>
              <a:rPr lang="ja-JP" altLang="en-US" sz="1600" dirty="0"/>
              <a:t> </a:t>
            </a:r>
            <a:r>
              <a:rPr lang="en-US" altLang="ja-JP" sz="1600" dirty="0"/>
              <a:t>et al., 2007]</a:t>
            </a:r>
            <a:br>
              <a:rPr lang="en-US" altLang="ja-JP" sz="1600" dirty="0"/>
            </a:br>
            <a:r>
              <a:rPr lang="en-US" altLang="ja-JP" sz="1600" dirty="0"/>
              <a:t>P. -Y. </a:t>
            </a:r>
            <a:r>
              <a:rPr lang="en-US" altLang="ja-JP" sz="1600" dirty="0" err="1"/>
              <a:t>Oudeyer</a:t>
            </a:r>
            <a:r>
              <a:rPr lang="en-US" altLang="ja-JP" sz="1600" dirty="0"/>
              <a:t>, F. Kaplan and V. V. Hafner. Intrinsic</a:t>
            </a:r>
            <a:r>
              <a:rPr lang="ja-JP" altLang="en-US" sz="1600" dirty="0"/>
              <a:t> </a:t>
            </a:r>
            <a:r>
              <a:rPr lang="en-US" altLang="ja-JP" sz="1600" dirty="0"/>
              <a:t>Motivation Systems for Autonomous Mental Development.</a:t>
            </a:r>
            <a:r>
              <a:rPr lang="ja-JP" altLang="en-US" sz="1600" dirty="0"/>
              <a:t> </a:t>
            </a:r>
            <a:r>
              <a:rPr lang="en-US" altLang="ja-JP" sz="1600" dirty="0"/>
              <a:t>IEEE Transactions on Evolutionary Computation,</a:t>
            </a:r>
            <a:r>
              <a:rPr lang="ja-JP" altLang="en-US" sz="1600" dirty="0"/>
              <a:t> </a:t>
            </a:r>
            <a:r>
              <a:rPr lang="en-US" altLang="ja-JP" sz="1600" dirty="0"/>
              <a:t>vol. 11, no. 2, pp. 265-286 (2007).</a:t>
            </a:r>
          </a:p>
          <a:p>
            <a:r>
              <a:rPr lang="en-US" altLang="ja-JP" sz="1600" dirty="0"/>
              <a:t>[Schulman</a:t>
            </a:r>
            <a:r>
              <a:rPr lang="ja-JP" altLang="en-US" sz="1600" dirty="0"/>
              <a:t> </a:t>
            </a:r>
            <a:r>
              <a:rPr lang="en-US" altLang="ja-JP" sz="1600" dirty="0"/>
              <a:t>et al., 2017]</a:t>
            </a:r>
            <a:br>
              <a:rPr lang="en-US" altLang="ja-JP" sz="1600" dirty="0"/>
            </a:br>
            <a:r>
              <a:rPr lang="en-US" altLang="ja-JP" sz="1600" dirty="0"/>
              <a:t>Schulman, J., Wolski, F., </a:t>
            </a:r>
            <a:r>
              <a:rPr lang="en-US" altLang="ja-JP" sz="1600" dirty="0" err="1"/>
              <a:t>Dhariwal</a:t>
            </a:r>
            <a:r>
              <a:rPr lang="en-US" altLang="ja-JP" sz="1600" dirty="0"/>
              <a:t>, P., Radford, A.,</a:t>
            </a:r>
            <a:r>
              <a:rPr lang="ja-JP" altLang="en-US" sz="1600" dirty="0"/>
              <a:t> </a:t>
            </a:r>
            <a:r>
              <a:rPr lang="en-US" altLang="ja-JP" sz="1600" dirty="0" err="1"/>
              <a:t>Klimov</a:t>
            </a:r>
            <a:r>
              <a:rPr lang="en-US" altLang="ja-JP" sz="1600" dirty="0"/>
              <a:t>, O. Proximal Policy Optimization Algorithms.</a:t>
            </a:r>
            <a:r>
              <a:rPr lang="ja-JP" altLang="en-US" sz="1600" dirty="0"/>
              <a:t> </a:t>
            </a:r>
            <a:r>
              <a:rPr lang="en-US" altLang="ja-JP" sz="1600" dirty="0"/>
              <a:t>arXiv:1707.06347 (2017).</a:t>
            </a:r>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kumimoji="1" lang="ja-JP" altLang="en-US" dirty="0"/>
              <a:t>参考文献</a:t>
            </a:r>
          </a:p>
        </p:txBody>
      </p:sp>
    </p:spTree>
    <p:extLst>
      <p:ext uri="{BB962C8B-B14F-4D97-AF65-F5344CB8AC3E}">
        <p14:creationId xmlns:p14="http://schemas.microsoft.com/office/powerpoint/2010/main" val="2641246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D98EC-8D25-482F-8132-04421A268D61}"/>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p:txBody>
          <a:bodyPr/>
          <a:lstStyle/>
          <a:p>
            <a:endParaRPr kumimoji="1" lang="ja-JP" altLang="en-US"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endParaRPr kumimoji="1" lang="ja-JP" altLang="en-US" dirty="0"/>
          </a:p>
        </p:txBody>
      </p:sp>
    </p:spTree>
    <p:extLst>
      <p:ext uri="{BB962C8B-B14F-4D97-AF65-F5344CB8AC3E}">
        <p14:creationId xmlns:p14="http://schemas.microsoft.com/office/powerpoint/2010/main" val="38856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1542829F-8B9D-AECC-77C5-C1930DFB9CEC}"/>
              </a:ext>
            </a:extLst>
          </p:cNvPr>
          <p:cNvSpPr>
            <a:spLocks noGrp="1"/>
          </p:cNvSpPr>
          <p:nvPr>
            <p:ph type="body" sz="quarter" idx="11"/>
          </p:nvPr>
        </p:nvSpPr>
        <p:spPr/>
        <p:txBody>
          <a:bodyPr>
            <a:normAutofit fontScale="92500" lnSpcReduction="20000"/>
          </a:bodyPr>
          <a:lstStyle/>
          <a:p>
            <a:r>
              <a:rPr lang="en-US" altLang="ja-JP" sz="2800" dirty="0"/>
              <a:t>[</a:t>
            </a:r>
            <a:r>
              <a:rPr lang="en-US" altLang="ja-JP" sz="2800" dirty="0" err="1"/>
              <a:t>Burda</a:t>
            </a:r>
            <a:r>
              <a:rPr lang="en-US" altLang="ja-JP" sz="2800" dirty="0"/>
              <a:t> et al., 2019]</a:t>
            </a:r>
            <a:r>
              <a:rPr lang="ja-JP" altLang="en-US" sz="2800" dirty="0"/>
              <a:t>のベースラインとの比較結果</a:t>
            </a:r>
            <a:endParaRPr kumimoji="1" lang="ja-JP" altLang="en-US" dirty="0"/>
          </a:p>
        </p:txBody>
      </p:sp>
      <p:pic>
        <p:nvPicPr>
          <p:cNvPr id="6" name="図 5">
            <a:extLst>
              <a:ext uri="{FF2B5EF4-FFF2-40B4-BE49-F238E27FC236}">
                <a16:creationId xmlns:a16="http://schemas.microsoft.com/office/drawing/2014/main" id="{97C84C8B-2CB7-2A00-868F-BAB990C806FB}"/>
              </a:ext>
            </a:extLst>
          </p:cNvPr>
          <p:cNvPicPr>
            <a:picLocks noChangeAspect="1"/>
          </p:cNvPicPr>
          <p:nvPr/>
        </p:nvPicPr>
        <p:blipFill>
          <a:blip r:embed="rId2"/>
          <a:stretch>
            <a:fillRect/>
          </a:stretch>
        </p:blipFill>
        <p:spPr>
          <a:xfrm>
            <a:off x="518092" y="1184999"/>
            <a:ext cx="10974332" cy="3524742"/>
          </a:xfrm>
          <a:prstGeom prst="rect">
            <a:avLst/>
          </a:prstGeom>
        </p:spPr>
      </p:pic>
    </p:spTree>
    <p:extLst>
      <p:ext uri="{BB962C8B-B14F-4D97-AF65-F5344CB8AC3E}">
        <p14:creationId xmlns:p14="http://schemas.microsoft.com/office/powerpoint/2010/main" val="3823086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a:xfrm>
            <a:off x="558800" y="1074944"/>
            <a:ext cx="11099800" cy="5510211"/>
          </a:xfrm>
        </p:spPr>
        <p:txBody>
          <a:bodyPr/>
          <a:lstStyle/>
          <a:p>
            <a:r>
              <a:rPr lang="ja-JP" altLang="en-US" dirty="0"/>
              <a:t>研究背景と目的</a:t>
            </a:r>
            <a:endParaRPr lang="en-US" altLang="ja-JP" dirty="0"/>
          </a:p>
          <a:p>
            <a:r>
              <a:rPr lang="ja-JP" altLang="en-US" dirty="0"/>
              <a:t>従来手法の概要</a:t>
            </a:r>
            <a:r>
              <a:rPr lang="en-US" altLang="ja-JP" dirty="0"/>
              <a:t> </a:t>
            </a:r>
          </a:p>
          <a:p>
            <a:r>
              <a:rPr lang="ja-JP" altLang="en-US" dirty="0"/>
              <a:t>提案手法</a:t>
            </a:r>
            <a:endParaRPr lang="en-US" altLang="ja-JP" dirty="0"/>
          </a:p>
          <a:p>
            <a:r>
              <a:rPr lang="ja-JP" altLang="en-US" dirty="0"/>
              <a:t>実験・考察</a:t>
            </a:r>
            <a:endParaRPr lang="en-US" altLang="ja-JP" dirty="0"/>
          </a:p>
          <a:p>
            <a:r>
              <a:rPr kumimoji="1" lang="ja-JP" altLang="en-US" dirty="0"/>
              <a:t>まとめ</a:t>
            </a:r>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kumimoji="1" lang="ja-JP" altLang="en-US" dirty="0"/>
              <a:t>アジェンダ</a:t>
            </a:r>
          </a:p>
        </p:txBody>
      </p:sp>
    </p:spTree>
    <p:extLst>
      <p:ext uri="{BB962C8B-B14F-4D97-AF65-F5344CB8AC3E}">
        <p14:creationId xmlns:p14="http://schemas.microsoft.com/office/powerpoint/2010/main" val="1804448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図 32">
            <a:extLst>
              <a:ext uri="{FF2B5EF4-FFF2-40B4-BE49-F238E27FC236}">
                <a16:creationId xmlns:a16="http://schemas.microsoft.com/office/drawing/2014/main" id="{C71CC20F-43D9-ACC7-D1EF-D326DA2AC4B6}"/>
              </a:ext>
            </a:extLst>
          </p:cNvPr>
          <p:cNvPicPr>
            <a:picLocks noChangeAspect="1"/>
          </p:cNvPicPr>
          <p:nvPr/>
        </p:nvPicPr>
        <p:blipFill>
          <a:blip r:embed="rId3"/>
          <a:stretch>
            <a:fillRect/>
          </a:stretch>
        </p:blipFill>
        <p:spPr>
          <a:xfrm>
            <a:off x="6334696" y="2725597"/>
            <a:ext cx="2026857" cy="2895510"/>
          </a:xfrm>
          <a:prstGeom prst="rect">
            <a:avLst/>
          </a:prstGeom>
        </p:spPr>
      </p:pic>
      <p:sp>
        <p:nvSpPr>
          <p:cNvPr id="2" name="タイトル 1">
            <a:extLst>
              <a:ext uri="{FF2B5EF4-FFF2-40B4-BE49-F238E27FC236}">
                <a16:creationId xmlns:a16="http://schemas.microsoft.com/office/drawing/2014/main" id="{69FD98EC-8D25-482F-8132-04421A268D61}"/>
              </a:ext>
            </a:extLst>
          </p:cNvPr>
          <p:cNvSpPr>
            <a:spLocks noGrp="1"/>
          </p:cNvSpPr>
          <p:nvPr>
            <p:ph type="title"/>
          </p:nvPr>
        </p:nvSpPr>
        <p:spPr>
          <a:xfrm>
            <a:off x="558800" y="879063"/>
            <a:ext cx="11099800" cy="780197"/>
          </a:xfrm>
        </p:spPr>
        <p:txBody>
          <a:bodyPr/>
          <a:lstStyle/>
          <a:p>
            <a:r>
              <a:rPr kumimoji="1" lang="ja-JP" altLang="en-US" sz="2800" u="sng" dirty="0"/>
              <a:t>内発的動機づけ</a:t>
            </a:r>
            <a:r>
              <a:rPr kumimoji="1" lang="ja-JP" altLang="en-US" sz="2800" dirty="0"/>
              <a:t>を活用し、</a:t>
            </a:r>
            <a:r>
              <a:rPr kumimoji="1" lang="ja-JP" altLang="en-US" sz="2800" u="sng" dirty="0"/>
              <a:t>希薄な報酬環境</a:t>
            </a:r>
            <a:r>
              <a:rPr kumimoji="1" lang="ja-JP" altLang="en-US" sz="2800" dirty="0"/>
              <a:t>での学習効率を高める</a:t>
            </a:r>
          </a:p>
        </p:txBody>
      </p:sp>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a:xfrm>
            <a:off x="558800" y="1777668"/>
            <a:ext cx="5807099" cy="704996"/>
          </a:xfrm>
        </p:spPr>
        <p:txBody>
          <a:bodyPr/>
          <a:lstStyle/>
          <a:p>
            <a:r>
              <a:rPr kumimoji="1" lang="ja-JP" altLang="en-US" dirty="0"/>
              <a:t>希薄な報酬環境</a:t>
            </a:r>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lang="ja-JP" altLang="en-US" dirty="0"/>
              <a:t>研究背景と目的</a:t>
            </a:r>
            <a:endParaRPr lang="en-US" altLang="ja-JP" dirty="0"/>
          </a:p>
          <a:p>
            <a:endParaRPr kumimoji="1" lang="ja-JP" altLang="en-US" dirty="0"/>
          </a:p>
        </p:txBody>
      </p:sp>
      <p:sp>
        <p:nvSpPr>
          <p:cNvPr id="10" name="テキスト ボックス 9">
            <a:extLst>
              <a:ext uri="{FF2B5EF4-FFF2-40B4-BE49-F238E27FC236}">
                <a16:creationId xmlns:a16="http://schemas.microsoft.com/office/drawing/2014/main" id="{A9005FF5-06B0-5950-F816-9EEDFC6ECDDB}"/>
              </a:ext>
            </a:extLst>
          </p:cNvPr>
          <p:cNvSpPr txBox="1"/>
          <p:nvPr/>
        </p:nvSpPr>
        <p:spPr>
          <a:xfrm>
            <a:off x="558800" y="5838398"/>
            <a:ext cx="5716357" cy="369332"/>
          </a:xfrm>
          <a:prstGeom prst="rect">
            <a:avLst/>
          </a:prstGeom>
          <a:noFill/>
        </p:spPr>
        <p:txBody>
          <a:bodyPr wrap="square" rtlCol="0">
            <a:spAutoFit/>
          </a:bodyPr>
          <a:lstStyle/>
          <a:p>
            <a:r>
              <a:rPr kumimoji="1" lang="ja-JP" altLang="en-US" dirty="0"/>
              <a:t>外部報酬を得るまでに非効率な試行錯誤が行われる</a:t>
            </a:r>
          </a:p>
        </p:txBody>
      </p:sp>
      <p:sp>
        <p:nvSpPr>
          <p:cNvPr id="12" name="コンテンツ プレースホルダー 2">
            <a:extLst>
              <a:ext uri="{FF2B5EF4-FFF2-40B4-BE49-F238E27FC236}">
                <a16:creationId xmlns:a16="http://schemas.microsoft.com/office/drawing/2014/main" id="{953164A1-D25A-B2EA-DF2E-445777572DB7}"/>
              </a:ext>
            </a:extLst>
          </p:cNvPr>
          <p:cNvSpPr txBox="1">
            <a:spLocks/>
          </p:cNvSpPr>
          <p:nvPr/>
        </p:nvSpPr>
        <p:spPr>
          <a:xfrm>
            <a:off x="5773662" y="1777668"/>
            <a:ext cx="3416320" cy="704996"/>
          </a:xfrm>
          <a:prstGeom prst="rect">
            <a:avLst/>
          </a:prstGeom>
        </p:spPr>
        <p:txBody>
          <a:bodyPr vert="horz" lIns="91440" tIns="45720" rIns="91440" bIns="45720" rtlCol="0">
            <a:normAutofit/>
          </a:bodyPr>
          <a:lstStyle>
            <a:lvl1pPr marL="457200" indent="-457200" algn="l" defTabSz="914400" rtl="0" eaLnBrk="1" latinLnBrk="0" hangingPunct="1">
              <a:lnSpc>
                <a:spcPct val="110000"/>
              </a:lnSpc>
              <a:spcBef>
                <a:spcPts val="1800"/>
              </a:spcBef>
              <a:buClr>
                <a:schemeClr val="accent4"/>
              </a:buClr>
              <a:buFont typeface="Wingdings" panose="05000000000000000000" pitchFamily="2" charset="2"/>
              <a:buChar char="l"/>
              <a:defRPr kumimoji="1" sz="2800" b="1" kern="1200">
                <a:solidFill>
                  <a:schemeClr val="tx1"/>
                </a:solidFill>
                <a:latin typeface="游ゴシック" panose="020B0400000000000000" pitchFamily="50" charset="-128"/>
                <a:ea typeface="游ゴシック" panose="020B0400000000000000" pitchFamily="50" charset="-128"/>
                <a:cs typeface="+mn-cs"/>
              </a:defRPr>
            </a:lvl1pPr>
            <a:lvl2pPr marL="800100" marR="0" indent="-342900" algn="l" defTabSz="914400" rtl="0" eaLnBrk="1" fontAlgn="auto" latinLnBrk="0" hangingPunct="1">
              <a:lnSpc>
                <a:spcPct val="110000"/>
              </a:lnSpc>
              <a:spcBef>
                <a:spcPts val="0"/>
              </a:spcBef>
              <a:spcAft>
                <a:spcPts val="0"/>
              </a:spcAft>
              <a:buClrTx/>
              <a:buSzTx/>
              <a:buFont typeface="Wingdings" panose="05000000000000000000" pitchFamily="2" charset="2"/>
              <a:buChar char="l"/>
              <a:tabLst/>
              <a:defRPr kumimoji="1" sz="2400" kern="1200">
                <a:solidFill>
                  <a:schemeClr val="tx2"/>
                </a:solidFill>
                <a:latin typeface="游ゴシック Medium" panose="020B0500000000000000" pitchFamily="50" charset="-128"/>
                <a:ea typeface="游ゴシック Medium" panose="020B0500000000000000" pitchFamily="50" charset="-128"/>
                <a:cs typeface="+mn-cs"/>
              </a:defRPr>
            </a:lvl2pPr>
            <a:lvl3pPr marL="1252538" indent="-338138" algn="l" defTabSz="914400" rtl="0" eaLnBrk="1" latinLnBrk="0" hangingPunct="1">
              <a:lnSpc>
                <a:spcPct val="110000"/>
              </a:lnSpc>
              <a:spcBef>
                <a:spcPts val="0"/>
              </a:spcBef>
              <a:buFont typeface="Wingdings" panose="05000000000000000000" pitchFamily="2" charset="2"/>
              <a:buChar char="l"/>
              <a:defRPr kumimoji="1" sz="2000" kern="1200">
                <a:solidFill>
                  <a:schemeClr val="tx2"/>
                </a:solidFill>
                <a:latin typeface="+mn-lt"/>
                <a:ea typeface="+mn-ea"/>
                <a:cs typeface="+mn-cs"/>
              </a:defRPr>
            </a:lvl3pPr>
            <a:lvl4pPr marL="1706563" indent="-3349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4pPr>
            <a:lvl5pPr marL="2151063" indent="-3222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内発的動機づけ</a:t>
            </a:r>
          </a:p>
        </p:txBody>
      </p:sp>
      <p:sp>
        <p:nvSpPr>
          <p:cNvPr id="17" name="吹き出し: 円形 16">
            <a:extLst>
              <a:ext uri="{FF2B5EF4-FFF2-40B4-BE49-F238E27FC236}">
                <a16:creationId xmlns:a16="http://schemas.microsoft.com/office/drawing/2014/main" id="{EDC69A99-ABEB-ABCB-D53C-408D52B10530}"/>
              </a:ext>
            </a:extLst>
          </p:cNvPr>
          <p:cNvSpPr/>
          <p:nvPr/>
        </p:nvSpPr>
        <p:spPr>
          <a:xfrm>
            <a:off x="7507089" y="3145593"/>
            <a:ext cx="3294790" cy="704996"/>
          </a:xfrm>
          <a:prstGeom prst="wedgeEllipseCallout">
            <a:avLst>
              <a:gd name="adj1" fmla="val -47684"/>
              <a:gd name="adj2" fmla="val 8428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未知のエリア</a:t>
            </a:r>
            <a:br>
              <a:rPr kumimoji="1" lang="en-US" altLang="ja-JP" dirty="0"/>
            </a:br>
            <a:r>
              <a:rPr kumimoji="1" lang="ja-JP" altLang="en-US" dirty="0"/>
              <a:t>→ 高い</a:t>
            </a:r>
            <a:r>
              <a:rPr kumimoji="1" lang="ja-JP" altLang="en-US" u="sng" dirty="0"/>
              <a:t>内発的報酬</a:t>
            </a:r>
          </a:p>
        </p:txBody>
      </p:sp>
      <p:sp>
        <p:nvSpPr>
          <p:cNvPr id="18" name="矢印: 左 17">
            <a:extLst>
              <a:ext uri="{FF2B5EF4-FFF2-40B4-BE49-F238E27FC236}">
                <a16:creationId xmlns:a16="http://schemas.microsoft.com/office/drawing/2014/main" id="{4DC4C24C-A2A2-290A-D70D-84FCDEDAD1F6}"/>
              </a:ext>
            </a:extLst>
          </p:cNvPr>
          <p:cNvSpPr/>
          <p:nvPr/>
        </p:nvSpPr>
        <p:spPr>
          <a:xfrm>
            <a:off x="6680007" y="4679717"/>
            <a:ext cx="404849" cy="335048"/>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矢印: 左 18">
            <a:extLst>
              <a:ext uri="{FF2B5EF4-FFF2-40B4-BE49-F238E27FC236}">
                <a16:creationId xmlns:a16="http://schemas.microsoft.com/office/drawing/2014/main" id="{56365C17-BE21-969A-A9E4-EF25D0A759A8}"/>
              </a:ext>
            </a:extLst>
          </p:cNvPr>
          <p:cNvSpPr/>
          <p:nvPr/>
        </p:nvSpPr>
        <p:spPr>
          <a:xfrm flipH="1">
            <a:off x="7569443" y="4679717"/>
            <a:ext cx="404849" cy="335048"/>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A4434EBF-3AB8-B9B3-47CD-10E147D561BF}"/>
              </a:ext>
            </a:extLst>
          </p:cNvPr>
          <p:cNvSpPr txBox="1"/>
          <p:nvPr/>
        </p:nvSpPr>
        <p:spPr>
          <a:xfrm>
            <a:off x="8382493" y="4507156"/>
            <a:ext cx="3560945" cy="1200329"/>
          </a:xfrm>
          <a:prstGeom prst="rect">
            <a:avLst/>
          </a:prstGeom>
          <a:noFill/>
        </p:spPr>
        <p:txBody>
          <a:bodyPr wrap="square">
            <a:spAutoFit/>
          </a:bodyPr>
          <a:lstStyle/>
          <a:p>
            <a:r>
              <a:rPr lang="ja-JP" altLang="en-US" dirty="0"/>
              <a:t>初期位置周辺や</a:t>
            </a:r>
            <a:endParaRPr lang="en-US" altLang="ja-JP" dirty="0"/>
          </a:p>
          <a:p>
            <a:r>
              <a:rPr lang="ja-JP" altLang="en-US" dirty="0"/>
              <a:t>何度も経験している</a:t>
            </a:r>
            <a:endParaRPr lang="en-US" altLang="ja-JP" dirty="0"/>
          </a:p>
          <a:p>
            <a:r>
              <a:rPr lang="ja-JP" altLang="en-US" dirty="0"/>
              <a:t>左右に行ってゲームオーバー</a:t>
            </a:r>
            <a:br>
              <a:rPr lang="en-US" altLang="ja-JP" dirty="0"/>
            </a:br>
            <a:r>
              <a:rPr lang="ja-JP" altLang="en-US" dirty="0"/>
              <a:t>→ 低い</a:t>
            </a:r>
            <a:r>
              <a:rPr lang="ja-JP" altLang="en-US" u="sng" dirty="0"/>
              <a:t>内発的報酬</a:t>
            </a:r>
          </a:p>
        </p:txBody>
      </p:sp>
      <p:sp>
        <p:nvSpPr>
          <p:cNvPr id="24" name="テキスト ボックス 23">
            <a:extLst>
              <a:ext uri="{FF2B5EF4-FFF2-40B4-BE49-F238E27FC236}">
                <a16:creationId xmlns:a16="http://schemas.microsoft.com/office/drawing/2014/main" id="{F0FF94D7-A4CC-0C0B-2E0D-6126D89129E8}"/>
              </a:ext>
            </a:extLst>
          </p:cNvPr>
          <p:cNvSpPr txBox="1"/>
          <p:nvPr/>
        </p:nvSpPr>
        <p:spPr>
          <a:xfrm>
            <a:off x="6355636" y="5858294"/>
            <a:ext cx="5262979" cy="369332"/>
          </a:xfrm>
          <a:prstGeom prst="rect">
            <a:avLst/>
          </a:prstGeom>
          <a:noFill/>
        </p:spPr>
        <p:txBody>
          <a:bodyPr wrap="none" rtlCol="0">
            <a:spAutoFit/>
          </a:bodyPr>
          <a:lstStyle/>
          <a:p>
            <a:r>
              <a:rPr kumimoji="1" lang="ja-JP" altLang="en-US" dirty="0"/>
              <a:t>目新しい状態ほど大きな</a:t>
            </a:r>
            <a:r>
              <a:rPr lang="ja-JP" altLang="en-US" u="sng" dirty="0"/>
              <a:t>内発的</a:t>
            </a:r>
            <a:r>
              <a:rPr kumimoji="1" lang="ja-JP" altLang="en-US" u="sng" dirty="0"/>
              <a:t>報酬</a:t>
            </a:r>
            <a:r>
              <a:rPr kumimoji="1" lang="ja-JP" altLang="en-US" dirty="0"/>
              <a:t>を発生させる</a:t>
            </a:r>
            <a:endParaRPr kumimoji="1" lang="en-US" altLang="ja-JP" dirty="0"/>
          </a:p>
        </p:txBody>
      </p:sp>
      <p:pic>
        <p:nvPicPr>
          <p:cNvPr id="25" name="図 24">
            <a:extLst>
              <a:ext uri="{FF2B5EF4-FFF2-40B4-BE49-F238E27FC236}">
                <a16:creationId xmlns:a16="http://schemas.microsoft.com/office/drawing/2014/main" id="{3CBE27C3-AB1C-716F-B363-676A43FBEE1D}"/>
              </a:ext>
            </a:extLst>
          </p:cNvPr>
          <p:cNvPicPr>
            <a:picLocks noChangeAspect="1"/>
          </p:cNvPicPr>
          <p:nvPr/>
        </p:nvPicPr>
        <p:blipFill>
          <a:blip r:embed="rId4"/>
          <a:stretch>
            <a:fillRect/>
          </a:stretch>
        </p:blipFill>
        <p:spPr>
          <a:xfrm>
            <a:off x="1390121" y="2729372"/>
            <a:ext cx="2026857" cy="2913607"/>
          </a:xfrm>
          <a:prstGeom prst="rect">
            <a:avLst/>
          </a:prstGeom>
        </p:spPr>
      </p:pic>
      <p:grpSp>
        <p:nvGrpSpPr>
          <p:cNvPr id="28" name="グループ化 27">
            <a:extLst>
              <a:ext uri="{FF2B5EF4-FFF2-40B4-BE49-F238E27FC236}">
                <a16:creationId xmlns:a16="http://schemas.microsoft.com/office/drawing/2014/main" id="{9E4D7C4C-8ECD-8498-0B0B-A7BAEA9996F9}"/>
              </a:ext>
            </a:extLst>
          </p:cNvPr>
          <p:cNvGrpSpPr/>
          <p:nvPr/>
        </p:nvGrpSpPr>
        <p:grpSpPr>
          <a:xfrm>
            <a:off x="1779940" y="4600800"/>
            <a:ext cx="1294285" cy="335048"/>
            <a:chOff x="1779940" y="4960753"/>
            <a:chExt cx="1294285" cy="335048"/>
          </a:xfrm>
        </p:grpSpPr>
        <p:sp>
          <p:nvSpPr>
            <p:cNvPr id="26" name="矢印: 左 25">
              <a:extLst>
                <a:ext uri="{FF2B5EF4-FFF2-40B4-BE49-F238E27FC236}">
                  <a16:creationId xmlns:a16="http://schemas.microsoft.com/office/drawing/2014/main" id="{A2EB41F0-3DCD-9BC5-5CAD-E82FC736FD47}"/>
                </a:ext>
              </a:extLst>
            </p:cNvPr>
            <p:cNvSpPr/>
            <p:nvPr/>
          </p:nvSpPr>
          <p:spPr>
            <a:xfrm>
              <a:off x="1779940" y="4960753"/>
              <a:ext cx="404849" cy="335048"/>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7" name="矢印: 左 26">
              <a:extLst>
                <a:ext uri="{FF2B5EF4-FFF2-40B4-BE49-F238E27FC236}">
                  <a16:creationId xmlns:a16="http://schemas.microsoft.com/office/drawing/2014/main" id="{00F39DFB-5BFC-81BE-76C0-C46109F5800C}"/>
                </a:ext>
              </a:extLst>
            </p:cNvPr>
            <p:cNvSpPr/>
            <p:nvPr/>
          </p:nvSpPr>
          <p:spPr>
            <a:xfrm flipH="1">
              <a:off x="2669376" y="4960753"/>
              <a:ext cx="404849" cy="335048"/>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grpSp>
        <p:nvGrpSpPr>
          <p:cNvPr id="29" name="グループ化 28">
            <a:extLst>
              <a:ext uri="{FF2B5EF4-FFF2-40B4-BE49-F238E27FC236}">
                <a16:creationId xmlns:a16="http://schemas.microsoft.com/office/drawing/2014/main" id="{5FCADF84-DA1B-CE19-9027-0699A9A9788A}"/>
              </a:ext>
            </a:extLst>
          </p:cNvPr>
          <p:cNvGrpSpPr/>
          <p:nvPr/>
        </p:nvGrpSpPr>
        <p:grpSpPr>
          <a:xfrm rot="16200000">
            <a:off x="1751894" y="4600799"/>
            <a:ext cx="1294285" cy="335048"/>
            <a:chOff x="1779940" y="4960753"/>
            <a:chExt cx="1294285" cy="335048"/>
          </a:xfrm>
        </p:grpSpPr>
        <p:sp>
          <p:nvSpPr>
            <p:cNvPr id="30" name="矢印: 左 29">
              <a:extLst>
                <a:ext uri="{FF2B5EF4-FFF2-40B4-BE49-F238E27FC236}">
                  <a16:creationId xmlns:a16="http://schemas.microsoft.com/office/drawing/2014/main" id="{B8E1C633-DAEA-1AC7-4B46-E8D75DFC0402}"/>
                </a:ext>
              </a:extLst>
            </p:cNvPr>
            <p:cNvSpPr/>
            <p:nvPr/>
          </p:nvSpPr>
          <p:spPr>
            <a:xfrm>
              <a:off x="1779940" y="4960753"/>
              <a:ext cx="404849" cy="335048"/>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1" name="矢印: 左 30">
              <a:extLst>
                <a:ext uri="{FF2B5EF4-FFF2-40B4-BE49-F238E27FC236}">
                  <a16:creationId xmlns:a16="http://schemas.microsoft.com/office/drawing/2014/main" id="{E2B2FB70-5367-89C4-52F7-F785C4747792}"/>
                </a:ext>
              </a:extLst>
            </p:cNvPr>
            <p:cNvSpPr/>
            <p:nvPr/>
          </p:nvSpPr>
          <p:spPr>
            <a:xfrm flipH="1">
              <a:off x="2669376" y="4960753"/>
              <a:ext cx="404849" cy="335048"/>
            </a:xfrm>
            <a:prstGeom prst="lef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sp>
        <p:nvSpPr>
          <p:cNvPr id="34" name="テキスト ボックス 33">
            <a:extLst>
              <a:ext uri="{FF2B5EF4-FFF2-40B4-BE49-F238E27FC236}">
                <a16:creationId xmlns:a16="http://schemas.microsoft.com/office/drawing/2014/main" id="{FF3941D0-213E-77C7-493D-872968BC2C6C}"/>
              </a:ext>
            </a:extLst>
          </p:cNvPr>
          <p:cNvSpPr txBox="1"/>
          <p:nvPr/>
        </p:nvSpPr>
        <p:spPr>
          <a:xfrm>
            <a:off x="987276" y="2306993"/>
            <a:ext cx="2390779" cy="369332"/>
          </a:xfrm>
          <a:prstGeom prst="rect">
            <a:avLst/>
          </a:prstGeom>
          <a:noFill/>
        </p:spPr>
        <p:txBody>
          <a:bodyPr wrap="square" rtlCol="0">
            <a:spAutoFit/>
          </a:bodyPr>
          <a:lstStyle/>
          <a:p>
            <a:r>
              <a:rPr kumimoji="1" lang="ja-JP" altLang="en-US" dirty="0"/>
              <a:t>外部報酬のみで学習</a:t>
            </a:r>
          </a:p>
        </p:txBody>
      </p:sp>
      <p:sp>
        <p:nvSpPr>
          <p:cNvPr id="35" name="テキスト ボックス 34">
            <a:extLst>
              <a:ext uri="{FF2B5EF4-FFF2-40B4-BE49-F238E27FC236}">
                <a16:creationId xmlns:a16="http://schemas.microsoft.com/office/drawing/2014/main" id="{42637241-17F7-959E-D9BF-F20CEEB6AB45}"/>
              </a:ext>
            </a:extLst>
          </p:cNvPr>
          <p:cNvSpPr txBox="1"/>
          <p:nvPr/>
        </p:nvSpPr>
        <p:spPr>
          <a:xfrm>
            <a:off x="6311699" y="2306993"/>
            <a:ext cx="4598280" cy="369332"/>
          </a:xfrm>
          <a:prstGeom prst="rect">
            <a:avLst/>
          </a:prstGeom>
          <a:noFill/>
        </p:spPr>
        <p:txBody>
          <a:bodyPr wrap="square" rtlCol="0">
            <a:spAutoFit/>
          </a:bodyPr>
          <a:lstStyle/>
          <a:p>
            <a:r>
              <a:rPr kumimoji="1" lang="ja-JP" altLang="en-US" dirty="0"/>
              <a:t>外部報酬と</a:t>
            </a:r>
            <a:r>
              <a:rPr kumimoji="1" lang="ja-JP" altLang="en-US" u="sng" dirty="0"/>
              <a:t>内発的報酬</a:t>
            </a:r>
            <a:r>
              <a:rPr kumimoji="1" lang="ja-JP" altLang="en-US" dirty="0"/>
              <a:t>を元に学習</a:t>
            </a:r>
          </a:p>
        </p:txBody>
      </p:sp>
      <p:sp>
        <p:nvSpPr>
          <p:cNvPr id="36" name="テキスト ボックス 35">
            <a:extLst>
              <a:ext uri="{FF2B5EF4-FFF2-40B4-BE49-F238E27FC236}">
                <a16:creationId xmlns:a16="http://schemas.microsoft.com/office/drawing/2014/main" id="{3088630E-05E1-14C8-32A7-D397A312F9BE}"/>
              </a:ext>
            </a:extLst>
          </p:cNvPr>
          <p:cNvSpPr txBox="1"/>
          <p:nvPr/>
        </p:nvSpPr>
        <p:spPr>
          <a:xfrm>
            <a:off x="6355636" y="6280147"/>
            <a:ext cx="5262979" cy="369332"/>
          </a:xfrm>
          <a:prstGeom prst="rect">
            <a:avLst/>
          </a:prstGeom>
          <a:noFill/>
        </p:spPr>
        <p:txBody>
          <a:bodyPr wrap="none" rtlCol="0">
            <a:spAutoFit/>
          </a:bodyPr>
          <a:lstStyle/>
          <a:p>
            <a:r>
              <a:rPr kumimoji="1" lang="ja-JP" altLang="en-US" dirty="0"/>
              <a:t>未知の状態を探索するよう誘導し、効率化を図る</a:t>
            </a:r>
            <a:endParaRPr kumimoji="1" lang="en-US" altLang="ja-JP" dirty="0"/>
          </a:p>
        </p:txBody>
      </p:sp>
    </p:spTree>
    <p:extLst>
      <p:ext uri="{BB962C8B-B14F-4D97-AF65-F5344CB8AC3E}">
        <p14:creationId xmlns:p14="http://schemas.microsoft.com/office/powerpoint/2010/main" val="2045856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a:xfrm>
            <a:off x="558800" y="839281"/>
            <a:ext cx="11099800" cy="614253"/>
          </a:xfrm>
        </p:spPr>
        <p:txBody>
          <a:bodyPr/>
          <a:lstStyle/>
          <a:p>
            <a:r>
              <a:rPr lang="en-US" altLang="ja-JP" dirty="0"/>
              <a:t>Random Network Distillation (RND) </a:t>
            </a:r>
            <a:r>
              <a:rPr lang="en-US" altLang="ja-JP" sz="1600" dirty="0"/>
              <a:t>[</a:t>
            </a:r>
            <a:r>
              <a:rPr lang="en-US" altLang="ja-JP" sz="1600" dirty="0" err="1"/>
              <a:t>Burda</a:t>
            </a:r>
            <a:r>
              <a:rPr lang="en-US" altLang="ja-JP" sz="1600" dirty="0"/>
              <a:t> et al., 2019]</a:t>
            </a:r>
            <a:endParaRPr kumimoji="1" lang="ja-JP" altLang="en-US"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lang="ja-JP" altLang="en-US" dirty="0"/>
              <a:t>従来手法の概要</a:t>
            </a:r>
            <a:endParaRPr kumimoji="1" lang="ja-JP" altLang="en-US" dirty="0"/>
          </a:p>
        </p:txBody>
      </p:sp>
      <p:pic>
        <p:nvPicPr>
          <p:cNvPr id="6" name="図 5">
            <a:extLst>
              <a:ext uri="{FF2B5EF4-FFF2-40B4-BE49-F238E27FC236}">
                <a16:creationId xmlns:a16="http://schemas.microsoft.com/office/drawing/2014/main" id="{1616B4B1-F24F-D629-665D-163E8E686FD6}"/>
              </a:ext>
            </a:extLst>
          </p:cNvPr>
          <p:cNvPicPr>
            <a:picLocks noChangeAspect="1"/>
          </p:cNvPicPr>
          <p:nvPr/>
        </p:nvPicPr>
        <p:blipFill>
          <a:blip r:embed="rId3"/>
          <a:stretch>
            <a:fillRect/>
          </a:stretch>
        </p:blipFill>
        <p:spPr>
          <a:xfrm>
            <a:off x="1151726" y="1704087"/>
            <a:ext cx="7572296" cy="2484304"/>
          </a:xfrm>
          <a:prstGeom prst="rect">
            <a:avLst/>
          </a:prstGeom>
        </p:spPr>
      </p:pic>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C122823-28BD-E66C-9DA8-65601EC6E902}"/>
                  </a:ext>
                </a:extLst>
              </p:cNvPr>
              <p:cNvSpPr txBox="1"/>
              <p:nvPr/>
            </p:nvSpPr>
            <p:spPr>
              <a:xfrm>
                <a:off x="1047023" y="1318279"/>
                <a:ext cx="752460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２つの</a:t>
                </a:r>
                <a:r>
                  <a:rPr kumimoji="1" lang="en-US" altLang="ja-JP" dirty="0"/>
                  <a:t>DNN</a:t>
                </a:r>
                <a:r>
                  <a:rPr kumimoji="1" lang="ja-JP" altLang="en-US" dirty="0"/>
                  <a:t>の蒸留</a:t>
                </a:r>
                <a:r>
                  <a:rPr lang="ja-JP" altLang="en-US" dirty="0"/>
                  <a:t>誤差</a:t>
                </a:r>
                <a:r>
                  <a:rPr kumimoji="1" lang="ja-JP" altLang="en-US" dirty="0"/>
                  <a:t>（</a:t>
                </a:r>
                <a14:m>
                  <m:oMath xmlns:m="http://schemas.openxmlformats.org/officeDocument/2006/math">
                    <m:sSub>
                      <m:sSubPr>
                        <m:ctrlPr>
                          <a:rPr kumimoji="1" lang="en-US" altLang="ja-JP" i="1" smtClean="0">
                            <a:latin typeface="Cambria Math" panose="02040503050406030204" pitchFamily="18" charset="0"/>
                          </a:rPr>
                        </m:ctrlPr>
                      </m:sSubPr>
                      <m:e>
                        <m:r>
                          <m:rPr>
                            <m:sty m:val="p"/>
                          </m:rPr>
                          <a:rPr lang="en-US" altLang="ja-JP" i="1">
                            <a:latin typeface="Cambria Math" panose="02040503050406030204" pitchFamily="18" charset="0"/>
                          </a:rPr>
                          <m:t>L</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𝑁𝑜𝑟𝑚</m:t>
                    </m:r>
                    <m:r>
                      <a:rPr lang="ja-JP" altLang="en-US" i="1">
                        <a:latin typeface="Cambria Math" panose="02040503050406030204" pitchFamily="18" charset="0"/>
                      </a:rPr>
                      <m:t>の</m:t>
                    </m:r>
                  </m:oMath>
                </a14:m>
                <a:r>
                  <a:rPr kumimoji="1" lang="en-US" altLang="ja-JP" dirty="0"/>
                  <a:t>2</a:t>
                </a:r>
                <a:r>
                  <a:rPr kumimoji="1" lang="ja-JP" altLang="en-US" dirty="0"/>
                  <a:t>乗）を内発的報酬とする</a:t>
                </a:r>
                <a:endParaRPr kumimoji="1" lang="en-US" altLang="ja-JP" dirty="0"/>
              </a:p>
            </p:txBody>
          </p:sp>
        </mc:Choice>
        <mc:Fallback xmlns="">
          <p:sp>
            <p:nvSpPr>
              <p:cNvPr id="12" name="テキスト ボックス 11">
                <a:extLst>
                  <a:ext uri="{FF2B5EF4-FFF2-40B4-BE49-F238E27FC236}">
                    <a16:creationId xmlns:a16="http://schemas.microsoft.com/office/drawing/2014/main" id="{AC122823-28BD-E66C-9DA8-65601EC6E902}"/>
                  </a:ext>
                </a:extLst>
              </p:cNvPr>
              <p:cNvSpPr txBox="1">
                <a:spLocks noRot="1" noChangeAspect="1" noMove="1" noResize="1" noEditPoints="1" noAdjustHandles="1" noChangeArrowheads="1" noChangeShapeType="1" noTextEdit="1"/>
              </p:cNvSpPr>
              <p:nvPr/>
            </p:nvSpPr>
            <p:spPr>
              <a:xfrm>
                <a:off x="1047023" y="1318279"/>
                <a:ext cx="7524604" cy="369332"/>
              </a:xfrm>
              <a:prstGeom prst="rect">
                <a:avLst/>
              </a:prstGeom>
              <a:blipFill>
                <a:blip r:embed="rId4"/>
                <a:stretch>
                  <a:fillRect l="-729" t="-9836"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A7B76EE-4538-53E3-9F6B-2957CD172AC2}"/>
                  </a:ext>
                </a:extLst>
              </p:cNvPr>
              <p:cNvSpPr txBox="1"/>
              <p:nvPr/>
            </p:nvSpPr>
            <p:spPr>
              <a:xfrm>
                <a:off x="1151725" y="4328610"/>
                <a:ext cx="10253843" cy="374270"/>
              </a:xfrm>
              <a:prstGeom prst="rect">
                <a:avLst/>
              </a:prstGeom>
              <a:noFill/>
            </p:spPr>
            <p:txBody>
              <a:bodyPr wrap="square">
                <a:spAutoFit/>
              </a:bodyPr>
              <a:lstStyle/>
              <a:p>
                <a:pPr>
                  <a:defRPr/>
                </a:pPr>
                <a14:m>
                  <m:oMath xmlns:m="http://schemas.openxmlformats.org/officeDocument/2006/math">
                    <m:sSup>
                      <m:sSupPr>
                        <m:ctrlPr>
                          <a:rPr kumimoji="1" lang="el-GR" altLang="ja-JP" sz="1800" i="1" smtClean="0">
                            <a:latin typeface="Cambria Math" panose="02040503050406030204" pitchFamily="18" charset="0"/>
                          </a:rPr>
                        </m:ctrlPr>
                      </m:sSupPr>
                      <m:e>
                        <m:r>
                          <m:rPr>
                            <m:sty m:val="p"/>
                          </m:rPr>
                          <a:rPr lang="el-GR" altLang="ja-JP" sz="1800" i="1">
                            <a:latin typeface="Cambria Math" panose="02040503050406030204" pitchFamily="18" charset="0"/>
                          </a:rPr>
                          <m:t>Φ</m:t>
                        </m:r>
                      </m:e>
                      <m:sup>
                        <m:r>
                          <m:rPr>
                            <m:sty m:val="p"/>
                          </m:rPr>
                          <a:rPr lang="en-US" altLang="ja-JP" i="1">
                            <a:latin typeface="Cambria Math" panose="02040503050406030204" pitchFamily="18" charset="0"/>
                          </a:rPr>
                          <m:t>T</m:t>
                        </m:r>
                      </m:sup>
                    </m:sSup>
                    <m:r>
                      <a:rPr kumimoji="1" lang="en-US" altLang="ja-JP" sz="1800" b="0" i="1" smtClean="0">
                        <a:latin typeface="Cambria Math" panose="02040503050406030204" pitchFamily="18" charset="0"/>
                      </a:rPr>
                      <m:t>:</m:t>
                    </m:r>
                  </m:oMath>
                </a14:m>
                <a:r>
                  <a:rPr lang="ja-JP" altLang="en-US" dirty="0">
                    <a:latin typeface="+mn-ea"/>
                  </a:rPr>
                  <a:t> </a:t>
                </a:r>
                <a:r>
                  <a:rPr lang="en-US" altLang="ja-JP" dirty="0">
                    <a:latin typeface="+mn-ea"/>
                  </a:rPr>
                  <a:t>Random</a:t>
                </a:r>
                <a:r>
                  <a:rPr lang="ja-JP" altLang="en-US" dirty="0">
                    <a:latin typeface="+mn-ea"/>
                  </a:rPr>
                  <a:t> </a:t>
                </a:r>
                <a:r>
                  <a:rPr lang="en-US" altLang="ja-JP" dirty="0">
                    <a:latin typeface="+mn-ea"/>
                  </a:rPr>
                  <a:t>Target</a:t>
                </a:r>
                <a:r>
                  <a:rPr lang="ja-JP" altLang="en-US" dirty="0">
                    <a:latin typeface="+mn-ea"/>
                  </a:rPr>
                  <a:t> </a:t>
                </a:r>
                <a:r>
                  <a:rPr lang="en-US" altLang="ja-JP" dirty="0">
                    <a:latin typeface="+mn-ea"/>
                  </a:rPr>
                  <a:t>Model</a:t>
                </a:r>
                <a:r>
                  <a:rPr lang="ja-JP" altLang="en-US" dirty="0">
                    <a:latin typeface="+mn-ea"/>
                  </a:rPr>
                  <a:t> → モデルパラメータは初期値固定で、学習による更新を行わない</a:t>
                </a:r>
                <a:endParaRPr lang="en-US" altLang="ja-JP" dirty="0">
                  <a:latin typeface="+mn-ea"/>
                </a:endParaRPr>
              </a:p>
            </p:txBody>
          </p:sp>
        </mc:Choice>
        <mc:Fallback xmlns="">
          <p:sp>
            <p:nvSpPr>
              <p:cNvPr id="15" name="テキスト ボックス 14">
                <a:extLst>
                  <a:ext uri="{FF2B5EF4-FFF2-40B4-BE49-F238E27FC236}">
                    <a16:creationId xmlns:a16="http://schemas.microsoft.com/office/drawing/2014/main" id="{2A7B76EE-4538-53E3-9F6B-2957CD172AC2}"/>
                  </a:ext>
                </a:extLst>
              </p:cNvPr>
              <p:cNvSpPr txBox="1">
                <a:spLocks noRot="1" noChangeAspect="1" noMove="1" noResize="1" noEditPoints="1" noAdjustHandles="1" noChangeArrowheads="1" noChangeShapeType="1" noTextEdit="1"/>
              </p:cNvSpPr>
              <p:nvPr/>
            </p:nvSpPr>
            <p:spPr>
              <a:xfrm>
                <a:off x="1151725" y="4328610"/>
                <a:ext cx="10253843" cy="374270"/>
              </a:xfrm>
              <a:prstGeom prst="rect">
                <a:avLst/>
              </a:prstGeom>
              <a:blipFill>
                <a:blip r:embed="rId5"/>
                <a:stretch>
                  <a:fillRect t="-6557" b="-26230"/>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E607C075-0566-3937-0E1C-E55BAE6209CA}"/>
              </a:ext>
            </a:extLst>
          </p:cNvPr>
          <p:cNvSpPr txBox="1"/>
          <p:nvPr/>
        </p:nvSpPr>
        <p:spPr>
          <a:xfrm>
            <a:off x="6735847" y="3945324"/>
            <a:ext cx="1988175" cy="253916"/>
          </a:xfrm>
          <a:prstGeom prst="rect">
            <a:avLst/>
          </a:prstGeom>
          <a:noFill/>
        </p:spPr>
        <p:txBody>
          <a:bodyPr wrap="square">
            <a:spAutoFit/>
          </a:bodyPr>
          <a:lstStyle/>
          <a:p>
            <a:r>
              <a:rPr lang="en-US" altLang="ja-JP" sz="1050" dirty="0"/>
              <a:t>[</a:t>
            </a:r>
            <a:r>
              <a:rPr lang="en-US" altLang="ja-JP" sz="1050" dirty="0" err="1"/>
              <a:t>Pechãč</a:t>
            </a:r>
            <a:r>
              <a:rPr lang="en-US" altLang="ja-JP" sz="1050" dirty="0"/>
              <a:t> et al., 2024]</a:t>
            </a:r>
            <a:r>
              <a:rPr lang="ja-JP" altLang="en-US" sz="1050" dirty="0"/>
              <a:t>より引用</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2129895-58B2-534D-2504-D62E557170C7}"/>
                  </a:ext>
                </a:extLst>
              </p:cNvPr>
              <p:cNvSpPr txBox="1"/>
              <p:nvPr/>
            </p:nvSpPr>
            <p:spPr>
              <a:xfrm>
                <a:off x="1151726" y="4758748"/>
                <a:ext cx="9234744" cy="374270"/>
              </a:xfrm>
              <a:prstGeom prst="rect">
                <a:avLst/>
              </a:prstGeom>
              <a:noFill/>
            </p:spPr>
            <p:txBody>
              <a:bodyPr wrap="square">
                <a:spAutoFit/>
              </a:bodyPr>
              <a:lstStyle/>
              <a:p>
                <a:pPr>
                  <a:defRPr/>
                </a:pPr>
                <a14:m>
                  <m:oMath xmlns:m="http://schemas.openxmlformats.org/officeDocument/2006/math">
                    <m:sSup>
                      <m:sSupPr>
                        <m:ctrlPr>
                          <a:rPr kumimoji="1" lang="el-GR" altLang="ja-JP" sz="1800" i="1" smtClean="0">
                            <a:latin typeface="Cambria Math" panose="02040503050406030204" pitchFamily="18" charset="0"/>
                          </a:rPr>
                        </m:ctrlPr>
                      </m:sSupPr>
                      <m:e>
                        <m:r>
                          <m:rPr>
                            <m:sty m:val="p"/>
                          </m:rPr>
                          <a:rPr lang="el-GR" altLang="ja-JP" sz="1800" i="1">
                            <a:latin typeface="Cambria Math" panose="02040503050406030204" pitchFamily="18" charset="0"/>
                          </a:rPr>
                          <m:t>Φ</m:t>
                        </m:r>
                      </m:e>
                      <m:sup>
                        <m:r>
                          <m:rPr>
                            <m:sty m:val="p"/>
                          </m:rPr>
                          <a:rPr lang="en-US" altLang="ja-JP" i="1">
                            <a:latin typeface="Cambria Math" panose="02040503050406030204" pitchFamily="18" charset="0"/>
                          </a:rPr>
                          <m:t>P</m:t>
                        </m:r>
                      </m:sup>
                    </m:sSup>
                    <m:r>
                      <a:rPr kumimoji="1" lang="en-US" altLang="ja-JP" sz="1800" b="0" i="1" smtClean="0">
                        <a:latin typeface="Cambria Math" panose="02040503050406030204" pitchFamily="18" charset="0"/>
                      </a:rPr>
                      <m:t>:</m:t>
                    </m:r>
                  </m:oMath>
                </a14:m>
                <a:r>
                  <a:rPr lang="ja-JP" altLang="en-US" dirty="0">
                    <a:latin typeface="+mn-ea"/>
                  </a:rPr>
                  <a:t> </a:t>
                </a:r>
                <a:r>
                  <a:rPr lang="en-US" altLang="ja-JP" dirty="0">
                    <a:latin typeface="+mn-ea"/>
                  </a:rPr>
                  <a:t>Predictor</a:t>
                </a:r>
                <a:r>
                  <a:rPr lang="ja-JP" altLang="en-US" dirty="0">
                    <a:latin typeface="+mn-ea"/>
                  </a:rPr>
                  <a:t> </a:t>
                </a:r>
                <a:r>
                  <a:rPr lang="en-US" altLang="ja-JP" dirty="0">
                    <a:latin typeface="+mn-ea"/>
                  </a:rPr>
                  <a:t>Model</a:t>
                </a:r>
                <a:r>
                  <a:rPr lang="ja-JP" altLang="en-US" dirty="0">
                    <a:latin typeface="+mn-ea"/>
                  </a:rPr>
                  <a:t> → </a:t>
                </a:r>
                <a:r>
                  <a:rPr lang="en-US" altLang="ja-JP" dirty="0">
                    <a:latin typeface="+mn-ea"/>
                  </a:rPr>
                  <a:t>Random</a:t>
                </a:r>
                <a:r>
                  <a:rPr lang="ja-JP" altLang="en-US" dirty="0">
                    <a:latin typeface="+mn-ea"/>
                  </a:rPr>
                  <a:t> </a:t>
                </a:r>
                <a:r>
                  <a:rPr lang="en-US" altLang="ja-JP" dirty="0">
                    <a:latin typeface="+mn-ea"/>
                  </a:rPr>
                  <a:t>Target</a:t>
                </a:r>
                <a:r>
                  <a:rPr lang="ja-JP" altLang="en-US" dirty="0">
                    <a:latin typeface="+mn-ea"/>
                  </a:rPr>
                  <a:t> </a:t>
                </a:r>
                <a:r>
                  <a:rPr lang="en-US" altLang="ja-JP" dirty="0">
                    <a:latin typeface="+mn-ea"/>
                  </a:rPr>
                  <a:t>Model</a:t>
                </a:r>
                <a:r>
                  <a:rPr lang="ja-JP" altLang="en-US" dirty="0">
                    <a:latin typeface="+mn-ea"/>
                  </a:rPr>
                  <a:t>の出力を教師データとして学習する</a:t>
                </a:r>
                <a:endParaRPr lang="en-US" altLang="ja-JP" dirty="0">
                  <a:latin typeface="+mn-ea"/>
                </a:endParaRPr>
              </a:p>
            </p:txBody>
          </p:sp>
        </mc:Choice>
        <mc:Fallback xmlns="">
          <p:sp>
            <p:nvSpPr>
              <p:cNvPr id="20" name="テキスト ボックス 19">
                <a:extLst>
                  <a:ext uri="{FF2B5EF4-FFF2-40B4-BE49-F238E27FC236}">
                    <a16:creationId xmlns:a16="http://schemas.microsoft.com/office/drawing/2014/main" id="{A2129895-58B2-534D-2504-D62E557170C7}"/>
                  </a:ext>
                </a:extLst>
              </p:cNvPr>
              <p:cNvSpPr txBox="1">
                <a:spLocks noRot="1" noChangeAspect="1" noMove="1" noResize="1" noEditPoints="1" noAdjustHandles="1" noChangeArrowheads="1" noChangeShapeType="1" noTextEdit="1"/>
              </p:cNvSpPr>
              <p:nvPr/>
            </p:nvSpPr>
            <p:spPr>
              <a:xfrm>
                <a:off x="1151726" y="4758748"/>
                <a:ext cx="9234744" cy="374270"/>
              </a:xfrm>
              <a:prstGeom prst="rect">
                <a:avLst/>
              </a:prstGeom>
              <a:blipFill>
                <a:blip r:embed="rId6"/>
                <a:stretch>
                  <a:fillRect t="-8197" b="-26230"/>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C3A12547-148A-6792-5C1B-46A0DB952E8A}"/>
              </a:ext>
            </a:extLst>
          </p:cNvPr>
          <p:cNvSpPr txBox="1"/>
          <p:nvPr/>
        </p:nvSpPr>
        <p:spPr>
          <a:xfrm>
            <a:off x="739896" y="5100722"/>
            <a:ext cx="11000721" cy="369332"/>
          </a:xfrm>
          <a:prstGeom prst="rect">
            <a:avLst/>
          </a:prstGeom>
          <a:noFill/>
        </p:spPr>
        <p:txBody>
          <a:bodyPr wrap="square">
            <a:spAutoFit/>
          </a:bodyPr>
          <a:lstStyle/>
          <a:p>
            <a:r>
              <a:rPr lang="ja-JP" altLang="en-US" dirty="0">
                <a:latin typeface="+mn-ea"/>
              </a:rPr>
              <a:t>希薄な報酬環境においても有効（</a:t>
            </a:r>
            <a:r>
              <a:rPr lang="en-US" altLang="ja-JP" dirty="0">
                <a:latin typeface="+mn-ea"/>
              </a:rPr>
              <a:t>Atari2000</a:t>
            </a:r>
            <a:r>
              <a:rPr lang="ja-JP" altLang="en-US" dirty="0">
                <a:latin typeface="+mn-ea"/>
              </a:rPr>
              <a:t>の</a:t>
            </a:r>
            <a:r>
              <a:rPr lang="en-US" altLang="ja-JP" dirty="0">
                <a:latin typeface="+mn-ea"/>
              </a:rPr>
              <a:t>Montezuma‘s Revenge</a:t>
            </a:r>
            <a:r>
              <a:rPr lang="ja-JP" altLang="en-US" dirty="0">
                <a:latin typeface="+mn-ea"/>
              </a:rPr>
              <a:t>において </a:t>
            </a:r>
            <a:r>
              <a:rPr lang="en-US" altLang="ja-JP" dirty="0">
                <a:latin typeface="+mn-ea"/>
              </a:rPr>
              <a:t>2019</a:t>
            </a:r>
            <a:r>
              <a:rPr lang="ja-JP" altLang="en-US" dirty="0">
                <a:latin typeface="+mn-ea"/>
              </a:rPr>
              <a:t>年当時</a:t>
            </a:r>
            <a:r>
              <a:rPr lang="en-US" altLang="ja-JP" dirty="0">
                <a:latin typeface="+mn-ea"/>
              </a:rPr>
              <a:t>SOTA</a:t>
            </a:r>
            <a:r>
              <a:rPr lang="ja-JP" altLang="en-US" dirty="0">
                <a:latin typeface="+mn-ea"/>
              </a:rPr>
              <a:t> 達成）</a:t>
            </a:r>
          </a:p>
        </p:txBody>
      </p:sp>
      <p:sp>
        <p:nvSpPr>
          <p:cNvPr id="26" name="テキスト ボックス 25">
            <a:extLst>
              <a:ext uri="{FF2B5EF4-FFF2-40B4-BE49-F238E27FC236}">
                <a16:creationId xmlns:a16="http://schemas.microsoft.com/office/drawing/2014/main" id="{B7639877-2F7B-F820-6B94-09EA9918176D}"/>
              </a:ext>
            </a:extLst>
          </p:cNvPr>
          <p:cNvSpPr txBox="1"/>
          <p:nvPr/>
        </p:nvSpPr>
        <p:spPr>
          <a:xfrm>
            <a:off x="884153" y="5511934"/>
            <a:ext cx="1207566" cy="461665"/>
          </a:xfrm>
          <a:prstGeom prst="rect">
            <a:avLst/>
          </a:prstGeom>
          <a:noFill/>
        </p:spPr>
        <p:txBody>
          <a:bodyPr wrap="square">
            <a:spAutoFit/>
          </a:bodyPr>
          <a:lstStyle/>
          <a:p>
            <a:r>
              <a:rPr lang="ja-JP" altLang="en-US" sz="2400" b="1" dirty="0">
                <a:latin typeface="+mn-ea"/>
              </a:rPr>
              <a:t>問題点</a:t>
            </a: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5D98C14B-5A2B-4E6B-3933-C623C721C5E9}"/>
                  </a:ext>
                </a:extLst>
              </p:cNvPr>
              <p:cNvSpPr txBox="1"/>
              <p:nvPr/>
            </p:nvSpPr>
            <p:spPr>
              <a:xfrm>
                <a:off x="1226180" y="5932544"/>
                <a:ext cx="4253239" cy="369332"/>
              </a:xfrm>
              <a:prstGeom prst="rect">
                <a:avLst/>
              </a:prstGeom>
              <a:noFill/>
            </p:spPr>
            <p:txBody>
              <a:bodyPr wrap="square">
                <a:spAutoFit/>
              </a:bodyPr>
              <a:lstStyle/>
              <a:p>
                <a:r>
                  <a:rPr lang="ja-JP" altLang="en-US" dirty="0">
                    <a:latin typeface="+mn-ea"/>
                  </a:rPr>
                  <a:t>① </a:t>
                </a:r>
                <a14:m>
                  <m:oMath xmlns:m="http://schemas.openxmlformats.org/officeDocument/2006/math">
                    <m:sSup>
                      <m:sSupPr>
                        <m:ctrlPr>
                          <a:rPr kumimoji="1" lang="el-GR" altLang="ja-JP" sz="1800" i="1" smtClean="0">
                            <a:latin typeface="Cambria Math" panose="02040503050406030204" pitchFamily="18" charset="0"/>
                          </a:rPr>
                        </m:ctrlPr>
                      </m:sSupPr>
                      <m:e>
                        <m:r>
                          <m:rPr>
                            <m:sty m:val="p"/>
                          </m:rPr>
                          <a:rPr lang="el-GR" altLang="ja-JP" sz="1800" i="1">
                            <a:latin typeface="Cambria Math" panose="02040503050406030204" pitchFamily="18" charset="0"/>
                          </a:rPr>
                          <m:t>Φ</m:t>
                        </m:r>
                      </m:e>
                      <m:sup>
                        <m:r>
                          <a:rPr lang="en-US" altLang="ja-JP" sz="1800" b="0" i="1" smtClean="0">
                            <a:latin typeface="Cambria Math" panose="02040503050406030204" pitchFamily="18" charset="0"/>
                          </a:rPr>
                          <m:t>𝑇</m:t>
                        </m:r>
                      </m:sup>
                    </m:sSup>
                    <m:r>
                      <a:rPr lang="ja-JP" altLang="en-US" i="1">
                        <a:latin typeface="Cambria Math" panose="02040503050406030204" pitchFamily="18" charset="0"/>
                      </a:rPr>
                      <m:t>を</m:t>
                    </m:r>
                  </m:oMath>
                </a14:m>
                <a:r>
                  <a:rPr lang="ja-JP" altLang="en-US" dirty="0">
                    <a:latin typeface="+mn-ea"/>
                  </a:rPr>
                  <a:t>適切に初期化する必要がある</a:t>
                </a:r>
              </a:p>
            </p:txBody>
          </p:sp>
        </mc:Choice>
        <mc:Fallback xmlns="">
          <p:sp>
            <p:nvSpPr>
              <p:cNvPr id="27" name="テキスト ボックス 26">
                <a:extLst>
                  <a:ext uri="{FF2B5EF4-FFF2-40B4-BE49-F238E27FC236}">
                    <a16:creationId xmlns:a16="http://schemas.microsoft.com/office/drawing/2014/main" id="{5D98C14B-5A2B-4E6B-3933-C623C721C5E9}"/>
                  </a:ext>
                </a:extLst>
              </p:cNvPr>
              <p:cNvSpPr txBox="1">
                <a:spLocks noRot="1" noChangeAspect="1" noMove="1" noResize="1" noEditPoints="1" noAdjustHandles="1" noChangeArrowheads="1" noChangeShapeType="1" noTextEdit="1"/>
              </p:cNvSpPr>
              <p:nvPr/>
            </p:nvSpPr>
            <p:spPr>
              <a:xfrm>
                <a:off x="1226180" y="5932544"/>
                <a:ext cx="4253239" cy="369332"/>
              </a:xfrm>
              <a:prstGeom prst="rect">
                <a:avLst/>
              </a:prstGeom>
              <a:blipFill>
                <a:blip r:embed="rId7"/>
                <a:stretch>
                  <a:fillRect l="-1146"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C93F5C1A-A586-5FBF-715A-A14E8D641A12}"/>
                  </a:ext>
                </a:extLst>
              </p:cNvPr>
              <p:cNvSpPr txBox="1"/>
              <p:nvPr/>
            </p:nvSpPr>
            <p:spPr>
              <a:xfrm>
                <a:off x="5769098" y="5932544"/>
                <a:ext cx="5538749" cy="374270"/>
              </a:xfrm>
              <a:prstGeom prst="rect">
                <a:avLst/>
              </a:prstGeom>
              <a:noFill/>
            </p:spPr>
            <p:txBody>
              <a:bodyPr wrap="square">
                <a:spAutoFit/>
              </a:bodyPr>
              <a:lstStyle/>
              <a:p>
                <a:r>
                  <a:rPr lang="ja-JP" altLang="en-US" u="sng" dirty="0">
                    <a:latin typeface="+mn-ea"/>
                  </a:rPr>
                  <a:t>② </a:t>
                </a:r>
                <a14:m>
                  <m:oMath xmlns:m="http://schemas.openxmlformats.org/officeDocument/2006/math">
                    <m:sSup>
                      <m:sSupPr>
                        <m:ctrlPr>
                          <a:rPr kumimoji="1" lang="el-GR" altLang="ja-JP" sz="1800" i="1" u="sng" smtClean="0">
                            <a:latin typeface="Cambria Math" panose="02040503050406030204" pitchFamily="18" charset="0"/>
                          </a:rPr>
                        </m:ctrlPr>
                      </m:sSupPr>
                      <m:e>
                        <m:r>
                          <m:rPr>
                            <m:sty m:val="p"/>
                          </m:rPr>
                          <a:rPr lang="el-GR" altLang="ja-JP" sz="1800" i="1" u="sng">
                            <a:latin typeface="Cambria Math" panose="02040503050406030204" pitchFamily="18" charset="0"/>
                          </a:rPr>
                          <m:t>Φ</m:t>
                        </m:r>
                      </m:e>
                      <m:sup>
                        <m:r>
                          <m:rPr>
                            <m:sty m:val="p"/>
                          </m:rPr>
                          <a:rPr lang="en-US" altLang="ja-JP" b="0" i="1" u="sng">
                            <a:latin typeface="Cambria Math" panose="02040503050406030204" pitchFamily="18" charset="0"/>
                          </a:rPr>
                          <m:t>P</m:t>
                        </m:r>
                      </m:sup>
                    </m:sSup>
                  </m:oMath>
                </a14:m>
                <a:r>
                  <a:rPr lang="ja-JP" altLang="en-US" u="sng" dirty="0">
                    <a:latin typeface="+mn-ea"/>
                  </a:rPr>
                  <a:t>の学習が進むにつれ、内発的報酬が消失する</a:t>
                </a:r>
              </a:p>
            </p:txBody>
          </p:sp>
        </mc:Choice>
        <mc:Fallback xmlns="">
          <p:sp>
            <p:nvSpPr>
              <p:cNvPr id="28" name="テキスト ボックス 27">
                <a:extLst>
                  <a:ext uri="{FF2B5EF4-FFF2-40B4-BE49-F238E27FC236}">
                    <a16:creationId xmlns:a16="http://schemas.microsoft.com/office/drawing/2014/main" id="{C93F5C1A-A586-5FBF-715A-A14E8D641A12}"/>
                  </a:ext>
                </a:extLst>
              </p:cNvPr>
              <p:cNvSpPr txBox="1">
                <a:spLocks noRot="1" noChangeAspect="1" noMove="1" noResize="1" noEditPoints="1" noAdjustHandles="1" noChangeArrowheads="1" noChangeShapeType="1" noTextEdit="1"/>
              </p:cNvSpPr>
              <p:nvPr/>
            </p:nvSpPr>
            <p:spPr>
              <a:xfrm>
                <a:off x="5769098" y="5932544"/>
                <a:ext cx="5538749" cy="374270"/>
              </a:xfrm>
              <a:prstGeom prst="rect">
                <a:avLst/>
              </a:prstGeom>
              <a:blipFill>
                <a:blip r:embed="rId8"/>
                <a:stretch>
                  <a:fillRect l="-880" t="-6452"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EA8F22E-4B72-0602-0D43-7CF7AC18B92E}"/>
                  </a:ext>
                </a:extLst>
              </p:cNvPr>
              <p:cNvSpPr txBox="1"/>
              <p:nvPr/>
            </p:nvSpPr>
            <p:spPr>
              <a:xfrm>
                <a:off x="4358894" y="1889960"/>
                <a:ext cx="3371040" cy="338554"/>
              </a:xfrm>
              <a:prstGeom prst="rect">
                <a:avLst/>
              </a:prstGeom>
              <a:noFill/>
            </p:spPr>
            <p:txBody>
              <a:bodyPr wrap="square">
                <a:spAutoFit/>
              </a:bodyPr>
              <a:lstStyle/>
              <a:p>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𝑠</m:t>
                        </m:r>
                      </m:e>
                      <m:sub>
                        <m:r>
                          <a:rPr lang="en-US" altLang="ja-JP" sz="1600" b="0" i="1" smtClean="0">
                            <a:latin typeface="Cambria Math" panose="02040503050406030204" pitchFamily="18" charset="0"/>
                          </a:rPr>
                          <m:t>𝑡</m:t>
                        </m:r>
                      </m:sub>
                    </m:sSub>
                  </m:oMath>
                </a14:m>
                <a:r>
                  <a:rPr lang="ja-JP" altLang="en-US" sz="1600" dirty="0"/>
                  <a:t>：時刻</a:t>
                </a:r>
                <a14:m>
                  <m:oMath xmlns:m="http://schemas.openxmlformats.org/officeDocument/2006/math">
                    <m:r>
                      <a:rPr lang="en-US" altLang="ja-JP" sz="1600" b="0" i="1" smtClean="0">
                        <a:latin typeface="Cambria Math" panose="02040503050406030204" pitchFamily="18" charset="0"/>
                      </a:rPr>
                      <m:t>𝑡</m:t>
                    </m:r>
                  </m:oMath>
                </a14:m>
                <a:r>
                  <a:rPr lang="ja-JP" altLang="en-US" sz="1600" dirty="0"/>
                  <a:t>における状態ベクトル</a:t>
                </a:r>
              </a:p>
            </p:txBody>
          </p:sp>
        </mc:Choice>
        <mc:Fallback xmlns="">
          <p:sp>
            <p:nvSpPr>
              <p:cNvPr id="29" name="テキスト ボックス 28">
                <a:extLst>
                  <a:ext uri="{FF2B5EF4-FFF2-40B4-BE49-F238E27FC236}">
                    <a16:creationId xmlns:a16="http://schemas.microsoft.com/office/drawing/2014/main" id="{AEA8F22E-4B72-0602-0D43-7CF7AC18B92E}"/>
                  </a:ext>
                </a:extLst>
              </p:cNvPr>
              <p:cNvSpPr txBox="1">
                <a:spLocks noRot="1" noChangeAspect="1" noMove="1" noResize="1" noEditPoints="1" noAdjustHandles="1" noChangeArrowheads="1" noChangeShapeType="1" noTextEdit="1"/>
              </p:cNvSpPr>
              <p:nvPr/>
            </p:nvSpPr>
            <p:spPr>
              <a:xfrm>
                <a:off x="4358894" y="1889960"/>
                <a:ext cx="3371040" cy="338554"/>
              </a:xfrm>
              <a:prstGeom prst="rect">
                <a:avLst/>
              </a:prstGeom>
              <a:blipFill>
                <a:blip r:embed="rId9"/>
                <a:stretch>
                  <a:fillRect t="-5357" b="-2142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088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a:xfrm>
            <a:off x="558800" y="845946"/>
            <a:ext cx="11099800" cy="5670755"/>
          </a:xfrm>
        </p:spPr>
        <p:txBody>
          <a:bodyPr/>
          <a:lstStyle/>
          <a:p>
            <a:r>
              <a:rPr kumimoji="1" lang="en-US" altLang="ja-JP" dirty="0"/>
              <a:t>Self-supervised Network Distillation</a:t>
            </a:r>
            <a:r>
              <a:rPr kumimoji="1" lang="ja-JP" altLang="en-US" dirty="0"/>
              <a:t> </a:t>
            </a:r>
            <a:r>
              <a:rPr kumimoji="1" lang="en-US" altLang="ja-JP" dirty="0"/>
              <a:t>(SND)</a:t>
            </a:r>
            <a:r>
              <a:rPr kumimoji="1" lang="ja-JP" altLang="en-US" dirty="0"/>
              <a:t> </a:t>
            </a:r>
            <a:r>
              <a:rPr kumimoji="1" lang="en-US" altLang="ja-JP" sz="1600" b="1" i="0" u="none" strike="noStrike" kern="1200" cap="none" spc="0" normalizeH="0" baseline="0" noProof="0" dirty="0">
                <a:ln>
                  <a:noFill/>
                </a:ln>
                <a:solidFill>
                  <a:srgbClr val="4D4D4D"/>
                </a:solidFill>
                <a:effectLst/>
                <a:uLnTx/>
                <a:uFillTx/>
                <a:latin typeface="游ゴシック" panose="020B0400000000000000" pitchFamily="50" charset="-128"/>
                <a:ea typeface="游ゴシック" panose="020B0400000000000000" pitchFamily="50" charset="-128"/>
                <a:cs typeface="+mn-cs"/>
              </a:rPr>
              <a:t>[</a:t>
            </a:r>
            <a:r>
              <a:rPr kumimoji="1" lang="en-US" altLang="ja-JP" sz="1600" b="1" i="0" u="none" strike="noStrike" kern="1200" cap="none" spc="0" normalizeH="0" baseline="0" noProof="0" dirty="0" err="1">
                <a:ln>
                  <a:noFill/>
                </a:ln>
                <a:solidFill>
                  <a:srgbClr val="4D4D4D"/>
                </a:solidFill>
                <a:effectLst/>
                <a:uLnTx/>
                <a:uFillTx/>
                <a:latin typeface="游ゴシック" panose="020B0400000000000000" pitchFamily="50" charset="-128"/>
                <a:ea typeface="游ゴシック" panose="020B0400000000000000" pitchFamily="50" charset="-128"/>
                <a:cs typeface="+mn-cs"/>
              </a:rPr>
              <a:t>Pechãč</a:t>
            </a:r>
            <a:r>
              <a:rPr kumimoji="1" lang="en-US" altLang="ja-JP" sz="1600" b="1" i="0" u="none" strike="noStrike" kern="1200" cap="none" spc="0" normalizeH="0" baseline="0" noProof="0" dirty="0">
                <a:ln>
                  <a:noFill/>
                </a:ln>
                <a:solidFill>
                  <a:srgbClr val="4D4D4D"/>
                </a:solidFill>
                <a:effectLst/>
                <a:uLnTx/>
                <a:uFillTx/>
                <a:latin typeface="游ゴシック" panose="020B0400000000000000" pitchFamily="50" charset="-128"/>
                <a:ea typeface="游ゴシック" panose="020B0400000000000000" pitchFamily="50" charset="-128"/>
                <a:cs typeface="+mn-cs"/>
              </a:rPr>
              <a:t> et al., 2024]</a:t>
            </a:r>
            <a:endParaRPr kumimoji="1" lang="ja-JP" altLang="en-US"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lang="ja-JP" altLang="en-US" dirty="0"/>
              <a:t>従来手法の概要</a:t>
            </a:r>
            <a:endParaRPr kumimoji="1" lang="ja-JP" altLang="en-US" dirty="0"/>
          </a:p>
        </p:txBody>
      </p:sp>
      <p:grpSp>
        <p:nvGrpSpPr>
          <p:cNvPr id="10" name="グループ化 9">
            <a:extLst>
              <a:ext uri="{FF2B5EF4-FFF2-40B4-BE49-F238E27FC236}">
                <a16:creationId xmlns:a16="http://schemas.microsoft.com/office/drawing/2014/main" id="{E4DBC11B-7D15-77FE-F388-09096CA3DF7F}"/>
              </a:ext>
            </a:extLst>
          </p:cNvPr>
          <p:cNvGrpSpPr/>
          <p:nvPr/>
        </p:nvGrpSpPr>
        <p:grpSpPr>
          <a:xfrm>
            <a:off x="2016841" y="1877635"/>
            <a:ext cx="7612067" cy="3996535"/>
            <a:chOff x="769986" y="1423310"/>
            <a:chExt cx="7277145" cy="3820692"/>
          </a:xfrm>
        </p:grpSpPr>
        <p:pic>
          <p:nvPicPr>
            <p:cNvPr id="6" name="図 5">
              <a:extLst>
                <a:ext uri="{FF2B5EF4-FFF2-40B4-BE49-F238E27FC236}">
                  <a16:creationId xmlns:a16="http://schemas.microsoft.com/office/drawing/2014/main" id="{97A53821-D3C9-BC0C-9883-466F00463A09}"/>
                </a:ext>
              </a:extLst>
            </p:cNvPr>
            <p:cNvPicPr>
              <a:picLocks noChangeAspect="1"/>
            </p:cNvPicPr>
            <p:nvPr/>
          </p:nvPicPr>
          <p:blipFill>
            <a:blip r:embed="rId3"/>
            <a:stretch>
              <a:fillRect/>
            </a:stretch>
          </p:blipFill>
          <p:spPr>
            <a:xfrm>
              <a:off x="769986" y="1423310"/>
              <a:ext cx="6505502" cy="3820692"/>
            </a:xfrm>
            <a:prstGeom prst="rect">
              <a:avLst/>
            </a:prstGeom>
          </p:spPr>
        </p:pic>
        <p:sp>
          <p:nvSpPr>
            <p:cNvPr id="7" name="テキスト ボックス 6">
              <a:extLst>
                <a:ext uri="{FF2B5EF4-FFF2-40B4-BE49-F238E27FC236}">
                  <a16:creationId xmlns:a16="http://schemas.microsoft.com/office/drawing/2014/main" id="{BAFCFD4C-C3BA-88C6-4DC0-7ABF8B02B1AC}"/>
                </a:ext>
              </a:extLst>
            </p:cNvPr>
            <p:cNvSpPr txBox="1"/>
            <p:nvPr/>
          </p:nvSpPr>
          <p:spPr>
            <a:xfrm>
              <a:off x="5429821" y="4990086"/>
              <a:ext cx="1988175" cy="253916"/>
            </a:xfrm>
            <a:prstGeom prst="rect">
              <a:avLst/>
            </a:prstGeom>
            <a:noFill/>
          </p:spPr>
          <p:txBody>
            <a:bodyPr wrap="square">
              <a:spAutoFit/>
            </a:bodyPr>
            <a:lstStyle/>
            <a:p>
              <a:r>
                <a:rPr lang="en-US" altLang="ja-JP" sz="1050" dirty="0"/>
                <a:t>[</a:t>
              </a:r>
              <a:r>
                <a:rPr lang="en-US" altLang="ja-JP" sz="1050" dirty="0" err="1"/>
                <a:t>Pechãč</a:t>
              </a:r>
              <a:r>
                <a:rPr lang="en-US" altLang="ja-JP" sz="1050" dirty="0"/>
                <a:t> et al., 2024]</a:t>
              </a:r>
              <a:r>
                <a:rPr lang="ja-JP" altLang="en-US" sz="1050" dirty="0"/>
                <a:t>より引用</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1D8DD18-9E22-3108-041C-63B68D221F37}"/>
                    </a:ext>
                  </a:extLst>
                </p:cNvPr>
                <p:cNvSpPr txBox="1"/>
                <p:nvPr/>
              </p:nvSpPr>
              <p:spPr>
                <a:xfrm>
                  <a:off x="4114937" y="3600213"/>
                  <a:ext cx="3667296" cy="353082"/>
                </a:xfrm>
                <a:prstGeom prst="rect">
                  <a:avLst/>
                </a:prstGeom>
                <a:noFill/>
              </p:spPr>
              <p:txBody>
                <a:bodyPr wrap="square">
                  <a:spAutoFit/>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𝑡</m:t>
                          </m:r>
                        </m:sub>
                      </m:sSub>
                    </m:oMath>
                  </a14:m>
                  <a:r>
                    <a:rPr lang="ja-JP" altLang="en-US" dirty="0"/>
                    <a:t>：時刻</a:t>
                  </a:r>
                  <a14:m>
                    <m:oMath xmlns:m="http://schemas.openxmlformats.org/officeDocument/2006/math">
                      <m:r>
                        <a:rPr lang="en-US" altLang="ja-JP" b="0" i="1" smtClean="0">
                          <a:latin typeface="Cambria Math" panose="02040503050406030204" pitchFamily="18" charset="0"/>
                        </a:rPr>
                        <m:t>𝑡</m:t>
                      </m:r>
                    </m:oMath>
                  </a14:m>
                  <a:r>
                    <a:rPr lang="ja-JP" altLang="en-US" dirty="0"/>
                    <a:t>における状態ベクトル</a:t>
                  </a:r>
                </a:p>
              </p:txBody>
            </p:sp>
          </mc:Choice>
          <mc:Fallback xmlns="">
            <p:sp>
              <p:nvSpPr>
                <p:cNvPr id="8" name="テキスト ボックス 7">
                  <a:extLst>
                    <a:ext uri="{FF2B5EF4-FFF2-40B4-BE49-F238E27FC236}">
                      <a16:creationId xmlns:a16="http://schemas.microsoft.com/office/drawing/2014/main" id="{41D8DD18-9E22-3108-041C-63B68D221F37}"/>
                    </a:ext>
                  </a:extLst>
                </p:cNvPr>
                <p:cNvSpPr txBox="1">
                  <a:spLocks noRot="1" noChangeAspect="1" noMove="1" noResize="1" noEditPoints="1" noAdjustHandles="1" noChangeArrowheads="1" noChangeShapeType="1" noTextEdit="1"/>
                </p:cNvSpPr>
                <p:nvPr/>
              </p:nvSpPr>
              <p:spPr>
                <a:xfrm>
                  <a:off x="4114937" y="3600213"/>
                  <a:ext cx="3667296" cy="353082"/>
                </a:xfrm>
                <a:prstGeom prst="rect">
                  <a:avLst/>
                </a:prstGeom>
                <a:blipFill>
                  <a:blip r:embed="rId4"/>
                  <a:stretch>
                    <a:fillRect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F24613F-0E8C-E13F-7125-4BA61A9630EC}"/>
                    </a:ext>
                  </a:extLst>
                </p:cNvPr>
                <p:cNvSpPr txBox="1"/>
                <p:nvPr/>
              </p:nvSpPr>
              <p:spPr>
                <a:xfrm>
                  <a:off x="4114937" y="2610312"/>
                  <a:ext cx="3932194" cy="353082"/>
                </a:xfrm>
                <a:prstGeom prst="rect">
                  <a:avLst/>
                </a:prstGeom>
                <a:noFill/>
              </p:spPr>
              <p:txBody>
                <a:bodyPr wrap="square">
                  <a:spAutoFit/>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𝑧</m:t>
                          </m:r>
                        </m:e>
                        <m:sub>
                          <m:r>
                            <a:rPr lang="en-US" altLang="ja-JP" b="0" i="1" smtClean="0">
                              <a:latin typeface="Cambria Math" panose="02040503050406030204" pitchFamily="18" charset="0"/>
                            </a:rPr>
                            <m:t>𝑎</m:t>
                          </m:r>
                        </m:sub>
                      </m:sSub>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b="0" i="1" smtClean="0">
                              <a:latin typeface="Cambria Math" panose="02040503050406030204" pitchFamily="18" charset="0"/>
                            </a:rPr>
                            <m:t>𝑏</m:t>
                          </m:r>
                        </m:sub>
                      </m:sSub>
                      <m:r>
                        <a:rPr lang="en-US" altLang="ja-JP" i="1">
                          <a:latin typeface="Cambria Math" panose="02040503050406030204" pitchFamily="18" charset="0"/>
                        </a:rPr>
                        <m:t> </m:t>
                      </m:r>
                    </m:oMath>
                  </a14:m>
                  <a:r>
                    <a:rPr lang="ja-JP" altLang="en-US" dirty="0"/>
                    <a:t>：</a:t>
                  </a:r>
                  <a:r>
                    <a:rPr lang="en-US" altLang="ja-JP" dirty="0"/>
                    <a:t>Target model</a:t>
                  </a:r>
                  <a:r>
                    <a:rPr lang="ja-JP" altLang="en-US" dirty="0"/>
                    <a:t>の出力ベクトル</a:t>
                  </a:r>
                </a:p>
              </p:txBody>
            </p:sp>
          </mc:Choice>
          <mc:Fallback xmlns="">
            <p:sp>
              <p:nvSpPr>
                <p:cNvPr id="9" name="テキスト ボックス 8">
                  <a:extLst>
                    <a:ext uri="{FF2B5EF4-FFF2-40B4-BE49-F238E27FC236}">
                      <a16:creationId xmlns:a16="http://schemas.microsoft.com/office/drawing/2014/main" id="{4F24613F-0E8C-E13F-7125-4BA61A9630EC}"/>
                    </a:ext>
                  </a:extLst>
                </p:cNvPr>
                <p:cNvSpPr txBox="1">
                  <a:spLocks noRot="1" noChangeAspect="1" noMove="1" noResize="1" noEditPoints="1" noAdjustHandles="1" noChangeArrowheads="1" noChangeShapeType="1" noTextEdit="1"/>
                </p:cNvSpPr>
                <p:nvPr/>
              </p:nvSpPr>
              <p:spPr>
                <a:xfrm>
                  <a:off x="4114937" y="2610312"/>
                  <a:ext cx="3932194" cy="353082"/>
                </a:xfrm>
                <a:prstGeom prst="rect">
                  <a:avLst/>
                </a:prstGeom>
                <a:blipFill>
                  <a:blip r:embed="rId5"/>
                  <a:stretch>
                    <a:fillRect t="-11667" b="-26667"/>
                  </a:stretch>
                </a:blipFill>
              </p:spPr>
              <p:txBody>
                <a:bodyPr/>
                <a:lstStyle/>
                <a:p>
                  <a:r>
                    <a:rPr lang="ja-JP" altLang="en-US">
                      <a:noFill/>
                    </a:rPr>
                    <a:t> </a:t>
                  </a:r>
                </a:p>
              </p:txBody>
            </p:sp>
          </mc:Fallback>
        </mc:AlternateContent>
      </p:grpSp>
      <p:sp>
        <p:nvSpPr>
          <p:cNvPr id="11" name="テキスト ボックス 10">
            <a:extLst>
              <a:ext uri="{FF2B5EF4-FFF2-40B4-BE49-F238E27FC236}">
                <a16:creationId xmlns:a16="http://schemas.microsoft.com/office/drawing/2014/main" id="{DA9557EB-7A0F-11C9-6287-3FE1AA3931C0}"/>
              </a:ext>
            </a:extLst>
          </p:cNvPr>
          <p:cNvSpPr txBox="1"/>
          <p:nvPr/>
        </p:nvSpPr>
        <p:spPr>
          <a:xfrm>
            <a:off x="1047023" y="1403734"/>
            <a:ext cx="817678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RND</a:t>
            </a:r>
            <a:r>
              <a:rPr kumimoji="1" lang="ja-JP" altLang="en-US" dirty="0"/>
              <a:t>との違い：</a:t>
            </a:r>
            <a:r>
              <a:rPr lang="en-US" altLang="ja-JP" dirty="0"/>
              <a:t>Target</a:t>
            </a:r>
            <a:r>
              <a:rPr lang="ja-JP" altLang="en-US" dirty="0"/>
              <a:t> </a:t>
            </a:r>
            <a:r>
              <a:rPr lang="en-US" altLang="ja-JP" dirty="0"/>
              <a:t>Model</a:t>
            </a:r>
            <a:r>
              <a:rPr lang="ja-JP" altLang="en-US" dirty="0"/>
              <a:t>を</a:t>
            </a:r>
            <a:r>
              <a:rPr lang="ja-JP" altLang="en-US" u="sng" dirty="0"/>
              <a:t>自己教師あり学習</a:t>
            </a:r>
            <a:r>
              <a:rPr lang="ja-JP" altLang="en-US" dirty="0"/>
              <a:t>により更新する</a:t>
            </a:r>
            <a:endParaRPr kumimoji="1" lang="en-US" altLang="ja-JP" dirty="0"/>
          </a:p>
        </p:txBody>
      </p:sp>
      <p:sp>
        <p:nvSpPr>
          <p:cNvPr id="12" name="テキスト ボックス 11">
            <a:extLst>
              <a:ext uri="{FF2B5EF4-FFF2-40B4-BE49-F238E27FC236}">
                <a16:creationId xmlns:a16="http://schemas.microsoft.com/office/drawing/2014/main" id="{FF8AE7EC-0614-3307-70D5-080C879C10EF}"/>
              </a:ext>
            </a:extLst>
          </p:cNvPr>
          <p:cNvSpPr txBox="1"/>
          <p:nvPr/>
        </p:nvSpPr>
        <p:spPr>
          <a:xfrm>
            <a:off x="1148605" y="6073729"/>
            <a:ext cx="10589219" cy="646331"/>
          </a:xfrm>
          <a:prstGeom prst="rect">
            <a:avLst/>
          </a:prstGeom>
          <a:noFill/>
        </p:spPr>
        <p:txBody>
          <a:bodyPr wrap="square">
            <a:spAutoFit/>
          </a:bodyPr>
          <a:lstStyle/>
          <a:p>
            <a:r>
              <a:rPr lang="en-US" altLang="ja-JP" dirty="0">
                <a:latin typeface="+mn-ea"/>
              </a:rPr>
              <a:t>Target</a:t>
            </a:r>
            <a:r>
              <a:rPr lang="ja-JP" altLang="en-US" dirty="0">
                <a:latin typeface="+mn-ea"/>
              </a:rPr>
              <a:t> </a:t>
            </a:r>
            <a:r>
              <a:rPr lang="en-US" altLang="ja-JP" dirty="0">
                <a:latin typeface="+mn-ea"/>
              </a:rPr>
              <a:t>Model</a:t>
            </a:r>
            <a:r>
              <a:rPr lang="ja-JP" altLang="en-US" dirty="0">
                <a:latin typeface="+mn-ea"/>
              </a:rPr>
              <a:t>を状態表現の分散性を確保できる学習アルゴリズムで更新することにより</a:t>
            </a:r>
            <a:endParaRPr lang="en-US" altLang="ja-JP" dirty="0">
              <a:latin typeface="+mn-ea"/>
            </a:endParaRPr>
          </a:p>
          <a:p>
            <a:r>
              <a:rPr lang="en-US" altLang="ja-JP" dirty="0">
                <a:latin typeface="+mn-ea"/>
              </a:rPr>
              <a:t>RND</a:t>
            </a:r>
            <a:r>
              <a:rPr lang="ja-JP" altLang="en-US" dirty="0">
                <a:latin typeface="+mn-ea"/>
              </a:rPr>
              <a:t>の問題点である　①パラメータの初期化，②内発的報酬の消失　に対策する</a:t>
            </a:r>
          </a:p>
        </p:txBody>
      </p:sp>
    </p:spTree>
    <p:extLst>
      <p:ext uri="{BB962C8B-B14F-4D97-AF65-F5344CB8AC3E}">
        <p14:creationId xmlns:p14="http://schemas.microsoft.com/office/powerpoint/2010/main" val="320557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a:xfrm>
            <a:off x="558800" y="839020"/>
            <a:ext cx="11099800" cy="646332"/>
          </a:xfrm>
        </p:spPr>
        <p:txBody>
          <a:bodyPr/>
          <a:lstStyle/>
          <a:p>
            <a:r>
              <a:rPr kumimoji="1" lang="en-US" altLang="ja-JP" dirty="0"/>
              <a:t>Self-supervised Network Distillation</a:t>
            </a:r>
            <a:r>
              <a:rPr kumimoji="1" lang="ja-JP" altLang="en-US" dirty="0"/>
              <a:t> </a:t>
            </a:r>
            <a:r>
              <a:rPr kumimoji="1" lang="en-US" altLang="ja-JP" dirty="0"/>
              <a:t>(SND)</a:t>
            </a:r>
            <a:r>
              <a:rPr kumimoji="1" lang="ja-JP" altLang="en-US" dirty="0"/>
              <a:t> </a:t>
            </a:r>
            <a:r>
              <a:rPr kumimoji="1" lang="en-US" altLang="ja-JP" sz="1600" b="1" i="0" u="none" strike="noStrike" kern="1200" cap="none" spc="0" normalizeH="0" baseline="0" noProof="0" dirty="0">
                <a:ln>
                  <a:noFill/>
                </a:ln>
                <a:solidFill>
                  <a:srgbClr val="4D4D4D"/>
                </a:solidFill>
                <a:effectLst/>
                <a:uLnTx/>
                <a:uFillTx/>
                <a:latin typeface="游ゴシック" panose="020B0400000000000000" pitchFamily="50" charset="-128"/>
                <a:ea typeface="游ゴシック" panose="020B0400000000000000" pitchFamily="50" charset="-128"/>
                <a:cs typeface="+mn-cs"/>
              </a:rPr>
              <a:t>[</a:t>
            </a:r>
            <a:r>
              <a:rPr kumimoji="1" lang="en-US" altLang="ja-JP" sz="1600" b="1" i="0" u="none" strike="noStrike" kern="1200" cap="none" spc="0" normalizeH="0" baseline="0" noProof="0" dirty="0" err="1">
                <a:ln>
                  <a:noFill/>
                </a:ln>
                <a:solidFill>
                  <a:srgbClr val="4D4D4D"/>
                </a:solidFill>
                <a:effectLst/>
                <a:uLnTx/>
                <a:uFillTx/>
                <a:latin typeface="游ゴシック" panose="020B0400000000000000" pitchFamily="50" charset="-128"/>
                <a:ea typeface="游ゴシック" panose="020B0400000000000000" pitchFamily="50" charset="-128"/>
                <a:cs typeface="+mn-cs"/>
              </a:rPr>
              <a:t>Pechãč</a:t>
            </a:r>
            <a:r>
              <a:rPr kumimoji="1" lang="en-US" altLang="ja-JP" sz="1600" b="1" i="0" u="none" strike="noStrike" kern="1200" cap="none" spc="0" normalizeH="0" baseline="0" noProof="0" dirty="0">
                <a:ln>
                  <a:noFill/>
                </a:ln>
                <a:solidFill>
                  <a:srgbClr val="4D4D4D"/>
                </a:solidFill>
                <a:effectLst/>
                <a:uLnTx/>
                <a:uFillTx/>
                <a:latin typeface="游ゴシック" panose="020B0400000000000000" pitchFamily="50" charset="-128"/>
                <a:ea typeface="游ゴシック" panose="020B0400000000000000" pitchFamily="50" charset="-128"/>
                <a:cs typeface="+mn-cs"/>
              </a:rPr>
              <a:t> et al., 2024]</a:t>
            </a:r>
            <a:endParaRPr kumimoji="1" lang="ja-JP" altLang="en-US"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lang="ja-JP" altLang="en-US" dirty="0"/>
              <a:t>従来手法の概要</a:t>
            </a:r>
            <a:endParaRPr kumimoji="1" lang="ja-JP" altLang="en-US" dirty="0"/>
          </a:p>
        </p:txBody>
      </p:sp>
      <p:sp>
        <p:nvSpPr>
          <p:cNvPr id="11" name="テキスト ボックス 10">
            <a:extLst>
              <a:ext uri="{FF2B5EF4-FFF2-40B4-BE49-F238E27FC236}">
                <a16:creationId xmlns:a16="http://schemas.microsoft.com/office/drawing/2014/main" id="{DA9557EB-7A0F-11C9-6287-3FE1AA3931C0}"/>
              </a:ext>
            </a:extLst>
          </p:cNvPr>
          <p:cNvSpPr txBox="1"/>
          <p:nvPr/>
        </p:nvSpPr>
        <p:spPr>
          <a:xfrm>
            <a:off x="1047023" y="1403734"/>
            <a:ext cx="890746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Target</a:t>
            </a:r>
            <a:r>
              <a:rPr lang="ja-JP" altLang="en-US" sz="2400" dirty="0"/>
              <a:t> </a:t>
            </a:r>
            <a:r>
              <a:rPr lang="en-US" altLang="ja-JP" sz="2400" dirty="0"/>
              <a:t>Model</a:t>
            </a:r>
            <a:r>
              <a:rPr lang="ja-JP" altLang="en-US" sz="2400" dirty="0"/>
              <a:t>の自己教師あり学習アルゴリズム： </a:t>
            </a:r>
            <a:r>
              <a:rPr lang="en-US" altLang="ja-JP" sz="2400" b="1" dirty="0"/>
              <a:t>SND-V</a:t>
            </a:r>
            <a:endParaRPr kumimoji="1" lang="en-US" altLang="ja-JP" sz="2400" b="1" dirty="0"/>
          </a:p>
        </p:txBody>
      </p:sp>
      <p:sp>
        <p:nvSpPr>
          <p:cNvPr id="14" name="テキスト ボックス 13">
            <a:extLst>
              <a:ext uri="{FF2B5EF4-FFF2-40B4-BE49-F238E27FC236}">
                <a16:creationId xmlns:a16="http://schemas.microsoft.com/office/drawing/2014/main" id="{EB737879-D17F-F1C8-77FE-C25E7A807149}"/>
              </a:ext>
            </a:extLst>
          </p:cNvPr>
          <p:cNvSpPr txBox="1"/>
          <p:nvPr/>
        </p:nvSpPr>
        <p:spPr>
          <a:xfrm>
            <a:off x="1047023" y="1865399"/>
            <a:ext cx="6099462" cy="369332"/>
          </a:xfrm>
          <a:prstGeom prst="rect">
            <a:avLst/>
          </a:prstGeom>
          <a:noFill/>
        </p:spPr>
        <p:txBody>
          <a:bodyPr wrap="square">
            <a:spAutoFit/>
          </a:bodyPr>
          <a:lstStyle/>
          <a:p>
            <a:r>
              <a:rPr lang="ja-JP" altLang="en-US" dirty="0"/>
              <a:t>対照学習をベースとした新奇性検出手法</a:t>
            </a:r>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EFBCBA7-13E4-40F6-5C4D-603375445233}"/>
                  </a:ext>
                </a:extLst>
              </p:cNvPr>
              <p:cNvSpPr txBox="1"/>
              <p:nvPr/>
            </p:nvSpPr>
            <p:spPr>
              <a:xfrm>
                <a:off x="1324840" y="2181592"/>
                <a:ext cx="10015105" cy="646331"/>
              </a:xfrm>
              <a:prstGeom prst="rect">
                <a:avLst/>
              </a:prstGeom>
              <a:noFill/>
            </p:spPr>
            <p:txBody>
              <a:bodyPr wrap="square">
                <a:spAutoFit/>
              </a:bodyPr>
              <a:lstStyle/>
              <a:p>
                <a:r>
                  <a:rPr lang="ja-JP" altLang="en-US" dirty="0"/>
                  <a:t>類似する状態の特徴を近づけ、異なる状態を分離する損失関数</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i="1" smtClean="0">
                            <a:latin typeface="Cambria Math" panose="02040503050406030204" pitchFamily="18" charset="0"/>
                            <a:ea typeface="Cambria Math" panose="02040503050406030204" pitchFamily="18" charset="0"/>
                          </a:rPr>
                          <m:t>ℒ</m:t>
                        </m:r>
                      </m:e>
                      <m:sub>
                        <m:r>
                          <m:rPr>
                            <m:sty m:val="p"/>
                          </m:rPr>
                          <a:rPr lang="en-US" altLang="ja-JP" i="1">
                            <a:latin typeface="Cambria Math" panose="02040503050406030204" pitchFamily="18" charset="0"/>
                          </a:rPr>
                          <m:t>T</m:t>
                        </m:r>
                      </m:sub>
                    </m:sSub>
                  </m:oMath>
                </a14:m>
                <a:r>
                  <a:rPr lang="ja-JP" altLang="en-US" dirty="0"/>
                  <a:t>を用いることで、</a:t>
                </a:r>
                <a:br>
                  <a:rPr lang="en-US" altLang="ja-JP" dirty="0"/>
                </a:br>
                <a:r>
                  <a:rPr lang="ja-JP" altLang="en-US" dirty="0"/>
                  <a:t>特徴空間を効果的に構築する</a:t>
                </a:r>
              </a:p>
            </p:txBody>
          </p:sp>
        </mc:Choice>
        <mc:Fallback xmlns="">
          <p:sp>
            <p:nvSpPr>
              <p:cNvPr id="18" name="テキスト ボックス 17">
                <a:extLst>
                  <a:ext uri="{FF2B5EF4-FFF2-40B4-BE49-F238E27FC236}">
                    <a16:creationId xmlns:a16="http://schemas.microsoft.com/office/drawing/2014/main" id="{0EFBCBA7-13E4-40F6-5C4D-603375445233}"/>
                  </a:ext>
                </a:extLst>
              </p:cNvPr>
              <p:cNvSpPr txBox="1">
                <a:spLocks noRot="1" noChangeAspect="1" noMove="1" noResize="1" noEditPoints="1" noAdjustHandles="1" noChangeArrowheads="1" noChangeShapeType="1" noTextEdit="1"/>
              </p:cNvSpPr>
              <p:nvPr/>
            </p:nvSpPr>
            <p:spPr>
              <a:xfrm>
                <a:off x="1324840" y="2181592"/>
                <a:ext cx="10015105" cy="646331"/>
              </a:xfrm>
              <a:prstGeom prst="rect">
                <a:avLst/>
              </a:prstGeom>
              <a:blipFill>
                <a:blip r:embed="rId3"/>
                <a:stretch>
                  <a:fillRect l="-487" t="-5660" b="-141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86C8292-55C1-6031-14FA-21E01B555EC4}"/>
                  </a:ext>
                </a:extLst>
              </p:cNvPr>
              <p:cNvSpPr txBox="1"/>
              <p:nvPr/>
            </p:nvSpPr>
            <p:spPr>
              <a:xfrm>
                <a:off x="827529" y="2973428"/>
                <a:ext cx="3703738" cy="8654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i="1" smtClean="0">
                              <a:latin typeface="Cambria Math" panose="02040503050406030204" pitchFamily="18" charset="0"/>
                              <a:ea typeface="Cambria Math" panose="02040503050406030204" pitchFamily="18" charset="0"/>
                            </a:rPr>
                            <m:t>ℒ</m:t>
                          </m:r>
                        </m:e>
                        <m:sub>
                          <m:r>
                            <m:rPr>
                              <m:sty m:val="p"/>
                            </m:rPr>
                            <a:rPr lang="en-US" altLang="ja-JP" sz="2000" i="1">
                              <a:latin typeface="Cambria Math" panose="02040503050406030204" pitchFamily="18" charset="0"/>
                            </a:rPr>
                            <m:t>T</m:t>
                          </m:r>
                        </m:sub>
                      </m:sSub>
                      <m:r>
                        <a:rPr kumimoji="1" lang="en-US" altLang="ja-JP" sz="2000" b="0" i="1" smtClean="0">
                          <a:latin typeface="Cambria Math" panose="02040503050406030204" pitchFamily="18" charset="0"/>
                        </a:rPr>
                        <m:t>= </m:t>
                      </m:r>
                      <m:nary>
                        <m:naryPr>
                          <m:chr m:val="∑"/>
                          <m:ctrlPr>
                            <a:rPr kumimoji="1" lang="en-US" altLang="ja-JP" sz="2000" b="0" i="1" smtClean="0">
                              <a:latin typeface="Cambria Math" panose="02040503050406030204" pitchFamily="18" charset="0"/>
                            </a:rPr>
                          </m:ctrlPr>
                        </m:naryPr>
                        <m:sub>
                          <m:r>
                            <a:rPr kumimoji="1" lang="en-US" altLang="ja-JP" sz="2000" b="0" i="1" smtClean="0">
                              <a:latin typeface="Cambria Math" panose="02040503050406030204" pitchFamily="18" charset="0"/>
                            </a:rPr>
                            <m:t>𝑛</m:t>
                          </m:r>
                        </m:sub>
                        <m:sup>
                          <m:r>
                            <a:rPr kumimoji="1" lang="en-US" altLang="ja-JP" sz="2000" b="0" i="1" smtClean="0">
                              <a:latin typeface="Cambria Math" panose="02040503050406030204" pitchFamily="18" charset="0"/>
                            </a:rPr>
                            <m:t>𝑁</m:t>
                          </m:r>
                        </m:sup>
                        <m:e>
                          <m:sSup>
                            <m:sSupPr>
                              <m:ctrlPr>
                                <a:rPr lang="en-US" altLang="ja-JP" sz="2000" i="1" smtClean="0">
                                  <a:latin typeface="Cambria Math" panose="02040503050406030204" pitchFamily="18" charset="0"/>
                                </a:rPr>
                              </m:ctrlPr>
                            </m:sSupPr>
                            <m:e>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ja-JP" altLang="en-US" sz="2000" i="1">
                                      <a:latin typeface="Cambria Math" panose="02040503050406030204" pitchFamily="18" charset="0"/>
                                    </a:rPr>
                                    <m:t>𝜏</m:t>
                                  </m:r>
                                </m:e>
                                <m:sub>
                                  <m:r>
                                    <a:rPr lang="en-US" altLang="ja-JP" sz="2000" i="1">
                                      <a:latin typeface="Cambria Math" panose="02040503050406030204" pitchFamily="18" charset="0"/>
                                    </a:rPr>
                                    <m:t>𝑛</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d>
                                    <m:dPr>
                                      <m:begChr m:val="‖"/>
                                      <m:endChr m:val=""/>
                                      <m:ctrlPr>
                                        <a:rPr lang="en-US" altLang="ja-JP" sz="2000" i="1">
                                          <a:latin typeface="Cambria Math" panose="02040503050406030204" pitchFamily="18" charset="0"/>
                                        </a:rPr>
                                      </m:ctrlPr>
                                    </m:dPr>
                                    <m:e>
                                      <m:d>
                                        <m:dPr>
                                          <m:begChr m:val=""/>
                                          <m:endChr m:val="‖"/>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𝑧</m:t>
                                              </m:r>
                                            </m:e>
                                            <m: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𝑎</m:t>
                                                  </m:r>
                                                </m:e>
                                                <m:sub>
                                                  <m:r>
                                                    <a:rPr lang="en-US" altLang="ja-JP" sz="2000" i="1">
                                                      <a:latin typeface="Cambria Math" panose="02040503050406030204" pitchFamily="18" charset="0"/>
                                                    </a:rPr>
                                                    <m:t>𝑛</m:t>
                                                  </m:r>
                                                </m:sub>
                                              </m:sSub>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𝑧</m:t>
                                              </m:r>
                                              <m:r>
                                                <a:rPr lang="en-US" altLang="ja-JP" sz="2000" b="0" i="1" smtClean="0">
                                                  <a:latin typeface="Cambria Math" panose="02040503050406030204" pitchFamily="18" charset="0"/>
                                                </a:rPr>
                                                <m:t>′</m:t>
                                              </m:r>
                                            </m:e>
                                            <m: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𝑛</m:t>
                                                  </m:r>
                                                </m:sub>
                                              </m:sSub>
                                            </m:sub>
                                          </m:sSub>
                                        </m:e>
                                      </m:d>
                                    </m:e>
                                  </m:d>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e>
                            <m:sup>
                              <m:r>
                                <a:rPr lang="en-US" altLang="ja-JP" sz="2000" b="0" i="1" smtClean="0">
                                  <a:latin typeface="Cambria Math" panose="02040503050406030204" pitchFamily="18" charset="0"/>
                                </a:rPr>
                                <m:t>2</m:t>
                              </m:r>
                            </m:sup>
                          </m:sSup>
                        </m:e>
                      </m:nary>
                    </m:oMath>
                  </m:oMathPara>
                </a14:m>
                <a:endParaRPr kumimoji="1" lang="ja-JP" altLang="en-US" sz="2000" dirty="0"/>
              </a:p>
            </p:txBody>
          </p:sp>
        </mc:Choice>
        <mc:Fallback xmlns="">
          <p:sp>
            <p:nvSpPr>
              <p:cNvPr id="20" name="テキスト ボックス 19">
                <a:extLst>
                  <a:ext uri="{FF2B5EF4-FFF2-40B4-BE49-F238E27FC236}">
                    <a16:creationId xmlns:a16="http://schemas.microsoft.com/office/drawing/2014/main" id="{D86C8292-55C1-6031-14FA-21E01B555EC4}"/>
                  </a:ext>
                </a:extLst>
              </p:cNvPr>
              <p:cNvSpPr txBox="1">
                <a:spLocks noRot="1" noChangeAspect="1" noMove="1" noResize="1" noEditPoints="1" noAdjustHandles="1" noChangeArrowheads="1" noChangeShapeType="1" noTextEdit="1"/>
              </p:cNvSpPr>
              <p:nvPr/>
            </p:nvSpPr>
            <p:spPr>
              <a:xfrm>
                <a:off x="827529" y="2973428"/>
                <a:ext cx="3703738" cy="86543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FAE0300-CBAD-D848-CF8B-57A0B9A89FE7}"/>
                  </a:ext>
                </a:extLst>
              </p:cNvPr>
              <p:cNvSpPr txBox="1"/>
              <p:nvPr/>
            </p:nvSpPr>
            <p:spPr>
              <a:xfrm>
                <a:off x="4531266" y="3010207"/>
                <a:ext cx="3455878" cy="79938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ja-JP" altLang="en-US" sz="2000" i="1">
                              <a:latin typeface="Cambria Math" panose="02040503050406030204" pitchFamily="18" charset="0"/>
                            </a:rPr>
                            <m:t>𝜏</m:t>
                          </m:r>
                        </m:e>
                        <m:sub>
                          <m:r>
                            <a:rPr lang="en-US" altLang="ja-JP" sz="2000" i="1">
                              <a:latin typeface="Cambria Math" panose="02040503050406030204" pitchFamily="18" charset="0"/>
                            </a:rPr>
                            <m:t>𝑛</m:t>
                          </m:r>
                        </m:sub>
                      </m:sSub>
                      <m:r>
                        <a:rPr kumimoji="1" lang="en-US" altLang="ja-JP" sz="2000" b="0" i="1" smtClean="0">
                          <a:latin typeface="Cambria Math" panose="02040503050406030204" pitchFamily="18" charset="0"/>
                        </a:rPr>
                        <m:t>=</m:t>
                      </m:r>
                      <m:d>
                        <m:dPr>
                          <m:begChr m:val="{"/>
                          <m:endChr m:val=""/>
                          <m:ctrlPr>
                            <a:rPr kumimoji="1" lang="en-US" altLang="ja-JP" sz="2000" b="0" i="1" smtClean="0">
                              <a:latin typeface="Cambria Math" panose="02040503050406030204" pitchFamily="18" charset="0"/>
                            </a:rPr>
                          </m:ctrlPr>
                        </m:dPr>
                        <m:e>
                          <m:eqArr>
                            <m:eqArrPr>
                              <m:ctrlPr>
                                <a:rPr kumimoji="1" lang="en-US" altLang="ja-JP" sz="2000" b="0" i="1" smtClean="0">
                                  <a:latin typeface="Cambria Math" panose="02040503050406030204" pitchFamily="18" charset="0"/>
                                </a:rPr>
                              </m:ctrlPr>
                            </m:eqArrPr>
                            <m:e>
                              <m:r>
                                <a:rPr kumimoji="1" lang="en-US" altLang="ja-JP" sz="2000" b="0" i="1" smtClean="0">
                                  <a:latin typeface="Cambria Math" panose="02040503050406030204" pitchFamily="18" charset="0"/>
                                </a:rPr>
                                <m:t>0,</m:t>
                              </m:r>
                              <m:r>
                                <m:rPr>
                                  <m:nor/>
                                </m:rPr>
                                <a:rPr kumimoji="1" lang="en-US" altLang="ja-JP" sz="2000" b="0" i="0"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𝑎</m:t>
                                  </m:r>
                                </m:e>
                                <m:sub>
                                  <m:r>
                                    <a:rPr lang="en-US" altLang="ja-JP" sz="2000" i="1">
                                      <a:latin typeface="Cambria Math" panose="02040503050406030204" pitchFamily="18" charset="0"/>
                                    </a:rPr>
                                    <m:t>𝑛</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𝑛</m:t>
                                  </m:r>
                                  <m:r>
                                    <a:rPr lang="en-US" altLang="ja-JP" sz="2000" b="0" i="1" smtClean="0">
                                      <a:latin typeface="Cambria Math" panose="02040503050406030204" pitchFamily="18" charset="0"/>
                                    </a:rPr>
                                    <m:t> </m:t>
                                  </m:r>
                                </m:sub>
                              </m:sSub>
                              <m:r>
                                <a:rPr lang="en-US" altLang="ja-JP" sz="2000" i="1" smtClean="0">
                                  <a:latin typeface="Cambria Math" panose="02040503050406030204" pitchFamily="18" charset="0"/>
                                  <a:ea typeface="Cambria Math" panose="02040503050406030204" pitchFamily="18" charset="0"/>
                                </a:rPr>
                                <m:t>⋯</m:t>
                              </m:r>
                              <m:r>
                                <a:rPr lang="ja-JP" altLang="en-US" sz="2000" i="1">
                                  <a:latin typeface="Cambria Math" panose="02040503050406030204" pitchFamily="18" charset="0"/>
                                </a:rPr>
                                <m:t>確率</m:t>
                              </m:r>
                              <m:r>
                                <a:rPr lang="ja-JP" altLang="en-US" sz="2000" i="1">
                                  <a:latin typeface="Cambria Math" panose="02040503050406030204" pitchFamily="18" charset="0"/>
                                </a:rPr>
                                <m:t> </m:t>
                              </m:r>
                              <m:r>
                                <a:rPr lang="en-US" altLang="ja-JP" sz="2000" b="0" i="1" smtClean="0">
                                  <a:latin typeface="Cambria Math" panose="02040503050406030204" pitchFamily="18" charset="0"/>
                                </a:rPr>
                                <m:t>𝑝</m:t>
                              </m:r>
                              <m:r>
                                <a:rPr lang="en-US" altLang="ja-JP" sz="2000" b="0" i="1" smtClean="0">
                                  <a:latin typeface="Cambria Math" panose="02040503050406030204" pitchFamily="18" charset="0"/>
                                </a:rPr>
                                <m:t>    </m:t>
                              </m:r>
                            </m:e>
                            <m:e>
                              <m:r>
                                <a:rPr kumimoji="1" lang="en-US" altLang="ja-JP" sz="2000" b="0" i="1" smtClean="0">
                                  <a:latin typeface="Cambria Math" panose="02040503050406030204" pitchFamily="18" charset="0"/>
                                </a:rPr>
                                <m:t>   1,</m:t>
                              </m:r>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 </m:t>
                                  </m:r>
                                  <m:r>
                                    <a:rPr lang="en-US" altLang="ja-JP" sz="2000" i="1">
                                      <a:latin typeface="Cambria Math" panose="02040503050406030204" pitchFamily="18" charset="0"/>
                                    </a:rPr>
                                    <m:t>𝑎</m:t>
                                  </m:r>
                                </m:e>
                                <m:sub>
                                  <m:r>
                                    <a:rPr lang="en-US" altLang="ja-JP" sz="2000" i="1">
                                      <a:latin typeface="Cambria Math" panose="02040503050406030204" pitchFamily="18" charset="0"/>
                                    </a:rPr>
                                    <m:t>𝑛</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𝑛</m:t>
                                  </m:r>
                                </m:sub>
                              </m:sSub>
                              <m:r>
                                <a:rPr lang="ja-JP" altLang="en-US" sz="2000" i="1">
                                  <a:latin typeface="Cambria Math" panose="02040503050406030204" pitchFamily="18" charset="0"/>
                                </a:rPr>
                                <m:t> </m:t>
                              </m:r>
                              <m:r>
                                <a:rPr lang="ja-JP" altLang="en-US" sz="2000" i="1" smtClean="0">
                                  <a:latin typeface="Cambria Math" panose="02040503050406030204" pitchFamily="18" charset="0"/>
                                </a:rPr>
                                <m:t>⋯</m:t>
                              </m:r>
                              <m:r>
                                <a:rPr lang="ja-JP" altLang="en-US" sz="2000" i="1">
                                  <a:latin typeface="Cambria Math" panose="02040503050406030204" pitchFamily="18" charset="0"/>
                                </a:rPr>
                                <m:t>確率</m:t>
                              </m:r>
                              <m:r>
                                <a:rPr lang="en-US" altLang="ja-JP" sz="2000" b="0" i="1" smtClean="0">
                                  <a:latin typeface="Cambria Math" panose="02040503050406030204" pitchFamily="18" charset="0"/>
                                </a:rPr>
                                <m:t> 1−</m:t>
                              </m:r>
                              <m:r>
                                <a:rPr lang="en-US" altLang="ja-JP" sz="2000" b="0" i="1" smtClean="0">
                                  <a:latin typeface="Cambria Math" panose="02040503050406030204" pitchFamily="18" charset="0"/>
                                </a:rPr>
                                <m:t>𝑝</m:t>
                              </m:r>
                            </m:e>
                          </m:eqArr>
                        </m:e>
                      </m:d>
                    </m:oMath>
                  </m:oMathPara>
                </a14:m>
                <a:endParaRPr kumimoji="1" lang="ja-JP" altLang="en-US" sz="2000" dirty="0"/>
              </a:p>
            </p:txBody>
          </p:sp>
        </mc:Choice>
        <mc:Fallback xmlns="">
          <p:sp>
            <p:nvSpPr>
              <p:cNvPr id="21" name="テキスト ボックス 20">
                <a:extLst>
                  <a:ext uri="{FF2B5EF4-FFF2-40B4-BE49-F238E27FC236}">
                    <a16:creationId xmlns:a16="http://schemas.microsoft.com/office/drawing/2014/main" id="{CFAE0300-CBAD-D848-CF8B-57A0B9A89FE7}"/>
                  </a:ext>
                </a:extLst>
              </p:cNvPr>
              <p:cNvSpPr txBox="1">
                <a:spLocks noRot="1" noChangeAspect="1" noMove="1" noResize="1" noEditPoints="1" noAdjustHandles="1" noChangeArrowheads="1" noChangeShapeType="1" noTextEdit="1"/>
              </p:cNvSpPr>
              <p:nvPr/>
            </p:nvSpPr>
            <p:spPr>
              <a:xfrm>
                <a:off x="4531266" y="3010207"/>
                <a:ext cx="3455878" cy="7993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88EF2E32-BA06-93AD-AC75-9554C1B38396}"/>
                  </a:ext>
                </a:extLst>
              </p:cNvPr>
              <p:cNvSpPr txBox="1"/>
              <p:nvPr/>
            </p:nvSpPr>
            <p:spPr>
              <a:xfrm>
                <a:off x="1892687" y="3983635"/>
                <a:ext cx="7216140" cy="646331"/>
              </a:xfrm>
              <a:prstGeom prst="rect">
                <a:avLst/>
              </a:prstGeom>
              <a:noFill/>
            </p:spPr>
            <p:txBody>
              <a:bodyPr wrap="square">
                <a:spAutoFit/>
              </a:bodyPr>
              <a:lstStyle/>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𝑧</m:t>
                        </m:r>
                      </m:e>
                      <m:sub>
                        <m:r>
                          <a:rPr lang="en-US" altLang="ja-JP" b="0" i="1" smtClean="0">
                            <a:latin typeface="Cambria Math" panose="02040503050406030204" pitchFamily="18" charset="0"/>
                          </a:rPr>
                          <m:t>𝑎</m:t>
                        </m:r>
                      </m:sub>
                    </m:sSub>
                  </m:oMath>
                </a14:m>
                <a:r>
                  <a:rPr lang="ja-JP" altLang="en-US" dirty="0"/>
                  <a:t>と</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r>
                          <a:rPr lang="en-US" altLang="ja-JP" i="1">
                            <a:latin typeface="Cambria Math" panose="02040503050406030204" pitchFamily="18" charset="0"/>
                          </a:rPr>
                          <m:t>′</m:t>
                        </m:r>
                      </m:e>
                      <m:sub>
                        <m:r>
                          <a:rPr lang="en-US" altLang="ja-JP" i="1">
                            <a:latin typeface="Cambria Math" panose="02040503050406030204" pitchFamily="18" charset="0"/>
                          </a:rPr>
                          <m:t>𝑎</m:t>
                        </m:r>
                      </m:sub>
                    </m:sSub>
                  </m:oMath>
                </a14:m>
                <a:r>
                  <a:rPr lang="ja-JP" altLang="en-US" dirty="0"/>
                  <a:t>は、同じ状態から生成した特徴ベクトルだが、</a:t>
                </a:r>
                <a:br>
                  <a:rPr lang="en-US" altLang="ja-JP" dirty="0"/>
                </a:br>
                <a:r>
                  <a:rPr lang="ja-JP" altLang="en-US" dirty="0"/>
                  <a:t>ランダム性を持つ</a:t>
                </a:r>
                <a:r>
                  <a:rPr lang="en-US" altLang="ja-JP" dirty="0"/>
                  <a:t>augmentation</a:t>
                </a:r>
                <a:r>
                  <a:rPr lang="ja-JP" altLang="en-US" dirty="0"/>
                  <a:t>処理を行うため、異なる値となる</a:t>
                </a:r>
              </a:p>
            </p:txBody>
          </p:sp>
        </mc:Choice>
        <mc:Fallback xmlns="">
          <p:sp>
            <p:nvSpPr>
              <p:cNvPr id="24" name="テキスト ボックス 23">
                <a:extLst>
                  <a:ext uri="{FF2B5EF4-FFF2-40B4-BE49-F238E27FC236}">
                    <a16:creationId xmlns:a16="http://schemas.microsoft.com/office/drawing/2014/main" id="{88EF2E32-BA06-93AD-AC75-9554C1B38396}"/>
                  </a:ext>
                </a:extLst>
              </p:cNvPr>
              <p:cNvSpPr txBox="1">
                <a:spLocks noRot="1" noChangeAspect="1" noMove="1" noResize="1" noEditPoints="1" noAdjustHandles="1" noChangeArrowheads="1" noChangeShapeType="1" noTextEdit="1"/>
              </p:cNvSpPr>
              <p:nvPr/>
            </p:nvSpPr>
            <p:spPr>
              <a:xfrm>
                <a:off x="1892687" y="3983635"/>
                <a:ext cx="7216140" cy="646331"/>
              </a:xfrm>
              <a:prstGeom prst="rect">
                <a:avLst/>
              </a:prstGeom>
              <a:blipFill>
                <a:blip r:embed="rId6"/>
                <a:stretch>
                  <a:fillRect l="-676" t="-4673" b="-13084"/>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1A62D55E-4712-0DC2-37B7-BE4662BCE82A}"/>
              </a:ext>
            </a:extLst>
          </p:cNvPr>
          <p:cNvSpPr txBox="1"/>
          <p:nvPr/>
        </p:nvSpPr>
        <p:spPr>
          <a:xfrm>
            <a:off x="1229868" y="4818651"/>
            <a:ext cx="10428732" cy="1200329"/>
          </a:xfrm>
          <a:prstGeom prst="rect">
            <a:avLst/>
          </a:prstGeom>
          <a:noFill/>
        </p:spPr>
        <p:txBody>
          <a:bodyPr wrap="square">
            <a:spAutoFit/>
          </a:bodyPr>
          <a:lstStyle/>
          <a:p>
            <a:r>
              <a:rPr lang="en-US" altLang="ja-JP" dirty="0"/>
              <a:t>Augmentation</a:t>
            </a:r>
            <a:r>
              <a:rPr lang="ja-JP" altLang="en-US" dirty="0"/>
              <a:t>処理</a:t>
            </a:r>
            <a:endParaRPr lang="en-US" altLang="ja-JP" dirty="0"/>
          </a:p>
          <a:p>
            <a:r>
              <a:rPr lang="ja-JP" altLang="en-US" dirty="0"/>
              <a:t> ・一様ランダムノイズ：ピクセル値に</a:t>
            </a:r>
            <a:r>
              <a:rPr lang="en-US" altLang="ja-JP" dirty="0"/>
              <a:t>[−1, 1] </a:t>
            </a:r>
            <a:r>
              <a:rPr lang="ja-JP" altLang="en-US" dirty="0"/>
              <a:t>の範囲でノイズを追加</a:t>
            </a:r>
          </a:p>
          <a:p>
            <a:r>
              <a:rPr lang="ja-JP" altLang="en-US" dirty="0"/>
              <a:t> ・ランダムマスキング：画像タイルをランダムにマスクする</a:t>
            </a:r>
            <a:r>
              <a:rPr lang="en-US" altLang="ja-JP" dirty="0"/>
              <a:t>(</a:t>
            </a:r>
            <a:r>
              <a:rPr lang="ja-JP" altLang="en-US" dirty="0"/>
              <a:t>タイルサイズは</a:t>
            </a:r>
            <a:r>
              <a:rPr lang="en-US" altLang="ja-JP" dirty="0"/>
              <a:t>2,4,8,12,16px)</a:t>
            </a:r>
            <a:endParaRPr lang="ja-JP" altLang="en-US" dirty="0"/>
          </a:p>
          <a:p>
            <a:r>
              <a:rPr lang="ja-JP" altLang="en-US" dirty="0"/>
              <a:t> ・ランダム畳み込みフィルタ</a:t>
            </a:r>
          </a:p>
        </p:txBody>
      </p:sp>
      <p:sp>
        <p:nvSpPr>
          <p:cNvPr id="29" name="テキスト ボックス 28">
            <a:extLst>
              <a:ext uri="{FF2B5EF4-FFF2-40B4-BE49-F238E27FC236}">
                <a16:creationId xmlns:a16="http://schemas.microsoft.com/office/drawing/2014/main" id="{FEE40BC6-D48A-5F00-F013-AB154B7AB4AD}"/>
              </a:ext>
            </a:extLst>
          </p:cNvPr>
          <p:cNvSpPr txBox="1"/>
          <p:nvPr/>
        </p:nvSpPr>
        <p:spPr>
          <a:xfrm>
            <a:off x="7987144" y="3059668"/>
            <a:ext cx="2088852" cy="369332"/>
          </a:xfrm>
          <a:prstGeom prst="rect">
            <a:avLst/>
          </a:prstGeom>
          <a:noFill/>
        </p:spPr>
        <p:txBody>
          <a:bodyPr wrap="square" rtlCol="0">
            <a:spAutoFit/>
          </a:bodyPr>
          <a:lstStyle/>
          <a:p>
            <a:r>
              <a:rPr kumimoji="1" lang="ja-JP" altLang="en-US" dirty="0"/>
              <a:t>同じ</a:t>
            </a:r>
            <a:r>
              <a:rPr kumimoji="1" lang="en-US" altLang="ja-JP" dirty="0"/>
              <a:t>Episode, Step</a:t>
            </a:r>
            <a:endParaRPr kumimoji="1" lang="ja-JP" altLang="en-US" dirty="0"/>
          </a:p>
        </p:txBody>
      </p:sp>
      <p:sp>
        <p:nvSpPr>
          <p:cNvPr id="30" name="テキスト ボックス 29">
            <a:extLst>
              <a:ext uri="{FF2B5EF4-FFF2-40B4-BE49-F238E27FC236}">
                <a16:creationId xmlns:a16="http://schemas.microsoft.com/office/drawing/2014/main" id="{9B0D8891-8DC5-F8E4-FC74-6F095FE1774F}"/>
              </a:ext>
            </a:extLst>
          </p:cNvPr>
          <p:cNvSpPr txBox="1"/>
          <p:nvPr/>
        </p:nvSpPr>
        <p:spPr>
          <a:xfrm>
            <a:off x="7978694" y="3434348"/>
            <a:ext cx="4155397" cy="369332"/>
          </a:xfrm>
          <a:prstGeom prst="rect">
            <a:avLst/>
          </a:prstGeom>
          <a:noFill/>
        </p:spPr>
        <p:txBody>
          <a:bodyPr wrap="square" rtlCol="0">
            <a:spAutoFit/>
          </a:bodyPr>
          <a:lstStyle/>
          <a:p>
            <a:r>
              <a:rPr kumimoji="1" lang="ja-JP" altLang="en-US" dirty="0"/>
              <a:t>異なる</a:t>
            </a:r>
            <a:r>
              <a:rPr kumimoji="1" lang="en-US" altLang="ja-JP" dirty="0"/>
              <a:t>Episode, Step</a:t>
            </a:r>
            <a:r>
              <a:rPr kumimoji="1" lang="ja-JP" altLang="en-US" dirty="0"/>
              <a:t>からランダム選択</a:t>
            </a:r>
          </a:p>
        </p:txBody>
      </p:sp>
    </p:spTree>
    <p:extLst>
      <p:ext uri="{BB962C8B-B14F-4D97-AF65-F5344CB8AC3E}">
        <p14:creationId xmlns:p14="http://schemas.microsoft.com/office/powerpoint/2010/main" val="1784413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a:xfrm>
            <a:off x="558800" y="1052945"/>
            <a:ext cx="11099800" cy="547255"/>
          </a:xfrm>
        </p:spPr>
        <p:txBody>
          <a:bodyPr/>
          <a:lstStyle/>
          <a:p>
            <a:r>
              <a:rPr kumimoji="1" lang="ja-JP" altLang="en-US" dirty="0"/>
              <a:t>提案手法１：エピソード終了時の報酬調整</a:t>
            </a:r>
            <a:endParaRPr lang="en-US" altLang="ja-JP"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lang="ja-JP" altLang="en-US" dirty="0"/>
              <a:t>提案手法</a:t>
            </a:r>
            <a:endParaRPr lang="en-US" altLang="ja-JP" dirty="0"/>
          </a:p>
        </p:txBody>
      </p:sp>
      <p:sp>
        <p:nvSpPr>
          <p:cNvPr id="8" name="テキスト ボックス 7">
            <a:extLst>
              <a:ext uri="{FF2B5EF4-FFF2-40B4-BE49-F238E27FC236}">
                <a16:creationId xmlns:a16="http://schemas.microsoft.com/office/drawing/2014/main" id="{C3EE8919-2A1E-C815-484D-23F45B035DA5}"/>
              </a:ext>
            </a:extLst>
          </p:cNvPr>
          <p:cNvSpPr txBox="1"/>
          <p:nvPr/>
        </p:nvSpPr>
        <p:spPr>
          <a:xfrm>
            <a:off x="964623" y="1600200"/>
            <a:ext cx="8795904" cy="923330"/>
          </a:xfrm>
          <a:prstGeom prst="rect">
            <a:avLst/>
          </a:prstGeom>
          <a:noFill/>
        </p:spPr>
        <p:txBody>
          <a:bodyPr wrap="square">
            <a:spAutoFit/>
          </a:bodyPr>
          <a:lstStyle/>
          <a:p>
            <a:r>
              <a:rPr lang="ja-JP" altLang="en-US" dirty="0"/>
              <a:t>内発的動機に基づく行動は、新たな状態に対して無作為に取り組むため、</a:t>
            </a:r>
            <a:br>
              <a:rPr lang="en-US" altLang="ja-JP" dirty="0"/>
            </a:br>
            <a:r>
              <a:rPr lang="ja-JP" altLang="en-US" dirty="0"/>
              <a:t>短期間で敵と衝突するなどしてエピソードが早期に終了してしまうのではないか？</a:t>
            </a:r>
            <a:endParaRPr lang="en-US" altLang="ja-JP" dirty="0"/>
          </a:p>
          <a:p>
            <a:r>
              <a:rPr lang="ja-JP" altLang="en-US" dirty="0"/>
              <a:t>→ 生存しつつも、新奇性を求める報酬関数にする</a:t>
            </a:r>
            <a:endParaRPr lang="en-US" altLang="ja-JP"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3B33F40-2A57-870B-B500-BF41447CAAC5}"/>
                  </a:ext>
                </a:extLst>
              </p:cNvPr>
              <p:cNvSpPr txBox="1"/>
              <p:nvPr/>
            </p:nvSpPr>
            <p:spPr>
              <a:xfrm>
                <a:off x="1129146" y="2701453"/>
                <a:ext cx="2777836" cy="369332"/>
              </a:xfrm>
              <a:prstGeom prst="rect">
                <a:avLst/>
              </a:prstGeom>
              <a:noFill/>
            </p:spPr>
            <p:txBody>
              <a:bodyPr wrap="square">
                <a:spAutoFit/>
              </a:bodyPr>
              <a:lstStyle/>
              <a:p>
                <a:r>
                  <a:rPr lang="ja-JP" altLang="en-US" dirty="0"/>
                  <a:t>■ 従来手法の報酬</a:t>
                </a:r>
              </a:p>
            </p:txBody>
          </p:sp>
        </mc:Choice>
        <mc:Fallback xmlns="">
          <p:sp>
            <p:nvSpPr>
              <p:cNvPr id="10" name="テキスト ボックス 9">
                <a:extLst>
                  <a:ext uri="{FF2B5EF4-FFF2-40B4-BE49-F238E27FC236}">
                    <a16:creationId xmlns:a16="http://schemas.microsoft.com/office/drawing/2014/main" id="{D3B33F40-2A57-870B-B500-BF41447CAAC5}"/>
                  </a:ext>
                </a:extLst>
              </p:cNvPr>
              <p:cNvSpPr txBox="1">
                <a:spLocks noRot="1" noChangeAspect="1" noMove="1" noResize="1" noEditPoints="1" noAdjustHandles="1" noChangeArrowheads="1" noChangeShapeType="1" noTextEdit="1"/>
              </p:cNvSpPr>
              <p:nvPr/>
            </p:nvSpPr>
            <p:spPr>
              <a:xfrm>
                <a:off x="1129146" y="2701453"/>
                <a:ext cx="2777836" cy="369332"/>
              </a:xfrm>
              <a:prstGeom prst="rect">
                <a:avLst/>
              </a:prstGeom>
              <a:blipFill>
                <a:blip r:embed="rId3"/>
                <a:stretch>
                  <a:fillRect l="-1754" t="-11475" b="-24590"/>
                </a:stretch>
              </a:blipFill>
            </p:spPr>
            <p:txBody>
              <a:bodyPr/>
              <a:lstStyle/>
              <a:p>
                <a:r>
                  <a:rPr lang="ja-JP" altLang="en-US">
                    <a:noFill/>
                  </a:rPr>
                  <a:t> </a:t>
                </a:r>
              </a:p>
            </p:txBody>
          </p:sp>
        </mc:Fallback>
      </mc:AlternateContent>
      <p:pic>
        <p:nvPicPr>
          <p:cNvPr id="16" name="図 15">
            <a:extLst>
              <a:ext uri="{FF2B5EF4-FFF2-40B4-BE49-F238E27FC236}">
                <a16:creationId xmlns:a16="http://schemas.microsoft.com/office/drawing/2014/main" id="{38D6BC43-5913-5610-4AB8-C6C3659644CC}"/>
              </a:ext>
            </a:extLst>
          </p:cNvPr>
          <p:cNvPicPr>
            <a:picLocks noChangeAspect="1"/>
          </p:cNvPicPr>
          <p:nvPr/>
        </p:nvPicPr>
        <p:blipFill>
          <a:blip r:embed="rId4"/>
          <a:stretch>
            <a:fillRect/>
          </a:stretch>
        </p:blipFill>
        <p:spPr>
          <a:xfrm>
            <a:off x="1229892" y="3157283"/>
            <a:ext cx="2903076" cy="543433"/>
          </a:xfrm>
          <a:prstGeom prst="rect">
            <a:avLst/>
          </a:prstGeom>
        </p:spPr>
      </p:pic>
      <p:sp>
        <p:nvSpPr>
          <p:cNvPr id="17" name="テキスト ボックス 16">
            <a:extLst>
              <a:ext uri="{FF2B5EF4-FFF2-40B4-BE49-F238E27FC236}">
                <a16:creationId xmlns:a16="http://schemas.microsoft.com/office/drawing/2014/main" id="{839B5D82-3A74-7C0D-0577-003B90D44AAE}"/>
              </a:ext>
            </a:extLst>
          </p:cNvPr>
          <p:cNvSpPr txBox="1"/>
          <p:nvPr/>
        </p:nvSpPr>
        <p:spPr>
          <a:xfrm>
            <a:off x="5247466" y="2701453"/>
            <a:ext cx="2777836" cy="369332"/>
          </a:xfrm>
          <a:prstGeom prst="rect">
            <a:avLst/>
          </a:prstGeom>
          <a:noFill/>
        </p:spPr>
        <p:txBody>
          <a:bodyPr wrap="square">
            <a:spAutoFit/>
          </a:bodyPr>
          <a:lstStyle/>
          <a:p>
            <a:r>
              <a:rPr lang="ja-JP" altLang="en-US" dirty="0"/>
              <a:t>■ 提案手法１の報酬</a:t>
            </a:r>
          </a:p>
        </p:txBody>
      </p:sp>
      <p:pic>
        <p:nvPicPr>
          <p:cNvPr id="19" name="図 18">
            <a:extLst>
              <a:ext uri="{FF2B5EF4-FFF2-40B4-BE49-F238E27FC236}">
                <a16:creationId xmlns:a16="http://schemas.microsoft.com/office/drawing/2014/main" id="{E6ABB828-4A5E-17DE-F55E-686295A00176}"/>
              </a:ext>
            </a:extLst>
          </p:cNvPr>
          <p:cNvPicPr>
            <a:picLocks noChangeAspect="1"/>
          </p:cNvPicPr>
          <p:nvPr/>
        </p:nvPicPr>
        <p:blipFill>
          <a:blip r:embed="rId5"/>
          <a:srcRect t="15026" b="11319"/>
          <a:stretch/>
        </p:blipFill>
        <p:spPr>
          <a:xfrm>
            <a:off x="5247466" y="3070785"/>
            <a:ext cx="5074170" cy="978542"/>
          </a:xfrm>
          <a:prstGeom prst="rect">
            <a:avLst/>
          </a:prstGeom>
        </p:spPr>
      </p:pic>
      <p:pic>
        <p:nvPicPr>
          <p:cNvPr id="20" name="図 19">
            <a:extLst>
              <a:ext uri="{FF2B5EF4-FFF2-40B4-BE49-F238E27FC236}">
                <a16:creationId xmlns:a16="http://schemas.microsoft.com/office/drawing/2014/main" id="{187A58FF-0A5E-C2AB-393A-4AACE02B2ED5}"/>
              </a:ext>
            </a:extLst>
          </p:cNvPr>
          <p:cNvPicPr>
            <a:picLocks noChangeAspect="1"/>
          </p:cNvPicPr>
          <p:nvPr/>
        </p:nvPicPr>
        <p:blipFill>
          <a:blip r:embed="rId4"/>
          <a:srcRect l="6681" r="78763"/>
          <a:stretch/>
        </p:blipFill>
        <p:spPr>
          <a:xfrm>
            <a:off x="1229892" y="4090889"/>
            <a:ext cx="422564" cy="543433"/>
          </a:xfrm>
          <a:prstGeom prst="rect">
            <a:avLst/>
          </a:prstGeom>
        </p:spPr>
      </p:pic>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D381DF05-25D5-84A2-431C-D843307120DB}"/>
                  </a:ext>
                </a:extLst>
              </p:cNvPr>
              <p:cNvSpPr txBox="1"/>
              <p:nvPr/>
            </p:nvSpPr>
            <p:spPr>
              <a:xfrm>
                <a:off x="1625322" y="4164514"/>
                <a:ext cx="972405" cy="369332"/>
              </a:xfrm>
              <a:prstGeom prst="rect">
                <a:avLst/>
              </a:prstGeom>
              <a:noFill/>
            </p:spPr>
            <p:txBody>
              <a:bodyPr wrap="square">
                <a:spAutoFit/>
              </a:bodyPr>
              <a:lstStyle/>
              <a:p>
                <a:r>
                  <a:rPr lang="ja-JP" altLang="en-US" dirty="0"/>
                  <a:t>：</a:t>
                </a:r>
                <a14:m>
                  <m:oMath xmlns:m="http://schemas.openxmlformats.org/officeDocument/2006/math">
                    <m:r>
                      <a:rPr lang="ja-JP" altLang="en-US" i="1">
                        <a:latin typeface="Cambria Math" panose="02040503050406030204" pitchFamily="18" charset="0"/>
                      </a:rPr>
                      <m:t>報酬</m:t>
                    </m:r>
                  </m:oMath>
                </a14:m>
                <a:endParaRPr lang="ja-JP" altLang="en-US" dirty="0"/>
              </a:p>
            </p:txBody>
          </p:sp>
        </mc:Choice>
        <mc:Fallback xmlns="">
          <p:sp>
            <p:nvSpPr>
              <p:cNvPr id="21" name="テキスト ボックス 20">
                <a:extLst>
                  <a:ext uri="{FF2B5EF4-FFF2-40B4-BE49-F238E27FC236}">
                    <a16:creationId xmlns:a16="http://schemas.microsoft.com/office/drawing/2014/main" id="{D381DF05-25D5-84A2-431C-D843307120DB}"/>
                  </a:ext>
                </a:extLst>
              </p:cNvPr>
              <p:cNvSpPr txBox="1">
                <a:spLocks noRot="1" noChangeAspect="1" noMove="1" noResize="1" noEditPoints="1" noAdjustHandles="1" noChangeArrowheads="1" noChangeShapeType="1" noTextEdit="1"/>
              </p:cNvSpPr>
              <p:nvPr/>
            </p:nvSpPr>
            <p:spPr>
              <a:xfrm>
                <a:off x="1625322" y="4164514"/>
                <a:ext cx="972405" cy="369332"/>
              </a:xfrm>
              <a:prstGeom prst="rect">
                <a:avLst/>
              </a:prstGeom>
              <a:blipFill>
                <a:blip r:embed="rId6"/>
                <a:stretch>
                  <a:fillRect l="-5660" t="-11475" b="-24590"/>
                </a:stretch>
              </a:blipFill>
            </p:spPr>
            <p:txBody>
              <a:bodyPr/>
              <a:lstStyle/>
              <a:p>
                <a:r>
                  <a:rPr lang="ja-JP" altLang="en-US">
                    <a:noFill/>
                  </a:rPr>
                  <a:t> </a:t>
                </a:r>
              </a:p>
            </p:txBody>
          </p:sp>
        </mc:Fallback>
      </mc:AlternateContent>
      <p:pic>
        <p:nvPicPr>
          <p:cNvPr id="23" name="図 22">
            <a:extLst>
              <a:ext uri="{FF2B5EF4-FFF2-40B4-BE49-F238E27FC236}">
                <a16:creationId xmlns:a16="http://schemas.microsoft.com/office/drawing/2014/main" id="{6F12920F-DFA0-D57F-268B-9E3108D3D40E}"/>
              </a:ext>
            </a:extLst>
          </p:cNvPr>
          <p:cNvPicPr>
            <a:picLocks noChangeAspect="1"/>
          </p:cNvPicPr>
          <p:nvPr/>
        </p:nvPicPr>
        <p:blipFill>
          <a:blip r:embed="rId4"/>
          <a:srcRect l="31427" r="48529"/>
          <a:stretch/>
        </p:blipFill>
        <p:spPr>
          <a:xfrm>
            <a:off x="2597727" y="4090889"/>
            <a:ext cx="581891" cy="543433"/>
          </a:xfrm>
          <a:prstGeom prst="rect">
            <a:avLst/>
          </a:prstGeom>
        </p:spPr>
      </p:pic>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93977B76-580D-3B66-1680-2D024F0962A9}"/>
                  </a:ext>
                </a:extLst>
              </p:cNvPr>
              <p:cNvSpPr txBox="1"/>
              <p:nvPr/>
            </p:nvSpPr>
            <p:spPr>
              <a:xfrm>
                <a:off x="3093903" y="4164514"/>
                <a:ext cx="1408824" cy="369332"/>
              </a:xfrm>
              <a:prstGeom prst="rect">
                <a:avLst/>
              </a:prstGeom>
              <a:noFill/>
            </p:spPr>
            <p:txBody>
              <a:bodyPr wrap="square">
                <a:spAutoFit/>
              </a:bodyPr>
              <a:lstStyle/>
              <a:p>
                <a:r>
                  <a:rPr lang="ja-JP" altLang="en-US" dirty="0"/>
                  <a:t>：</a:t>
                </a:r>
                <a14:m>
                  <m:oMath xmlns:m="http://schemas.openxmlformats.org/officeDocument/2006/math">
                    <m:r>
                      <a:rPr lang="ja-JP" altLang="en-US" i="1" dirty="0">
                        <a:latin typeface="Cambria Math" panose="02040503050406030204" pitchFamily="18" charset="0"/>
                      </a:rPr>
                      <m:t>外部</m:t>
                    </m:r>
                    <m:r>
                      <a:rPr lang="ja-JP" altLang="en-US" i="1">
                        <a:latin typeface="Cambria Math" panose="02040503050406030204" pitchFamily="18" charset="0"/>
                      </a:rPr>
                      <m:t>報酬</m:t>
                    </m:r>
                  </m:oMath>
                </a14:m>
                <a:endParaRPr lang="ja-JP" altLang="en-US" dirty="0"/>
              </a:p>
            </p:txBody>
          </p:sp>
        </mc:Choice>
        <mc:Fallback xmlns="">
          <p:sp>
            <p:nvSpPr>
              <p:cNvPr id="24" name="テキスト ボックス 23">
                <a:extLst>
                  <a:ext uri="{FF2B5EF4-FFF2-40B4-BE49-F238E27FC236}">
                    <a16:creationId xmlns:a16="http://schemas.microsoft.com/office/drawing/2014/main" id="{93977B76-580D-3B66-1680-2D024F0962A9}"/>
                  </a:ext>
                </a:extLst>
              </p:cNvPr>
              <p:cNvSpPr txBox="1">
                <a:spLocks noRot="1" noChangeAspect="1" noMove="1" noResize="1" noEditPoints="1" noAdjustHandles="1" noChangeArrowheads="1" noChangeShapeType="1" noTextEdit="1"/>
              </p:cNvSpPr>
              <p:nvPr/>
            </p:nvSpPr>
            <p:spPr>
              <a:xfrm>
                <a:off x="3093903" y="4164514"/>
                <a:ext cx="1408824" cy="369332"/>
              </a:xfrm>
              <a:prstGeom prst="rect">
                <a:avLst/>
              </a:prstGeom>
              <a:blipFill>
                <a:blip r:embed="rId7"/>
                <a:stretch>
                  <a:fillRect l="-3896" t="-11475" r="-1299" b="-24590"/>
                </a:stretch>
              </a:blipFill>
            </p:spPr>
            <p:txBody>
              <a:bodyPr/>
              <a:lstStyle/>
              <a:p>
                <a:r>
                  <a:rPr lang="ja-JP" altLang="en-US">
                    <a:noFill/>
                  </a:rPr>
                  <a:t> </a:t>
                </a:r>
              </a:p>
            </p:txBody>
          </p:sp>
        </mc:Fallback>
      </mc:AlternateContent>
      <p:pic>
        <p:nvPicPr>
          <p:cNvPr id="25" name="図 24">
            <a:extLst>
              <a:ext uri="{FF2B5EF4-FFF2-40B4-BE49-F238E27FC236}">
                <a16:creationId xmlns:a16="http://schemas.microsoft.com/office/drawing/2014/main" id="{482E6C73-5C10-D899-BCBA-8C443E47B4F2}"/>
              </a:ext>
            </a:extLst>
          </p:cNvPr>
          <p:cNvPicPr>
            <a:picLocks noChangeAspect="1"/>
          </p:cNvPicPr>
          <p:nvPr/>
        </p:nvPicPr>
        <p:blipFill>
          <a:blip r:embed="rId4"/>
          <a:srcRect l="74377" r="5579"/>
          <a:stretch/>
        </p:blipFill>
        <p:spPr>
          <a:xfrm>
            <a:off x="4575520" y="4090890"/>
            <a:ext cx="581891" cy="543432"/>
          </a:xfrm>
          <a:prstGeom prst="rect">
            <a:avLst/>
          </a:prstGeom>
        </p:spPr>
      </p:pic>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E1D6EA6C-A249-56EC-5898-67EA268DCB50}"/>
                  </a:ext>
                </a:extLst>
              </p:cNvPr>
              <p:cNvSpPr txBox="1"/>
              <p:nvPr/>
            </p:nvSpPr>
            <p:spPr>
              <a:xfrm>
                <a:off x="5008113" y="4164514"/>
                <a:ext cx="1933013" cy="370166"/>
              </a:xfrm>
              <a:prstGeom prst="rect">
                <a:avLst/>
              </a:prstGeom>
              <a:noFill/>
            </p:spPr>
            <p:txBody>
              <a:bodyPr wrap="square">
                <a:spAutoFit/>
              </a:bodyPr>
              <a:lstStyle/>
              <a:p>
                <a:r>
                  <a:rPr lang="ja-JP" altLang="en-US" dirty="0"/>
                  <a:t>：</a:t>
                </a:r>
                <a14:m>
                  <m:oMath xmlns:m="http://schemas.openxmlformats.org/officeDocument/2006/math">
                    <m:r>
                      <a:rPr lang="ja-JP" altLang="en-US" i="1" dirty="0">
                        <a:latin typeface="Cambria Math" panose="02040503050406030204" pitchFamily="18" charset="0"/>
                      </a:rPr>
                      <m:t>内発的</m:t>
                    </m:r>
                    <m:r>
                      <a:rPr lang="ja-JP" altLang="en-US" i="1">
                        <a:latin typeface="Cambria Math" panose="02040503050406030204" pitchFamily="18" charset="0"/>
                      </a:rPr>
                      <m:t>報酬</m:t>
                    </m:r>
                  </m:oMath>
                </a14:m>
                <a:endParaRPr lang="ja-JP" altLang="en-US" dirty="0"/>
              </a:p>
            </p:txBody>
          </p:sp>
        </mc:Choice>
        <mc:Fallback xmlns="">
          <p:sp>
            <p:nvSpPr>
              <p:cNvPr id="26" name="テキスト ボックス 25">
                <a:extLst>
                  <a:ext uri="{FF2B5EF4-FFF2-40B4-BE49-F238E27FC236}">
                    <a16:creationId xmlns:a16="http://schemas.microsoft.com/office/drawing/2014/main" id="{E1D6EA6C-A249-56EC-5898-67EA268DCB50}"/>
                  </a:ext>
                </a:extLst>
              </p:cNvPr>
              <p:cNvSpPr txBox="1">
                <a:spLocks noRot="1" noChangeAspect="1" noMove="1" noResize="1" noEditPoints="1" noAdjustHandles="1" noChangeArrowheads="1" noChangeShapeType="1" noTextEdit="1"/>
              </p:cNvSpPr>
              <p:nvPr/>
            </p:nvSpPr>
            <p:spPr>
              <a:xfrm>
                <a:off x="5008113" y="4164514"/>
                <a:ext cx="1933013" cy="370166"/>
              </a:xfrm>
              <a:prstGeom prst="rect">
                <a:avLst/>
              </a:prstGeom>
              <a:blipFill>
                <a:blip r:embed="rId8"/>
                <a:stretch>
                  <a:fillRect l="-2839" t="-11475" b="-24590"/>
                </a:stretch>
              </a:blipFill>
            </p:spPr>
            <p:txBody>
              <a:bodyPr/>
              <a:lstStyle/>
              <a:p>
                <a:r>
                  <a:rPr lang="ja-JP" altLang="en-US">
                    <a:noFill/>
                  </a:rPr>
                  <a:t> </a:t>
                </a:r>
              </a:p>
            </p:txBody>
          </p:sp>
        </mc:Fallback>
      </mc:AlternateContent>
      <p:pic>
        <p:nvPicPr>
          <p:cNvPr id="27" name="図 26">
            <a:extLst>
              <a:ext uri="{FF2B5EF4-FFF2-40B4-BE49-F238E27FC236}">
                <a16:creationId xmlns:a16="http://schemas.microsoft.com/office/drawing/2014/main" id="{2F617DDD-59B8-804C-D088-51C43CC850D3}"/>
              </a:ext>
            </a:extLst>
          </p:cNvPr>
          <p:cNvPicPr>
            <a:picLocks noChangeAspect="1"/>
          </p:cNvPicPr>
          <p:nvPr/>
        </p:nvPicPr>
        <p:blipFill>
          <a:blip r:embed="rId4"/>
          <a:srcRect l="62325" r="29323"/>
          <a:stretch/>
        </p:blipFill>
        <p:spPr>
          <a:xfrm>
            <a:off x="7145234" y="4090890"/>
            <a:ext cx="242453" cy="543432"/>
          </a:xfrm>
          <a:prstGeom prst="rect">
            <a:avLst/>
          </a:prstGeom>
        </p:spPr>
      </p:pic>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2B614694-CA1E-1431-BDE0-65011E9AE284}"/>
                  </a:ext>
                </a:extLst>
              </p:cNvPr>
              <p:cNvSpPr txBox="1"/>
              <p:nvPr/>
            </p:nvSpPr>
            <p:spPr>
              <a:xfrm>
                <a:off x="7204058" y="4164514"/>
                <a:ext cx="1933013" cy="369332"/>
              </a:xfrm>
              <a:prstGeom prst="rect">
                <a:avLst/>
              </a:prstGeom>
              <a:noFill/>
            </p:spPr>
            <p:txBody>
              <a:bodyPr wrap="square">
                <a:spAutoFit/>
              </a:bodyPr>
              <a:lstStyle/>
              <a:p>
                <a:r>
                  <a:rPr lang="ja-JP" altLang="en-US" dirty="0"/>
                  <a:t>：</a:t>
                </a:r>
                <a14:m>
                  <m:oMath xmlns:m="http://schemas.openxmlformats.org/officeDocument/2006/math">
                    <m:r>
                      <a:rPr lang="ja-JP" altLang="en-US" i="1" dirty="0">
                        <a:latin typeface="Cambria Math" panose="02040503050406030204" pitchFamily="18" charset="0"/>
                      </a:rPr>
                      <m:t>重み付け</m:t>
                    </m:r>
                    <m:r>
                      <a:rPr lang="ja-JP" altLang="en-US" i="1" dirty="0" smtClean="0">
                        <a:latin typeface="Cambria Math" panose="02040503050406030204" pitchFamily="18" charset="0"/>
                      </a:rPr>
                      <m:t>係数</m:t>
                    </m:r>
                  </m:oMath>
                </a14:m>
                <a:endParaRPr lang="ja-JP" altLang="en-US" dirty="0"/>
              </a:p>
            </p:txBody>
          </p:sp>
        </mc:Choice>
        <mc:Fallback xmlns="">
          <p:sp>
            <p:nvSpPr>
              <p:cNvPr id="28" name="テキスト ボックス 27">
                <a:extLst>
                  <a:ext uri="{FF2B5EF4-FFF2-40B4-BE49-F238E27FC236}">
                    <a16:creationId xmlns:a16="http://schemas.microsoft.com/office/drawing/2014/main" id="{2B614694-CA1E-1431-BDE0-65011E9AE284}"/>
                  </a:ext>
                </a:extLst>
              </p:cNvPr>
              <p:cNvSpPr txBox="1">
                <a:spLocks noRot="1" noChangeAspect="1" noMove="1" noResize="1" noEditPoints="1" noAdjustHandles="1" noChangeArrowheads="1" noChangeShapeType="1" noTextEdit="1"/>
              </p:cNvSpPr>
              <p:nvPr/>
            </p:nvSpPr>
            <p:spPr>
              <a:xfrm>
                <a:off x="7204058" y="4164514"/>
                <a:ext cx="1933013" cy="369332"/>
              </a:xfrm>
              <a:prstGeom prst="rect">
                <a:avLst/>
              </a:prstGeom>
              <a:blipFill>
                <a:blip r:embed="rId9"/>
                <a:stretch>
                  <a:fillRect l="-2839" t="-11475" b="-24590"/>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805D2FA7-30EA-B51F-3E42-A7801DE0C1B5}"/>
              </a:ext>
            </a:extLst>
          </p:cNvPr>
          <p:cNvSpPr txBox="1"/>
          <p:nvPr/>
        </p:nvSpPr>
        <p:spPr>
          <a:xfrm>
            <a:off x="1229891" y="4812978"/>
            <a:ext cx="10290164" cy="369332"/>
          </a:xfrm>
          <a:prstGeom prst="rect">
            <a:avLst/>
          </a:prstGeom>
          <a:noFill/>
        </p:spPr>
        <p:txBody>
          <a:bodyPr wrap="square">
            <a:spAutoFit/>
          </a:bodyPr>
          <a:lstStyle/>
          <a:p>
            <a:r>
              <a:rPr lang="ja-JP" altLang="en-US" dirty="0"/>
              <a:t>死亡時に内発的報酬にマイナスの補正を加えることで、より長期的に探索を行うことが期待される</a:t>
            </a:r>
          </a:p>
        </p:txBody>
      </p:sp>
    </p:spTree>
    <p:extLst>
      <p:ext uri="{BB962C8B-B14F-4D97-AF65-F5344CB8AC3E}">
        <p14:creationId xmlns:p14="http://schemas.microsoft.com/office/powerpoint/2010/main" val="418402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a:xfrm>
            <a:off x="558800" y="1052945"/>
            <a:ext cx="11099800" cy="547255"/>
          </a:xfrm>
        </p:spPr>
        <p:txBody>
          <a:bodyPr/>
          <a:lstStyle/>
          <a:p>
            <a:r>
              <a:rPr kumimoji="1" lang="ja-JP" altLang="en-US" dirty="0"/>
              <a:t>提案手法２：対照学習におけるペア選択方法の改善</a:t>
            </a:r>
            <a:endParaRPr lang="en-US" altLang="ja-JP"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lang="ja-JP" altLang="en-US" dirty="0"/>
              <a:t>提案手法</a:t>
            </a:r>
            <a:endParaRPr lang="en-US" altLang="ja-JP" dirty="0"/>
          </a:p>
        </p:txBody>
      </p:sp>
      <p:sp>
        <p:nvSpPr>
          <p:cNvPr id="5" name="テキスト ボックス 4">
            <a:extLst>
              <a:ext uri="{FF2B5EF4-FFF2-40B4-BE49-F238E27FC236}">
                <a16:creationId xmlns:a16="http://schemas.microsoft.com/office/drawing/2014/main" id="{C2E7DA2A-7A46-9E6B-3809-50CDE0574DB3}"/>
              </a:ext>
            </a:extLst>
          </p:cNvPr>
          <p:cNvSpPr txBox="1"/>
          <p:nvPr/>
        </p:nvSpPr>
        <p:spPr>
          <a:xfrm>
            <a:off x="756802" y="1650353"/>
            <a:ext cx="10479233" cy="923330"/>
          </a:xfrm>
          <a:prstGeom prst="rect">
            <a:avLst/>
          </a:prstGeom>
          <a:noFill/>
        </p:spPr>
        <p:txBody>
          <a:bodyPr wrap="square">
            <a:spAutoFit/>
          </a:bodyPr>
          <a:lstStyle/>
          <a:p>
            <a:r>
              <a:rPr lang="ja-JP" altLang="en-US" dirty="0"/>
              <a:t>既往研究においても、難易度の高いゲーム環境</a:t>
            </a:r>
            <a:r>
              <a:rPr lang="en-US" altLang="ja-JP" dirty="0"/>
              <a:t>(Pitfall!)</a:t>
            </a:r>
            <a:r>
              <a:rPr lang="ja-JP" altLang="en-US" dirty="0"/>
              <a:t>では外部報酬を得ることができていない。</a:t>
            </a:r>
            <a:endParaRPr lang="en-US" altLang="ja-JP" dirty="0"/>
          </a:p>
          <a:p>
            <a:r>
              <a:rPr lang="ja-JP" altLang="en-US" dirty="0"/>
              <a:t>考察において、点滅やランダム動作するキャラクターが内発的報酬を誘発し、</a:t>
            </a:r>
            <a:br>
              <a:rPr lang="en-US" altLang="ja-JP" dirty="0"/>
            </a:br>
            <a:r>
              <a:rPr lang="ja-JP" altLang="en-US" dirty="0"/>
              <a:t>学習をミスリードさせている可能性が示唆されていた。　→　</a:t>
            </a:r>
            <a:r>
              <a:rPr lang="en-US" altLang="ja-JP" u="sng" dirty="0"/>
              <a:t>Noisy</a:t>
            </a:r>
            <a:r>
              <a:rPr lang="ja-JP" altLang="en-US" u="sng" dirty="0"/>
              <a:t> </a:t>
            </a:r>
            <a:r>
              <a:rPr lang="en-US" altLang="ja-JP" u="sng" dirty="0"/>
              <a:t>TV</a:t>
            </a:r>
            <a:r>
              <a:rPr lang="ja-JP" altLang="en-US" u="sng" dirty="0"/>
              <a:t> </a:t>
            </a:r>
            <a:r>
              <a:rPr lang="en-US" altLang="ja-JP" u="sng" dirty="0"/>
              <a:t>Problem</a:t>
            </a:r>
            <a:endParaRPr lang="ja-JP" altLang="en-US" dirty="0"/>
          </a:p>
        </p:txBody>
      </p:sp>
      <p:sp>
        <p:nvSpPr>
          <p:cNvPr id="7" name="テキスト ボックス 6">
            <a:extLst>
              <a:ext uri="{FF2B5EF4-FFF2-40B4-BE49-F238E27FC236}">
                <a16:creationId xmlns:a16="http://schemas.microsoft.com/office/drawing/2014/main" id="{8B4F07DD-8228-1ADB-35E3-C03609CE76C5}"/>
              </a:ext>
            </a:extLst>
          </p:cNvPr>
          <p:cNvSpPr txBox="1"/>
          <p:nvPr/>
        </p:nvSpPr>
        <p:spPr>
          <a:xfrm>
            <a:off x="938356" y="6439059"/>
            <a:ext cx="10720244" cy="307777"/>
          </a:xfrm>
          <a:prstGeom prst="rect">
            <a:avLst/>
          </a:prstGeom>
          <a:noFill/>
        </p:spPr>
        <p:txBody>
          <a:bodyPr wrap="square">
            <a:spAutoFit/>
          </a:bodyPr>
          <a:lstStyle/>
          <a:p>
            <a:r>
              <a:rPr lang="en-US" altLang="ja-JP" sz="1400" dirty="0"/>
              <a:t>Noisy</a:t>
            </a:r>
            <a:r>
              <a:rPr lang="ja-JP" altLang="en-US" sz="1400" dirty="0"/>
              <a:t> </a:t>
            </a:r>
            <a:r>
              <a:rPr lang="en-US" altLang="ja-JP" sz="1400" dirty="0"/>
              <a:t>TV</a:t>
            </a:r>
            <a:r>
              <a:rPr lang="ja-JP" altLang="en-US" sz="1400" dirty="0"/>
              <a:t> </a:t>
            </a:r>
            <a:r>
              <a:rPr lang="en-US" altLang="ja-JP" sz="1400" dirty="0"/>
              <a:t>Problem</a:t>
            </a:r>
            <a:r>
              <a:rPr lang="ja-JP" altLang="en-US" sz="1400" dirty="0"/>
              <a:t>：環境中のノイズや有益でない状態変化にエージェントの興味が惹きつけられてしまう現象 </a:t>
            </a:r>
            <a:r>
              <a:rPr lang="en-US" altLang="ja-JP" sz="1400" dirty="0"/>
              <a:t>[</a:t>
            </a:r>
            <a:r>
              <a:rPr lang="en-US" altLang="ja-JP" sz="1400" dirty="0" err="1"/>
              <a:t>Oudeyer</a:t>
            </a:r>
            <a:r>
              <a:rPr lang="ja-JP" altLang="en-US" sz="1400" dirty="0"/>
              <a:t> </a:t>
            </a:r>
            <a:r>
              <a:rPr lang="en-US" altLang="ja-JP" sz="1400" dirty="0"/>
              <a:t>et al., 2007]</a:t>
            </a:r>
            <a:endParaRPr lang="ja-JP" altLang="en-US" sz="1400" dirty="0"/>
          </a:p>
        </p:txBody>
      </p:sp>
      <p:sp>
        <p:nvSpPr>
          <p:cNvPr id="32" name="テキスト ボックス 31">
            <a:extLst>
              <a:ext uri="{FF2B5EF4-FFF2-40B4-BE49-F238E27FC236}">
                <a16:creationId xmlns:a16="http://schemas.microsoft.com/office/drawing/2014/main" id="{BEB5C697-60C9-5BCC-FA44-CAADB5D280C5}"/>
              </a:ext>
            </a:extLst>
          </p:cNvPr>
          <p:cNvSpPr txBox="1"/>
          <p:nvPr/>
        </p:nvSpPr>
        <p:spPr>
          <a:xfrm>
            <a:off x="793588" y="2623836"/>
            <a:ext cx="1485485" cy="369332"/>
          </a:xfrm>
          <a:prstGeom prst="rect">
            <a:avLst/>
          </a:prstGeom>
          <a:noFill/>
        </p:spPr>
        <p:txBody>
          <a:bodyPr wrap="square">
            <a:spAutoFit/>
          </a:bodyPr>
          <a:lstStyle/>
          <a:p>
            <a:r>
              <a:rPr lang="ja-JP" altLang="en-US" dirty="0"/>
              <a:t>■ 提案手法　</a:t>
            </a:r>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A37DE9F-A1F8-82C8-BEA9-7058555172F5}"/>
                  </a:ext>
                </a:extLst>
              </p:cNvPr>
              <p:cNvSpPr txBox="1"/>
              <p:nvPr/>
            </p:nvSpPr>
            <p:spPr>
              <a:xfrm>
                <a:off x="645968" y="3236457"/>
                <a:ext cx="3703738" cy="8654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i="1" smtClean="0">
                              <a:latin typeface="Cambria Math" panose="02040503050406030204" pitchFamily="18" charset="0"/>
                              <a:ea typeface="Cambria Math" panose="02040503050406030204" pitchFamily="18" charset="0"/>
                            </a:rPr>
                            <m:t>ℒ</m:t>
                          </m:r>
                        </m:e>
                        <m:sub>
                          <m:r>
                            <m:rPr>
                              <m:sty m:val="p"/>
                            </m:rPr>
                            <a:rPr lang="en-US" altLang="ja-JP" sz="2000" i="1">
                              <a:latin typeface="Cambria Math" panose="02040503050406030204" pitchFamily="18" charset="0"/>
                            </a:rPr>
                            <m:t>T</m:t>
                          </m:r>
                        </m:sub>
                      </m:sSub>
                      <m:r>
                        <a:rPr kumimoji="1" lang="en-US" altLang="ja-JP" sz="2000" b="0" i="1" smtClean="0">
                          <a:latin typeface="Cambria Math" panose="02040503050406030204" pitchFamily="18" charset="0"/>
                        </a:rPr>
                        <m:t>= </m:t>
                      </m:r>
                      <m:nary>
                        <m:naryPr>
                          <m:chr m:val="∑"/>
                          <m:ctrlPr>
                            <a:rPr kumimoji="1" lang="en-US" altLang="ja-JP" sz="2000" b="0" i="1" smtClean="0">
                              <a:latin typeface="Cambria Math" panose="02040503050406030204" pitchFamily="18" charset="0"/>
                            </a:rPr>
                          </m:ctrlPr>
                        </m:naryPr>
                        <m:sub>
                          <m:r>
                            <a:rPr kumimoji="1" lang="en-US" altLang="ja-JP" sz="2000" b="0" i="1" smtClean="0">
                              <a:latin typeface="Cambria Math" panose="02040503050406030204" pitchFamily="18" charset="0"/>
                            </a:rPr>
                            <m:t>𝑛</m:t>
                          </m:r>
                        </m:sub>
                        <m:sup>
                          <m:r>
                            <a:rPr kumimoji="1" lang="en-US" altLang="ja-JP" sz="2000" b="0" i="1" smtClean="0">
                              <a:latin typeface="Cambria Math" panose="02040503050406030204" pitchFamily="18" charset="0"/>
                            </a:rPr>
                            <m:t>𝑁</m:t>
                          </m:r>
                        </m:sup>
                        <m:e>
                          <m:sSup>
                            <m:sSupPr>
                              <m:ctrlPr>
                                <a:rPr lang="en-US" altLang="ja-JP" sz="2000" i="1" smtClean="0">
                                  <a:latin typeface="Cambria Math" panose="02040503050406030204" pitchFamily="18" charset="0"/>
                                </a:rPr>
                              </m:ctrlPr>
                            </m:sSupPr>
                            <m:e>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ja-JP" altLang="en-US" sz="2000" i="1">
                                      <a:latin typeface="Cambria Math" panose="02040503050406030204" pitchFamily="18" charset="0"/>
                                    </a:rPr>
                                    <m:t>𝜏</m:t>
                                  </m:r>
                                </m:e>
                                <m:sub>
                                  <m:r>
                                    <a:rPr lang="en-US" altLang="ja-JP" sz="2000" i="1">
                                      <a:latin typeface="Cambria Math" panose="02040503050406030204" pitchFamily="18" charset="0"/>
                                    </a:rPr>
                                    <m:t>𝑛</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d>
                                    <m:dPr>
                                      <m:begChr m:val="‖"/>
                                      <m:endChr m:val=""/>
                                      <m:ctrlPr>
                                        <a:rPr lang="en-US" altLang="ja-JP" sz="2000" i="1">
                                          <a:latin typeface="Cambria Math" panose="02040503050406030204" pitchFamily="18" charset="0"/>
                                        </a:rPr>
                                      </m:ctrlPr>
                                    </m:dPr>
                                    <m:e>
                                      <m:d>
                                        <m:dPr>
                                          <m:begChr m:val=""/>
                                          <m:endChr m:val="‖"/>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𝑧</m:t>
                                              </m:r>
                                            </m:e>
                                            <m: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𝑎</m:t>
                                                  </m:r>
                                                </m:e>
                                                <m:sub>
                                                  <m:r>
                                                    <a:rPr lang="en-US" altLang="ja-JP" sz="2000" i="1">
                                                      <a:latin typeface="Cambria Math" panose="02040503050406030204" pitchFamily="18" charset="0"/>
                                                    </a:rPr>
                                                    <m:t>𝑛</m:t>
                                                  </m:r>
                                                </m:sub>
                                              </m:sSub>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𝑧</m:t>
                                              </m:r>
                                              <m:r>
                                                <a:rPr lang="en-US" altLang="ja-JP" sz="2000" b="0" i="1" smtClean="0">
                                                  <a:latin typeface="Cambria Math" panose="02040503050406030204" pitchFamily="18" charset="0"/>
                                                </a:rPr>
                                                <m:t>′</m:t>
                                              </m:r>
                                            </m:e>
                                            <m: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𝑛</m:t>
                                                  </m:r>
                                                </m:sub>
                                              </m:sSub>
                                            </m:sub>
                                          </m:sSub>
                                        </m:e>
                                      </m:d>
                                    </m:e>
                                  </m:d>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e>
                            <m:sup>
                              <m:r>
                                <a:rPr lang="en-US" altLang="ja-JP" sz="2000" b="0" i="1" smtClean="0">
                                  <a:latin typeface="Cambria Math" panose="02040503050406030204" pitchFamily="18" charset="0"/>
                                </a:rPr>
                                <m:t>2</m:t>
                              </m:r>
                            </m:sup>
                          </m:sSup>
                        </m:e>
                      </m:nary>
                    </m:oMath>
                  </m:oMathPara>
                </a14:m>
                <a:endParaRPr kumimoji="1" lang="ja-JP" altLang="en-US" sz="2000" dirty="0"/>
              </a:p>
            </p:txBody>
          </p:sp>
        </mc:Choice>
        <mc:Fallback xmlns="">
          <p:sp>
            <p:nvSpPr>
              <p:cNvPr id="42" name="テキスト ボックス 41">
                <a:extLst>
                  <a:ext uri="{FF2B5EF4-FFF2-40B4-BE49-F238E27FC236}">
                    <a16:creationId xmlns:a16="http://schemas.microsoft.com/office/drawing/2014/main" id="{BA37DE9F-A1F8-82C8-BEA9-7058555172F5}"/>
                  </a:ext>
                </a:extLst>
              </p:cNvPr>
              <p:cNvSpPr txBox="1">
                <a:spLocks noRot="1" noChangeAspect="1" noMove="1" noResize="1" noEditPoints="1" noAdjustHandles="1" noChangeArrowheads="1" noChangeShapeType="1" noTextEdit="1"/>
              </p:cNvSpPr>
              <p:nvPr/>
            </p:nvSpPr>
            <p:spPr>
              <a:xfrm>
                <a:off x="645968" y="3236457"/>
                <a:ext cx="3703738" cy="86543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07BFC035-EFC6-3976-7F19-C2D8367BBB3B}"/>
                  </a:ext>
                </a:extLst>
              </p:cNvPr>
              <p:cNvSpPr txBox="1"/>
              <p:nvPr/>
            </p:nvSpPr>
            <p:spPr>
              <a:xfrm>
                <a:off x="793587" y="4136731"/>
                <a:ext cx="5524086" cy="79938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latin typeface="Cambria Math" panose="02040503050406030204" pitchFamily="18" charset="0"/>
                            </a:rPr>
                          </m:ctrlPr>
                        </m:sSubPr>
                        <m:e>
                          <m:r>
                            <a:rPr lang="ja-JP" altLang="en-US" sz="2000" i="1">
                              <a:latin typeface="Cambria Math" panose="02040503050406030204" pitchFamily="18" charset="0"/>
                            </a:rPr>
                            <m:t>𝜏</m:t>
                          </m:r>
                        </m:e>
                        <m:sub>
                          <m:r>
                            <a:rPr lang="en-US" altLang="ja-JP" sz="2000" i="1">
                              <a:latin typeface="Cambria Math" panose="02040503050406030204" pitchFamily="18" charset="0"/>
                            </a:rPr>
                            <m:t>𝑛</m:t>
                          </m:r>
                        </m:sub>
                      </m:sSub>
                      <m:r>
                        <a:rPr kumimoji="1" lang="en-US" altLang="ja-JP" sz="2000" b="0" i="1" smtClean="0">
                          <a:latin typeface="Cambria Math" panose="02040503050406030204" pitchFamily="18" charset="0"/>
                        </a:rPr>
                        <m:t>=</m:t>
                      </m:r>
                      <m:d>
                        <m:dPr>
                          <m:begChr m:val="{"/>
                          <m:endChr m:val=""/>
                          <m:ctrlPr>
                            <a:rPr kumimoji="1" lang="en-US" altLang="ja-JP" sz="2000" b="0" i="1" smtClean="0">
                              <a:latin typeface="Cambria Math" panose="02040503050406030204" pitchFamily="18" charset="0"/>
                            </a:rPr>
                          </m:ctrlPr>
                        </m:dPr>
                        <m:e>
                          <m:eqArr>
                            <m:eqArrPr>
                              <m:ctrlPr>
                                <a:rPr kumimoji="1" lang="en-US" altLang="ja-JP" sz="2000" b="0" i="1" smtClean="0">
                                  <a:latin typeface="Cambria Math" panose="02040503050406030204" pitchFamily="18" charset="0"/>
                                </a:rPr>
                              </m:ctrlPr>
                            </m:eqArrPr>
                            <m:e>
                              <m:r>
                                <a:rPr kumimoji="1" lang="en-US" altLang="ja-JP" sz="2000" b="0" i="1" smtClean="0">
                                  <a:latin typeface="Cambria Math" panose="02040503050406030204" pitchFamily="18" charset="0"/>
                                </a:rPr>
                                <m:t>0,</m:t>
                              </m:r>
                              <m:r>
                                <m:rPr>
                                  <m:nor/>
                                </m:rPr>
                                <a:rPr kumimoji="1" lang="en-US" altLang="ja-JP" sz="2000" b="0" i="0"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𝑎</m:t>
                                  </m:r>
                                </m:e>
                                <m:sub>
                                  <m:r>
                                    <a:rPr lang="en-US" altLang="ja-JP" sz="2000" i="1">
                                      <a:latin typeface="Cambria Math" panose="02040503050406030204" pitchFamily="18" charset="0"/>
                                    </a:rPr>
                                    <m:t>𝑛</m:t>
                                  </m:r>
                                </m:sub>
                              </m:sSub>
                              <m:r>
                                <a:rPr lang="en-US" altLang="ja-JP" sz="200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𝑛</m:t>
                                  </m:r>
                                  <m:r>
                                    <a:rPr lang="en-US" altLang="ja-JP" sz="2000" b="0" i="1" smtClean="0">
                                      <a:latin typeface="Cambria Math" panose="02040503050406030204" pitchFamily="18" charset="0"/>
                                    </a:rPr>
                                    <m:t>−1 </m:t>
                                  </m:r>
                                </m:sub>
                              </m:sSub>
                              <m:r>
                                <a:rPr lang="en-US" altLang="ja-JP" sz="2000" b="0" i="1" smtClean="0">
                                  <a:latin typeface="Cambria Math" panose="02040503050406030204" pitchFamily="18" charset="0"/>
                                </a:rPr>
                                <m:t>,</m:t>
                              </m:r>
                              <m:r>
                                <a:rPr lang="ja-JP" altLang="en-US"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𝑛</m:t>
                                  </m:r>
                                  <m:r>
                                    <a:rPr lang="en-US" altLang="ja-JP" sz="2000" i="1">
                                      <a:latin typeface="Cambria Math" panose="02040503050406030204" pitchFamily="18" charset="0"/>
                                    </a:rPr>
                                    <m:t> </m:t>
                                  </m:r>
                                </m:sub>
                              </m:sSub>
                              <m:r>
                                <a:rPr lang="en-US" altLang="ja-JP" sz="2000" b="0" i="1" smtClean="0">
                                  <a:latin typeface="Cambria Math" panose="02040503050406030204" pitchFamily="18" charset="0"/>
                                </a:rPr>
                                <m:t>,</m:t>
                              </m:r>
                              <m:r>
                                <a:rPr lang="ja-JP" altLang="en-US" sz="2000" i="1"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𝑛</m:t>
                                  </m:r>
                                  <m:r>
                                    <a:rPr lang="en-US" altLang="ja-JP" sz="2000" b="0" i="1" smtClean="0">
                                      <a:latin typeface="Cambria Math" panose="02040503050406030204" pitchFamily="18" charset="0"/>
                                    </a:rPr>
                                    <m:t>+1</m:t>
                                  </m:r>
                                  <m:r>
                                    <a:rPr lang="en-US" altLang="ja-JP" sz="2000" i="1">
                                      <a:latin typeface="Cambria Math" panose="02040503050406030204" pitchFamily="18" charset="0"/>
                                    </a:rPr>
                                    <m:t> </m:t>
                                  </m:r>
                                </m:sub>
                              </m:sSub>
                              <m:r>
                                <a:rPr lang="en-US" altLang="ja-JP" sz="2000" b="0" i="1" smtClean="0">
                                  <a:latin typeface="Cambria Math" panose="02040503050406030204" pitchFamily="18" charset="0"/>
                                </a:rPr>
                                <m:t>}</m:t>
                              </m:r>
                              <m:r>
                                <a:rPr lang="en-US" altLang="ja-JP" sz="2000" i="1" smtClean="0">
                                  <a:latin typeface="Cambria Math" panose="02040503050406030204" pitchFamily="18" charset="0"/>
                                  <a:ea typeface="Cambria Math" panose="02040503050406030204" pitchFamily="18" charset="0"/>
                                </a:rPr>
                                <m:t>⋯</m:t>
                              </m:r>
                              <m:r>
                                <a:rPr lang="ja-JP" altLang="en-US" sz="2000" i="1">
                                  <a:latin typeface="Cambria Math" panose="02040503050406030204" pitchFamily="18" charset="0"/>
                                </a:rPr>
                                <m:t>確率</m:t>
                              </m:r>
                              <m:r>
                                <a:rPr lang="ja-JP" altLang="en-US" sz="2000" i="1">
                                  <a:latin typeface="Cambria Math" panose="02040503050406030204" pitchFamily="18" charset="0"/>
                                </a:rPr>
                                <m:t> </m:t>
                              </m:r>
                              <m:r>
                                <a:rPr lang="en-US" altLang="ja-JP" sz="2000" b="0" i="1" smtClean="0">
                                  <a:latin typeface="Cambria Math" panose="02040503050406030204" pitchFamily="18" charset="0"/>
                                </a:rPr>
                                <m:t>𝑝</m:t>
                              </m:r>
                              <m:r>
                                <a:rPr lang="en-US" altLang="ja-JP" sz="2000" b="0" i="1" smtClean="0">
                                  <a:latin typeface="Cambria Math" panose="02040503050406030204" pitchFamily="18" charset="0"/>
                                </a:rPr>
                                <m:t>    </m:t>
                              </m:r>
                            </m:e>
                            <m:e>
                              <m:r>
                                <a:rPr kumimoji="1" lang="en-US" altLang="ja-JP" sz="2000" b="0" i="1" smtClean="0">
                                  <a:latin typeface="Cambria Math" panose="02040503050406030204" pitchFamily="18" charset="0"/>
                                </a:rPr>
                                <m:t>   1, </m:t>
                              </m:r>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 </m:t>
                                  </m:r>
                                  <m:r>
                                    <a:rPr lang="en-US" altLang="ja-JP" sz="2000" i="1">
                                      <a:latin typeface="Cambria Math" panose="02040503050406030204" pitchFamily="18" charset="0"/>
                                    </a:rPr>
                                    <m:t>𝑎</m:t>
                                  </m:r>
                                </m:e>
                                <m:sub>
                                  <m:r>
                                    <a:rPr lang="en-US" altLang="ja-JP" sz="2000" i="1">
                                      <a:latin typeface="Cambria Math" panose="02040503050406030204" pitchFamily="18" charset="0"/>
                                    </a:rPr>
                                    <m:t>𝑛</m:t>
                                  </m:r>
                                </m:sub>
                              </m:sSub>
                              <m:r>
                                <a:rPr lang="en-US" altLang="ja-JP" sz="2000" b="0" i="1" smtClean="0">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𝑛</m:t>
                                  </m:r>
                                </m:sub>
                              </m:sSub>
                              <m:r>
                                <a:rPr lang="ja-JP" altLang="en-US" sz="2000" i="1">
                                  <a:latin typeface="Cambria Math" panose="02040503050406030204" pitchFamily="18" charset="0"/>
                                </a:rPr>
                                <m:t> </m:t>
                              </m:r>
                              <m:r>
                                <a:rPr lang="en-US" altLang="ja-JP" sz="2000" b="0" i="1" smtClean="0">
                                  <a:latin typeface="Cambria Math" panose="02040503050406030204" pitchFamily="18" charset="0"/>
                                </a:rPr>
                                <m:t>                           </m:t>
                              </m:r>
                              <m:r>
                                <a:rPr lang="ja-JP" altLang="en-US" sz="2000" i="1" smtClean="0">
                                  <a:latin typeface="Cambria Math" panose="02040503050406030204" pitchFamily="18" charset="0"/>
                                </a:rPr>
                                <m:t>⋯</m:t>
                              </m:r>
                              <m:r>
                                <a:rPr lang="ja-JP" altLang="en-US" sz="2000" i="1">
                                  <a:latin typeface="Cambria Math" panose="02040503050406030204" pitchFamily="18" charset="0"/>
                                </a:rPr>
                                <m:t>確率</m:t>
                              </m:r>
                              <m:r>
                                <a:rPr lang="en-US" altLang="ja-JP" sz="2000" b="0" i="1" smtClean="0">
                                  <a:latin typeface="Cambria Math" panose="02040503050406030204" pitchFamily="18" charset="0"/>
                                </a:rPr>
                                <m:t> 1−</m:t>
                              </m:r>
                              <m:r>
                                <a:rPr lang="en-US" altLang="ja-JP" sz="2000" b="0" i="1" smtClean="0">
                                  <a:latin typeface="Cambria Math" panose="02040503050406030204" pitchFamily="18" charset="0"/>
                                </a:rPr>
                                <m:t>𝑝</m:t>
                              </m:r>
                            </m:e>
                          </m:eqArr>
                        </m:e>
                      </m:d>
                    </m:oMath>
                  </m:oMathPara>
                </a14:m>
                <a:endParaRPr kumimoji="1" lang="ja-JP" altLang="en-US" sz="2000" dirty="0"/>
              </a:p>
            </p:txBody>
          </p:sp>
        </mc:Choice>
        <mc:Fallback xmlns="">
          <p:sp>
            <p:nvSpPr>
              <p:cNvPr id="43" name="テキスト ボックス 42">
                <a:extLst>
                  <a:ext uri="{FF2B5EF4-FFF2-40B4-BE49-F238E27FC236}">
                    <a16:creationId xmlns:a16="http://schemas.microsoft.com/office/drawing/2014/main" id="{07BFC035-EFC6-3976-7F19-C2D8367BBB3B}"/>
                  </a:ext>
                </a:extLst>
              </p:cNvPr>
              <p:cNvSpPr txBox="1">
                <a:spLocks noRot="1" noChangeAspect="1" noMove="1" noResize="1" noEditPoints="1" noAdjustHandles="1" noChangeArrowheads="1" noChangeShapeType="1" noTextEdit="1"/>
              </p:cNvSpPr>
              <p:nvPr/>
            </p:nvSpPr>
            <p:spPr>
              <a:xfrm>
                <a:off x="793587" y="4136731"/>
                <a:ext cx="5524086" cy="7993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5F46944D-C896-9A01-B5AC-845763B88CAA}"/>
                  </a:ext>
                </a:extLst>
              </p:cNvPr>
              <p:cNvSpPr txBox="1"/>
              <p:nvPr/>
            </p:nvSpPr>
            <p:spPr>
              <a:xfrm>
                <a:off x="6096000" y="3890093"/>
                <a:ext cx="5020818" cy="646331"/>
              </a:xfrm>
              <a:prstGeom prst="rect">
                <a:avLst/>
              </a:prstGeom>
              <a:noFill/>
            </p:spPr>
            <p:txBody>
              <a:bodyPr wrap="square" rtlCol="0">
                <a:spAutoFit/>
              </a:bodyPr>
              <a:lstStyle/>
              <a:p>
                <a:r>
                  <a:rPr kumimoji="1" lang="ja-JP" altLang="en-US" u="sng" dirty="0"/>
                  <a:t>同じ</a:t>
                </a:r>
                <a:r>
                  <a:rPr kumimoji="1" lang="en-US" altLang="ja-JP" u="sng" dirty="0"/>
                  <a:t>Episode, </a:t>
                </a:r>
                <a14:m>
                  <m:oMath xmlns:m="http://schemas.openxmlformats.org/officeDocument/2006/math">
                    <m:r>
                      <a:rPr kumimoji="1" lang="en-US" altLang="ja-JP" b="0" i="1" u="sng" smtClean="0">
                        <a:latin typeface="Cambria Math" panose="02040503050406030204" pitchFamily="18" charset="0"/>
                      </a:rPr>
                      <m:t>𝑛</m:t>
                    </m:r>
                    <m:r>
                      <a:rPr kumimoji="1" lang="en-US" altLang="ja-JP" b="0" i="1" u="sng" smtClean="0">
                        <a:latin typeface="Cambria Math" panose="02040503050406030204" pitchFamily="18" charset="0"/>
                      </a:rPr>
                      <m:t>−1, </m:t>
                    </m:r>
                    <m:r>
                      <a:rPr kumimoji="1" lang="en-US" altLang="ja-JP" b="0" i="1" u="sng" smtClean="0">
                        <a:latin typeface="Cambria Math" panose="02040503050406030204" pitchFamily="18" charset="0"/>
                      </a:rPr>
                      <m:t>𝑛</m:t>
                    </m:r>
                    <m:r>
                      <a:rPr kumimoji="1" lang="en-US" altLang="ja-JP" b="0" i="1" u="sng" smtClean="0">
                        <a:latin typeface="Cambria Math" panose="02040503050406030204" pitchFamily="18" charset="0"/>
                      </a:rPr>
                      <m:t>, </m:t>
                    </m:r>
                    <m:r>
                      <a:rPr kumimoji="1" lang="en-US" altLang="ja-JP" b="0" i="1" u="sng" smtClean="0">
                        <a:latin typeface="Cambria Math" panose="02040503050406030204" pitchFamily="18" charset="0"/>
                      </a:rPr>
                      <m:t>𝑛</m:t>
                    </m:r>
                    <m:r>
                      <a:rPr kumimoji="1" lang="en-US" altLang="ja-JP" b="0" i="1" u="sng" smtClean="0">
                        <a:latin typeface="Cambria Math" panose="02040503050406030204" pitchFamily="18" charset="0"/>
                      </a:rPr>
                      <m:t>+1</m:t>
                    </m:r>
                  </m:oMath>
                </a14:m>
                <a:r>
                  <a:rPr lang="en-US" altLang="ja-JP" sz="1800" u="sng" dirty="0"/>
                  <a:t>Step</a:t>
                </a:r>
                <a:r>
                  <a:rPr lang="ja-JP" altLang="en-US" sz="1800" u="sng" dirty="0"/>
                  <a:t>の範囲内にある</a:t>
                </a:r>
                <a:br>
                  <a:rPr lang="en-US" altLang="ja-JP" sz="1800" u="sng" dirty="0"/>
                </a:br>
                <a:r>
                  <a:rPr lang="en-US" altLang="ja-JP" sz="1800" u="sng" dirty="0"/>
                  <a:t>3 </a:t>
                </a:r>
                <a:r>
                  <a:rPr lang="ja-JP" altLang="en-US" sz="1800" u="sng" dirty="0"/>
                  <a:t>個の状態からランダム選択</a:t>
                </a:r>
                <a:endParaRPr kumimoji="1" lang="ja-JP" altLang="en-US" u="sng" dirty="0"/>
              </a:p>
            </p:txBody>
          </p:sp>
        </mc:Choice>
        <mc:Fallback xmlns="">
          <p:sp>
            <p:nvSpPr>
              <p:cNvPr id="44" name="テキスト ボックス 43">
                <a:extLst>
                  <a:ext uri="{FF2B5EF4-FFF2-40B4-BE49-F238E27FC236}">
                    <a16:creationId xmlns:a16="http://schemas.microsoft.com/office/drawing/2014/main" id="{5F46944D-C896-9A01-B5AC-845763B88CAA}"/>
                  </a:ext>
                </a:extLst>
              </p:cNvPr>
              <p:cNvSpPr txBox="1">
                <a:spLocks noRot="1" noChangeAspect="1" noMove="1" noResize="1" noEditPoints="1" noAdjustHandles="1" noChangeArrowheads="1" noChangeShapeType="1" noTextEdit="1"/>
              </p:cNvSpPr>
              <p:nvPr/>
            </p:nvSpPr>
            <p:spPr>
              <a:xfrm>
                <a:off x="6096000" y="3890093"/>
                <a:ext cx="5020818" cy="646331"/>
              </a:xfrm>
              <a:prstGeom prst="rect">
                <a:avLst/>
              </a:prstGeom>
              <a:blipFill>
                <a:blip r:embed="rId5"/>
                <a:stretch>
                  <a:fillRect l="-971" t="-5660" r="-121" b="-14151"/>
                </a:stretch>
              </a:blipFill>
            </p:spPr>
            <p:txBody>
              <a:bodyPr/>
              <a:lstStyle/>
              <a:p>
                <a:r>
                  <a:rPr lang="ja-JP" altLang="en-US">
                    <a:noFill/>
                  </a:rPr>
                  <a:t> </a:t>
                </a:r>
              </a:p>
            </p:txBody>
          </p:sp>
        </mc:Fallback>
      </mc:AlternateContent>
      <p:sp>
        <p:nvSpPr>
          <p:cNvPr id="46" name="テキスト ボックス 45">
            <a:extLst>
              <a:ext uri="{FF2B5EF4-FFF2-40B4-BE49-F238E27FC236}">
                <a16:creationId xmlns:a16="http://schemas.microsoft.com/office/drawing/2014/main" id="{FABCB77D-511D-32FC-6317-053596031EC4}"/>
              </a:ext>
            </a:extLst>
          </p:cNvPr>
          <p:cNvSpPr txBox="1"/>
          <p:nvPr/>
        </p:nvSpPr>
        <p:spPr>
          <a:xfrm>
            <a:off x="1036042" y="2967111"/>
            <a:ext cx="1485485" cy="369332"/>
          </a:xfrm>
          <a:prstGeom prst="rect">
            <a:avLst/>
          </a:prstGeom>
          <a:noFill/>
        </p:spPr>
        <p:txBody>
          <a:bodyPr wrap="square">
            <a:spAutoFit/>
          </a:bodyPr>
          <a:lstStyle/>
          <a:p>
            <a:r>
              <a:rPr lang="ja-JP" altLang="en-US" dirty="0"/>
              <a:t>　</a:t>
            </a:r>
          </a:p>
        </p:txBody>
      </p:sp>
      <p:sp>
        <p:nvSpPr>
          <p:cNvPr id="50" name="テキスト ボックス 49">
            <a:extLst>
              <a:ext uri="{FF2B5EF4-FFF2-40B4-BE49-F238E27FC236}">
                <a16:creationId xmlns:a16="http://schemas.microsoft.com/office/drawing/2014/main" id="{16371A8E-2DC6-9B00-EDF3-9474F2776001}"/>
              </a:ext>
            </a:extLst>
          </p:cNvPr>
          <p:cNvSpPr txBox="1"/>
          <p:nvPr/>
        </p:nvSpPr>
        <p:spPr>
          <a:xfrm>
            <a:off x="756802" y="5176142"/>
            <a:ext cx="10049743" cy="923330"/>
          </a:xfrm>
          <a:prstGeom prst="rect">
            <a:avLst/>
          </a:prstGeom>
          <a:noFill/>
        </p:spPr>
        <p:txBody>
          <a:bodyPr wrap="square">
            <a:spAutoFit/>
          </a:bodyPr>
          <a:lstStyle/>
          <a:p>
            <a:r>
              <a:rPr lang="ja-JP" altLang="en-US" dirty="0"/>
              <a:t>近傍</a:t>
            </a:r>
            <a:r>
              <a:rPr lang="en-US" altLang="ja-JP" dirty="0"/>
              <a:t>Step</a:t>
            </a:r>
            <a:r>
              <a:rPr lang="ja-JP" altLang="en-US" dirty="0"/>
              <a:t>で周期的に変化する状態を同一状態と捉える様学習が行われる。</a:t>
            </a:r>
            <a:endParaRPr lang="en-US" altLang="ja-JP" dirty="0"/>
          </a:p>
          <a:p>
            <a:r>
              <a:rPr lang="ja-JP" altLang="en-US" dirty="0"/>
              <a:t>→ 無駄な内発的報酬の発生を抑えられ、エージェントが短期的なノイズではなく</a:t>
            </a:r>
            <a:br>
              <a:rPr lang="en-US" altLang="ja-JP" dirty="0"/>
            </a:br>
            <a:r>
              <a:rPr lang="ja-JP" altLang="en-US" dirty="0"/>
              <a:t>本質的な環境変化に基づいて行動できることが期待される。</a:t>
            </a:r>
          </a:p>
        </p:txBody>
      </p:sp>
    </p:spTree>
    <p:extLst>
      <p:ext uri="{BB962C8B-B14F-4D97-AF65-F5344CB8AC3E}">
        <p14:creationId xmlns:p14="http://schemas.microsoft.com/office/powerpoint/2010/main" val="3274577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a:xfrm>
            <a:off x="558800" y="942109"/>
            <a:ext cx="11099800" cy="588818"/>
          </a:xfrm>
        </p:spPr>
        <p:txBody>
          <a:bodyPr/>
          <a:lstStyle/>
          <a:p>
            <a:r>
              <a:rPr kumimoji="1" lang="ja-JP" altLang="en-US" dirty="0"/>
              <a:t>実験条件</a:t>
            </a:r>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lang="ja-JP" altLang="en-US" dirty="0"/>
              <a:t>実験・考察</a:t>
            </a:r>
            <a:endParaRPr lang="en-US" altLang="ja-JP" dirty="0"/>
          </a:p>
        </p:txBody>
      </p:sp>
      <p:sp>
        <p:nvSpPr>
          <p:cNvPr id="10" name="テキスト ボックス 9">
            <a:extLst>
              <a:ext uri="{FF2B5EF4-FFF2-40B4-BE49-F238E27FC236}">
                <a16:creationId xmlns:a16="http://schemas.microsoft.com/office/drawing/2014/main" id="{7BD71E84-8D7A-2E46-BD77-561FEB9AA3C7}"/>
              </a:ext>
            </a:extLst>
          </p:cNvPr>
          <p:cNvSpPr txBox="1"/>
          <p:nvPr/>
        </p:nvSpPr>
        <p:spPr>
          <a:xfrm>
            <a:off x="1158586" y="1928786"/>
            <a:ext cx="10084378" cy="923330"/>
          </a:xfrm>
          <a:prstGeom prst="rect">
            <a:avLst/>
          </a:prstGeom>
          <a:noFill/>
        </p:spPr>
        <p:txBody>
          <a:bodyPr wrap="square">
            <a:spAutoFit/>
          </a:bodyPr>
          <a:lstStyle/>
          <a:p>
            <a:r>
              <a:rPr lang="ja-JP" altLang="en-US" dirty="0"/>
              <a:t>強化学習アルゴリズムとしては、方策勾配法の一種である</a:t>
            </a:r>
            <a:br>
              <a:rPr lang="en-US" altLang="ja-JP" dirty="0"/>
            </a:br>
            <a:r>
              <a:rPr lang="en-US" altLang="ja-JP" dirty="0"/>
              <a:t>PPO</a:t>
            </a:r>
            <a:r>
              <a:rPr lang="ja-JP" altLang="en-US" dirty="0"/>
              <a:t>（</a:t>
            </a:r>
            <a:r>
              <a:rPr lang="en-US" altLang="ja-JP" dirty="0"/>
              <a:t>Proximal Policy Optimization</a:t>
            </a:r>
            <a:r>
              <a:rPr lang="ja-JP" altLang="en-US" dirty="0"/>
              <a:t>）</a:t>
            </a:r>
            <a:r>
              <a:rPr lang="en-US" altLang="ja-JP" sz="1800" dirty="0"/>
              <a:t> </a:t>
            </a:r>
            <a:r>
              <a:rPr lang="en-US" altLang="ja-JP" sz="1400" dirty="0"/>
              <a:t>[Schulman</a:t>
            </a:r>
            <a:r>
              <a:rPr lang="ja-JP" altLang="en-US" sz="1400" dirty="0"/>
              <a:t> </a:t>
            </a:r>
            <a:r>
              <a:rPr lang="en-US" altLang="ja-JP" sz="1400" dirty="0"/>
              <a:t>et al., 2017] </a:t>
            </a:r>
            <a:r>
              <a:rPr lang="ja-JP" altLang="en-US" dirty="0"/>
              <a:t>を用いた。</a:t>
            </a:r>
            <a:endParaRPr lang="en-US" altLang="ja-JP" sz="1200" dirty="0"/>
          </a:p>
          <a:p>
            <a:r>
              <a:rPr lang="en-US" altLang="ja-JP" dirty="0" err="1"/>
              <a:t>ProcGen</a:t>
            </a:r>
            <a:r>
              <a:rPr lang="en-US" altLang="ja-JP" dirty="0"/>
              <a:t> </a:t>
            </a:r>
            <a:r>
              <a:rPr lang="ja-JP" altLang="en-US" dirty="0"/>
              <a:t>ベンチマークのゲーム「</a:t>
            </a:r>
            <a:r>
              <a:rPr lang="en-US" altLang="ja-JP" dirty="0"/>
              <a:t>Climber</a:t>
            </a:r>
            <a:r>
              <a:rPr lang="ja-JP" altLang="en-US" dirty="0"/>
              <a:t>」環境にて評価を行った</a:t>
            </a:r>
          </a:p>
        </p:txBody>
      </p:sp>
      <p:sp>
        <p:nvSpPr>
          <p:cNvPr id="12" name="テキスト ボックス 11">
            <a:extLst>
              <a:ext uri="{FF2B5EF4-FFF2-40B4-BE49-F238E27FC236}">
                <a16:creationId xmlns:a16="http://schemas.microsoft.com/office/drawing/2014/main" id="{3797EE6D-7133-5659-ABDA-CFC2CF736BE0}"/>
              </a:ext>
            </a:extLst>
          </p:cNvPr>
          <p:cNvSpPr txBox="1"/>
          <p:nvPr/>
        </p:nvSpPr>
        <p:spPr>
          <a:xfrm>
            <a:off x="1158585" y="1442536"/>
            <a:ext cx="9883488" cy="369332"/>
          </a:xfrm>
          <a:prstGeom prst="rect">
            <a:avLst/>
          </a:prstGeom>
          <a:noFill/>
        </p:spPr>
        <p:txBody>
          <a:bodyPr wrap="square">
            <a:spAutoFit/>
          </a:bodyPr>
          <a:lstStyle/>
          <a:p>
            <a:r>
              <a:rPr lang="ja-JP" altLang="en-US" sz="1800" dirty="0"/>
              <a:t>既往研究 </a:t>
            </a:r>
            <a:r>
              <a:rPr lang="en-US" altLang="ja-JP" sz="1800" dirty="0"/>
              <a:t>SND[</a:t>
            </a:r>
            <a:r>
              <a:rPr lang="en-US" altLang="ja-JP" sz="1800" dirty="0" err="1"/>
              <a:t>Pechãč</a:t>
            </a:r>
            <a:r>
              <a:rPr lang="en-US" altLang="ja-JP" sz="1800" dirty="0"/>
              <a:t> et al., 2024]</a:t>
            </a:r>
            <a:r>
              <a:rPr lang="ja-JP" altLang="en-US" sz="1800" dirty="0"/>
              <a:t>と同一条件にて、提案手法の箇所のみ修正し、評価した。</a:t>
            </a:r>
            <a:endParaRPr lang="ja-JP" altLang="en-US" dirty="0"/>
          </a:p>
        </p:txBody>
      </p:sp>
      <p:pic>
        <p:nvPicPr>
          <p:cNvPr id="13" name="図 12">
            <a:extLst>
              <a:ext uri="{FF2B5EF4-FFF2-40B4-BE49-F238E27FC236}">
                <a16:creationId xmlns:a16="http://schemas.microsoft.com/office/drawing/2014/main" id="{56462F3D-3D8B-C3C9-4491-75E96F3F561E}"/>
              </a:ext>
            </a:extLst>
          </p:cNvPr>
          <p:cNvPicPr>
            <a:picLocks noChangeAspect="1"/>
          </p:cNvPicPr>
          <p:nvPr/>
        </p:nvPicPr>
        <p:blipFill>
          <a:blip r:embed="rId3"/>
          <a:stretch>
            <a:fillRect/>
          </a:stretch>
        </p:blipFill>
        <p:spPr>
          <a:xfrm>
            <a:off x="1224824" y="3093725"/>
            <a:ext cx="4039702" cy="3174611"/>
          </a:xfrm>
          <a:prstGeom prst="rect">
            <a:avLst/>
          </a:prstGeom>
        </p:spPr>
      </p:pic>
      <p:sp>
        <p:nvSpPr>
          <p:cNvPr id="15" name="テキスト ボックス 14">
            <a:extLst>
              <a:ext uri="{FF2B5EF4-FFF2-40B4-BE49-F238E27FC236}">
                <a16:creationId xmlns:a16="http://schemas.microsoft.com/office/drawing/2014/main" id="{DCA51412-91C1-DB3A-CC89-74E23CD92597}"/>
              </a:ext>
            </a:extLst>
          </p:cNvPr>
          <p:cNvSpPr txBox="1"/>
          <p:nvPr/>
        </p:nvSpPr>
        <p:spPr>
          <a:xfrm>
            <a:off x="2814205" y="6268336"/>
            <a:ext cx="2602923" cy="307777"/>
          </a:xfrm>
          <a:prstGeom prst="rect">
            <a:avLst/>
          </a:prstGeom>
          <a:noFill/>
        </p:spPr>
        <p:txBody>
          <a:bodyPr wrap="square">
            <a:spAutoFit/>
          </a:bodyPr>
          <a:lstStyle/>
          <a:p>
            <a:r>
              <a:rPr lang="en-US" altLang="ja-JP" sz="1400" dirty="0"/>
              <a:t>[</a:t>
            </a:r>
            <a:r>
              <a:rPr lang="en-US" altLang="ja-JP" sz="1400" dirty="0" err="1"/>
              <a:t>Pechãč</a:t>
            </a:r>
            <a:r>
              <a:rPr lang="en-US" altLang="ja-JP" sz="1400" dirty="0"/>
              <a:t> et al., 2024]</a:t>
            </a:r>
            <a:r>
              <a:rPr lang="ja-JP" altLang="en-US" sz="1400" dirty="0"/>
              <a:t> より引用</a:t>
            </a:r>
          </a:p>
        </p:txBody>
      </p:sp>
      <p:pic>
        <p:nvPicPr>
          <p:cNvPr id="17" name="図 16">
            <a:extLst>
              <a:ext uri="{FF2B5EF4-FFF2-40B4-BE49-F238E27FC236}">
                <a16:creationId xmlns:a16="http://schemas.microsoft.com/office/drawing/2014/main" id="{E057A7F6-AC38-87E1-35B0-8986FF87700E}"/>
              </a:ext>
            </a:extLst>
          </p:cNvPr>
          <p:cNvPicPr>
            <a:picLocks noChangeAspect="1"/>
          </p:cNvPicPr>
          <p:nvPr/>
        </p:nvPicPr>
        <p:blipFill>
          <a:blip r:embed="rId4"/>
          <a:stretch>
            <a:fillRect/>
          </a:stretch>
        </p:blipFill>
        <p:spPr>
          <a:xfrm>
            <a:off x="6866271" y="3038307"/>
            <a:ext cx="3900013" cy="3247626"/>
          </a:xfrm>
          <a:prstGeom prst="rect">
            <a:avLst/>
          </a:prstGeom>
        </p:spPr>
      </p:pic>
      <p:sp>
        <p:nvSpPr>
          <p:cNvPr id="18" name="テキスト ボックス 17">
            <a:extLst>
              <a:ext uri="{FF2B5EF4-FFF2-40B4-BE49-F238E27FC236}">
                <a16:creationId xmlns:a16="http://schemas.microsoft.com/office/drawing/2014/main" id="{138DCCBF-037E-228B-F069-218D8D031020}"/>
              </a:ext>
            </a:extLst>
          </p:cNvPr>
          <p:cNvSpPr txBox="1"/>
          <p:nvPr/>
        </p:nvSpPr>
        <p:spPr>
          <a:xfrm>
            <a:off x="8364253" y="6212918"/>
            <a:ext cx="2602923" cy="307777"/>
          </a:xfrm>
          <a:prstGeom prst="rect">
            <a:avLst/>
          </a:prstGeom>
          <a:noFill/>
        </p:spPr>
        <p:txBody>
          <a:bodyPr wrap="square">
            <a:spAutoFit/>
          </a:bodyPr>
          <a:lstStyle/>
          <a:p>
            <a:r>
              <a:rPr lang="en-US" altLang="ja-JP" sz="1400" dirty="0"/>
              <a:t>[</a:t>
            </a:r>
            <a:r>
              <a:rPr lang="en-US" altLang="ja-JP" sz="1400" dirty="0" err="1"/>
              <a:t>Pechãč</a:t>
            </a:r>
            <a:r>
              <a:rPr lang="en-US" altLang="ja-JP" sz="1400" dirty="0"/>
              <a:t> et al., 2024]</a:t>
            </a:r>
            <a:r>
              <a:rPr lang="ja-JP" altLang="en-US" sz="1400" dirty="0"/>
              <a:t> より引用</a:t>
            </a:r>
          </a:p>
        </p:txBody>
      </p:sp>
      <p:sp>
        <p:nvSpPr>
          <p:cNvPr id="22" name="テキスト ボックス 21">
            <a:extLst>
              <a:ext uri="{FF2B5EF4-FFF2-40B4-BE49-F238E27FC236}">
                <a16:creationId xmlns:a16="http://schemas.microsoft.com/office/drawing/2014/main" id="{CACF08D9-825A-F4C9-1E2B-D3930443A09A}"/>
              </a:ext>
            </a:extLst>
          </p:cNvPr>
          <p:cNvSpPr txBox="1"/>
          <p:nvPr/>
        </p:nvSpPr>
        <p:spPr>
          <a:xfrm>
            <a:off x="1224824" y="2821339"/>
            <a:ext cx="2543612" cy="369332"/>
          </a:xfrm>
          <a:prstGeom prst="rect">
            <a:avLst/>
          </a:prstGeom>
          <a:noFill/>
        </p:spPr>
        <p:txBody>
          <a:bodyPr wrap="square">
            <a:spAutoFit/>
          </a:bodyPr>
          <a:lstStyle/>
          <a:p>
            <a:r>
              <a:rPr lang="ja-JP" altLang="en-US" dirty="0"/>
              <a:t>■ハイパーパラメータ </a:t>
            </a:r>
          </a:p>
        </p:txBody>
      </p:sp>
      <p:sp>
        <p:nvSpPr>
          <p:cNvPr id="23" name="テキスト ボックス 22">
            <a:extLst>
              <a:ext uri="{FF2B5EF4-FFF2-40B4-BE49-F238E27FC236}">
                <a16:creationId xmlns:a16="http://schemas.microsoft.com/office/drawing/2014/main" id="{B03D343D-874D-BF83-1217-61D4716C98C1}"/>
              </a:ext>
            </a:extLst>
          </p:cNvPr>
          <p:cNvSpPr txBox="1"/>
          <p:nvPr/>
        </p:nvSpPr>
        <p:spPr>
          <a:xfrm>
            <a:off x="6780496" y="2821339"/>
            <a:ext cx="3900013" cy="369332"/>
          </a:xfrm>
          <a:prstGeom prst="rect">
            <a:avLst/>
          </a:prstGeom>
          <a:noFill/>
        </p:spPr>
        <p:txBody>
          <a:bodyPr wrap="square">
            <a:spAutoFit/>
          </a:bodyPr>
          <a:lstStyle/>
          <a:p>
            <a:r>
              <a:rPr lang="ja-JP" altLang="en-US" dirty="0"/>
              <a:t>■学習モデルアーキテクチャ </a:t>
            </a:r>
          </a:p>
        </p:txBody>
      </p:sp>
    </p:spTree>
    <p:extLst>
      <p:ext uri="{BB962C8B-B14F-4D97-AF65-F5344CB8AC3E}">
        <p14:creationId xmlns:p14="http://schemas.microsoft.com/office/powerpoint/2010/main" val="220443133"/>
      </p:ext>
    </p:extLst>
  </p:cSld>
  <p:clrMapOvr>
    <a:masterClrMapping/>
  </p:clrMapOvr>
</p:sld>
</file>

<file path=ppt/theme/theme1.xml><?xml version="1.0" encoding="utf-8"?>
<a:theme xmlns:a="http://schemas.openxmlformats.org/drawingml/2006/main" name="研究発表スライドマスタ">
  <a:themeElements>
    <a:clrScheme name="ユーザー定義 8">
      <a:dk1>
        <a:srgbClr val="4D4D4D"/>
      </a:dk1>
      <a:lt1>
        <a:srgbClr val="F8F8F8"/>
      </a:lt1>
      <a:dk2>
        <a:srgbClr val="7F7F7F"/>
      </a:dk2>
      <a:lt2>
        <a:srgbClr val="B2B2B2"/>
      </a:lt2>
      <a:accent1>
        <a:srgbClr val="2E5B96"/>
      </a:accent1>
      <a:accent2>
        <a:srgbClr val="C03936"/>
      </a:accent2>
      <a:accent3>
        <a:srgbClr val="ED7D31"/>
      </a:accent3>
      <a:accent4>
        <a:srgbClr val="3E9288"/>
      </a:accent4>
      <a:accent5>
        <a:srgbClr val="4747C1"/>
      </a:accent5>
      <a:accent6>
        <a:srgbClr val="70AD47"/>
      </a:accent6>
      <a:hlink>
        <a:srgbClr val="0563C1"/>
      </a:hlink>
      <a:folHlink>
        <a:srgbClr val="954F72"/>
      </a:folHlink>
    </a:clrScheme>
    <a:fontScheme name="ユーザー定義 2">
      <a:majorFont>
        <a:latin typeface="Segoe UI"/>
        <a:ea typeface="游ゴシック Medium"/>
        <a:cs typeface=""/>
      </a:majorFont>
      <a:minorFont>
        <a:latin typeface="Segoe UI"/>
        <a:ea typeface="游ゴシック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研究発表用テンプレート2022版.potx" id="{6306135A-614C-4776-A803-91994B10B76C}" vid="{3B8C9F31-E626-4709-A765-E9EDF381CB2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7783413B678BA4F83764129A5DB4607" ma:contentTypeVersion="0" ma:contentTypeDescription="新しいドキュメントを作成します。" ma:contentTypeScope="" ma:versionID="36bbfa3e05015206d9e02241ed477da6">
  <xsd:schema xmlns:xsd="http://www.w3.org/2001/XMLSchema" xmlns:xs="http://www.w3.org/2001/XMLSchema" xmlns:p="http://schemas.microsoft.com/office/2006/metadata/properties" targetNamespace="http://schemas.microsoft.com/office/2006/metadata/properties" ma:root="true" ma:fieldsID="bfa5fc393d419cfd9816b88a984ff78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B33ED81-A378-482E-B710-0D21A32023B2}">
  <ds:schemaRef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www.w3.org/XML/1998/namespace"/>
    <ds:schemaRef ds:uri="http://schemas.microsoft.com/office/infopath/2007/PartnerControls"/>
    <ds:schemaRef ds:uri="http://purl.org/dc/dcmitype/"/>
    <ds:schemaRef ds:uri="http://purl.org/dc/terms/"/>
  </ds:schemaRefs>
</ds:datastoreItem>
</file>

<file path=customXml/itemProps2.xml><?xml version="1.0" encoding="utf-8"?>
<ds:datastoreItem xmlns:ds="http://schemas.openxmlformats.org/officeDocument/2006/customXml" ds:itemID="{0EFD21F3-24CC-4605-A5CE-D678D2531AFB}">
  <ds:schemaRefs>
    <ds:schemaRef ds:uri="http://schemas.microsoft.com/sharepoint/v3/contenttype/forms"/>
  </ds:schemaRefs>
</ds:datastoreItem>
</file>

<file path=customXml/itemProps3.xml><?xml version="1.0" encoding="utf-8"?>
<ds:datastoreItem xmlns:ds="http://schemas.openxmlformats.org/officeDocument/2006/customXml" ds:itemID="{BE74453E-F96D-478A-A3EE-1788D5BEB2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研究発表用テンプレート2022版</Template>
  <TotalTime>2205</TotalTime>
  <Words>3070</Words>
  <Application>Microsoft Office PowerPoint</Application>
  <PresentationFormat>ワイド画面</PresentationFormat>
  <Paragraphs>238</Paragraphs>
  <Slides>16</Slides>
  <Notes>13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ＭＳ 明朝</vt:lpstr>
      <vt:lpstr>游ゴシック</vt:lpstr>
      <vt:lpstr>游ゴシック Medium</vt:lpstr>
      <vt:lpstr>Arial</vt:lpstr>
      <vt:lpstr>Cambria Math</vt:lpstr>
      <vt:lpstr>Segoe UI</vt:lpstr>
      <vt:lpstr>Wingdings</vt:lpstr>
      <vt:lpstr>研究発表スライドマスタ</vt:lpstr>
      <vt:lpstr>内発的動機付けと対照学習の改良による スパースな報酬環境における探索効率向上</vt:lpstr>
      <vt:lpstr>PowerPoint プレゼンテーション</vt:lpstr>
      <vt:lpstr>内発的動機づけを活用し、希薄な報酬環境での学習効率を高める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SAGARA Hiroki</dc:creator>
  <cp:lastModifiedBy>SAGARA Hiroki</cp:lastModifiedBy>
  <cp:revision>2</cp:revision>
  <dcterms:created xsi:type="dcterms:W3CDTF">2025-02-22T04:32:12Z</dcterms:created>
  <dcterms:modified xsi:type="dcterms:W3CDTF">2025-02-25T12:43:17Z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0x010100E7783413B678BA4F83764129A5DB4607</vt:lpwstr>
  </property>
</Properties>
</file>