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1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7"/>
  </p:normalViewPr>
  <p:slideViewPr>
    <p:cSldViewPr snapToGrid="0">
      <p:cViewPr varScale="1">
        <p:scale>
          <a:sx n="75" d="100"/>
          <a:sy n="75" d="100"/>
        </p:scale>
        <p:origin x="893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4889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04302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-&gt;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91630" y="1252538"/>
            <a:ext cx="7281862" cy="4008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-&gt; all flags replaced</a:t>
            </a:r>
          </a:p>
          <a:p>
            <a:pPr lvl="2"/>
            <a:r>
              <a:rPr lang="en-US" altLang="en-US" dirty="0"/>
              <a:t>If CPU in user mode -&gt; on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152400"/>
            <a:ext cx="7685087" cy="57779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036320"/>
            <a:ext cx="7351712" cy="4450768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-&gt;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dirty="0"/>
              <a:t>Can cause many more TLB misses -&gt;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-&gt;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320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051560"/>
            <a:ext cx="6952932" cy="4048760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11782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986879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the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13897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22840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25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991002"/>
            <a:ext cx="7665160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1337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7" y="1037009"/>
            <a:ext cx="6851914" cy="4490032"/>
          </a:xfrm>
        </p:spPr>
        <p:txBody>
          <a:bodyPr/>
          <a:lstStyle/>
          <a:p>
            <a:r>
              <a:rPr lang="en-US" altLang="en-US" dirty="0"/>
              <a:t>Other variations include: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16219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1" y="1009969"/>
            <a:ext cx="6830840" cy="4425632"/>
          </a:xfrm>
        </p:spPr>
        <p:txBody>
          <a:bodyPr/>
          <a:lstStyle/>
          <a:p>
            <a:r>
              <a:rPr lang="en-US" altLang="en-US" dirty="0"/>
              <a:t>Other variations (Cont.)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Many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7358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042441"/>
            <a:ext cx="7082931" cy="4443959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pPr lvl="1"/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/>
            <a:r>
              <a:rPr lang="en-US" altLang="en-US" dirty="0"/>
              <a:t>Programs running within that environment show only minor performance decreases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the Intel CPUs were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15594</TotalTime>
  <Words>3857</Words>
  <Application>Microsoft Office PowerPoint</Application>
  <PresentationFormat>On-screen Show (4:3)</PresentationFormat>
  <Paragraphs>393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18:  Virtual Machines</vt:lpstr>
      <vt:lpstr>Outline</vt:lpstr>
      <vt:lpstr>Chapter 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242</cp:revision>
  <cp:lastPrinted>2013-09-10T17:57:57Z</cp:lastPrinted>
  <dcterms:created xsi:type="dcterms:W3CDTF">2011-01-13T23:43:38Z</dcterms:created>
  <dcterms:modified xsi:type="dcterms:W3CDTF">2020-04-19T19:10:46Z</dcterms:modified>
</cp:coreProperties>
</file>