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5C0A-4F3D-4EDF-BC81-E0DB5BD2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BADC4-8809-4B24-9A29-FF48F3D6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7065-4774-423F-A25F-7843B189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37F4-7A6D-4811-B07B-924AE6DF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F8F6-E335-40D0-86AA-5A46312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7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129B-2677-4EE4-B2A3-79CD2BE3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AC25-8C67-420C-8EEC-485809D2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5864-4489-4BC3-B2A1-5DE513D1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1866-603E-4C32-9C64-F3E74D2D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DCD1-1EA0-4E98-8E1F-73263BEB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B2970-8FF4-40D2-A520-8E31A4F8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AAA47-43CD-4144-B833-B7ADEBEB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3466D-5A4B-4FB7-9A93-AA0E92D6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D229-A1C3-4C30-9F9B-2B83BFC7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3EDC-A17B-4A66-A67B-1723A502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936E-5A93-4C14-9338-DE758DDB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1798-DE63-4FBD-AEF4-5F35B4E0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5258-4E2D-415E-BA4F-CCFA73F5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11A2-B42E-45F0-A548-BC4A9A65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E2AF-721C-4DA7-9654-9DC403B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2C4B-583F-4146-8723-93AA0289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5313F-97A2-410E-B015-AF95C9E2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E548-2BCA-4EE7-9C12-B7A1751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F831-D270-4D46-9FD2-E53D5D5B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9D53-1D6D-4413-898D-239B8CD6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770-F9B6-4DB7-B452-CB41F71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B1DC-AFD7-4462-A736-F09F7E45A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CC48E-D60C-43B6-BAB7-27811E46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51EE-B68B-4D78-A3BB-7DBFEDD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8B68-3CCF-49DD-8E1B-335768EF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D357-5D1B-46F1-BCCD-F06D8BCC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0B10-1A10-42BC-9043-279DC5BB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11A8-0CBD-4E7F-B13A-AA4D04614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19B02-44A8-4D79-B408-50638C8E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EDA7F-9875-41C7-BF93-A202AB2A0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4582-A0C4-4BC9-8E75-F0547FEBA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FC3E1-D9EB-40FD-A032-3E271B3C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C1B1E-0FA3-4A1D-833D-E556FB1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A6743-8F1B-4166-9B98-B6F4B8A5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359D-0F4B-4DB3-9AF2-4A34A121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CB9B4-A16D-427E-B015-858BF560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256D5-E33F-4157-953C-10166740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49755-1742-4CF0-89A3-E44A9EC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8941-4509-456D-9E84-EE054144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5BF7-DBC1-4642-A8C3-83ACD535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41A4-1883-41B1-B517-834B4573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C90-2BDA-4BB5-9402-7C96E318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C2C2-7F50-4364-850F-927ABDA9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FA5D4-CD2F-4B99-B4E5-6F1C3FAB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1BE5-3F80-411B-93EC-BEB1D9E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C8DB-44DB-4605-AC44-B96225AC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FE04-B2F7-4F0A-A523-97D9907D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320-66A9-486F-B7A0-75962615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C15CB-C927-4E77-86AC-CE966EF1F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CCB3C-43CF-455F-99D9-2BEEA254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F2BC1-E12C-42F3-B962-8502753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E3DBC-D9CD-4E4E-B355-3BD0282E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6D30-96A2-436C-AD43-2F0CCB5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868DE-660C-4D10-8CA3-6F86EC5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D0F1-3AC5-496C-B32C-46B1658A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2B9F-4B93-4B4B-A2E1-4AEC4814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5E45D-826C-4D84-B503-AAB90AC98960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F4A5-F562-4C81-88B5-3EF95DE1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32C0-90FF-4CC8-AC06-DDB1112AE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527C-10DF-4CA2-B1CA-7B274F6F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5901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30055-38DF-48A6-BD80-AD8D2FEA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87"/>
            <a:ext cx="12191999" cy="5738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878A4-2E51-4462-A8F0-B19A34E55237}"/>
              </a:ext>
            </a:extLst>
          </p:cNvPr>
          <p:cNvSpPr txBox="1"/>
          <p:nvPr/>
        </p:nvSpPr>
        <p:spPr>
          <a:xfrm>
            <a:off x="747064" y="2394197"/>
            <a:ext cx="210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 ID: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8F89E-55B4-441A-B13F-6BA04EAD0580}"/>
              </a:ext>
            </a:extLst>
          </p:cNvPr>
          <p:cNvSpPr txBox="1"/>
          <p:nvPr/>
        </p:nvSpPr>
        <p:spPr>
          <a:xfrm>
            <a:off x="765561" y="3397906"/>
            <a:ext cx="207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Password    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110A1-D37E-4248-AFA2-E44234A4BE4C}"/>
              </a:ext>
            </a:extLst>
          </p:cNvPr>
          <p:cNvSpPr/>
          <p:nvPr/>
        </p:nvSpPr>
        <p:spPr>
          <a:xfrm>
            <a:off x="2962000" y="2370209"/>
            <a:ext cx="326064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4152D-654D-48C1-9EB2-6EB9ED1A6263}"/>
              </a:ext>
            </a:extLst>
          </p:cNvPr>
          <p:cNvSpPr/>
          <p:nvPr/>
        </p:nvSpPr>
        <p:spPr>
          <a:xfrm>
            <a:off x="2962000" y="3397906"/>
            <a:ext cx="3260642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BE182-B173-4BA3-9380-7B4F60650DC1}"/>
              </a:ext>
            </a:extLst>
          </p:cNvPr>
          <p:cNvSpPr txBox="1"/>
          <p:nvPr/>
        </p:nvSpPr>
        <p:spPr>
          <a:xfrm>
            <a:off x="898936" y="5387940"/>
            <a:ext cx="111016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6DB9C-6CA1-4878-B0B9-BEE0D9E5BBD8}"/>
              </a:ext>
            </a:extLst>
          </p:cNvPr>
          <p:cNvSpPr txBox="1"/>
          <p:nvPr/>
        </p:nvSpPr>
        <p:spPr>
          <a:xfrm>
            <a:off x="2835358" y="5400078"/>
            <a:ext cx="220028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Account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8994B384-8F3B-4D48-ABEF-580E7E6A9CB7}"/>
              </a:ext>
            </a:extLst>
          </p:cNvPr>
          <p:cNvSpPr/>
          <p:nvPr/>
        </p:nvSpPr>
        <p:spPr>
          <a:xfrm>
            <a:off x="898936" y="5387940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D2FFB390-A311-4D01-A36B-97E2FD804DCE}"/>
              </a:ext>
            </a:extLst>
          </p:cNvPr>
          <p:cNvSpPr/>
          <p:nvPr/>
        </p:nvSpPr>
        <p:spPr>
          <a:xfrm>
            <a:off x="2825331" y="5401934"/>
            <a:ext cx="22103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30055-38DF-48A6-BD80-AD8D2FEA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87"/>
            <a:ext cx="12191999" cy="5738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878A4-2E51-4462-A8F0-B19A34E55237}"/>
              </a:ext>
            </a:extLst>
          </p:cNvPr>
          <p:cNvSpPr txBox="1"/>
          <p:nvPr/>
        </p:nvSpPr>
        <p:spPr>
          <a:xfrm>
            <a:off x="1248392" y="1917682"/>
            <a:ext cx="143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First Name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110A1-D37E-4248-AFA2-E44234A4BE4C}"/>
              </a:ext>
            </a:extLst>
          </p:cNvPr>
          <p:cNvSpPr/>
          <p:nvPr/>
        </p:nvSpPr>
        <p:spPr>
          <a:xfrm>
            <a:off x="3129427" y="1905183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BE182-B173-4BA3-9380-7B4F60650DC1}"/>
              </a:ext>
            </a:extLst>
          </p:cNvPr>
          <p:cNvSpPr txBox="1"/>
          <p:nvPr/>
        </p:nvSpPr>
        <p:spPr>
          <a:xfrm>
            <a:off x="1813337" y="5632641"/>
            <a:ext cx="1354867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6DB9C-6CA1-4878-B0B9-BEE0D9E5BBD8}"/>
              </a:ext>
            </a:extLst>
          </p:cNvPr>
          <p:cNvSpPr txBox="1"/>
          <p:nvPr/>
        </p:nvSpPr>
        <p:spPr>
          <a:xfrm>
            <a:off x="3709116" y="5644779"/>
            <a:ext cx="149394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A904-77CA-419A-BDF3-7F7EF7F66297}"/>
              </a:ext>
            </a:extLst>
          </p:cNvPr>
          <p:cNvSpPr txBox="1"/>
          <p:nvPr/>
        </p:nvSpPr>
        <p:spPr>
          <a:xfrm>
            <a:off x="1235796" y="2422422"/>
            <a:ext cx="146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Last  Name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834434-2C9D-4338-B18E-FA8C17BDD8B1}"/>
              </a:ext>
            </a:extLst>
          </p:cNvPr>
          <p:cNvSpPr/>
          <p:nvPr/>
        </p:nvSpPr>
        <p:spPr>
          <a:xfrm>
            <a:off x="3129427" y="2422422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333A9-BF1D-43E9-9BC5-E91FF4E83420}"/>
              </a:ext>
            </a:extLst>
          </p:cNvPr>
          <p:cNvSpPr txBox="1"/>
          <p:nvPr/>
        </p:nvSpPr>
        <p:spPr>
          <a:xfrm>
            <a:off x="1159652" y="2941492"/>
            <a:ext cx="1616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Employee ID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5A823-33BB-4C18-813D-19147946E6F9}"/>
              </a:ext>
            </a:extLst>
          </p:cNvPr>
          <p:cNvSpPr/>
          <p:nvPr/>
        </p:nvSpPr>
        <p:spPr>
          <a:xfrm>
            <a:off x="3129427" y="2941492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C0A89-0AA8-45B7-BDA5-72B7511093A6}"/>
              </a:ext>
            </a:extLst>
          </p:cNvPr>
          <p:cNvSpPr txBox="1"/>
          <p:nvPr/>
        </p:nvSpPr>
        <p:spPr>
          <a:xfrm>
            <a:off x="1318444" y="3456147"/>
            <a:ext cx="1298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Password 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776C2C-8A63-4D01-A3B9-C2322AB91DB6}"/>
              </a:ext>
            </a:extLst>
          </p:cNvPr>
          <p:cNvSpPr/>
          <p:nvPr/>
        </p:nvSpPr>
        <p:spPr>
          <a:xfrm>
            <a:off x="3129427" y="3456147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99184-3480-4B0C-99D1-31A2C219FDD4}"/>
              </a:ext>
            </a:extLst>
          </p:cNvPr>
          <p:cNvSpPr txBox="1"/>
          <p:nvPr/>
        </p:nvSpPr>
        <p:spPr>
          <a:xfrm>
            <a:off x="1526099" y="3970802"/>
            <a:ext cx="883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Email 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DE9AA5-3702-47CC-8C1F-50CA6CD4A713}"/>
              </a:ext>
            </a:extLst>
          </p:cNvPr>
          <p:cNvSpPr/>
          <p:nvPr/>
        </p:nvSpPr>
        <p:spPr>
          <a:xfrm>
            <a:off x="3129427" y="3970802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21245-C77E-4D12-B898-C2DE9EAC442E}"/>
              </a:ext>
            </a:extLst>
          </p:cNvPr>
          <p:cNvSpPr txBox="1"/>
          <p:nvPr/>
        </p:nvSpPr>
        <p:spPr>
          <a:xfrm>
            <a:off x="1171500" y="4485021"/>
            <a:ext cx="1670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Date Of birth: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D2A8B-CDF6-4F89-A7FB-50B991BAD547}"/>
              </a:ext>
            </a:extLst>
          </p:cNvPr>
          <p:cNvSpPr/>
          <p:nvPr/>
        </p:nvSpPr>
        <p:spPr>
          <a:xfrm>
            <a:off x="3129427" y="4485021"/>
            <a:ext cx="32606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C0BE0F20-5F50-4550-8833-4EEB9F034F94}"/>
              </a:ext>
            </a:extLst>
          </p:cNvPr>
          <p:cNvSpPr/>
          <p:nvPr/>
        </p:nvSpPr>
        <p:spPr>
          <a:xfrm>
            <a:off x="1813336" y="5644779"/>
            <a:ext cx="13548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4" action="ppaction://hlinksldjump"/>
            <a:extLst>
              <a:ext uri="{FF2B5EF4-FFF2-40B4-BE49-F238E27FC236}">
                <a16:creationId xmlns:a16="http://schemas.microsoft.com/office/drawing/2014/main" id="{1823F25C-165A-4495-B041-0D70E00325F9}"/>
              </a:ext>
            </a:extLst>
          </p:cNvPr>
          <p:cNvSpPr/>
          <p:nvPr/>
        </p:nvSpPr>
        <p:spPr>
          <a:xfrm>
            <a:off x="3709115" y="5644779"/>
            <a:ext cx="14939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2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30055-38DF-48A6-BD80-AD8D2FEA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461"/>
            <a:ext cx="12191999" cy="5738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878A4-2E51-4462-A8F0-B19A34E55237}"/>
              </a:ext>
            </a:extLst>
          </p:cNvPr>
          <p:cNvSpPr txBox="1"/>
          <p:nvPr/>
        </p:nvSpPr>
        <p:spPr>
          <a:xfrm>
            <a:off x="1236061" y="2079047"/>
            <a:ext cx="411670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Personal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BE182-B173-4BA3-9380-7B4F60650DC1}"/>
              </a:ext>
            </a:extLst>
          </p:cNvPr>
          <p:cNvSpPr txBox="1"/>
          <p:nvPr/>
        </p:nvSpPr>
        <p:spPr>
          <a:xfrm>
            <a:off x="2547431" y="5542488"/>
            <a:ext cx="1110167" cy="461665"/>
          </a:xfrm>
          <a:prstGeom prst="rect">
            <a:avLst/>
          </a:prstGeom>
          <a:solidFill>
            <a:srgbClr val="961A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33702-5637-48AE-99BE-FF3C72B16C5F}"/>
              </a:ext>
            </a:extLst>
          </p:cNvPr>
          <p:cNvSpPr txBox="1"/>
          <p:nvPr/>
        </p:nvSpPr>
        <p:spPr>
          <a:xfrm>
            <a:off x="1379624" y="3055332"/>
            <a:ext cx="382957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Official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27B91-6A99-4F1A-9887-4B5947CDC66F}"/>
              </a:ext>
            </a:extLst>
          </p:cNvPr>
          <p:cNvSpPr txBox="1"/>
          <p:nvPr/>
        </p:nvSpPr>
        <p:spPr>
          <a:xfrm>
            <a:off x="1515784" y="4031618"/>
            <a:ext cx="355725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Working Schedule</a:t>
            </a: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1EFC9E55-A030-4C77-B826-16A4E3CDF425}"/>
              </a:ext>
            </a:extLst>
          </p:cNvPr>
          <p:cNvSpPr/>
          <p:nvPr/>
        </p:nvSpPr>
        <p:spPr>
          <a:xfrm>
            <a:off x="2547431" y="5542488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8D23DF80-E479-4564-9AD2-23724808774D}"/>
              </a:ext>
            </a:extLst>
          </p:cNvPr>
          <p:cNvSpPr/>
          <p:nvPr/>
        </p:nvSpPr>
        <p:spPr>
          <a:xfrm>
            <a:off x="1236061" y="2079047"/>
            <a:ext cx="4116704" cy="64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97F8827-FE5B-4DFF-8936-0921A5FBCB07}"/>
              </a:ext>
            </a:extLst>
          </p:cNvPr>
          <p:cNvSpPr/>
          <p:nvPr/>
        </p:nvSpPr>
        <p:spPr>
          <a:xfrm>
            <a:off x="1379624" y="3055333"/>
            <a:ext cx="3829575" cy="64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7A683371-DD95-43C5-8A77-F3062E08BFB4}"/>
              </a:ext>
            </a:extLst>
          </p:cNvPr>
          <p:cNvSpPr/>
          <p:nvPr/>
        </p:nvSpPr>
        <p:spPr>
          <a:xfrm>
            <a:off x="1523191" y="4031619"/>
            <a:ext cx="3557256" cy="64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E70A68E7-37B6-488F-BB1D-5649F1E28458}"/>
              </a:ext>
            </a:extLst>
          </p:cNvPr>
          <p:cNvSpPr/>
          <p:nvPr/>
        </p:nvSpPr>
        <p:spPr>
          <a:xfrm>
            <a:off x="2547431" y="5542488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3125D-E5D0-4057-A3D9-579CD86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0461"/>
            <a:ext cx="12191999" cy="5737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3E4CDC-0E66-4590-8AF0-BD7165E2A668}"/>
              </a:ext>
            </a:extLst>
          </p:cNvPr>
          <p:cNvSpPr txBox="1"/>
          <p:nvPr/>
        </p:nvSpPr>
        <p:spPr>
          <a:xfrm>
            <a:off x="1300454" y="2012453"/>
            <a:ext cx="411670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Personal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36161-2843-4D97-91AC-3CE263977D99}"/>
              </a:ext>
            </a:extLst>
          </p:cNvPr>
          <p:cNvSpPr txBox="1"/>
          <p:nvPr/>
        </p:nvSpPr>
        <p:spPr>
          <a:xfrm>
            <a:off x="9529926" y="6165503"/>
            <a:ext cx="1110167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E9F8A-67A7-49B7-A66A-B3DC75F056B4}"/>
              </a:ext>
            </a:extLst>
          </p:cNvPr>
          <p:cNvSpPr txBox="1"/>
          <p:nvPr/>
        </p:nvSpPr>
        <p:spPr>
          <a:xfrm>
            <a:off x="1300454" y="2944539"/>
            <a:ext cx="5390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Name                        : Karim Hossain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NID                            : 09298433383338384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Email                         : karim45@gmail.com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Contact                     : 01677711122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Date Of Birth           : 12/11/1985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Blood Group            :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A+ve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 Address      : 146/3,2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lane,kolabagan,Dhaka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Permanent Address  : 146/3,2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lane,kolabagan,Dhaka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C321A1-4C2F-46B3-B7E1-FEE4CD6A2F69}"/>
              </a:ext>
            </a:extLst>
          </p:cNvPr>
          <p:cNvSpPr txBox="1"/>
          <p:nvPr/>
        </p:nvSpPr>
        <p:spPr>
          <a:xfrm>
            <a:off x="6426118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6E30E-8F00-46ED-8D6D-0D05AED538F0}"/>
              </a:ext>
            </a:extLst>
          </p:cNvPr>
          <p:cNvSpPr txBox="1"/>
          <p:nvPr/>
        </p:nvSpPr>
        <p:spPr>
          <a:xfrm>
            <a:off x="7978023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83CC13-0866-4174-B5F1-FA43A3643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85" y="2012453"/>
            <a:ext cx="3512991" cy="3045983"/>
          </a:xfrm>
          <a:prstGeom prst="rect">
            <a:avLst/>
          </a:prstGeom>
        </p:spPr>
      </p:pic>
      <p:sp>
        <p:nvSpPr>
          <p:cNvPr id="26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B7B4A716-B168-45B3-813B-4D1621944FCC}"/>
              </a:ext>
            </a:extLst>
          </p:cNvPr>
          <p:cNvSpPr/>
          <p:nvPr/>
        </p:nvSpPr>
        <p:spPr>
          <a:xfrm>
            <a:off x="7978023" y="6165502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3FF949F1-6E8F-4BAD-B2ED-22EDA4673EEE}"/>
              </a:ext>
            </a:extLst>
          </p:cNvPr>
          <p:cNvSpPr/>
          <p:nvPr/>
        </p:nvSpPr>
        <p:spPr>
          <a:xfrm>
            <a:off x="9529926" y="6165502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51EE1316-F9FC-44CE-86DC-AB4AE5787B5A}"/>
              </a:ext>
            </a:extLst>
          </p:cNvPr>
          <p:cNvSpPr/>
          <p:nvPr/>
        </p:nvSpPr>
        <p:spPr>
          <a:xfrm>
            <a:off x="6426118" y="6165502"/>
            <a:ext cx="1110167" cy="45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8" action="ppaction://hlinksldjump"/>
            <a:extLst>
              <a:ext uri="{FF2B5EF4-FFF2-40B4-BE49-F238E27FC236}">
                <a16:creationId xmlns:a16="http://schemas.microsoft.com/office/drawing/2014/main" id="{9C42BF8C-9C55-4FCF-9671-0A0B761230A6}"/>
              </a:ext>
            </a:extLst>
          </p:cNvPr>
          <p:cNvSpPr/>
          <p:nvPr/>
        </p:nvSpPr>
        <p:spPr>
          <a:xfrm>
            <a:off x="9529926" y="6164848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3125D-E5D0-4057-A3D9-579CD86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0461"/>
            <a:ext cx="12191999" cy="5737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3E4CDC-0E66-4590-8AF0-BD7165E2A668}"/>
              </a:ext>
            </a:extLst>
          </p:cNvPr>
          <p:cNvSpPr txBox="1"/>
          <p:nvPr/>
        </p:nvSpPr>
        <p:spPr>
          <a:xfrm>
            <a:off x="1300454" y="2012453"/>
            <a:ext cx="4116704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Personal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36161-2843-4D97-91AC-3CE263977D99}"/>
              </a:ext>
            </a:extLst>
          </p:cNvPr>
          <p:cNvSpPr txBox="1"/>
          <p:nvPr/>
        </p:nvSpPr>
        <p:spPr>
          <a:xfrm>
            <a:off x="9529926" y="6165503"/>
            <a:ext cx="1110167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E9F8A-67A7-49B7-A66A-B3DC75F056B4}"/>
              </a:ext>
            </a:extLst>
          </p:cNvPr>
          <p:cNvSpPr txBox="1"/>
          <p:nvPr/>
        </p:nvSpPr>
        <p:spPr>
          <a:xfrm>
            <a:off x="1300454" y="2944539"/>
            <a:ext cx="5390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Name                        : Karim Hossain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NID                            : 09298433383338384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Email                         : karim45@gmail.com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Contact                     : 01677711122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Date Of Birth           : 12/11/1985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Blood Group            :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A+ve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 Address      : 146/3,2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lane,kolabagan,Dhaka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Permanent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Adress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 : 146/3,2</a:t>
            </a:r>
            <a:r>
              <a:rPr lang="en-US" b="1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lane,kolabagan,Dhaka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C321A1-4C2F-46B3-B7E1-FEE4CD6A2F69}"/>
              </a:ext>
            </a:extLst>
          </p:cNvPr>
          <p:cNvSpPr txBox="1"/>
          <p:nvPr/>
        </p:nvSpPr>
        <p:spPr>
          <a:xfrm>
            <a:off x="6426118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6E30E-8F00-46ED-8D6D-0D05AED538F0}"/>
              </a:ext>
            </a:extLst>
          </p:cNvPr>
          <p:cNvSpPr txBox="1"/>
          <p:nvPr/>
        </p:nvSpPr>
        <p:spPr>
          <a:xfrm>
            <a:off x="7978023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  <p:sp>
        <p:nvSpPr>
          <p:cNvPr id="26" name="Rectangle 25">
            <a:hlinkClick r:id="rId4" action="ppaction://hlinksldjump"/>
            <a:extLst>
              <a:ext uri="{FF2B5EF4-FFF2-40B4-BE49-F238E27FC236}">
                <a16:creationId xmlns:a16="http://schemas.microsoft.com/office/drawing/2014/main" id="{B7B4A716-B168-45B3-813B-4D1621944FCC}"/>
              </a:ext>
            </a:extLst>
          </p:cNvPr>
          <p:cNvSpPr/>
          <p:nvPr/>
        </p:nvSpPr>
        <p:spPr>
          <a:xfrm>
            <a:off x="7978023" y="6165502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5" action="ppaction://hlinksldjump"/>
            <a:extLst>
              <a:ext uri="{FF2B5EF4-FFF2-40B4-BE49-F238E27FC236}">
                <a16:creationId xmlns:a16="http://schemas.microsoft.com/office/drawing/2014/main" id="{3FF949F1-6E8F-4BAD-B2ED-22EDA4673EEE}"/>
              </a:ext>
            </a:extLst>
          </p:cNvPr>
          <p:cNvSpPr/>
          <p:nvPr/>
        </p:nvSpPr>
        <p:spPr>
          <a:xfrm>
            <a:off x="9529926" y="6165502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C426E-9F55-4224-AC90-A4F96B024932}"/>
              </a:ext>
            </a:extLst>
          </p:cNvPr>
          <p:cNvSpPr/>
          <p:nvPr/>
        </p:nvSpPr>
        <p:spPr>
          <a:xfrm>
            <a:off x="8533106" y="2240843"/>
            <a:ext cx="2994693" cy="307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Drag A Photo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2383F-20D4-4C64-BA58-BF45FBC2BF9B}"/>
              </a:ext>
            </a:extLst>
          </p:cNvPr>
          <p:cNvSpPr/>
          <p:nvPr/>
        </p:nvSpPr>
        <p:spPr>
          <a:xfrm>
            <a:off x="3273288" y="2944538"/>
            <a:ext cx="3073318" cy="3287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47680-046E-425C-BA82-61F292851DF1}"/>
              </a:ext>
            </a:extLst>
          </p:cNvPr>
          <p:cNvSpPr/>
          <p:nvPr/>
        </p:nvSpPr>
        <p:spPr>
          <a:xfrm>
            <a:off x="3273288" y="3296978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FA923-D7F6-4B27-9009-277B1C6B1335}"/>
              </a:ext>
            </a:extLst>
          </p:cNvPr>
          <p:cNvSpPr/>
          <p:nvPr/>
        </p:nvSpPr>
        <p:spPr>
          <a:xfrm>
            <a:off x="3273288" y="3582732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F5B48-2B94-4377-96F2-8CAF33DEAF50}"/>
              </a:ext>
            </a:extLst>
          </p:cNvPr>
          <p:cNvSpPr/>
          <p:nvPr/>
        </p:nvSpPr>
        <p:spPr>
          <a:xfrm>
            <a:off x="3266664" y="3854401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A06A10-2C40-4CAF-8E2F-B0C39643E2EB}"/>
              </a:ext>
            </a:extLst>
          </p:cNvPr>
          <p:cNvSpPr/>
          <p:nvPr/>
        </p:nvSpPr>
        <p:spPr>
          <a:xfrm>
            <a:off x="3273286" y="4112817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910992-0590-40BD-8CC8-1A593ECCB2E6}"/>
              </a:ext>
            </a:extLst>
          </p:cNvPr>
          <p:cNvSpPr/>
          <p:nvPr/>
        </p:nvSpPr>
        <p:spPr>
          <a:xfrm>
            <a:off x="3266662" y="4371233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C5A942-9773-453D-9C00-64621D3BCEBE}"/>
              </a:ext>
            </a:extLst>
          </p:cNvPr>
          <p:cNvSpPr/>
          <p:nvPr/>
        </p:nvSpPr>
        <p:spPr>
          <a:xfrm>
            <a:off x="3286542" y="4682657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410523-C48C-44F1-AC31-150EDE82CDD0}"/>
              </a:ext>
            </a:extLst>
          </p:cNvPr>
          <p:cNvSpPr/>
          <p:nvPr/>
        </p:nvSpPr>
        <p:spPr>
          <a:xfrm>
            <a:off x="3293170" y="4954325"/>
            <a:ext cx="3073318" cy="2537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2FA8F025-667D-47CA-ACB6-0CA52A1D4486}"/>
              </a:ext>
            </a:extLst>
          </p:cNvPr>
          <p:cNvSpPr/>
          <p:nvPr/>
        </p:nvSpPr>
        <p:spPr>
          <a:xfrm>
            <a:off x="6426118" y="6165502"/>
            <a:ext cx="1110167" cy="45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hlinkClick r:id="rId6" action="ppaction://hlinksldjump"/>
            <a:extLst>
              <a:ext uri="{FF2B5EF4-FFF2-40B4-BE49-F238E27FC236}">
                <a16:creationId xmlns:a16="http://schemas.microsoft.com/office/drawing/2014/main" id="{6D854A1D-2CE9-4733-ABEF-8BFFCC1BDC61}"/>
              </a:ext>
            </a:extLst>
          </p:cNvPr>
          <p:cNvSpPr/>
          <p:nvPr/>
        </p:nvSpPr>
        <p:spPr>
          <a:xfrm>
            <a:off x="7971613" y="6165501"/>
            <a:ext cx="1110167" cy="455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7" action="ppaction://hlinksldjump"/>
            <a:extLst>
              <a:ext uri="{FF2B5EF4-FFF2-40B4-BE49-F238E27FC236}">
                <a16:creationId xmlns:a16="http://schemas.microsoft.com/office/drawing/2014/main" id="{830F34F3-76AB-4692-92FE-E7A12D9DC9A8}"/>
              </a:ext>
            </a:extLst>
          </p:cNvPr>
          <p:cNvSpPr/>
          <p:nvPr/>
        </p:nvSpPr>
        <p:spPr>
          <a:xfrm>
            <a:off x="9529926" y="6159269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3125D-E5D0-4057-A3D9-579CD86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20461"/>
            <a:ext cx="12191999" cy="5737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3E4CDC-0E66-4590-8AF0-BD7165E2A668}"/>
              </a:ext>
            </a:extLst>
          </p:cNvPr>
          <p:cNvSpPr txBox="1"/>
          <p:nvPr/>
        </p:nvSpPr>
        <p:spPr>
          <a:xfrm>
            <a:off x="1444018" y="2012453"/>
            <a:ext cx="3829575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Official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36161-2843-4D97-91AC-3CE263977D99}"/>
              </a:ext>
            </a:extLst>
          </p:cNvPr>
          <p:cNvSpPr txBox="1"/>
          <p:nvPr/>
        </p:nvSpPr>
        <p:spPr>
          <a:xfrm>
            <a:off x="9529926" y="6165503"/>
            <a:ext cx="1110167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E9F8A-67A7-49B7-A66A-B3DC75F056B4}"/>
              </a:ext>
            </a:extLst>
          </p:cNvPr>
          <p:cNvSpPr txBox="1"/>
          <p:nvPr/>
        </p:nvSpPr>
        <p:spPr>
          <a:xfrm>
            <a:off x="1444018" y="3081289"/>
            <a:ext cx="50072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Employee ID        : 234567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Date Of Joining   : 16/11/2018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Designation         : Joint Manager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Salary                    :45000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6E30E-8F00-46ED-8D6D-0D05AED538F0}"/>
              </a:ext>
            </a:extLst>
          </p:cNvPr>
          <p:cNvSpPr txBox="1"/>
          <p:nvPr/>
        </p:nvSpPr>
        <p:spPr>
          <a:xfrm>
            <a:off x="7978023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36364B1B-CD9C-4D5F-95BC-7BF472E08824}"/>
              </a:ext>
            </a:extLst>
          </p:cNvPr>
          <p:cNvSpPr/>
          <p:nvPr/>
        </p:nvSpPr>
        <p:spPr>
          <a:xfrm>
            <a:off x="7978023" y="6159270"/>
            <a:ext cx="1110167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6A6FBCD8-2065-4D8B-BC11-0170ECC22A06}"/>
              </a:ext>
            </a:extLst>
          </p:cNvPr>
          <p:cNvSpPr/>
          <p:nvPr/>
        </p:nvSpPr>
        <p:spPr>
          <a:xfrm>
            <a:off x="9529925" y="6159270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AA6AD536-9B82-4A8C-B08C-194AF5486F93}"/>
              </a:ext>
            </a:extLst>
          </p:cNvPr>
          <p:cNvSpPr/>
          <p:nvPr/>
        </p:nvSpPr>
        <p:spPr>
          <a:xfrm>
            <a:off x="9529923" y="6153037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A3EF9DC4-DE1E-4349-AD4B-68989959B445}"/>
              </a:ext>
            </a:extLst>
          </p:cNvPr>
          <p:cNvSpPr/>
          <p:nvPr/>
        </p:nvSpPr>
        <p:spPr>
          <a:xfrm>
            <a:off x="9529923" y="6152986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3C87B-481E-46FE-8829-DDA16AA5EAD1}"/>
              </a:ext>
            </a:extLst>
          </p:cNvPr>
          <p:cNvSpPr/>
          <p:nvPr/>
        </p:nvSpPr>
        <p:spPr>
          <a:xfrm>
            <a:off x="0" y="0"/>
            <a:ext cx="12192000" cy="11204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E92BD-E24A-4340-81EC-140088A9D296}"/>
              </a:ext>
            </a:extLst>
          </p:cNvPr>
          <p:cNvSpPr txBox="1"/>
          <p:nvPr/>
        </p:nvSpPr>
        <p:spPr>
          <a:xfrm>
            <a:off x="3764924" y="237065"/>
            <a:ext cx="466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Employee Management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3125D-E5D0-4057-A3D9-579CD86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461"/>
            <a:ext cx="12191999" cy="5737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3E4CDC-0E66-4590-8AF0-BD7165E2A668}"/>
              </a:ext>
            </a:extLst>
          </p:cNvPr>
          <p:cNvSpPr txBox="1"/>
          <p:nvPr/>
        </p:nvSpPr>
        <p:spPr>
          <a:xfrm>
            <a:off x="3833276" y="1960938"/>
            <a:ext cx="3557256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Working Schedule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36161-2843-4D97-91AC-3CE263977D99}"/>
              </a:ext>
            </a:extLst>
          </p:cNvPr>
          <p:cNvSpPr txBox="1"/>
          <p:nvPr/>
        </p:nvSpPr>
        <p:spPr>
          <a:xfrm>
            <a:off x="9529926" y="6165503"/>
            <a:ext cx="1110167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E9F8A-67A7-49B7-A66A-B3DC75F056B4}"/>
              </a:ext>
            </a:extLst>
          </p:cNvPr>
          <p:cNvSpPr txBox="1"/>
          <p:nvPr/>
        </p:nvSpPr>
        <p:spPr>
          <a:xfrm>
            <a:off x="3575699" y="3325991"/>
            <a:ext cx="19206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Sunday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Monday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Wednesday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Thursday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C6E30E-8F00-46ED-8D6D-0D05AED538F0}"/>
              </a:ext>
            </a:extLst>
          </p:cNvPr>
          <p:cNvSpPr txBox="1"/>
          <p:nvPr/>
        </p:nvSpPr>
        <p:spPr>
          <a:xfrm>
            <a:off x="7978023" y="6165503"/>
            <a:ext cx="1110167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114FE-67FC-466A-8704-EB3CCEED4C16}"/>
              </a:ext>
            </a:extLst>
          </p:cNvPr>
          <p:cNvSpPr txBox="1"/>
          <p:nvPr/>
        </p:nvSpPr>
        <p:spPr>
          <a:xfrm>
            <a:off x="5896605" y="3325991"/>
            <a:ext cx="18469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9am – 3pm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9am – 3pm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3pm – 9pm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3pm – 9pm</a:t>
            </a:r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894561D6-4934-43F1-9EA1-C11481DBE8FF}"/>
              </a:ext>
            </a:extLst>
          </p:cNvPr>
          <p:cNvSpPr/>
          <p:nvPr/>
        </p:nvSpPr>
        <p:spPr>
          <a:xfrm>
            <a:off x="7978023" y="6165502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B1AD37AA-01D1-400D-83EB-C6162737635B}"/>
              </a:ext>
            </a:extLst>
          </p:cNvPr>
          <p:cNvSpPr/>
          <p:nvPr/>
        </p:nvSpPr>
        <p:spPr>
          <a:xfrm>
            <a:off x="9529926" y="6165501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6" action="ppaction://hlinksldjump"/>
            <a:extLst>
              <a:ext uri="{FF2B5EF4-FFF2-40B4-BE49-F238E27FC236}">
                <a16:creationId xmlns:a16="http://schemas.microsoft.com/office/drawing/2014/main" id="{D32008AF-AB4F-4907-AF4E-7F862CC62E71}"/>
              </a:ext>
            </a:extLst>
          </p:cNvPr>
          <p:cNvSpPr/>
          <p:nvPr/>
        </p:nvSpPr>
        <p:spPr>
          <a:xfrm>
            <a:off x="9516674" y="6155449"/>
            <a:ext cx="111016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7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Ummay Honey</dc:creator>
  <cp:lastModifiedBy>Ummay Honey</cp:lastModifiedBy>
  <cp:revision>14</cp:revision>
  <dcterms:created xsi:type="dcterms:W3CDTF">2018-12-02T18:29:10Z</dcterms:created>
  <dcterms:modified xsi:type="dcterms:W3CDTF">2018-12-03T20:24:01Z</dcterms:modified>
</cp:coreProperties>
</file>