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62" r:id="rId3"/>
    <p:sldId id="257" r:id="rId4"/>
    <p:sldId id="304" r:id="rId5"/>
    <p:sldId id="308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9" r:id="rId14"/>
    <p:sldId id="305" r:id="rId15"/>
    <p:sldId id="307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tamaran Light" panose="020B0604020202020204" charset="0"/>
      <p:regular r:id="rId22"/>
      <p:bold r:id="rId23"/>
    </p:embeddedFont>
    <p:embeddedFont>
      <p:font typeface="Livvic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56BB85-9E91-4C66-9793-5306DB780503}">
  <a:tblStyle styleId="{5456BB85-9E91-4C66-9793-5306DB780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301" autoAdjust="0"/>
  </p:normalViewPr>
  <p:slideViewPr>
    <p:cSldViewPr snapToGrid="0">
      <p:cViewPr varScale="1">
        <p:scale>
          <a:sx n="106" d="100"/>
          <a:sy n="106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791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02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789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75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657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76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818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21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21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751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082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2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5737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210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60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r="3237"/>
          <a:stretch/>
        </p:blipFill>
        <p:spPr>
          <a:xfrm>
            <a:off x="2312337" y="-4910"/>
            <a:ext cx="6929484" cy="5132070"/>
          </a:xfrm>
          <a:prstGeom prst="rect">
            <a:avLst/>
          </a:prstGeom>
        </p:spPr>
      </p:pic>
      <p:sp>
        <p:nvSpPr>
          <p:cNvPr id="124" name="Google Shape;124;p24"/>
          <p:cNvSpPr/>
          <p:nvPr/>
        </p:nvSpPr>
        <p:spPr>
          <a:xfrm rot="5400000">
            <a:off x="1059700" y="1596676"/>
            <a:ext cx="2505274" cy="4624674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0" y="4425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 comprehensive Guide to Managing Your Finances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6137" y="2643300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TRACK YOUR SPENDING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7" name="Google Shape;127;p24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018750" y="-42176"/>
            <a:ext cx="17146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324000" y="652574"/>
            <a:ext cx="3104100" cy="1543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CHECK SPENDING LIMITS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324000" y="2372148"/>
            <a:ext cx="3104100" cy="1819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By selecting option 4, users can view their current spending in relation to their set limits.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The application displays the total spending limit, &amp; remaining balance.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This feature helps users stay informed about their financial status &amp; make adjustments as needed.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2" y="1504950"/>
            <a:ext cx="4157937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0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1813399" y="-218550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90099" y="804750"/>
            <a:ext cx="31041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SET SPENDING LIMITS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790099" y="1909827"/>
            <a:ext cx="3104100" cy="231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By selecting option 5, users can generate detailed reports of their spending within a specified date range.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This application prompts users to enter the start and end dates for the report.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The generated report provides a summary of total expenses during the selected period.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02" y="1333500"/>
            <a:ext cx="4267796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1756248" y="-186698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32946" y="836602"/>
            <a:ext cx="31041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VISUALIZE SPENDING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732948" y="1894102"/>
            <a:ext cx="3104100" cy="2457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By selecting option 6, users can visualize their spending trends in a clear &amp; informative way.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The chart displays the total spending for each category, allowing users to easily compare &amp; identify spending patterns.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This visual representation provides valuable insights into financial habits &amp; help users make data driven decision.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2550"/>
            <a:ext cx="390525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27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49" y="491400"/>
            <a:ext cx="785242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49" y="1147760"/>
            <a:ext cx="7852425" cy="1572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This project provides a comprehensive tool for tracking and analyzing personal spending habits. </a:t>
            </a:r>
            <a:endParaRPr lang="en-US" sz="1600" dirty="0" smtClean="0"/>
          </a:p>
          <a:p>
            <a:pPr marL="285750" indent="-285750"/>
            <a:r>
              <a:rPr lang="en-US" sz="1600" dirty="0" smtClean="0"/>
              <a:t>Key </a:t>
            </a:r>
            <a:r>
              <a:rPr lang="en-US" sz="1600" dirty="0"/>
              <a:t>features include custom categories, spending limits, and data visualization. </a:t>
            </a:r>
            <a:endParaRPr lang="en-US" sz="1600" dirty="0" smtClean="0"/>
          </a:p>
          <a:p>
            <a:pPr marL="285750" indent="-285750"/>
            <a:r>
              <a:rPr lang="en-US" sz="1600" dirty="0" smtClean="0"/>
              <a:t>By </a:t>
            </a:r>
            <a:r>
              <a:rPr lang="en-US" sz="1600" dirty="0"/>
              <a:t>using this tool, users gain valuable insights, identify areas to cut back, and achieve their financial goals, ultimately taking control of their financial well-being.</a:t>
            </a:r>
            <a:endParaRPr sz="1600" dirty="0"/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0275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9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114550"/>
            <a:ext cx="7105959" cy="942498"/>
          </a:xfrm>
        </p:spPr>
        <p:txBody>
          <a:bodyPr/>
          <a:lstStyle/>
          <a:p>
            <a:pPr algn="ctr"/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565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347300" y="-57167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397750" y="-5449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GOAL OF THE PROJECT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324000" y="1509126"/>
            <a:ext cx="3104100" cy="3268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300" dirty="0"/>
              <a:t>The primary objective of this project is to empower individuals to effectively track and manage their personal finances through a user-friendly platform that enables them to: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300" dirty="0"/>
              <a:t>Create personalized spending lists for both cash and cashless transactions.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300" dirty="0"/>
              <a:t>Categorize expenses to gain insights into spending patterns.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300" dirty="0"/>
              <a:t>Set and monitor spending limits for specific categories to maintain financial discipline.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300" dirty="0"/>
              <a:t>Generate comprehensive reports to analyze spending trends and identify areas for improvement.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sz="1300" dirty="0"/>
              <a:t>Make informed financial decisions based on accurate data.</a:t>
            </a:r>
            <a:endParaRPr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4" y="290425"/>
            <a:ext cx="4224899" cy="4506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50" y="491400"/>
            <a:ext cx="6214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 METHOD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49" y="1137250"/>
            <a:ext cx="7852425" cy="2181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We opted for a manual data entry approach, allowing users to directly input their spending information, including categories, amounts, and dates. </a:t>
            </a:r>
            <a:endParaRPr lang="en-US" sz="1600" dirty="0" smtClean="0"/>
          </a:p>
          <a:p>
            <a:pPr marL="0" lv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approach offers flexibility and customization to track personal expenses.</a:t>
            </a:r>
          </a:p>
          <a:p>
            <a:pPr marL="0" lvl="0" indent="0">
              <a:buNone/>
            </a:pPr>
            <a:r>
              <a:rPr lang="en-US" sz="1600" dirty="0"/>
              <a:t>Key Benefits: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Customization: Tailors data input to individual financial habits.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Control: Ensures accuracy and relevance by giving users control over the data.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Accessibility: Suitable for users with varied technical backgrounds and devices.</a:t>
            </a:r>
            <a:endParaRPr sz="1600" dirty="0"/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40275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714349" y="327300"/>
            <a:ext cx="785242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VISUALIZING &amp; DETAILED EXPENSE TRACKING</a:t>
            </a:r>
            <a:endParaRPr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714348" y="1142100"/>
            <a:ext cx="7852424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The application provides detailed tracking of each transaction (date, category, amount) for precise analysis of spending patterns, helping users make necessary adjustments.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Features</a:t>
            </a:r>
            <a:r>
              <a:rPr lang="en-US" sz="1600" dirty="0"/>
              <a:t>:</a:t>
            </a:r>
          </a:p>
          <a:p>
            <a:pPr marL="285750" indent="-285750"/>
            <a:r>
              <a:rPr lang="en-US" sz="1600" dirty="0"/>
              <a:t>Transaction History: Displays individual expenses with detailed information.</a:t>
            </a:r>
          </a:p>
          <a:p>
            <a:pPr marL="285750" indent="-285750"/>
            <a:r>
              <a:rPr lang="en-US" sz="1600" dirty="0"/>
              <a:t>Search &amp; Filtering: Allows filtering by category, date range, or amount.</a:t>
            </a:r>
          </a:p>
          <a:p>
            <a:pPr marL="285750" indent="-285750"/>
            <a:r>
              <a:rPr lang="en-US" sz="1600" dirty="0"/>
              <a:t>Visual Tracking: Dynamically updates graphs as users add expenses, providing a clear view of spending trends relative to set limits.</a:t>
            </a:r>
            <a:endParaRPr sz="1600" dirty="0"/>
          </a:p>
        </p:txBody>
      </p:sp>
      <p:sp>
        <p:nvSpPr>
          <p:cNvPr id="134" name="Google Shape;134;p25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 rot="-5400000" flipH="1">
            <a:off x="7658724" y="3648014"/>
            <a:ext cx="685800" cy="2305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4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 rot="5400000">
            <a:off x="7304709" y="957382"/>
            <a:ext cx="1976518" cy="871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CONTENTS</a:t>
            </a:r>
            <a:endParaRPr sz="2400" dirty="0"/>
          </a:p>
        </p:txBody>
      </p:sp>
      <p:sp>
        <p:nvSpPr>
          <p:cNvPr id="142" name="Google Shape;142;p26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3411573" y="1916413"/>
            <a:ext cx="3349917" cy="26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Displays detailed records of expenses by category and date.</a:t>
            </a:r>
          </a:p>
        </p:txBody>
      </p:sp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403716" y="1602050"/>
            <a:ext cx="1837282" cy="357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Viewing Expense</a:t>
            </a:r>
            <a:endParaRPr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104433" y="1596338"/>
            <a:ext cx="112061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403716" y="190895"/>
            <a:ext cx="2251800" cy="299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Initial Screen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411573" y="454599"/>
            <a:ext cx="2598043" cy="31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Users can either create an account or log in.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59092" y="190895"/>
            <a:ext cx="116595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3"/>
          </p:nvPr>
        </p:nvSpPr>
        <p:spPr>
          <a:xfrm>
            <a:off x="3411573" y="885981"/>
            <a:ext cx="1858830" cy="321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Adding Expense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3411573" y="1168341"/>
            <a:ext cx="2308076" cy="295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Simple interface to input new expenses.</a:t>
            </a:r>
            <a:endParaRPr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104433" y="886019"/>
            <a:ext cx="112061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 idx="13"/>
          </p:nvPr>
        </p:nvSpPr>
        <p:spPr>
          <a:xfrm>
            <a:off x="3411573" y="2316545"/>
            <a:ext cx="2251800" cy="364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Set Spending Limits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4"/>
          </p:nvPr>
        </p:nvSpPr>
        <p:spPr>
          <a:xfrm>
            <a:off x="3403716" y="2595801"/>
            <a:ext cx="3352684" cy="295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Manage finances by defining limits for specific categories.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104433" y="2313453"/>
            <a:ext cx="112061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16"/>
          </p:nvPr>
        </p:nvSpPr>
        <p:spPr>
          <a:xfrm>
            <a:off x="3423714" y="3022305"/>
            <a:ext cx="2283793" cy="356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Check Spending Limits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7"/>
          </p:nvPr>
        </p:nvSpPr>
        <p:spPr>
          <a:xfrm>
            <a:off x="3403716" y="3329445"/>
            <a:ext cx="2573762" cy="27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View current spending relative to set limits.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18"/>
          </p:nvPr>
        </p:nvSpPr>
        <p:spPr>
          <a:xfrm>
            <a:off x="2104433" y="3023407"/>
            <a:ext cx="112061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46;p26"/>
          <p:cNvSpPr txBox="1">
            <a:spLocks/>
          </p:cNvSpPr>
          <p:nvPr/>
        </p:nvSpPr>
        <p:spPr>
          <a:xfrm>
            <a:off x="3403716" y="3697985"/>
            <a:ext cx="2251800" cy="34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1100"/>
            </a:pPr>
            <a:r>
              <a:rPr lang="en-US" dirty="0"/>
              <a:t>Generate Reports</a:t>
            </a:r>
          </a:p>
        </p:txBody>
      </p:sp>
      <p:sp>
        <p:nvSpPr>
          <p:cNvPr id="21" name="Google Shape;147;p26"/>
          <p:cNvSpPr txBox="1">
            <a:spLocks/>
          </p:cNvSpPr>
          <p:nvPr/>
        </p:nvSpPr>
        <p:spPr>
          <a:xfrm>
            <a:off x="3403716" y="4002058"/>
            <a:ext cx="3538951" cy="28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/>
            <a:r>
              <a:rPr lang="en-US" dirty="0"/>
              <a:t>Create spending reports for a specified date range.</a:t>
            </a:r>
          </a:p>
        </p:txBody>
      </p:sp>
      <p:sp>
        <p:nvSpPr>
          <p:cNvPr id="22" name="Google Shape;146;p26"/>
          <p:cNvSpPr txBox="1">
            <a:spLocks/>
          </p:cNvSpPr>
          <p:nvPr/>
        </p:nvSpPr>
        <p:spPr>
          <a:xfrm>
            <a:off x="3395852" y="4392523"/>
            <a:ext cx="2251800" cy="3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1100"/>
            </a:pPr>
            <a:r>
              <a:rPr lang="en-US" dirty="0"/>
              <a:t>Visualize Spending</a:t>
            </a:r>
          </a:p>
        </p:txBody>
      </p:sp>
      <p:sp>
        <p:nvSpPr>
          <p:cNvPr id="23" name="Google Shape;147;p26"/>
          <p:cNvSpPr txBox="1">
            <a:spLocks/>
          </p:cNvSpPr>
          <p:nvPr/>
        </p:nvSpPr>
        <p:spPr>
          <a:xfrm>
            <a:off x="3395852" y="4684326"/>
            <a:ext cx="4105615" cy="28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0" indent="0"/>
            <a:r>
              <a:rPr lang="en-US" dirty="0"/>
              <a:t>Charts to compare spending across categories for better decision-making.</a:t>
            </a:r>
          </a:p>
        </p:txBody>
      </p:sp>
      <p:sp>
        <p:nvSpPr>
          <p:cNvPr id="66" name="Google Shape;157;p26"/>
          <p:cNvSpPr txBox="1">
            <a:spLocks/>
          </p:cNvSpPr>
          <p:nvPr/>
        </p:nvSpPr>
        <p:spPr>
          <a:xfrm>
            <a:off x="2104433" y="3707841"/>
            <a:ext cx="112061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</a:rPr>
              <a:t>06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67" name="Google Shape;157;p26"/>
          <p:cNvSpPr txBox="1">
            <a:spLocks/>
          </p:cNvSpPr>
          <p:nvPr/>
        </p:nvSpPr>
        <p:spPr>
          <a:xfrm>
            <a:off x="2104433" y="4392275"/>
            <a:ext cx="112061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vvic"/>
              <a:buNone/>
              <a:defRPr sz="4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>
                <a:solidFill>
                  <a:schemeClr val="lt1"/>
                </a:solidFill>
              </a:rPr>
              <a:t>07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347300" y="181811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324000" y="1205111"/>
            <a:ext cx="31041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INTIAL USER INTERFACE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324000" y="2262610"/>
            <a:ext cx="3104100" cy="197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This is the first screen users encounter when launching the application.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The menu provides two primary options: “Create Account” and “Login”.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Users can choose to create a new account or log in to an existing one.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7" b="1188"/>
          <a:stretch/>
        </p:blipFill>
        <p:spPr>
          <a:xfrm>
            <a:off x="671385" y="1993536"/>
            <a:ext cx="3811504" cy="1298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1837520" y="-66527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814220" y="956774"/>
            <a:ext cx="31041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ADDING EXPENSES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814220" y="2014274"/>
            <a:ext cx="3104100" cy="2089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Users can easily add new expenses by selecting option 1 from the main menu.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The application prompts users to enter the expense category &amp; amount.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Once the information is provided, the expenses is added to the user’s spending history.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419100"/>
            <a:ext cx="4051578" cy="4343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347300" y="5401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324000" y="1028701"/>
            <a:ext cx="31041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VIEWING EXPENSES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324000" y="2086202"/>
            <a:ext cx="3104100" cy="21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By selecting option 2, users can view a detailed list of their recorded expenses.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The list includes the category, amount, &amp; data for each expense.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This feature provides a clear overview of spending habits &amp; helps users identity areas for improvement.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7" y="1028701"/>
            <a:ext cx="3967403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5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1622900" y="181124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99599" y="1204424"/>
            <a:ext cx="31041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SET SPENDING LIMITS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599599" y="2261924"/>
            <a:ext cx="3104100" cy="189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Users can set spending limits for specific categories to manage their finances effectively.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By selecting option 3, users are prompted to enter the category and desired spending limit.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smtClean="0"/>
              <a:t>This feature helps users stay within their budget &amp; avoid overspending.</a:t>
            </a: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39" y="80094"/>
            <a:ext cx="4701362" cy="4989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9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750</Words>
  <Application>Microsoft Office PowerPoint</Application>
  <PresentationFormat>On-screen Show (16:9)</PresentationFormat>
  <Paragraphs>78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Catamaran Light</vt:lpstr>
      <vt:lpstr>Livvic</vt:lpstr>
      <vt:lpstr>Arial</vt:lpstr>
      <vt:lpstr>Fira Sans Extra Condensed Medium</vt:lpstr>
      <vt:lpstr>Engineering Project Proposal by Slidesgo</vt:lpstr>
      <vt:lpstr>TRACK YOUR SPENDING</vt:lpstr>
      <vt:lpstr>GOAL OF THE PROJECT</vt:lpstr>
      <vt:lpstr>DATA COLLECTION METHOD</vt:lpstr>
      <vt:lpstr>VISUALIZING &amp; DETAILED EXPENSE TRACKING</vt:lpstr>
      <vt:lpstr>TABLE OF CONTENTS</vt:lpstr>
      <vt:lpstr>INTIAL USER INTERFACE</vt:lpstr>
      <vt:lpstr>ADDING EXPENSES</vt:lpstr>
      <vt:lpstr>VIEWING EXPENSES</vt:lpstr>
      <vt:lpstr>SET SPENDING LIMITS</vt:lpstr>
      <vt:lpstr>CHECK SPENDING LIMITS</vt:lpstr>
      <vt:lpstr>SET SPENDING LIMITS</vt:lpstr>
      <vt:lpstr>VISUALIZE SPENDING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YOUR SPENDING</dc:title>
  <cp:lastModifiedBy>Microsoft account</cp:lastModifiedBy>
  <cp:revision>19</cp:revision>
  <dcterms:modified xsi:type="dcterms:W3CDTF">2024-09-16T12:16:40Z</dcterms:modified>
</cp:coreProperties>
</file>