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>
      <p:cViewPr varScale="1">
        <p:scale>
          <a:sx n="72" d="100"/>
          <a:sy n="72" d="100"/>
        </p:scale>
        <p:origin x="-643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0717-DAE1-4ED0-9DD4-D2131A6CA421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970-9814-4B5A-AB0D-72213B67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2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0717-DAE1-4ED0-9DD4-D2131A6CA421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970-9814-4B5A-AB0D-72213B67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0717-DAE1-4ED0-9DD4-D2131A6CA421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970-9814-4B5A-AB0D-72213B67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0717-DAE1-4ED0-9DD4-D2131A6CA421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970-9814-4B5A-AB0D-72213B67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6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0717-DAE1-4ED0-9DD4-D2131A6CA421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970-9814-4B5A-AB0D-72213B67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0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0717-DAE1-4ED0-9DD4-D2131A6CA421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970-9814-4B5A-AB0D-72213B67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6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0717-DAE1-4ED0-9DD4-D2131A6CA421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970-9814-4B5A-AB0D-72213B67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0717-DAE1-4ED0-9DD4-D2131A6CA421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970-9814-4B5A-AB0D-72213B67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0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0717-DAE1-4ED0-9DD4-D2131A6CA421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970-9814-4B5A-AB0D-72213B67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9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0717-DAE1-4ED0-9DD4-D2131A6CA421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970-9814-4B5A-AB0D-72213B67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0717-DAE1-4ED0-9DD4-D2131A6CA421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970-9814-4B5A-AB0D-72213B67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0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20717-DAE1-4ED0-9DD4-D2131A6CA421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FD970-9814-4B5A-AB0D-72213B67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3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7150"/>
            <a:ext cx="3825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Software Engineering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969" y="1102374"/>
            <a:ext cx="81976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Software engineering is an engineering branch associated with development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of software. Software engineering deals with-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Scientific principles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Methods 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Procedures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664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7330"/>
            <a:ext cx="1415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V </a:t>
            </a:r>
            <a:r>
              <a:rPr lang="en-US" sz="2800" dirty="0">
                <a:solidFill>
                  <a:srgbClr val="FFFF00"/>
                </a:solidFill>
              </a:rPr>
              <a:t>Model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1047750"/>
            <a:ext cx="5232400" cy="363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21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7330"/>
            <a:ext cx="2464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Big Bang Model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1047750"/>
            <a:ext cx="74961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9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7330"/>
            <a:ext cx="674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RAD (Rapid Application Development) Model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352550"/>
            <a:ext cx="84504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Gathering requirements using workshops or focus groups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Prototyping and early, reiterative user testing of designs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 re-use of software components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A rigidly paced schedule that refers design improvements to the next product version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Less formality in reviews and other team 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8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7330"/>
            <a:ext cx="201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Spiral Model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41360"/>
            <a:ext cx="3965965" cy="2776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48200" y="1581150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Customer </a:t>
            </a:r>
            <a:r>
              <a:rPr lang="en-US" b="1" dirty="0" smtClean="0">
                <a:solidFill>
                  <a:schemeClr val="bg1"/>
                </a:solidFill>
              </a:rPr>
              <a:t>communication</a:t>
            </a:r>
            <a:endParaRPr lang="bn-IN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Planning-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bn-IN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Risk Analysis-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bn-IN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Development-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bn-IN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Assessment-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9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7330"/>
            <a:ext cx="2961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Incremental Model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47750"/>
            <a:ext cx="6737350" cy="32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79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938" y="67330"/>
            <a:ext cx="1930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Agile </a:t>
            </a:r>
            <a:r>
              <a:rPr lang="en-US" sz="2800" dirty="0">
                <a:solidFill>
                  <a:srgbClr val="FFFF00"/>
                </a:solidFill>
              </a:rPr>
              <a:t>Model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11" y="895350"/>
            <a:ext cx="4338562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76800" y="1200150"/>
            <a:ext cx="33879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Requirements gathering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Design the requirements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Construction/ iteration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Testing/ Quality assurance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Deployment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2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938" y="67330"/>
            <a:ext cx="266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Prototype Model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6800" y="1200150"/>
            <a:ext cx="33879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Requirement Gathering </a:t>
            </a:r>
            <a:endParaRPr lang="bn-IN" dirty="0" err="1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Quick </a:t>
            </a:r>
            <a:r>
              <a:rPr lang="en-US" dirty="0">
                <a:solidFill>
                  <a:schemeClr val="bg1"/>
                </a:solidFill>
              </a:rPr>
              <a:t>Decision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Build a Prototype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Assessment or User Evaluation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Prototype Refinement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Engineer Product</a:t>
            </a:r>
          </a:p>
          <a:p>
            <a:endParaRPr lang="en-US" dirty="0"/>
          </a:p>
        </p:txBody>
      </p:sp>
      <p:pic>
        <p:nvPicPr>
          <p:cNvPr id="4098" name="Picture 2" descr="C:\Users\Rabbil\Desktop\prototype-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19150"/>
            <a:ext cx="317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7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938" y="67330"/>
            <a:ext cx="2881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Project Scheduling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" y="1215736"/>
            <a:ext cx="924099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Identify all the functions required to complete the project.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Break down large functions into small activities.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Determine the dependency among various activities.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Establish the most likely size for the time duration required to complete the activities.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Allocate resources to activities.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Plan the beginning and ending dates for different activities.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Determine the critical path. A critical way is the group of activities that decide the duration of the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0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938" y="67330"/>
            <a:ext cx="4583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Ego-Less or Democratic Teams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133" y="1504950"/>
            <a:ext cx="6319838" cy="2819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938" y="67330"/>
            <a:ext cx="3701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Chief Programmer Team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52550"/>
            <a:ext cx="5159112" cy="305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52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885950"/>
            <a:ext cx="42104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Software Development 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Life Cycle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Rabbil\Desktop\sdl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819150"/>
            <a:ext cx="3180952" cy="408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43218"/>
            <a:ext cx="1022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SDLC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69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938" y="67330"/>
            <a:ext cx="4205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Hierarchical Team Structure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71550"/>
            <a:ext cx="5086350" cy="3051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28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938" y="67330"/>
            <a:ext cx="552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Types of ISO 9000 Quality Standards 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66750"/>
            <a:ext cx="4181475" cy="1697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5473" y="2647950"/>
            <a:ext cx="82359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ISO 9001: </a:t>
            </a:r>
            <a:r>
              <a:rPr lang="en-US" dirty="0">
                <a:solidFill>
                  <a:schemeClr val="bg1"/>
                </a:solidFill>
              </a:rPr>
              <a:t>This standard applies to the organizations engaged in design, development,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production</a:t>
            </a:r>
            <a:r>
              <a:rPr lang="en-US" dirty="0">
                <a:solidFill>
                  <a:schemeClr val="bg1"/>
                </a:solidFill>
              </a:rPr>
              <a:t>, and servicing of goods.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ISO 9002: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This standard applies to those organizations which do not design </a:t>
            </a:r>
            <a:r>
              <a:rPr lang="en-US" dirty="0" smtClean="0">
                <a:solidFill>
                  <a:schemeClr val="bg1"/>
                </a:solidFill>
              </a:rPr>
              <a:t>products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but </a:t>
            </a:r>
            <a:r>
              <a:rPr lang="en-US" dirty="0">
                <a:solidFill>
                  <a:schemeClr val="bg1"/>
                </a:solidFill>
              </a:rPr>
              <a:t>are only involved in the production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ISO 9003: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This standard applies to organizations that are involved only in </a:t>
            </a:r>
            <a:r>
              <a:rPr lang="en-US" dirty="0" smtClean="0">
                <a:solidFill>
                  <a:schemeClr val="bg1"/>
                </a:solidFill>
              </a:rPr>
              <a:t>the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installation </a:t>
            </a:r>
            <a:r>
              <a:rPr lang="en-US" dirty="0">
                <a:solidFill>
                  <a:schemeClr val="bg1"/>
                </a:solidFill>
              </a:rPr>
              <a:t>and testing of the products.</a:t>
            </a:r>
          </a:p>
        </p:txBody>
      </p:sp>
    </p:spTree>
    <p:extLst>
      <p:ext uri="{BB962C8B-B14F-4D97-AF65-F5344CB8AC3E}">
        <p14:creationId xmlns:p14="http://schemas.microsoft.com/office/powerpoint/2010/main" val="339893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69" y="922913"/>
            <a:ext cx="8116261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Communication: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Client initiates the request for a desired software product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Client contacts the service provider and tries to negotiate the terms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Client submits his request to the service providing organization in writing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49169" y="2467987"/>
            <a:ext cx="792127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Requirement Gathering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The team holds discussions with various stakeholders.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Team bring out as much information as possible on their requirements.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Conducting interviews of users and developers.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6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835" y="911245"/>
            <a:ext cx="783470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Feasibility Study: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Team comes up with a rough plan of software process.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Team analyzes if a software can be made to fulfill all requirements.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Financially, practically and technologically feasible for the organization.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169" y="2467987"/>
            <a:ext cx="651556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System Analysis: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Developers decide a roadmap of their plan.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Bring up the best software model suitable for the project.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Conducting interviews of users and developers.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49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69" y="911245"/>
            <a:ext cx="411349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Software Design: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Logical design and physical design.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Logical diagrams.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Data-flow diagrams.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169" y="2467987"/>
            <a:ext cx="651556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Coding: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Known as programming phase.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Bring up the best software model suitable for the project.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Conducting interviews of users and developers.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6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779" y="682645"/>
            <a:ext cx="706706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Testing: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50% of whole software development process should be tested.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Module testing, program testing, product testing.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Discovery of errors and their remedy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779" y="2288798"/>
            <a:ext cx="563237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Integration: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Integration of software with outer world entities.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779" y="3181350"/>
            <a:ext cx="680686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Implementation: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Installing the software on user machines.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Software is tested for portability and adaptability.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Integration related issues are solved during implementation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197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676692"/>
            <a:ext cx="589783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Operation and Maintenance: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Documentation on how to operate the software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How to keep the software operational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Software is maintained timely by updating the code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Hidden bug fix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Real world related problem 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2800350"/>
            <a:ext cx="41331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Disposition: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It may go completely obsolete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May need intense up gradation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This phase includes archiving data.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9188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7330"/>
            <a:ext cx="2543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Waterfall Model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419" y="1123950"/>
            <a:ext cx="573405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96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67330"/>
            <a:ext cx="2420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Iterative Model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603" y="1123950"/>
            <a:ext cx="6863104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6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569</Words>
  <Application>Microsoft Office PowerPoint</Application>
  <PresentationFormat>On-screen Show (16:9)</PresentationFormat>
  <Paragraphs>104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</cp:lastModifiedBy>
  <cp:revision>39</cp:revision>
  <dcterms:created xsi:type="dcterms:W3CDTF">2019-07-07T17:54:56Z</dcterms:created>
  <dcterms:modified xsi:type="dcterms:W3CDTF">2019-07-10T11:09:47Z</dcterms:modified>
</cp:coreProperties>
</file>