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58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11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 is AngularJS ?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047750"/>
            <a:ext cx="51507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 is a JavaScript  framework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 extends HTML with new attributes</a:t>
            </a: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Perfect </a:t>
            </a: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for Single Page Applications (SPAs</a:t>
            </a: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</a:t>
            </a: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is a MVC based framework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 is a competitor of ReactJS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Directives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95" y="1043285"/>
            <a:ext cx="4788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FFFF00"/>
                </a:solidFill>
              </a:rPr>
              <a:t>ng-init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directive </a:t>
            </a:r>
            <a:r>
              <a:rPr lang="en-US" dirty="0" smtClean="0">
                <a:solidFill>
                  <a:schemeClr val="bg1"/>
                </a:solidFill>
              </a:rPr>
              <a:t> with json array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ng-repeat</a:t>
            </a:r>
            <a:r>
              <a:rPr lang="en-US" dirty="0">
                <a:solidFill>
                  <a:schemeClr val="bg1"/>
                </a:solidFill>
              </a:rPr>
              <a:t> directive repeats an HTML element </a:t>
            </a: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6" y="1809750"/>
            <a:ext cx="4709735" cy="284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Expressions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895" y="924265"/>
            <a:ext cx="6030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Can </a:t>
            </a:r>
            <a:r>
              <a:rPr lang="en-US" dirty="0">
                <a:solidFill>
                  <a:srgbClr val="FFFF00"/>
                </a:solidFill>
              </a:rPr>
              <a:t>be written inside double braces: </a:t>
            </a:r>
            <a:r>
              <a:rPr lang="en-US" dirty="0">
                <a:solidFill>
                  <a:schemeClr val="bg1"/>
                </a:solidFill>
              </a:rPr>
              <a:t>{{ expression </a:t>
            </a:r>
            <a:r>
              <a:rPr lang="en-US" dirty="0" smtClean="0">
                <a:solidFill>
                  <a:schemeClr val="bg1"/>
                </a:solidFill>
              </a:rPr>
              <a:t>}}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Can </a:t>
            </a:r>
            <a:r>
              <a:rPr lang="en-US" dirty="0">
                <a:solidFill>
                  <a:srgbClr val="FFFF00"/>
                </a:solidFill>
              </a:rPr>
              <a:t>also be written inside a directive: </a:t>
            </a:r>
            <a:r>
              <a:rPr lang="en-US" dirty="0">
                <a:solidFill>
                  <a:schemeClr val="bg1"/>
                </a:solidFill>
              </a:rPr>
              <a:t>ng-bind="</a:t>
            </a:r>
            <a:r>
              <a:rPr lang="en-US" dirty="0" smtClean="0">
                <a:solidFill>
                  <a:schemeClr val="bg1"/>
                </a:solidFill>
              </a:rPr>
              <a:t>expression“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Can also </a:t>
            </a:r>
            <a:r>
              <a:rPr lang="en-US" dirty="0" smtClean="0">
                <a:solidFill>
                  <a:srgbClr val="FFFF00"/>
                </a:solidFill>
              </a:rPr>
              <a:t>as </a:t>
            </a:r>
            <a:r>
              <a:rPr lang="en-US" dirty="0" err="1" smtClean="0">
                <a:solidFill>
                  <a:srgbClr val="FFFF00"/>
                </a:solidFill>
              </a:rPr>
              <a:t>css</a:t>
            </a:r>
            <a:r>
              <a:rPr lang="en-US" dirty="0" smtClean="0">
                <a:solidFill>
                  <a:srgbClr val="FFFF00"/>
                </a:solidFill>
              </a:rPr>
              <a:t> values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3" y="1878508"/>
            <a:ext cx="4847747" cy="82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3" y="2858923"/>
            <a:ext cx="4000500" cy="9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5" y="3943350"/>
            <a:ext cx="4731999" cy="86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306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Modules +</a:t>
            </a:r>
            <a:r>
              <a:rPr lang="en-US" sz="2400" dirty="0">
                <a:solidFill>
                  <a:schemeClr val="bg1"/>
                </a:solidFill>
              </a:rPr>
              <a:t> Controllers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Container </a:t>
            </a:r>
            <a:r>
              <a:rPr lang="en-US" dirty="0">
                <a:solidFill>
                  <a:schemeClr val="bg1"/>
                </a:solidFill>
              </a:rPr>
              <a:t>for the different parts of an application.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Container </a:t>
            </a:r>
            <a:r>
              <a:rPr lang="en-US" dirty="0">
                <a:solidFill>
                  <a:schemeClr val="bg1"/>
                </a:solidFill>
              </a:rPr>
              <a:t>for the application controllers.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Controllers always belong to a module.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2038350"/>
            <a:ext cx="5329238" cy="27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6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921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Modules +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Directives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AngularJS has a set of built-in directives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can use the module to add your own </a:t>
            </a:r>
            <a:r>
              <a:rPr lang="en-US" dirty="0" smtClean="0">
                <a:solidFill>
                  <a:schemeClr val="bg1"/>
                </a:solidFill>
              </a:rPr>
              <a:t>directives.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6" y="1733550"/>
            <a:ext cx="5257800" cy="302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971550"/>
            <a:ext cx="28037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legal restrict values are:</a:t>
            </a:r>
          </a:p>
          <a:p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for Element name</a:t>
            </a:r>
          </a:p>
          <a:p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for Attribute</a:t>
            </a:r>
          </a:p>
          <a:p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for Class</a:t>
            </a:r>
          </a:p>
          <a:p>
            <a:r>
              <a:rPr lang="en-US" dirty="0">
                <a:solidFill>
                  <a:srgbClr val="FFFF00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 for Comment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 </a:t>
            </a:r>
            <a:r>
              <a:rPr lang="en-US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ng</a:t>
            </a:r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-model Directive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ng</a:t>
            </a:r>
            <a:r>
              <a:rPr lang="en-US" dirty="0">
                <a:solidFill>
                  <a:schemeClr val="bg1"/>
                </a:solidFill>
              </a:rPr>
              <a:t>-model directive binds the value of HTML controls (input, select, </a:t>
            </a:r>
            <a:r>
              <a:rPr lang="en-US" dirty="0" err="1">
                <a:solidFill>
                  <a:schemeClr val="bg1"/>
                </a:solidFill>
              </a:rPr>
              <a:t>textarea</a:t>
            </a:r>
            <a:r>
              <a:rPr lang="en-US" dirty="0">
                <a:solidFill>
                  <a:schemeClr val="bg1"/>
                </a:solidFill>
              </a:rPr>
              <a:t>) to application 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bn-I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819243"/>
            <a:ext cx="6188135" cy="279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4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Two-Way Binding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user changes the value inside the input field, the AngularJS property will also change its value: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819243"/>
            <a:ext cx="6188135" cy="279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5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Function Among Controller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user changes the value inside the input field, the AngularJS property will also change its value: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33550"/>
            <a:ext cx="5418997" cy="31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6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Controller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 controller can also have methods (variables as functions)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4" y="1504950"/>
            <a:ext cx="5267325" cy="34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0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scope is the binding part between the HTML (view) and the JavaScript (controller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scope is an object with the available properties and methods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scope is available for both the view and the controller.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0" y="1899479"/>
            <a:ext cx="5086350" cy="299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8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Root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All applications have a $</a:t>
            </a:r>
            <a:r>
              <a:rPr lang="en-US" dirty="0" err="1">
                <a:solidFill>
                  <a:schemeClr val="bg1"/>
                </a:solidFill>
              </a:rPr>
              <a:t>rootScope</a:t>
            </a:r>
            <a:r>
              <a:rPr lang="en-US" dirty="0">
                <a:solidFill>
                  <a:schemeClr val="bg1"/>
                </a:solidFill>
              </a:rPr>
              <a:t> which is the scope created on the HTML element that contains the </a:t>
            </a:r>
            <a:r>
              <a:rPr lang="en-US" dirty="0" err="1">
                <a:solidFill>
                  <a:schemeClr val="bg1"/>
                </a:solidFill>
              </a:rPr>
              <a:t>ng</a:t>
            </a:r>
            <a:r>
              <a:rPr lang="en-US" dirty="0">
                <a:solidFill>
                  <a:schemeClr val="bg1"/>
                </a:solidFill>
              </a:rPr>
              <a:t>-app directive.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rootScope</a:t>
            </a:r>
            <a:r>
              <a:rPr lang="en-US" dirty="0">
                <a:solidFill>
                  <a:schemeClr val="bg1"/>
                </a:solidFill>
              </a:rPr>
              <a:t> is available in the entire application.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a variable has the same name in both the current scope and in the </a:t>
            </a:r>
            <a:r>
              <a:rPr lang="en-US" dirty="0" err="1">
                <a:solidFill>
                  <a:schemeClr val="bg1"/>
                </a:solidFill>
              </a:rPr>
              <a:t>rootScope</a:t>
            </a:r>
            <a:r>
              <a:rPr lang="en-US" dirty="0">
                <a:solidFill>
                  <a:schemeClr val="bg1"/>
                </a:solidFill>
              </a:rPr>
              <a:t>, the application uses the one in the current scope.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95550"/>
            <a:ext cx="4374333" cy="248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346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 we going to learn?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5066" y="1355694"/>
            <a:ext cx="18149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DOM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Forms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Input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Validation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Http Request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More….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965" y="1352550"/>
            <a:ext cx="1565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Directives,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Expressions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Filters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Modules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Controllers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Events</a:t>
            </a: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2386" y="1355694"/>
            <a:ext cx="1834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Small Project</a:t>
            </a: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 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    currency </a:t>
            </a:r>
            <a:r>
              <a:rPr lang="en-US" dirty="0">
                <a:solidFill>
                  <a:schemeClr val="bg1"/>
                </a:solidFill>
              </a:rPr>
              <a:t>Format a number to a currency format.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    date </a:t>
            </a:r>
            <a:r>
              <a:rPr lang="en-US" dirty="0">
                <a:solidFill>
                  <a:schemeClr val="bg1"/>
                </a:solidFill>
              </a:rPr>
              <a:t>Format a date to a specified format.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FFFF00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Select a subset of items from an array.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    json </a:t>
            </a:r>
            <a:r>
              <a:rPr lang="en-US" dirty="0">
                <a:solidFill>
                  <a:schemeClr val="bg1"/>
                </a:solidFill>
              </a:rPr>
              <a:t>Format an object to a JSON string.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    limitTo </a:t>
            </a:r>
            <a:r>
              <a:rPr lang="en-US" dirty="0">
                <a:solidFill>
                  <a:schemeClr val="bg1"/>
                </a:solidFill>
              </a:rPr>
              <a:t>Limits an array/string, into a specified number of elements/characters.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    lowercase </a:t>
            </a:r>
            <a:r>
              <a:rPr lang="en-US" dirty="0">
                <a:solidFill>
                  <a:schemeClr val="bg1"/>
                </a:solidFill>
              </a:rPr>
              <a:t>Format a string to lower case.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    number </a:t>
            </a:r>
            <a:r>
              <a:rPr lang="en-US" dirty="0">
                <a:solidFill>
                  <a:schemeClr val="bg1"/>
                </a:solidFill>
              </a:rPr>
              <a:t>Format a number to a string.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rgbClr val="FFFF00"/>
                </a:solidFill>
              </a:rPr>
              <a:t> orderBy </a:t>
            </a:r>
            <a:r>
              <a:rPr lang="en-US" dirty="0">
                <a:solidFill>
                  <a:schemeClr val="bg1"/>
                </a:solidFill>
              </a:rPr>
              <a:t>Orders an array by an expression.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rgbClr val="FFFF00"/>
                </a:solidFill>
              </a:rPr>
              <a:t> uppercase </a:t>
            </a:r>
            <a:r>
              <a:rPr lang="en-US" dirty="0">
                <a:solidFill>
                  <a:schemeClr val="bg1"/>
                </a:solidFill>
              </a:rPr>
              <a:t>Format a string to upper case.</a:t>
            </a:r>
          </a:p>
        </p:txBody>
      </p:sp>
    </p:spTree>
    <p:extLst>
      <p:ext uri="{BB962C8B-B14F-4D97-AF65-F5344CB8AC3E}">
        <p14:creationId xmlns:p14="http://schemas.microsoft.com/office/powerpoint/2010/main" val="35383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Filter uppercase 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8" y="1047750"/>
            <a:ext cx="5119688" cy="263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7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Filter currency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4530311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9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Filter orderBy: ‘name’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047750"/>
            <a:ext cx="5381625" cy="344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8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Filter By User Input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5636467" cy="377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0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$location service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3" y="1428750"/>
            <a:ext cx="5619750" cy="261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6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$http Service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8574"/>
            <a:ext cx="7931150" cy="25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$timeout Service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750"/>
            <a:ext cx="6824663" cy="348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0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</a:t>
            </a:r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AJAX - $http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3169"/>
            <a:ext cx="7950246" cy="272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4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</a:t>
            </a:r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AJAX - $</a:t>
            </a:r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http with status text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908050"/>
            <a:ext cx="835025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3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455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My First AngularJS Application 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62150"/>
            <a:ext cx="3810000" cy="132436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9939" y="1047750"/>
            <a:ext cx="3969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ng-app represent angular app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{{5+7}} is a JavaScript expression 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</a:t>
            </a:r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AJAX - $</a:t>
            </a:r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http Error Handling 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04900"/>
            <a:ext cx="8401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</a:t>
            </a:r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Select Boxes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7750"/>
            <a:ext cx="7102475" cy="332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9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</a:t>
            </a:r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Routing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74295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rgbClr val="FFFF00"/>
                </a:solidFill>
              </a:rPr>
              <a:t>ngRoute</a:t>
            </a:r>
            <a:r>
              <a:rPr lang="en-US" dirty="0">
                <a:solidFill>
                  <a:schemeClr val="bg1"/>
                </a:solidFill>
              </a:rPr>
              <a:t> module </a:t>
            </a:r>
            <a:r>
              <a:rPr lang="en-US" i="1" dirty="0">
                <a:solidFill>
                  <a:schemeClr val="bg1"/>
                </a:solidFill>
              </a:rPr>
              <a:t>routes</a:t>
            </a:r>
            <a:r>
              <a:rPr lang="en-US" dirty="0">
                <a:solidFill>
                  <a:schemeClr val="bg1"/>
                </a:solidFill>
              </a:rPr>
              <a:t> your application to different pages without reloading </a:t>
            </a:r>
            <a:r>
              <a:rPr lang="en-US" dirty="0" smtClean="0">
                <a:solidFill>
                  <a:schemeClr val="bg1"/>
                </a:solidFill>
              </a:rPr>
              <a:t>the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entire application.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1837"/>
            <a:ext cx="4876800" cy="55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28750"/>
            <a:ext cx="3433916" cy="332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1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659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 </a:t>
            </a:r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Routing with directive and controller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5" y="822626"/>
            <a:ext cx="3810000" cy="384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807" y="828212"/>
            <a:ext cx="482998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2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323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 Animations</a:t>
            </a:r>
          </a:p>
        </p:txBody>
      </p:sp>
    </p:spTree>
    <p:extLst>
      <p:ext uri="{BB962C8B-B14F-4D97-AF65-F5344CB8AC3E}">
        <p14:creationId xmlns:p14="http://schemas.microsoft.com/office/powerpoint/2010/main" val="34345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8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Directives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939" y="1047750"/>
            <a:ext cx="762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AngularJS lets you extend HTML with new attributes called </a:t>
            </a:r>
            <a:r>
              <a:rPr lang="en-US" dirty="0">
                <a:solidFill>
                  <a:srgbClr val="FFFF00"/>
                </a:solidFill>
                <a:latin typeface="Roboto" pitchFamily="2" charset="0"/>
                <a:ea typeface="Roboto" pitchFamily="2" charset="0"/>
              </a:rPr>
              <a:t>Directives.</a:t>
            </a: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895" y="1504950"/>
            <a:ext cx="5307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ng-app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directive initializes an AngularJS application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ng-</a:t>
            </a:r>
            <a:r>
              <a:rPr lang="en-US" dirty="0" err="1" smtClean="0">
                <a:solidFill>
                  <a:srgbClr val="FFFF00"/>
                </a:solidFill>
              </a:rPr>
              <a:t>init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directive initializes application data.</a:t>
            </a: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5" y="2428280"/>
            <a:ext cx="5955445" cy="106129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4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Directives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954" y="971550"/>
            <a:ext cx="548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ng-model </a:t>
            </a:r>
            <a:r>
              <a:rPr lang="en-US" dirty="0">
                <a:solidFill>
                  <a:schemeClr val="bg1"/>
                </a:solidFill>
              </a:rPr>
              <a:t>directive binds the value of HTML </a:t>
            </a:r>
            <a:r>
              <a:rPr lang="en-US" dirty="0" smtClean="0">
                <a:solidFill>
                  <a:schemeClr val="bg1"/>
                </a:solidFill>
              </a:rPr>
              <a:t>controls. 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04950"/>
            <a:ext cx="62865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52750"/>
            <a:ext cx="673735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3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Directives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95" y="1043285"/>
            <a:ext cx="3826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ng-</a:t>
            </a:r>
            <a:r>
              <a:rPr lang="en-US" dirty="0" err="1" smtClean="0">
                <a:solidFill>
                  <a:srgbClr val="FFFF00"/>
                </a:solidFill>
              </a:rPr>
              <a:t>init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directive </a:t>
            </a:r>
            <a:r>
              <a:rPr lang="en-US" dirty="0" smtClean="0">
                <a:solidFill>
                  <a:schemeClr val="bg1"/>
                </a:solidFill>
              </a:rPr>
              <a:t> with multiple data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7" y="1652071"/>
            <a:ext cx="5554994" cy="115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3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Directives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95" y="1043285"/>
            <a:ext cx="3108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ng-</a:t>
            </a:r>
            <a:r>
              <a:rPr lang="en-US" dirty="0" err="1" smtClean="0">
                <a:solidFill>
                  <a:srgbClr val="FFFF00"/>
                </a:solidFill>
              </a:rPr>
              <a:t>init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directive </a:t>
            </a:r>
            <a:r>
              <a:rPr lang="en-US" dirty="0" smtClean="0">
                <a:solidFill>
                  <a:schemeClr val="bg1"/>
                </a:solidFill>
              </a:rPr>
              <a:t> with object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6" y="1601063"/>
            <a:ext cx="770255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5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Directives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95" y="1043285"/>
            <a:ext cx="304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ng-</a:t>
            </a:r>
            <a:r>
              <a:rPr lang="en-US" dirty="0" err="1" smtClean="0">
                <a:solidFill>
                  <a:srgbClr val="FFFF00"/>
                </a:solidFill>
              </a:rPr>
              <a:t>init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directive </a:t>
            </a:r>
            <a:r>
              <a:rPr lang="en-US" dirty="0" smtClean="0">
                <a:solidFill>
                  <a:schemeClr val="bg1"/>
                </a:solidFill>
              </a:rPr>
              <a:t> with array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7" y="1640636"/>
            <a:ext cx="6164594" cy="115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0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Angular\angular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0" y="133350"/>
            <a:ext cx="460093" cy="4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54" y="11519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Directives</a:t>
            </a:r>
            <a:endParaRPr lang="en-US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95" y="1043285"/>
            <a:ext cx="4788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ng-</a:t>
            </a:r>
            <a:r>
              <a:rPr lang="en-US" dirty="0" err="1" smtClean="0">
                <a:solidFill>
                  <a:srgbClr val="FFFF00"/>
                </a:solidFill>
              </a:rPr>
              <a:t>init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directive </a:t>
            </a:r>
            <a:r>
              <a:rPr lang="en-US" dirty="0" smtClean="0">
                <a:solidFill>
                  <a:schemeClr val="bg1"/>
                </a:solidFill>
              </a:rPr>
              <a:t> with array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ng-repeat</a:t>
            </a:r>
            <a:r>
              <a:rPr lang="en-US" dirty="0">
                <a:solidFill>
                  <a:schemeClr val="bg1"/>
                </a:solidFill>
              </a:rPr>
              <a:t> directive repeats an HTML element </a:t>
            </a:r>
          </a:p>
          <a:p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7" y="1876425"/>
            <a:ext cx="5631194" cy="106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0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589</Words>
  <Application>Microsoft Office PowerPoint</Application>
  <PresentationFormat>On-screen Show (16:9)</PresentationFormat>
  <Paragraphs>100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86</cp:revision>
  <dcterms:created xsi:type="dcterms:W3CDTF">2006-08-16T00:00:00Z</dcterms:created>
  <dcterms:modified xsi:type="dcterms:W3CDTF">2019-07-10T11:46:18Z</dcterms:modified>
</cp:coreProperties>
</file>