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A024A-2D81-4577-B645-979FBB3A5979}" v="532" dt="2021-09-01T10:42:2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sha Varanasi" userId="S::sirisha_varanasi@thbs.com::2664f814-7355-4b77-a3ca-14207625d366" providerId="AD" clId="Web-{828A024A-2D81-4577-B645-979FBB3A5979}"/>
    <pc:docChg chg="addSld delSld modSld">
      <pc:chgData name="Sirisha Varanasi" userId="S::sirisha_varanasi@thbs.com::2664f814-7355-4b77-a3ca-14207625d366" providerId="AD" clId="Web-{828A024A-2D81-4577-B645-979FBB3A5979}" dt="2021-09-01T10:42:29.666" v="324" actId="20577"/>
      <pc:docMkLst>
        <pc:docMk/>
      </pc:docMkLst>
      <pc:sldChg chg="addSp modSp mod setBg addAnim">
        <pc:chgData name="Sirisha Varanasi" userId="S::sirisha_varanasi@thbs.com::2664f814-7355-4b77-a3ca-14207625d366" providerId="AD" clId="Web-{828A024A-2D81-4577-B645-979FBB3A5979}" dt="2021-09-01T09:03:28.802" v="259" actId="20577"/>
        <pc:sldMkLst>
          <pc:docMk/>
          <pc:sldMk cId="128632686" sldId="256"/>
        </pc:sldMkLst>
        <pc:spChg chg="mod">
          <ac:chgData name="Sirisha Varanasi" userId="S::sirisha_varanasi@thbs.com::2664f814-7355-4b77-a3ca-14207625d366" providerId="AD" clId="Web-{828A024A-2D81-4577-B645-979FBB3A5979}" dt="2021-09-01T08:30:29.017" v="104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9:03:28.802" v="259" actId="20577"/>
          <ac:spMkLst>
            <pc:docMk/>
            <pc:sldMk cId="128632686" sldId="256"/>
            <ac:spMk id="3" creationId="{00000000-0000-0000-0000-000000000000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30:29.017" v="104"/>
          <ac:spMkLst>
            <pc:docMk/>
            <pc:sldMk cId="128632686" sldId="256"/>
            <ac:spMk id="9" creationId="{8D095B41-7312-4603-9F0F-93387C353134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30:29.017" v="104"/>
          <ac:spMkLst>
            <pc:docMk/>
            <pc:sldMk cId="128632686" sldId="256"/>
            <ac:spMk id="11" creationId="{1042C936-444C-4F0D-9737-291EAFE1E7E4}"/>
          </ac:spMkLst>
        </pc:spChg>
        <pc:picChg chg="add mod">
          <ac:chgData name="Sirisha Varanasi" userId="S::sirisha_varanasi@thbs.com::2664f814-7355-4b77-a3ca-14207625d366" providerId="AD" clId="Web-{828A024A-2D81-4577-B645-979FBB3A5979}" dt="2021-09-01T09:00:11.397" v="215" actId="14100"/>
          <ac:picMkLst>
            <pc:docMk/>
            <pc:sldMk cId="128632686" sldId="256"/>
            <ac:picMk id="5" creationId="{4AAAC1B5-157C-4FCB-984F-CA64A399729D}"/>
          </ac:picMkLst>
        </pc:picChg>
        <pc:picChg chg="add">
          <ac:chgData name="Sirisha Varanasi" userId="S::sirisha_varanasi@thbs.com::2664f814-7355-4b77-a3ca-14207625d366" providerId="AD" clId="Web-{828A024A-2D81-4577-B645-979FBB3A5979}" dt="2021-09-01T08:30:29.017" v="104"/>
          <ac:picMkLst>
            <pc:docMk/>
            <pc:sldMk cId="128632686" sldId="256"/>
            <ac:picMk id="15" creationId="{419FDB25-3050-4009-9806-3000DDD1C083}"/>
          </ac:picMkLst>
        </pc:picChg>
        <pc:cxnChg chg="add">
          <ac:chgData name="Sirisha Varanasi" userId="S::sirisha_varanasi@thbs.com::2664f814-7355-4b77-a3ca-14207625d366" providerId="AD" clId="Web-{828A024A-2D81-4577-B645-979FBB3A5979}" dt="2021-09-01T08:30:29.017" v="104"/>
          <ac:cxnSpMkLst>
            <pc:docMk/>
            <pc:sldMk cId="128632686" sldId="256"/>
            <ac:cxnSpMk id="13" creationId="{B61C4D9F-F4AF-4ED2-9310-56EB2E19C084}"/>
          </ac:cxnSpMkLst>
        </pc:cxnChg>
        <pc:cxnChg chg="add">
          <ac:chgData name="Sirisha Varanasi" userId="S::sirisha_varanasi@thbs.com::2664f814-7355-4b77-a3ca-14207625d366" providerId="AD" clId="Web-{828A024A-2D81-4577-B645-979FBB3A5979}" dt="2021-09-01T08:30:29.017" v="104"/>
          <ac:cxnSpMkLst>
            <pc:docMk/>
            <pc:sldMk cId="128632686" sldId="256"/>
            <ac:cxnSpMk id="17" creationId="{8063EF0F-7BC0-4CFB-AB98-20A8DD91D70F}"/>
          </ac:cxnSpMkLst>
        </pc:cxnChg>
      </pc:sldChg>
      <pc:sldChg chg="addSp modSp new mod setBg">
        <pc:chgData name="Sirisha Varanasi" userId="S::sirisha_varanasi@thbs.com::2664f814-7355-4b77-a3ca-14207625d366" providerId="AD" clId="Web-{828A024A-2D81-4577-B645-979FBB3A5979}" dt="2021-09-01T10:42:29.666" v="324" actId="20577"/>
        <pc:sldMkLst>
          <pc:docMk/>
          <pc:sldMk cId="2620694298" sldId="257"/>
        </pc:sldMkLst>
        <pc:spChg chg="mod">
          <ac:chgData name="Sirisha Varanasi" userId="S::sirisha_varanasi@thbs.com::2664f814-7355-4b77-a3ca-14207625d366" providerId="AD" clId="Web-{828A024A-2D81-4577-B645-979FBB3A5979}" dt="2021-09-01T08:27:40.646" v="58"/>
          <ac:spMkLst>
            <pc:docMk/>
            <pc:sldMk cId="2620694298" sldId="257"/>
            <ac:spMk id="2" creationId="{0541B18E-C13E-481F-BED1-91BEEA17DADA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10:42:29.666" v="324" actId="20577"/>
          <ac:spMkLst>
            <pc:docMk/>
            <pc:sldMk cId="2620694298" sldId="257"/>
            <ac:spMk id="3" creationId="{878DEFBE-1DB3-4B02-8931-66E1D5C7E264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27:40.646" v="58"/>
          <ac:spMkLst>
            <pc:docMk/>
            <pc:sldMk cId="2620694298" sldId="257"/>
            <ac:spMk id="8" creationId="{F63C748C-967B-4A7B-A90F-3EDD0F485AC6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27:40.646" v="58"/>
          <ac:spMkLst>
            <pc:docMk/>
            <pc:sldMk cId="2620694298" sldId="257"/>
            <ac:spMk id="10" creationId="{C0143637-4934-44E4-B909-BAF1E7B27972}"/>
          </ac:spMkLst>
        </pc:spChg>
      </pc:sldChg>
      <pc:sldChg chg="modSp new">
        <pc:chgData name="Sirisha Varanasi" userId="S::sirisha_varanasi@thbs.com::2664f814-7355-4b77-a3ca-14207625d366" providerId="AD" clId="Web-{828A024A-2D81-4577-B645-979FBB3A5979}" dt="2021-09-01T08:36:13.386" v="142" actId="20577"/>
        <pc:sldMkLst>
          <pc:docMk/>
          <pc:sldMk cId="1770201870" sldId="258"/>
        </pc:sldMkLst>
        <pc:spChg chg="mod">
          <ac:chgData name="Sirisha Varanasi" userId="S::sirisha_varanasi@thbs.com::2664f814-7355-4b77-a3ca-14207625d366" providerId="AD" clId="Web-{828A024A-2D81-4577-B645-979FBB3A5979}" dt="2021-09-01T08:36:13.386" v="142" actId="20577"/>
          <ac:spMkLst>
            <pc:docMk/>
            <pc:sldMk cId="1770201870" sldId="258"/>
            <ac:spMk id="2" creationId="{949CD39E-942A-4230-9E16-EA453E06444E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8:36:10.996" v="141" actId="20577"/>
          <ac:spMkLst>
            <pc:docMk/>
            <pc:sldMk cId="1770201870" sldId="258"/>
            <ac:spMk id="3" creationId="{A52BB3C2-34CC-40FD-AF07-2839DEDE4887}"/>
          </ac:spMkLst>
        </pc:spChg>
      </pc:sldChg>
      <pc:sldChg chg="modSp new del">
        <pc:chgData name="Sirisha Varanasi" userId="S::sirisha_varanasi@thbs.com::2664f814-7355-4b77-a3ca-14207625d366" providerId="AD" clId="Web-{828A024A-2D81-4577-B645-979FBB3A5979}" dt="2021-09-01T08:36:27.419" v="145"/>
        <pc:sldMkLst>
          <pc:docMk/>
          <pc:sldMk cId="2401478394" sldId="259"/>
        </pc:sldMkLst>
        <pc:spChg chg="mod">
          <ac:chgData name="Sirisha Varanasi" userId="S::sirisha_varanasi@thbs.com::2664f814-7355-4b77-a3ca-14207625d366" providerId="AD" clId="Web-{828A024A-2D81-4577-B645-979FBB3A5979}" dt="2021-09-01T08:36:21.168" v="144" actId="1076"/>
          <ac:spMkLst>
            <pc:docMk/>
            <pc:sldMk cId="2401478394" sldId="259"/>
            <ac:spMk id="2" creationId="{D41240A1-EB5D-44D9-A803-D16643DFD5D2}"/>
          </ac:spMkLst>
        </pc:spChg>
      </pc:sldChg>
      <pc:sldChg chg="modSp new">
        <pc:chgData name="Sirisha Varanasi" userId="S::sirisha_varanasi@thbs.com::2664f814-7355-4b77-a3ca-14207625d366" providerId="AD" clId="Web-{828A024A-2D81-4577-B645-979FBB3A5979}" dt="2021-09-01T08:41:04.814" v="208" actId="20577"/>
        <pc:sldMkLst>
          <pc:docMk/>
          <pc:sldMk cId="2905416238" sldId="259"/>
        </pc:sldMkLst>
        <pc:spChg chg="mod">
          <ac:chgData name="Sirisha Varanasi" userId="S::sirisha_varanasi@thbs.com::2664f814-7355-4b77-a3ca-14207625d366" providerId="AD" clId="Web-{828A024A-2D81-4577-B645-979FBB3A5979}" dt="2021-09-01T08:36:41.701" v="157" actId="20577"/>
          <ac:spMkLst>
            <pc:docMk/>
            <pc:sldMk cId="2905416238" sldId="259"/>
            <ac:spMk id="2" creationId="{4A8C2BBA-D08C-4EA4-82D8-25EE1DABFFC9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8:41:04.814" v="208" actId="20577"/>
          <ac:spMkLst>
            <pc:docMk/>
            <pc:sldMk cId="2905416238" sldId="259"/>
            <ac:spMk id="3" creationId="{1DE2E38D-3DE6-4767-9934-4A155CE453D3}"/>
          </ac:spMkLst>
        </pc:spChg>
      </pc:sldChg>
      <pc:sldChg chg="modSp new">
        <pc:chgData name="Sirisha Varanasi" userId="S::sirisha_varanasi@thbs.com::2664f814-7355-4b77-a3ca-14207625d366" providerId="AD" clId="Web-{828A024A-2D81-4577-B645-979FBB3A5979}" dt="2021-09-01T08:41:21.503" v="211" actId="20577"/>
        <pc:sldMkLst>
          <pc:docMk/>
          <pc:sldMk cId="3767033090" sldId="260"/>
        </pc:sldMkLst>
        <pc:spChg chg="mod">
          <ac:chgData name="Sirisha Varanasi" userId="S::sirisha_varanasi@thbs.com::2664f814-7355-4b77-a3ca-14207625d366" providerId="AD" clId="Web-{828A024A-2D81-4577-B645-979FBB3A5979}" dt="2021-09-01T08:39:16.228" v="182" actId="20577"/>
          <ac:spMkLst>
            <pc:docMk/>
            <pc:sldMk cId="3767033090" sldId="260"/>
            <ac:spMk id="2" creationId="{A0B74F22-7737-43C9-B600-1B3EFAC0A517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8:41:21.503" v="211" actId="20577"/>
          <ac:spMkLst>
            <pc:docMk/>
            <pc:sldMk cId="3767033090" sldId="260"/>
            <ac:spMk id="3" creationId="{9DD3629E-50CC-4148-B013-FB398BD37D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reception bell">
            <a:extLst>
              <a:ext uri="{FF2B5EF4-FFF2-40B4-BE49-F238E27FC236}">
                <a16:creationId xmlns:a16="http://schemas.microsoft.com/office/drawing/2014/main" id="{4AAAC1B5-157C-4FCB-984F-CA64A399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857" b="4746"/>
          <a:stretch/>
        </p:blipFill>
        <p:spPr>
          <a:xfrm>
            <a:off x="305" y="3750478"/>
            <a:ext cx="12191695" cy="7738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ONLINE CAB BOOKING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99214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2000" dirty="0"/>
              <a:t>                                                                            Presented by group 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1B18E-C13E-481F-BED1-91BEEA17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BACKLOGS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EFBE-1DB3-4B02-8931-66E1D5C7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92328"/>
            <a:ext cx="6034827" cy="66666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Login portal/ Dashboard  2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Your Rides(history of Rides)  5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Ride Bookings  8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Cancel Ride  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Different ride option(car, auto etc</a:t>
            </a:r>
            <a:r>
              <a:rPr lang="en-US" sz="1800">
                <a:ea typeface="+mn-lt"/>
                <a:cs typeface="+mn-lt"/>
              </a:rPr>
              <a:t>)  8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Scheduling rides for Different time   8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 Map locator( Drivers location and ours when we ride </a:t>
            </a:r>
            <a:r>
              <a:rPr lang="en-US" sz="1800">
                <a:ea typeface="+mn-lt"/>
                <a:cs typeface="+mn-lt"/>
              </a:rPr>
              <a:t>along)  13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Payment(cash)  2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Payment methods(App wallet )  13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Refer and Earn  2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Ratings  2</a:t>
            </a:r>
          </a:p>
          <a:p>
            <a:pPr>
              <a:lnSpc>
                <a:spcPct val="110000"/>
              </a:lnSpc>
            </a:pPr>
            <a:r>
              <a:rPr lang="en-US" sz="1800" err="1">
                <a:ea typeface="+mn-lt"/>
                <a:cs typeface="+mn-lt"/>
              </a:rPr>
              <a:t>Coupan</a:t>
            </a:r>
            <a:r>
              <a:rPr lang="en-US" sz="1800">
                <a:ea typeface="+mn-lt"/>
                <a:cs typeface="+mn-lt"/>
              </a:rPr>
              <a:t> codes and Discounts  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Membership Cards 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 Notifications (</a:t>
            </a:r>
            <a:r>
              <a:rPr lang="en-US" sz="1800" err="1">
                <a:ea typeface="+mn-lt"/>
                <a:cs typeface="+mn-lt"/>
              </a:rPr>
              <a:t>otp</a:t>
            </a:r>
            <a:r>
              <a:rPr lang="en-US" sz="1800">
                <a:ea typeface="+mn-lt"/>
                <a:cs typeface="+mn-lt"/>
              </a:rPr>
              <a:t> and ride related)  5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Booking ride for others  8</a:t>
            </a: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6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D39E-942A-4230-9E16-EA453E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backlog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B3C2-34CC-40FD-AF07-2839DEDE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Login(dashboard) - 2</a:t>
            </a:r>
          </a:p>
          <a:p>
            <a:r>
              <a:rPr lang="en-US" dirty="0">
                <a:ea typeface="+mn-lt"/>
                <a:cs typeface="+mn-lt"/>
              </a:rPr>
              <a:t>Ride booking - 8</a:t>
            </a:r>
          </a:p>
          <a:p>
            <a:r>
              <a:rPr lang="en-US" dirty="0">
                <a:ea typeface="+mn-lt"/>
                <a:cs typeface="+mn-lt"/>
              </a:rPr>
              <a:t>Notifications - 5</a:t>
            </a:r>
          </a:p>
          <a:p>
            <a:r>
              <a:rPr lang="en-US" dirty="0">
                <a:ea typeface="+mn-lt"/>
                <a:cs typeface="+mn-lt"/>
              </a:rPr>
              <a:t>Map locator - 13</a:t>
            </a:r>
          </a:p>
          <a:p>
            <a:r>
              <a:rPr lang="en-US" dirty="0">
                <a:ea typeface="+mn-lt"/>
                <a:cs typeface="+mn-lt"/>
              </a:rPr>
              <a:t>Payment (cash) - 2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2BBA-D08C-4EA4-82D8-25EE1DAB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backlog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38D-3DE6-4767-9934-4A155CE4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Cancel Ride - 2</a:t>
            </a:r>
          </a:p>
          <a:p>
            <a:r>
              <a:rPr lang="en-US" dirty="0">
                <a:ea typeface="+mn-lt"/>
                <a:cs typeface="+mn-lt"/>
              </a:rPr>
              <a:t>Different ride options - 8</a:t>
            </a:r>
          </a:p>
          <a:p>
            <a:r>
              <a:rPr lang="en-US" dirty="0">
                <a:ea typeface="+mn-lt"/>
                <a:cs typeface="+mn-lt"/>
              </a:rPr>
              <a:t> Scheduling - 8</a:t>
            </a:r>
          </a:p>
          <a:p>
            <a:r>
              <a:rPr lang="en-US" dirty="0">
                <a:ea typeface="+mn-lt"/>
                <a:cs typeface="+mn-lt"/>
              </a:rPr>
              <a:t>Ratings - 2</a:t>
            </a:r>
          </a:p>
          <a:p>
            <a:r>
              <a:rPr lang="en-US" dirty="0">
                <a:ea typeface="+mn-lt"/>
                <a:cs typeface="+mn-lt"/>
              </a:rPr>
              <a:t> Different payment methods (wallet included) - 8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4F22-7737-43C9-B600-1B3EFAC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backlog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629E-50CC-4148-B013-FB398BD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Booking ride for others - 8</a:t>
            </a:r>
          </a:p>
          <a:p>
            <a:r>
              <a:rPr lang="en-US" dirty="0">
                <a:ea typeface="+mn-lt"/>
                <a:cs typeface="+mn-lt"/>
              </a:rPr>
              <a:t> Membership - 2</a:t>
            </a:r>
          </a:p>
          <a:p>
            <a:r>
              <a:rPr lang="en-US" dirty="0">
                <a:ea typeface="+mn-lt"/>
                <a:cs typeface="+mn-lt"/>
              </a:rPr>
              <a:t> Coupon code - 3</a:t>
            </a:r>
          </a:p>
          <a:p>
            <a:r>
              <a:rPr lang="en-US" dirty="0">
                <a:ea typeface="+mn-lt"/>
                <a:cs typeface="+mn-lt"/>
              </a:rPr>
              <a:t> Refer and Earn - 2</a:t>
            </a:r>
          </a:p>
          <a:p>
            <a:r>
              <a:rPr lang="en-US">
                <a:ea typeface="+mn-lt"/>
                <a:cs typeface="+mn-lt"/>
              </a:rPr>
              <a:t> Discounts - 3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33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ONLINE CAB BOOKING SERVICE</vt:lpstr>
      <vt:lpstr>PRODUCT BACKLOGS</vt:lpstr>
      <vt:lpstr>SPRINT 1 backlog </vt:lpstr>
      <vt:lpstr>Sprint 2 backlog </vt:lpstr>
      <vt:lpstr>Sprint 3 backlog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Umme Hanee</cp:lastModifiedBy>
  <cp:revision>115</cp:revision>
  <dcterms:created xsi:type="dcterms:W3CDTF">2021-09-01T08:23:56Z</dcterms:created>
  <dcterms:modified xsi:type="dcterms:W3CDTF">2021-09-01T12:04:51Z</dcterms:modified>
</cp:coreProperties>
</file>