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58" r:id="rId4"/>
    <p:sldId id="259" r:id="rId5"/>
    <p:sldId id="260" r:id="rId6"/>
    <p:sldId id="261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001C5-501E-450E-AC9F-E4548BC01FD0}" type="doc">
      <dgm:prSet loTypeId="urn:microsoft.com/office/officeart/2005/8/layout/list1" loCatId="list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841992D4-825F-44F3-8971-DABFACE2246A}">
      <dgm:prSet phldrT="[Text]" custT="1"/>
      <dgm:spPr/>
      <dgm:t>
        <a:bodyPr/>
        <a:lstStyle/>
        <a:p>
          <a:endParaRPr lang="en-US" sz="2000" dirty="0"/>
        </a:p>
        <a:p>
          <a:r>
            <a:rPr lang="en-US" sz="2000" dirty="0"/>
            <a:t>         </a:t>
          </a:r>
          <a:r>
            <a:rPr lang="en-US" sz="2000" b="1" dirty="0"/>
            <a:t>Lack of data driven insights to:</a:t>
          </a:r>
        </a:p>
        <a:p>
          <a:r>
            <a:rPr lang="en-US" sz="2000" dirty="0"/>
            <a:t>*optimize sales</a:t>
          </a:r>
        </a:p>
        <a:p>
          <a:r>
            <a:rPr lang="en-US" sz="2000" dirty="0"/>
            <a:t>*improve customer experience</a:t>
          </a:r>
        </a:p>
        <a:p>
          <a:r>
            <a:rPr lang="en-US" sz="2000" dirty="0"/>
            <a:t>*enhance revenue generation</a:t>
          </a:r>
        </a:p>
        <a:p>
          <a:endParaRPr lang="en-US" sz="2000" dirty="0"/>
        </a:p>
      </dgm:t>
    </dgm:pt>
    <dgm:pt modelId="{CF00C932-5E52-44C4-A6A0-6DB880C3CEB7}" type="parTrans" cxnId="{82B4CC39-01A3-451E-9EE4-B2307F2AC606}">
      <dgm:prSet/>
      <dgm:spPr/>
      <dgm:t>
        <a:bodyPr/>
        <a:lstStyle/>
        <a:p>
          <a:endParaRPr lang="en-US"/>
        </a:p>
      </dgm:t>
    </dgm:pt>
    <dgm:pt modelId="{96F8F6C1-5D47-47AF-9663-FF1BD957FD48}" type="sibTrans" cxnId="{82B4CC39-01A3-451E-9EE4-B2307F2AC606}">
      <dgm:prSet/>
      <dgm:spPr/>
      <dgm:t>
        <a:bodyPr/>
        <a:lstStyle/>
        <a:p>
          <a:endParaRPr lang="en-US"/>
        </a:p>
      </dgm:t>
    </dgm:pt>
    <dgm:pt modelId="{56E3EDDC-318E-43B3-B18B-B57125E88F9D}">
      <dgm:prSet phldrT="[Text]" custT="1"/>
      <dgm:spPr/>
      <dgm:t>
        <a:bodyPr/>
        <a:lstStyle/>
        <a:p>
          <a:r>
            <a:rPr lang="en-US" sz="1800" dirty="0"/>
            <a:t>          </a:t>
          </a:r>
          <a:r>
            <a:rPr lang="en-US" sz="2000" dirty="0"/>
            <a:t>   </a:t>
          </a:r>
          <a:r>
            <a:rPr lang="en-US" sz="2000" b="1" dirty="0"/>
            <a:t>In efficiency in identifying :</a:t>
          </a:r>
        </a:p>
        <a:p>
          <a:r>
            <a:rPr lang="en-US" sz="2000" dirty="0"/>
            <a:t>-peak sales time</a:t>
          </a:r>
        </a:p>
        <a:p>
          <a:r>
            <a:rPr lang="en-US" sz="2000" dirty="0"/>
            <a:t>-top performing product</a:t>
          </a:r>
        </a:p>
        <a:p>
          <a:r>
            <a:rPr lang="en-US" sz="2000" dirty="0"/>
            <a:t>-Customer preference</a:t>
          </a:r>
        </a:p>
      </dgm:t>
    </dgm:pt>
    <dgm:pt modelId="{BE3CBCE7-390F-4BE6-8F24-AEEDEB9BF802}" type="parTrans" cxnId="{0400382D-B9D7-4738-AFDD-9A4B2CD7241A}">
      <dgm:prSet/>
      <dgm:spPr/>
      <dgm:t>
        <a:bodyPr/>
        <a:lstStyle/>
        <a:p>
          <a:endParaRPr lang="en-US"/>
        </a:p>
      </dgm:t>
    </dgm:pt>
    <dgm:pt modelId="{01CD6312-6BC6-491B-B44D-FD76E6936DB2}" type="sibTrans" cxnId="{0400382D-B9D7-4738-AFDD-9A4B2CD7241A}">
      <dgm:prSet/>
      <dgm:spPr/>
      <dgm:t>
        <a:bodyPr/>
        <a:lstStyle/>
        <a:p>
          <a:endParaRPr lang="en-US"/>
        </a:p>
      </dgm:t>
    </dgm:pt>
    <dgm:pt modelId="{4D4082BF-68CA-4C0C-BA81-03E54117156D}">
      <dgm:prSet phldrT="[Text]" custT="1"/>
      <dgm:spPr/>
      <dgm:t>
        <a:bodyPr/>
        <a:lstStyle/>
        <a:p>
          <a:r>
            <a:rPr lang="en-US" sz="2000" dirty="0"/>
            <a:t>Need for centralized dashboard to track business performance</a:t>
          </a:r>
        </a:p>
      </dgm:t>
    </dgm:pt>
    <dgm:pt modelId="{1ACA1B88-F0E3-4D49-94F8-9E4240501446}" type="parTrans" cxnId="{08D80C72-44C2-4D8D-AB8D-C625C7CFA6C1}">
      <dgm:prSet/>
      <dgm:spPr/>
      <dgm:t>
        <a:bodyPr/>
        <a:lstStyle/>
        <a:p>
          <a:endParaRPr lang="en-US"/>
        </a:p>
      </dgm:t>
    </dgm:pt>
    <dgm:pt modelId="{E07C9F4E-8592-429C-9A8C-7131BEAFC4CB}" type="sibTrans" cxnId="{08D80C72-44C2-4D8D-AB8D-C625C7CFA6C1}">
      <dgm:prSet/>
      <dgm:spPr/>
      <dgm:t>
        <a:bodyPr/>
        <a:lstStyle/>
        <a:p>
          <a:endParaRPr lang="en-US"/>
        </a:p>
      </dgm:t>
    </dgm:pt>
    <dgm:pt modelId="{501AA794-D17E-4A0E-9A30-36268FB2776A}">
      <dgm:prSet/>
      <dgm:spPr/>
      <dgm:t>
        <a:bodyPr/>
        <a:lstStyle/>
        <a:p>
          <a:endParaRPr lang="en-US" dirty="0"/>
        </a:p>
      </dgm:t>
    </dgm:pt>
    <dgm:pt modelId="{5CEB176D-79D0-42A5-8EF9-41D5FF3695D7}" type="parTrans" cxnId="{82C8DFA8-74D4-4D5D-AA18-E135997FCE75}">
      <dgm:prSet/>
      <dgm:spPr/>
      <dgm:t>
        <a:bodyPr/>
        <a:lstStyle/>
        <a:p>
          <a:endParaRPr lang="en-US"/>
        </a:p>
      </dgm:t>
    </dgm:pt>
    <dgm:pt modelId="{1FC37EEF-029B-46D8-BE81-31654ABD670B}" type="sibTrans" cxnId="{82C8DFA8-74D4-4D5D-AA18-E135997FCE75}">
      <dgm:prSet/>
      <dgm:spPr/>
      <dgm:t>
        <a:bodyPr/>
        <a:lstStyle/>
        <a:p>
          <a:endParaRPr lang="en-US"/>
        </a:p>
      </dgm:t>
    </dgm:pt>
    <dgm:pt modelId="{9FC6D491-B8D2-4CA5-AF12-EE21B45CC323}" type="pres">
      <dgm:prSet presAssocID="{842001C5-501E-450E-AC9F-E4548BC01FD0}" presName="linear" presStyleCnt="0">
        <dgm:presLayoutVars>
          <dgm:dir/>
          <dgm:animLvl val="lvl"/>
          <dgm:resizeHandles val="exact"/>
        </dgm:presLayoutVars>
      </dgm:prSet>
      <dgm:spPr/>
    </dgm:pt>
    <dgm:pt modelId="{19FB451E-F270-4877-9157-2EC147275F8F}" type="pres">
      <dgm:prSet presAssocID="{841992D4-825F-44F3-8971-DABFACE2246A}" presName="parentLin" presStyleCnt="0"/>
      <dgm:spPr/>
    </dgm:pt>
    <dgm:pt modelId="{65D5C611-A0A5-42FA-B061-C47C5C385A54}" type="pres">
      <dgm:prSet presAssocID="{841992D4-825F-44F3-8971-DABFACE2246A}" presName="parentLeftMargin" presStyleLbl="node1" presStyleIdx="0" presStyleCnt="3"/>
      <dgm:spPr/>
    </dgm:pt>
    <dgm:pt modelId="{F7390D1B-8FA1-4672-BE7D-0D032797ECEA}" type="pres">
      <dgm:prSet presAssocID="{841992D4-825F-44F3-8971-DABFACE2246A}" presName="parentText" presStyleLbl="node1" presStyleIdx="0" presStyleCnt="3" custScaleX="125317" custScaleY="207663">
        <dgm:presLayoutVars>
          <dgm:chMax val="0"/>
          <dgm:bulletEnabled val="1"/>
        </dgm:presLayoutVars>
      </dgm:prSet>
      <dgm:spPr/>
    </dgm:pt>
    <dgm:pt modelId="{60C4FF8B-6203-4645-B101-258F746217A2}" type="pres">
      <dgm:prSet presAssocID="{841992D4-825F-44F3-8971-DABFACE2246A}" presName="negativeSpace" presStyleCnt="0"/>
      <dgm:spPr/>
    </dgm:pt>
    <dgm:pt modelId="{B50CDCDB-67CC-481A-88AE-B0CB28FB7E3D}" type="pres">
      <dgm:prSet presAssocID="{841992D4-825F-44F3-8971-DABFACE2246A}" presName="childText" presStyleLbl="conFgAcc1" presStyleIdx="0" presStyleCnt="3">
        <dgm:presLayoutVars>
          <dgm:bulletEnabled val="1"/>
        </dgm:presLayoutVars>
      </dgm:prSet>
      <dgm:spPr/>
    </dgm:pt>
    <dgm:pt modelId="{C657687A-1BF6-422C-B59C-BC7683CF6A88}" type="pres">
      <dgm:prSet presAssocID="{96F8F6C1-5D47-47AF-9663-FF1BD957FD48}" presName="spaceBetweenRectangles" presStyleCnt="0"/>
      <dgm:spPr/>
    </dgm:pt>
    <dgm:pt modelId="{0A31729E-D68E-4286-9EDB-E08A6FB29803}" type="pres">
      <dgm:prSet presAssocID="{56E3EDDC-318E-43B3-B18B-B57125E88F9D}" presName="parentLin" presStyleCnt="0"/>
      <dgm:spPr/>
    </dgm:pt>
    <dgm:pt modelId="{9CD3656C-3817-44E5-A9B5-77BAA05ADD7D}" type="pres">
      <dgm:prSet presAssocID="{56E3EDDC-318E-43B3-B18B-B57125E88F9D}" presName="parentLeftMargin" presStyleLbl="node1" presStyleIdx="0" presStyleCnt="3"/>
      <dgm:spPr/>
    </dgm:pt>
    <dgm:pt modelId="{24D86FF8-BE30-406A-A4E5-74DC5DC7A7AC}" type="pres">
      <dgm:prSet presAssocID="{56E3EDDC-318E-43B3-B18B-B57125E88F9D}" presName="parentText" presStyleLbl="node1" presStyleIdx="1" presStyleCnt="3" custScaleX="134138" custScaleY="217657">
        <dgm:presLayoutVars>
          <dgm:chMax val="0"/>
          <dgm:bulletEnabled val="1"/>
        </dgm:presLayoutVars>
      </dgm:prSet>
      <dgm:spPr/>
    </dgm:pt>
    <dgm:pt modelId="{6B988460-41D5-47D5-B257-A0894C51995D}" type="pres">
      <dgm:prSet presAssocID="{56E3EDDC-318E-43B3-B18B-B57125E88F9D}" presName="negativeSpace" presStyleCnt="0"/>
      <dgm:spPr/>
    </dgm:pt>
    <dgm:pt modelId="{0E118818-E197-4397-9B73-68FE726E9B84}" type="pres">
      <dgm:prSet presAssocID="{56E3EDDC-318E-43B3-B18B-B57125E88F9D}" presName="childText" presStyleLbl="conFgAcc1" presStyleIdx="1" presStyleCnt="3">
        <dgm:presLayoutVars>
          <dgm:bulletEnabled val="1"/>
        </dgm:presLayoutVars>
      </dgm:prSet>
      <dgm:spPr/>
    </dgm:pt>
    <dgm:pt modelId="{B6BBDB71-B37D-4A71-AFD5-534CCD62326F}" type="pres">
      <dgm:prSet presAssocID="{01CD6312-6BC6-491B-B44D-FD76E6936DB2}" presName="spaceBetweenRectangles" presStyleCnt="0"/>
      <dgm:spPr/>
    </dgm:pt>
    <dgm:pt modelId="{A3C1CD45-9D6C-436F-8BE9-F24D310F2BE7}" type="pres">
      <dgm:prSet presAssocID="{4D4082BF-68CA-4C0C-BA81-03E54117156D}" presName="parentLin" presStyleCnt="0"/>
      <dgm:spPr/>
    </dgm:pt>
    <dgm:pt modelId="{D8704245-3213-4F74-ACA1-DEBD8BDDDB09}" type="pres">
      <dgm:prSet presAssocID="{4D4082BF-68CA-4C0C-BA81-03E54117156D}" presName="parentLeftMargin" presStyleLbl="node1" presStyleIdx="1" presStyleCnt="3"/>
      <dgm:spPr/>
    </dgm:pt>
    <dgm:pt modelId="{ADE1E554-3C37-4A78-A791-A41251BC5AC4}" type="pres">
      <dgm:prSet presAssocID="{4D4082BF-68CA-4C0C-BA81-03E54117156D}" presName="parentText" presStyleLbl="node1" presStyleIdx="2" presStyleCnt="3" custScaleX="133537" custScaleY="146967">
        <dgm:presLayoutVars>
          <dgm:chMax val="0"/>
          <dgm:bulletEnabled val="1"/>
        </dgm:presLayoutVars>
      </dgm:prSet>
      <dgm:spPr/>
    </dgm:pt>
    <dgm:pt modelId="{AD9FEEBF-8B53-4DD2-A305-DBE4B5AF7998}" type="pres">
      <dgm:prSet presAssocID="{4D4082BF-68CA-4C0C-BA81-03E54117156D}" presName="negativeSpace" presStyleCnt="0"/>
      <dgm:spPr/>
    </dgm:pt>
    <dgm:pt modelId="{ACF8EBDC-BCCF-40D9-8151-F7C5E84BA8F4}" type="pres">
      <dgm:prSet presAssocID="{4D4082BF-68CA-4C0C-BA81-03E54117156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57250D-7486-4AD1-8BFB-359662C4D529}" type="presOf" srcId="{842001C5-501E-450E-AC9F-E4548BC01FD0}" destId="{9FC6D491-B8D2-4CA5-AF12-EE21B45CC323}" srcOrd="0" destOrd="0" presId="urn:microsoft.com/office/officeart/2005/8/layout/list1"/>
    <dgm:cxn modelId="{EEE57212-2D53-41D4-8DA1-D2E8AF61FF3A}" type="presOf" srcId="{56E3EDDC-318E-43B3-B18B-B57125E88F9D}" destId="{24D86FF8-BE30-406A-A4E5-74DC5DC7A7AC}" srcOrd="1" destOrd="0" presId="urn:microsoft.com/office/officeart/2005/8/layout/list1"/>
    <dgm:cxn modelId="{E2B48D19-ECCF-43C9-AF8F-372C7D5AE3EB}" type="presOf" srcId="{841992D4-825F-44F3-8971-DABFACE2246A}" destId="{F7390D1B-8FA1-4672-BE7D-0D032797ECEA}" srcOrd="1" destOrd="0" presId="urn:microsoft.com/office/officeart/2005/8/layout/list1"/>
    <dgm:cxn modelId="{0400382D-B9D7-4738-AFDD-9A4B2CD7241A}" srcId="{842001C5-501E-450E-AC9F-E4548BC01FD0}" destId="{56E3EDDC-318E-43B3-B18B-B57125E88F9D}" srcOrd="1" destOrd="0" parTransId="{BE3CBCE7-390F-4BE6-8F24-AEEDEB9BF802}" sibTransId="{01CD6312-6BC6-491B-B44D-FD76E6936DB2}"/>
    <dgm:cxn modelId="{82B4CC39-01A3-451E-9EE4-B2307F2AC606}" srcId="{842001C5-501E-450E-AC9F-E4548BC01FD0}" destId="{841992D4-825F-44F3-8971-DABFACE2246A}" srcOrd="0" destOrd="0" parTransId="{CF00C932-5E52-44C4-A6A0-6DB880C3CEB7}" sibTransId="{96F8F6C1-5D47-47AF-9663-FF1BD957FD48}"/>
    <dgm:cxn modelId="{D709944B-CC3F-470E-8C55-2632EAF4B88F}" type="presOf" srcId="{501AA794-D17E-4A0E-9A30-36268FB2776A}" destId="{B50CDCDB-67CC-481A-88AE-B0CB28FB7E3D}" srcOrd="0" destOrd="0" presId="urn:microsoft.com/office/officeart/2005/8/layout/list1"/>
    <dgm:cxn modelId="{08D80C72-44C2-4D8D-AB8D-C625C7CFA6C1}" srcId="{842001C5-501E-450E-AC9F-E4548BC01FD0}" destId="{4D4082BF-68CA-4C0C-BA81-03E54117156D}" srcOrd="2" destOrd="0" parTransId="{1ACA1B88-F0E3-4D49-94F8-9E4240501446}" sibTransId="{E07C9F4E-8592-429C-9A8C-7131BEAFC4CB}"/>
    <dgm:cxn modelId="{41482E76-35F9-48D8-8809-159B44CF5CFB}" type="presOf" srcId="{841992D4-825F-44F3-8971-DABFACE2246A}" destId="{65D5C611-A0A5-42FA-B061-C47C5C385A54}" srcOrd="0" destOrd="0" presId="urn:microsoft.com/office/officeart/2005/8/layout/list1"/>
    <dgm:cxn modelId="{1D577378-8942-463E-B124-1B156E438852}" type="presOf" srcId="{4D4082BF-68CA-4C0C-BA81-03E54117156D}" destId="{ADE1E554-3C37-4A78-A791-A41251BC5AC4}" srcOrd="1" destOrd="0" presId="urn:microsoft.com/office/officeart/2005/8/layout/list1"/>
    <dgm:cxn modelId="{4BA5139A-528D-4D40-B73F-5C04BFB4660E}" type="presOf" srcId="{4D4082BF-68CA-4C0C-BA81-03E54117156D}" destId="{D8704245-3213-4F74-ACA1-DEBD8BDDDB09}" srcOrd="0" destOrd="0" presId="urn:microsoft.com/office/officeart/2005/8/layout/list1"/>
    <dgm:cxn modelId="{82C8DFA8-74D4-4D5D-AA18-E135997FCE75}" srcId="{841992D4-825F-44F3-8971-DABFACE2246A}" destId="{501AA794-D17E-4A0E-9A30-36268FB2776A}" srcOrd="0" destOrd="0" parTransId="{5CEB176D-79D0-42A5-8EF9-41D5FF3695D7}" sibTransId="{1FC37EEF-029B-46D8-BE81-31654ABD670B}"/>
    <dgm:cxn modelId="{323AC9F7-8814-4FD1-9D31-145A46283F8A}" type="presOf" srcId="{56E3EDDC-318E-43B3-B18B-B57125E88F9D}" destId="{9CD3656C-3817-44E5-A9B5-77BAA05ADD7D}" srcOrd="0" destOrd="0" presId="urn:microsoft.com/office/officeart/2005/8/layout/list1"/>
    <dgm:cxn modelId="{88DBA2DB-68EB-48B4-AD59-19BBA83AE5DF}" type="presParOf" srcId="{9FC6D491-B8D2-4CA5-AF12-EE21B45CC323}" destId="{19FB451E-F270-4877-9157-2EC147275F8F}" srcOrd="0" destOrd="0" presId="urn:microsoft.com/office/officeart/2005/8/layout/list1"/>
    <dgm:cxn modelId="{E84D61D6-3621-400A-8770-56A97DD94FB1}" type="presParOf" srcId="{19FB451E-F270-4877-9157-2EC147275F8F}" destId="{65D5C611-A0A5-42FA-B061-C47C5C385A54}" srcOrd="0" destOrd="0" presId="urn:microsoft.com/office/officeart/2005/8/layout/list1"/>
    <dgm:cxn modelId="{D4CD33EE-8771-4608-88F3-5EDAE00730D3}" type="presParOf" srcId="{19FB451E-F270-4877-9157-2EC147275F8F}" destId="{F7390D1B-8FA1-4672-BE7D-0D032797ECEA}" srcOrd="1" destOrd="0" presId="urn:microsoft.com/office/officeart/2005/8/layout/list1"/>
    <dgm:cxn modelId="{4317AAA9-6D49-42C1-813D-725646C6E06E}" type="presParOf" srcId="{9FC6D491-B8D2-4CA5-AF12-EE21B45CC323}" destId="{60C4FF8B-6203-4645-B101-258F746217A2}" srcOrd="1" destOrd="0" presId="urn:microsoft.com/office/officeart/2005/8/layout/list1"/>
    <dgm:cxn modelId="{8E0C5E30-1121-45A1-8B5C-9D22C9BCF319}" type="presParOf" srcId="{9FC6D491-B8D2-4CA5-AF12-EE21B45CC323}" destId="{B50CDCDB-67CC-481A-88AE-B0CB28FB7E3D}" srcOrd="2" destOrd="0" presId="urn:microsoft.com/office/officeart/2005/8/layout/list1"/>
    <dgm:cxn modelId="{58E2FD5F-7BC6-4A88-BD98-C84880FF7225}" type="presParOf" srcId="{9FC6D491-B8D2-4CA5-AF12-EE21B45CC323}" destId="{C657687A-1BF6-422C-B59C-BC7683CF6A88}" srcOrd="3" destOrd="0" presId="urn:microsoft.com/office/officeart/2005/8/layout/list1"/>
    <dgm:cxn modelId="{01523A12-F326-45DC-9673-A0FA6D83BFE6}" type="presParOf" srcId="{9FC6D491-B8D2-4CA5-AF12-EE21B45CC323}" destId="{0A31729E-D68E-4286-9EDB-E08A6FB29803}" srcOrd="4" destOrd="0" presId="urn:microsoft.com/office/officeart/2005/8/layout/list1"/>
    <dgm:cxn modelId="{C9462D5C-0391-40C4-8AA8-265066479656}" type="presParOf" srcId="{0A31729E-D68E-4286-9EDB-E08A6FB29803}" destId="{9CD3656C-3817-44E5-A9B5-77BAA05ADD7D}" srcOrd="0" destOrd="0" presId="urn:microsoft.com/office/officeart/2005/8/layout/list1"/>
    <dgm:cxn modelId="{E302B1E8-46A4-400C-9377-96E6EEC8FF0C}" type="presParOf" srcId="{0A31729E-D68E-4286-9EDB-E08A6FB29803}" destId="{24D86FF8-BE30-406A-A4E5-74DC5DC7A7AC}" srcOrd="1" destOrd="0" presId="urn:microsoft.com/office/officeart/2005/8/layout/list1"/>
    <dgm:cxn modelId="{081050BB-5ED6-4BE1-863B-F44B5FA412D2}" type="presParOf" srcId="{9FC6D491-B8D2-4CA5-AF12-EE21B45CC323}" destId="{6B988460-41D5-47D5-B257-A0894C51995D}" srcOrd="5" destOrd="0" presId="urn:microsoft.com/office/officeart/2005/8/layout/list1"/>
    <dgm:cxn modelId="{1E97215C-9EBF-4450-A330-FFF82B1BDB23}" type="presParOf" srcId="{9FC6D491-B8D2-4CA5-AF12-EE21B45CC323}" destId="{0E118818-E197-4397-9B73-68FE726E9B84}" srcOrd="6" destOrd="0" presId="urn:microsoft.com/office/officeart/2005/8/layout/list1"/>
    <dgm:cxn modelId="{CC5540E1-83E7-4B41-A12B-EF4A71DD4109}" type="presParOf" srcId="{9FC6D491-B8D2-4CA5-AF12-EE21B45CC323}" destId="{B6BBDB71-B37D-4A71-AFD5-534CCD62326F}" srcOrd="7" destOrd="0" presId="urn:microsoft.com/office/officeart/2005/8/layout/list1"/>
    <dgm:cxn modelId="{914AA448-170F-4739-BC24-E0AE86C62825}" type="presParOf" srcId="{9FC6D491-B8D2-4CA5-AF12-EE21B45CC323}" destId="{A3C1CD45-9D6C-436F-8BE9-F24D310F2BE7}" srcOrd="8" destOrd="0" presId="urn:microsoft.com/office/officeart/2005/8/layout/list1"/>
    <dgm:cxn modelId="{0776CDF6-EB53-464D-9DA9-E5EA34FD27FF}" type="presParOf" srcId="{A3C1CD45-9D6C-436F-8BE9-F24D310F2BE7}" destId="{D8704245-3213-4F74-ACA1-DEBD8BDDDB09}" srcOrd="0" destOrd="0" presId="urn:microsoft.com/office/officeart/2005/8/layout/list1"/>
    <dgm:cxn modelId="{BDA9A572-8287-4273-847E-D91E1B19B1A6}" type="presParOf" srcId="{A3C1CD45-9D6C-436F-8BE9-F24D310F2BE7}" destId="{ADE1E554-3C37-4A78-A791-A41251BC5AC4}" srcOrd="1" destOrd="0" presId="urn:microsoft.com/office/officeart/2005/8/layout/list1"/>
    <dgm:cxn modelId="{520471E8-27BF-4BAD-920C-395342F828B6}" type="presParOf" srcId="{9FC6D491-B8D2-4CA5-AF12-EE21B45CC323}" destId="{AD9FEEBF-8B53-4DD2-A305-DBE4B5AF7998}" srcOrd="9" destOrd="0" presId="urn:microsoft.com/office/officeart/2005/8/layout/list1"/>
    <dgm:cxn modelId="{3EACE527-97DD-450F-A40F-F38E5E7ED100}" type="presParOf" srcId="{9FC6D491-B8D2-4CA5-AF12-EE21B45CC323}" destId="{ACF8EBDC-BCCF-40D9-8151-F7C5E84BA8F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898FA-7DD8-4303-968E-412FF26F6FBD}" type="doc">
      <dgm:prSet loTypeId="urn:microsoft.com/office/officeart/2005/8/layout/StepDownProcess" loCatId="process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BD541AC-03FB-42BB-9322-5F4F16147E94}">
      <dgm:prSet phldrT="[Text]" custT="1"/>
      <dgm:spPr/>
      <dgm:t>
        <a:bodyPr/>
        <a:lstStyle/>
        <a:p>
          <a:r>
            <a:rPr lang="en-US" sz="1400" dirty="0"/>
            <a:t>Investors and business analysts</a:t>
          </a:r>
        </a:p>
      </dgm:t>
    </dgm:pt>
    <dgm:pt modelId="{96D64458-2642-43F9-9AA6-CCCEACAC1447}" type="parTrans" cxnId="{26B006A2-D063-41BE-8EB9-97AC25B7A16A}">
      <dgm:prSet/>
      <dgm:spPr/>
      <dgm:t>
        <a:bodyPr/>
        <a:lstStyle/>
        <a:p>
          <a:endParaRPr lang="en-US"/>
        </a:p>
      </dgm:t>
    </dgm:pt>
    <dgm:pt modelId="{3E2038D8-0D6E-4087-8746-AD6F1B41518C}" type="sibTrans" cxnId="{26B006A2-D063-41BE-8EB9-97AC25B7A16A}">
      <dgm:prSet/>
      <dgm:spPr/>
      <dgm:t>
        <a:bodyPr/>
        <a:lstStyle/>
        <a:p>
          <a:endParaRPr lang="en-US"/>
        </a:p>
      </dgm:t>
    </dgm:pt>
    <dgm:pt modelId="{687F5175-7013-49C2-B658-EE848D5082F9}">
      <dgm:prSet phldrT="[Text]" custT="1"/>
      <dgm:spPr/>
      <dgm:t>
        <a:bodyPr/>
        <a:lstStyle/>
        <a:p>
          <a:r>
            <a:rPr lang="en-US" sz="1800" dirty="0"/>
            <a:t>Retail store owners</a:t>
          </a:r>
        </a:p>
      </dgm:t>
    </dgm:pt>
    <dgm:pt modelId="{F6ABE4D7-3235-499B-A39C-57815873BA1A}" type="parTrans" cxnId="{BE5B9C1A-434A-418C-A328-AA3E7BBABC3E}">
      <dgm:prSet/>
      <dgm:spPr/>
      <dgm:t>
        <a:bodyPr/>
        <a:lstStyle/>
        <a:p>
          <a:endParaRPr lang="en-US"/>
        </a:p>
      </dgm:t>
    </dgm:pt>
    <dgm:pt modelId="{1F06114A-2BC5-46A8-981A-A284C777B949}" type="sibTrans" cxnId="{BE5B9C1A-434A-418C-A328-AA3E7BBABC3E}">
      <dgm:prSet/>
      <dgm:spPr/>
      <dgm:t>
        <a:bodyPr/>
        <a:lstStyle/>
        <a:p>
          <a:endParaRPr lang="en-US"/>
        </a:p>
      </dgm:t>
    </dgm:pt>
    <dgm:pt modelId="{9EDA0C16-B9AF-4A74-95DD-283ED673E7AD}">
      <dgm:prSet phldrT="[Text]" custT="1"/>
      <dgm:spPr/>
      <dgm:t>
        <a:bodyPr/>
        <a:lstStyle/>
        <a:p>
          <a:r>
            <a:rPr lang="en-US" sz="1800" dirty="0"/>
            <a:t>Management and stakeholders</a:t>
          </a:r>
        </a:p>
      </dgm:t>
    </dgm:pt>
    <dgm:pt modelId="{99733F5E-2368-4D06-87D2-2E9210AEE093}" type="parTrans" cxnId="{DAE6A720-4304-4FAB-BA2D-0DC81CBE2C1F}">
      <dgm:prSet/>
      <dgm:spPr/>
      <dgm:t>
        <a:bodyPr/>
        <a:lstStyle/>
        <a:p>
          <a:endParaRPr lang="en-US"/>
        </a:p>
      </dgm:t>
    </dgm:pt>
    <dgm:pt modelId="{9E7E4460-C466-4957-8FCE-0D553C202E5F}" type="sibTrans" cxnId="{DAE6A720-4304-4FAB-BA2D-0DC81CBE2C1F}">
      <dgm:prSet/>
      <dgm:spPr/>
      <dgm:t>
        <a:bodyPr/>
        <a:lstStyle/>
        <a:p>
          <a:endParaRPr lang="en-US"/>
        </a:p>
      </dgm:t>
    </dgm:pt>
    <dgm:pt modelId="{170FA947-553B-4DB3-A1B4-0B0362DADE9F}" type="pres">
      <dgm:prSet presAssocID="{2FE898FA-7DD8-4303-968E-412FF26F6FBD}" presName="rootnode" presStyleCnt="0">
        <dgm:presLayoutVars>
          <dgm:chMax/>
          <dgm:chPref/>
          <dgm:dir/>
          <dgm:animLvl val="lvl"/>
        </dgm:presLayoutVars>
      </dgm:prSet>
      <dgm:spPr/>
    </dgm:pt>
    <dgm:pt modelId="{69935AFB-9B4D-4C72-A116-39BC5CA41BE6}" type="pres">
      <dgm:prSet presAssocID="{2BD541AC-03FB-42BB-9322-5F4F16147E94}" presName="composite" presStyleCnt="0"/>
      <dgm:spPr/>
    </dgm:pt>
    <dgm:pt modelId="{A3D1AEFE-D1B5-47C4-B5AC-FF19CE650017}" type="pres">
      <dgm:prSet presAssocID="{2BD541AC-03FB-42BB-9322-5F4F16147E94}" presName="bentUpArrow1" presStyleLbl="alignImgPlace1" presStyleIdx="0" presStyleCnt="2"/>
      <dgm:spPr/>
    </dgm:pt>
    <dgm:pt modelId="{14441673-684F-41A1-B6F8-9F8D17E1CC4C}" type="pres">
      <dgm:prSet presAssocID="{2BD541AC-03FB-42BB-9322-5F4F16147E94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8B232B76-6D69-44F5-8BF4-E869F3A4AE87}" type="pres">
      <dgm:prSet presAssocID="{2BD541AC-03FB-42BB-9322-5F4F16147E94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FE04E51-FDEE-453B-9616-42E6D6D8626F}" type="pres">
      <dgm:prSet presAssocID="{3E2038D8-0D6E-4087-8746-AD6F1B41518C}" presName="sibTrans" presStyleCnt="0"/>
      <dgm:spPr/>
    </dgm:pt>
    <dgm:pt modelId="{74B6921D-C531-40F6-8FDE-4164333BEE84}" type="pres">
      <dgm:prSet presAssocID="{687F5175-7013-49C2-B658-EE848D5082F9}" presName="composite" presStyleCnt="0"/>
      <dgm:spPr/>
    </dgm:pt>
    <dgm:pt modelId="{BE99CCF2-1F1B-4A73-855F-820BE7A72C81}" type="pres">
      <dgm:prSet presAssocID="{687F5175-7013-49C2-B658-EE848D5082F9}" presName="bentUpArrow1" presStyleLbl="alignImgPlace1" presStyleIdx="1" presStyleCnt="2"/>
      <dgm:spPr/>
    </dgm:pt>
    <dgm:pt modelId="{36C358CC-FF07-4EB1-BCBA-1F5044B4FAA1}" type="pres">
      <dgm:prSet presAssocID="{687F5175-7013-49C2-B658-EE848D5082F9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1909C28-B60F-4B73-8324-46BE72D6CF67}" type="pres">
      <dgm:prSet presAssocID="{687F5175-7013-49C2-B658-EE848D5082F9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ECD08E9B-9C12-48E9-93FF-C33B97E13251}" type="pres">
      <dgm:prSet presAssocID="{1F06114A-2BC5-46A8-981A-A284C777B949}" presName="sibTrans" presStyleCnt="0"/>
      <dgm:spPr/>
    </dgm:pt>
    <dgm:pt modelId="{F683EBA1-EE63-4923-AE32-92006C9D3ADC}" type="pres">
      <dgm:prSet presAssocID="{9EDA0C16-B9AF-4A74-95DD-283ED673E7AD}" presName="composite" presStyleCnt="0"/>
      <dgm:spPr/>
    </dgm:pt>
    <dgm:pt modelId="{5BA6E3E1-A826-4496-8AAF-5B63AABE83DB}" type="pres">
      <dgm:prSet presAssocID="{9EDA0C16-B9AF-4A74-95DD-283ED673E7AD}" presName="ParentText" presStyleLbl="node1" presStyleIdx="2" presStyleCnt="3" custScaleX="141278" custScaleY="127646">
        <dgm:presLayoutVars>
          <dgm:chMax val="1"/>
          <dgm:chPref val="1"/>
          <dgm:bulletEnabled val="1"/>
        </dgm:presLayoutVars>
      </dgm:prSet>
      <dgm:spPr/>
    </dgm:pt>
  </dgm:ptLst>
  <dgm:cxnLst>
    <dgm:cxn modelId="{BE5B9C1A-434A-418C-A328-AA3E7BBABC3E}" srcId="{2FE898FA-7DD8-4303-968E-412FF26F6FBD}" destId="{687F5175-7013-49C2-B658-EE848D5082F9}" srcOrd="1" destOrd="0" parTransId="{F6ABE4D7-3235-499B-A39C-57815873BA1A}" sibTransId="{1F06114A-2BC5-46A8-981A-A284C777B949}"/>
    <dgm:cxn modelId="{DAE6A720-4304-4FAB-BA2D-0DC81CBE2C1F}" srcId="{2FE898FA-7DD8-4303-968E-412FF26F6FBD}" destId="{9EDA0C16-B9AF-4A74-95DD-283ED673E7AD}" srcOrd="2" destOrd="0" parTransId="{99733F5E-2368-4D06-87D2-2E9210AEE093}" sibTransId="{9E7E4460-C466-4957-8FCE-0D553C202E5F}"/>
    <dgm:cxn modelId="{FC8E4B3E-6095-4B62-9206-E3C3866508E9}" type="presOf" srcId="{687F5175-7013-49C2-B658-EE848D5082F9}" destId="{36C358CC-FF07-4EB1-BCBA-1F5044B4FAA1}" srcOrd="0" destOrd="0" presId="urn:microsoft.com/office/officeart/2005/8/layout/StepDownProcess"/>
    <dgm:cxn modelId="{DC5AA98E-B31D-42BA-B460-047020DFD90D}" type="presOf" srcId="{9EDA0C16-B9AF-4A74-95DD-283ED673E7AD}" destId="{5BA6E3E1-A826-4496-8AAF-5B63AABE83DB}" srcOrd="0" destOrd="0" presId="urn:microsoft.com/office/officeart/2005/8/layout/StepDownProcess"/>
    <dgm:cxn modelId="{70E82197-909B-480C-BB7F-58F167328B78}" type="presOf" srcId="{2BD541AC-03FB-42BB-9322-5F4F16147E94}" destId="{14441673-684F-41A1-B6F8-9F8D17E1CC4C}" srcOrd="0" destOrd="0" presId="urn:microsoft.com/office/officeart/2005/8/layout/StepDownProcess"/>
    <dgm:cxn modelId="{26B006A2-D063-41BE-8EB9-97AC25B7A16A}" srcId="{2FE898FA-7DD8-4303-968E-412FF26F6FBD}" destId="{2BD541AC-03FB-42BB-9322-5F4F16147E94}" srcOrd="0" destOrd="0" parTransId="{96D64458-2642-43F9-9AA6-CCCEACAC1447}" sibTransId="{3E2038D8-0D6E-4087-8746-AD6F1B41518C}"/>
    <dgm:cxn modelId="{CA1994D9-AF08-4BED-AB6B-973B79CDA8B4}" type="presOf" srcId="{2FE898FA-7DD8-4303-968E-412FF26F6FBD}" destId="{170FA947-553B-4DB3-A1B4-0B0362DADE9F}" srcOrd="0" destOrd="0" presId="urn:microsoft.com/office/officeart/2005/8/layout/StepDownProcess"/>
    <dgm:cxn modelId="{09FCAC83-0B20-472D-B0D4-B979D2E584C6}" type="presParOf" srcId="{170FA947-553B-4DB3-A1B4-0B0362DADE9F}" destId="{69935AFB-9B4D-4C72-A116-39BC5CA41BE6}" srcOrd="0" destOrd="0" presId="urn:microsoft.com/office/officeart/2005/8/layout/StepDownProcess"/>
    <dgm:cxn modelId="{13278B4E-A5DD-4913-B51A-EE1BA52628F8}" type="presParOf" srcId="{69935AFB-9B4D-4C72-A116-39BC5CA41BE6}" destId="{A3D1AEFE-D1B5-47C4-B5AC-FF19CE650017}" srcOrd="0" destOrd="0" presId="urn:microsoft.com/office/officeart/2005/8/layout/StepDownProcess"/>
    <dgm:cxn modelId="{D2B30B9C-7B89-4A90-8DA8-CD042DE8A491}" type="presParOf" srcId="{69935AFB-9B4D-4C72-A116-39BC5CA41BE6}" destId="{14441673-684F-41A1-B6F8-9F8D17E1CC4C}" srcOrd="1" destOrd="0" presId="urn:microsoft.com/office/officeart/2005/8/layout/StepDownProcess"/>
    <dgm:cxn modelId="{27973D5C-4225-49B3-8C2E-64A46542EB33}" type="presParOf" srcId="{69935AFB-9B4D-4C72-A116-39BC5CA41BE6}" destId="{8B232B76-6D69-44F5-8BF4-E869F3A4AE87}" srcOrd="2" destOrd="0" presId="urn:microsoft.com/office/officeart/2005/8/layout/StepDownProcess"/>
    <dgm:cxn modelId="{096A35F5-D1EB-4F52-9450-F5F63AF67334}" type="presParOf" srcId="{170FA947-553B-4DB3-A1B4-0B0362DADE9F}" destId="{2FE04E51-FDEE-453B-9616-42E6D6D8626F}" srcOrd="1" destOrd="0" presId="urn:microsoft.com/office/officeart/2005/8/layout/StepDownProcess"/>
    <dgm:cxn modelId="{038E1343-4BCB-479A-849C-30D875ED4433}" type="presParOf" srcId="{170FA947-553B-4DB3-A1B4-0B0362DADE9F}" destId="{74B6921D-C531-40F6-8FDE-4164333BEE84}" srcOrd="2" destOrd="0" presId="urn:microsoft.com/office/officeart/2005/8/layout/StepDownProcess"/>
    <dgm:cxn modelId="{D38FAA2C-B13D-4ACB-AED7-2E8EBC503D3C}" type="presParOf" srcId="{74B6921D-C531-40F6-8FDE-4164333BEE84}" destId="{BE99CCF2-1F1B-4A73-855F-820BE7A72C81}" srcOrd="0" destOrd="0" presId="urn:microsoft.com/office/officeart/2005/8/layout/StepDownProcess"/>
    <dgm:cxn modelId="{FE91D084-6D1E-4ABB-B1BA-D9BF4B4A1233}" type="presParOf" srcId="{74B6921D-C531-40F6-8FDE-4164333BEE84}" destId="{36C358CC-FF07-4EB1-BCBA-1F5044B4FAA1}" srcOrd="1" destOrd="0" presId="urn:microsoft.com/office/officeart/2005/8/layout/StepDownProcess"/>
    <dgm:cxn modelId="{1C063146-8820-4FAD-92E0-396D4B60BFA8}" type="presParOf" srcId="{74B6921D-C531-40F6-8FDE-4164333BEE84}" destId="{61909C28-B60F-4B73-8324-46BE72D6CF67}" srcOrd="2" destOrd="0" presId="urn:microsoft.com/office/officeart/2005/8/layout/StepDownProcess"/>
    <dgm:cxn modelId="{C2E4D3D3-415F-496D-9C26-11DFC3EC2558}" type="presParOf" srcId="{170FA947-553B-4DB3-A1B4-0B0362DADE9F}" destId="{ECD08E9B-9C12-48E9-93FF-C33B97E13251}" srcOrd="3" destOrd="0" presId="urn:microsoft.com/office/officeart/2005/8/layout/StepDownProcess"/>
    <dgm:cxn modelId="{18D969B2-A82A-42FF-A1B0-3BBE790B9253}" type="presParOf" srcId="{170FA947-553B-4DB3-A1B4-0B0362DADE9F}" destId="{F683EBA1-EE63-4923-AE32-92006C9D3ADC}" srcOrd="4" destOrd="0" presId="urn:microsoft.com/office/officeart/2005/8/layout/StepDownProcess"/>
    <dgm:cxn modelId="{C0BEA206-A3B2-47CB-A988-6C13BBCEEAED}" type="presParOf" srcId="{F683EBA1-EE63-4923-AE32-92006C9D3ADC}" destId="{5BA6E3E1-A826-4496-8AAF-5B63AABE83D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CDCDB-67CC-481A-88AE-B0CB28FB7E3D}">
      <dsp:nvSpPr>
        <dsp:cNvPr id="0" name=""/>
        <dsp:cNvSpPr/>
      </dsp:nvSpPr>
      <dsp:spPr>
        <a:xfrm>
          <a:off x="0" y="1130753"/>
          <a:ext cx="560466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4985" tIns="499872" rIns="43498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</dsp:txBody>
      <dsp:txXfrm>
        <a:off x="0" y="1130753"/>
        <a:ext cx="5604669" cy="604800"/>
      </dsp:txXfrm>
    </dsp:sp>
    <dsp:sp modelId="{F7390D1B-8FA1-4672-BE7D-0D032797ECEA}">
      <dsp:nvSpPr>
        <dsp:cNvPr id="0" name=""/>
        <dsp:cNvSpPr/>
      </dsp:nvSpPr>
      <dsp:spPr>
        <a:xfrm>
          <a:off x="280233" y="13742"/>
          <a:ext cx="4916522" cy="1471250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290" tIns="0" rIns="148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     </a:t>
          </a:r>
          <a:r>
            <a:rPr lang="en-US" sz="2000" b="1" kern="1200" dirty="0"/>
            <a:t>Lack of data driven insights to: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*optimize sales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*improve customer experience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*enhance revenue generation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2054" y="85563"/>
        <a:ext cx="4772880" cy="1327608"/>
      </dsp:txXfrm>
    </dsp:sp>
    <dsp:sp modelId="{0E118818-E197-4397-9B73-68FE726E9B84}">
      <dsp:nvSpPr>
        <dsp:cNvPr id="0" name=""/>
        <dsp:cNvSpPr/>
      </dsp:nvSpPr>
      <dsp:spPr>
        <a:xfrm>
          <a:off x="0" y="3052969"/>
          <a:ext cx="560466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4D86FF8-BE30-406A-A4E5-74DC5DC7A7AC}">
      <dsp:nvSpPr>
        <dsp:cNvPr id="0" name=""/>
        <dsp:cNvSpPr/>
      </dsp:nvSpPr>
      <dsp:spPr>
        <a:xfrm>
          <a:off x="280233" y="1865153"/>
          <a:ext cx="5262593" cy="1542056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290" tIns="0" rIns="1482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         </a:t>
          </a:r>
          <a:r>
            <a:rPr lang="en-US" sz="2000" kern="1200" dirty="0"/>
            <a:t>   </a:t>
          </a:r>
          <a:r>
            <a:rPr lang="en-US" sz="2000" b="1" kern="1200" dirty="0"/>
            <a:t>In efficiency in identifying 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-peak sales time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-top performing product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-Customer preference</a:t>
          </a:r>
        </a:p>
      </dsp:txBody>
      <dsp:txXfrm>
        <a:off x="355510" y="1940430"/>
        <a:ext cx="5112039" cy="1391502"/>
      </dsp:txXfrm>
    </dsp:sp>
    <dsp:sp modelId="{ACF8EBDC-BCCF-40D9-8151-F7C5E84BA8F4}">
      <dsp:nvSpPr>
        <dsp:cNvPr id="0" name=""/>
        <dsp:cNvSpPr/>
      </dsp:nvSpPr>
      <dsp:spPr>
        <a:xfrm>
          <a:off x="0" y="4474361"/>
          <a:ext cx="560466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50000"/>
              <a:hueOff val="245616"/>
              <a:satOff val="-10737"/>
              <a:lumOff val="29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DE1E554-3C37-4A78-A791-A41251BC5AC4}">
      <dsp:nvSpPr>
        <dsp:cNvPr id="0" name=""/>
        <dsp:cNvSpPr/>
      </dsp:nvSpPr>
      <dsp:spPr>
        <a:xfrm>
          <a:off x="280233" y="3787369"/>
          <a:ext cx="5239014" cy="1041231"/>
        </a:xfrm>
        <a:prstGeom prst="roundRect">
          <a:avLst/>
        </a:prstGeom>
        <a:gradFill rotWithShape="0">
          <a:gsLst>
            <a:gs pos="0">
              <a:schemeClr val="accent6">
                <a:shade val="50000"/>
                <a:hueOff val="245616"/>
                <a:satOff val="-10737"/>
                <a:lumOff val="29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45616"/>
                <a:satOff val="-10737"/>
                <a:lumOff val="29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45616"/>
                <a:satOff val="-10737"/>
                <a:lumOff val="29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290" tIns="0" rIns="1482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for centralized dashboard to track business performance</a:t>
          </a:r>
        </a:p>
      </dsp:txBody>
      <dsp:txXfrm>
        <a:off x="331062" y="3838198"/>
        <a:ext cx="5137356" cy="939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1AEFE-D1B5-47C4-B5AC-FF19CE650017}">
      <dsp:nvSpPr>
        <dsp:cNvPr id="0" name=""/>
        <dsp:cNvSpPr/>
      </dsp:nvSpPr>
      <dsp:spPr>
        <a:xfrm rot="5400000">
          <a:off x="268059" y="1429079"/>
          <a:ext cx="1001210" cy="11398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6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4441673-684F-41A1-B6F8-9F8D17E1CC4C}">
      <dsp:nvSpPr>
        <dsp:cNvPr id="0" name=""/>
        <dsp:cNvSpPr/>
      </dsp:nvSpPr>
      <dsp:spPr>
        <a:xfrm>
          <a:off x="2799" y="319217"/>
          <a:ext cx="1685448" cy="11797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Investors and business analysts</a:t>
          </a:r>
        </a:p>
      </dsp:txBody>
      <dsp:txXfrm>
        <a:off x="60400" y="376818"/>
        <a:ext cx="1570246" cy="1064557"/>
      </dsp:txXfrm>
    </dsp:sp>
    <dsp:sp modelId="{8B232B76-6D69-44F5-8BF4-E869F3A4AE87}">
      <dsp:nvSpPr>
        <dsp:cNvPr id="0" name=""/>
        <dsp:cNvSpPr/>
      </dsp:nvSpPr>
      <dsp:spPr>
        <a:xfrm>
          <a:off x="1688248" y="431734"/>
          <a:ext cx="1225834" cy="95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99CCF2-1F1B-4A73-855F-820BE7A72C81}">
      <dsp:nvSpPr>
        <dsp:cNvPr id="0" name=""/>
        <dsp:cNvSpPr/>
      </dsp:nvSpPr>
      <dsp:spPr>
        <a:xfrm rot="5400000">
          <a:off x="1665475" y="2754338"/>
          <a:ext cx="1001210" cy="11398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gradFill rotWithShape="0">
          <a:gsLst>
            <a:gs pos="0">
              <a:schemeClr val="accent6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6C358CC-FF07-4EB1-BCBA-1F5044B4FAA1}">
      <dsp:nvSpPr>
        <dsp:cNvPr id="0" name=""/>
        <dsp:cNvSpPr/>
      </dsp:nvSpPr>
      <dsp:spPr>
        <a:xfrm>
          <a:off x="1400215" y="1644476"/>
          <a:ext cx="1685448" cy="11797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Retail store owners</a:t>
          </a:r>
        </a:p>
      </dsp:txBody>
      <dsp:txXfrm>
        <a:off x="1457816" y="1702077"/>
        <a:ext cx="1570246" cy="1064557"/>
      </dsp:txXfrm>
    </dsp:sp>
    <dsp:sp modelId="{61909C28-B60F-4B73-8324-46BE72D6CF67}">
      <dsp:nvSpPr>
        <dsp:cNvPr id="0" name=""/>
        <dsp:cNvSpPr/>
      </dsp:nvSpPr>
      <dsp:spPr>
        <a:xfrm>
          <a:off x="3085664" y="1756993"/>
          <a:ext cx="1225834" cy="95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A6E3E1-A826-4496-8AAF-5B63AABE83DB}">
      <dsp:nvSpPr>
        <dsp:cNvPr id="0" name=""/>
        <dsp:cNvSpPr/>
      </dsp:nvSpPr>
      <dsp:spPr>
        <a:xfrm>
          <a:off x="2797632" y="2969735"/>
          <a:ext cx="2381168" cy="150591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Management and stakeholders</a:t>
          </a:r>
        </a:p>
      </dsp:txBody>
      <dsp:txXfrm>
        <a:off x="2871158" y="3043261"/>
        <a:ext cx="2234116" cy="1358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9AC33-6A6E-412D-8C0E-1B65BFEE2B0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C9D10-28DD-4FE1-81D9-71B10C56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C9D10-28DD-4FE1-81D9-71B10C564C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5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5FAE-615B-424F-8B08-B6D9E6FA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7900-55D9-4884-AB72-0BFAE8DC7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1E4DD-377F-494A-8107-E41DA63F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ABBD-C4B5-4A6E-B79F-157CF3BA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AA03-9327-4E1C-BE0D-6FFFCC69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476E-9178-44F9-9579-1D2F0392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6B4A7-E623-4AE9-8076-8958ED3D8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BC84-A8B2-440B-ABAA-E8D86C6D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2C5D-0CD7-4225-93E2-820B5E5E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A61F1-C2E2-4188-AE81-5252995D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5B1F2-BEE4-44FD-8B39-4057C4399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3E79D-B884-450F-91ED-694E4D61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16CD-7598-4546-ACBD-A6C58330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3313-155D-4E3F-9EDB-9FF35877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76EB-8AC2-47A1-B7D1-0C5017DB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95F1-906E-4E5C-B0BB-0B215274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53538-9A0B-4C83-8E90-5449130BF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2FA52-6A40-4CCB-8A75-4FA1F90E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97E0-41EC-45A3-B5AB-DC75CF6A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6798-60C7-409C-9D70-D8E6D2AC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7015-B653-4D38-8644-AC2EA79A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F36C0-2CB4-40F2-AF42-E1A9464F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F57A1-CAD8-47E1-A8A8-8B8A3154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98CC-7954-45F9-B91B-78C795B7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3EBB7-23BC-4684-9AE7-5E29615E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C01F-350F-4775-9DDD-20EE2A4A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45E67-282C-4EEA-89BA-A718C6472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89024-7813-46C6-BF21-C50A70F69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B24FF-CFB2-4C57-B669-349A0193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51657-0447-42BD-868B-2A613D75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3F787-4DC5-4D32-A4BB-2E305D108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305A-987F-450F-8CA9-2E056EEA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45DB8-F6E2-43EA-B560-FAB54A543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49E7-D22D-40ED-9977-58C4AB81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CE24F-A6F3-48FC-9624-54438BA05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591911-781A-481E-AF61-D60A893F3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83D37-B040-4530-8324-3934DA2D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D3404-D30C-479F-9901-E9DFA16A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75D25-8D16-4DAD-AC2F-EC331538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056E-776E-4921-8D5B-335570B3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A7B85-30CF-4380-9A0C-E9D7BB9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8F3F-14F5-4C8D-8B7F-78577649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F23F-D1D7-440C-89E1-5B1969F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F3551-0280-474D-9407-537806CF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CE946-3E19-44E8-A1F9-85025622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1A84-0F6D-4A64-963F-5039C15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10D-AA74-4202-9019-091DD559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4A47-BDF8-4639-AE57-034CC7A90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D16F-C530-4C8B-A4DB-2E8DB4773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05129-D3AE-4815-8461-A6CFE3F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A931-27B5-4EB5-A1A6-5AC01D22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73CFA-DA1E-4BFF-A95E-D9CF9D2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2833-D35A-4EDB-99D2-20E69316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32706-CC82-444A-A17F-DFAF2E033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9040B-0726-4E70-AC42-E4A1EB1A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7CFE-A333-42E7-9CBF-C5443617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7AE4C-B9B2-47AC-87EB-8C21F0E8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B6658-D79E-4DA2-A77C-A9B3B385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9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0F80E-8B89-49F0-A05F-2DAC6AB8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696D-00CA-444F-9959-BD5AF349F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EA4B-DD86-4AD6-B220-08A4E4C52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9C86-FA20-42B3-A31C-9763FB9A5FEE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2E35D-5D11-4F22-A5A5-65FFFB48E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9052-FD21-4E64-9582-8F08C7943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99050-F89E-44B1-83D8-F128B103A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3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FC72E-182A-49B8-9195-B4B7419B9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418" y="0"/>
            <a:ext cx="3440581" cy="219456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264DC-1544-4874-9A12-FD31ADDF3FA5}"/>
              </a:ext>
            </a:extLst>
          </p:cNvPr>
          <p:cNvSpPr txBox="1"/>
          <p:nvPr/>
        </p:nvSpPr>
        <p:spPr>
          <a:xfrm>
            <a:off x="2141806" y="2619759"/>
            <a:ext cx="60983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Unlocking Insights for Growth &amp; Profitability</a:t>
            </a:r>
          </a:p>
          <a:p>
            <a:pPr algn="ctr"/>
            <a:endParaRPr lang="en-US" sz="3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59914-D30E-4BAB-AA01-F69CDFCA9BA4}"/>
              </a:ext>
            </a:extLst>
          </p:cNvPr>
          <p:cNvSpPr txBox="1"/>
          <p:nvPr/>
        </p:nvSpPr>
        <p:spPr>
          <a:xfrm>
            <a:off x="7915422" y="5934670"/>
            <a:ext cx="427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www.Rabtechanalytics.com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number:+2348035675760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mailAddress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emailrabtechanalytics.com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FB9F0-13FE-420B-AA79-C7B7A09D6FE5}"/>
              </a:ext>
            </a:extLst>
          </p:cNvPr>
          <p:cNvSpPr/>
          <p:nvPr/>
        </p:nvSpPr>
        <p:spPr>
          <a:xfrm>
            <a:off x="0" y="0"/>
            <a:ext cx="1617785" cy="6858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DFE4C2-ECD0-4A7E-A365-E70CF4B8A7BF}"/>
              </a:ext>
            </a:extLst>
          </p:cNvPr>
          <p:cNvSpPr txBox="1"/>
          <p:nvPr/>
        </p:nvSpPr>
        <p:spPr>
          <a:xfrm>
            <a:off x="1899138" y="295421"/>
            <a:ext cx="6583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Title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6Stars Shopping Mall Data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542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3EA0-64A5-4186-8C43-42CE8D00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4" y="365126"/>
            <a:ext cx="6034906" cy="957238"/>
          </a:xfrm>
        </p:spPr>
        <p:txBody>
          <a:bodyPr/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7C9A11-883F-4373-A024-EF3CE86D1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0" y="0"/>
            <a:ext cx="5604669" cy="6858000"/>
          </a:xfr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7E14FA0-5088-411D-9C21-533D7348E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326234"/>
              </p:ext>
            </p:extLst>
          </p:nvPr>
        </p:nvGraphicFramePr>
        <p:xfrm>
          <a:off x="221957" y="1434906"/>
          <a:ext cx="5604669" cy="5092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681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5622-4662-4B92-A0DD-24A50B5E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91597" cy="1325563"/>
          </a:xfrm>
        </p:spPr>
        <p:txBody>
          <a:bodyPr/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64513-90C5-42FE-81E7-1CC1D92BE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198" y="1516135"/>
            <a:ext cx="6392008" cy="4351338"/>
          </a:xfrm>
        </p:spPr>
        <p:txBody>
          <a:bodyPr>
            <a:normAutofit/>
          </a:bodyPr>
          <a:lstStyle/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comprehensive Excel-based data analysis using pivot tables, dashboards, and key performance indicators (KPIs).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 top-selling products, revenue distribution, and peak sales periods.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visual dashboards for better decision-making.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712636E-DD66-41E6-95BC-C8930188D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0" y="0"/>
            <a:ext cx="5604669" cy="6858000"/>
          </a:xfrm>
        </p:spPr>
      </p:pic>
    </p:spTree>
    <p:extLst>
      <p:ext uri="{BB962C8B-B14F-4D97-AF65-F5344CB8AC3E}">
        <p14:creationId xmlns:p14="http://schemas.microsoft.com/office/powerpoint/2010/main" val="78460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BB8CEA-0470-45D3-8963-D5524764A4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09" y="211015"/>
            <a:ext cx="5486400" cy="6646986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A80B379-22DA-4589-BA7E-794B913B5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423880"/>
              </p:ext>
            </p:extLst>
          </p:nvPr>
        </p:nvGraphicFramePr>
        <p:xfrm>
          <a:off x="6451209" y="874411"/>
          <a:ext cx="5181600" cy="479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82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D65F-DC5B-45AA-8F12-6A689BBE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62600" cy="1325563"/>
          </a:xfrm>
        </p:spPr>
        <p:txBody>
          <a:bodyPr/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Opportunity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DF98-A22D-4B45-B78E-114BE61FF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Growing demand for data-driven decision-making in retail.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Potential for increased revenue through optimized inventory management and targeted marketing.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Enhancing customer experience to drive repeat visits and higher spending.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9F2577-9D95-4057-9DC3-5728C042B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83" y="253218"/>
            <a:ext cx="5181600" cy="6386733"/>
          </a:xfrm>
        </p:spPr>
      </p:pic>
    </p:spTree>
    <p:extLst>
      <p:ext uri="{BB962C8B-B14F-4D97-AF65-F5344CB8AC3E}">
        <p14:creationId xmlns:p14="http://schemas.microsoft.com/office/powerpoint/2010/main" val="11630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87D7-39A7-4987-ADE6-5412C22E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Make Money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491C-C479-48C1-9440-FADD77E4B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94785" cy="4351338"/>
          </a:xfrm>
        </p:spPr>
        <p:txBody>
          <a:bodyPr>
            <a:norm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targeted promotions based on peak sales analysis.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product placements to highlight top-performing items.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Offer data-driven consulting services to retailers within the mall.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764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CCC3-4599-4B8E-AAF3-71FD331B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9AD1-8CB5-4C63-8060-1E2927BA6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0988040" cy="4351338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Dashboard: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Displays real-time insights on revenue, sales trends, and customer preferences.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Pivot Table Analysis: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Enables quick data summarization for sales trends.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Slicers &amp; Filters: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Allow easy customization of reports by date, branch, and product categories.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Graphical Reports: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Visual representation of data for better decision-making.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90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8257-5B8D-4A16-97AF-29BEF9842A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29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F58A23-876C-4089-967C-94BD83478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7172653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76DE-6202-44C5-973F-D0BE086A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4" y="5567631"/>
            <a:ext cx="6012766" cy="1452147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www.Rabtechanalytics.com</a:t>
            </a:r>
          </a:p>
          <a:p>
            <a:pPr marL="0" indent="0" algn="just">
              <a:buNone/>
            </a:pPr>
            <a:r>
              <a:rPr lang="en-US" sz="1200" dirty="0"/>
              <a:t>📞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:+2348035675760</a:t>
            </a:r>
          </a:p>
          <a:p>
            <a:pPr marL="0" indent="0" algn="just">
              <a:buNone/>
            </a:pPr>
            <a:r>
              <a:rPr lang="en-US" sz="1200" dirty="0"/>
              <a:t>📧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emailrabtechanalytics.com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E9414-5999-471F-BEAE-263F63CBB001}"/>
              </a:ext>
            </a:extLst>
          </p:cNvPr>
          <p:cNvSpPr txBox="1"/>
          <p:nvPr/>
        </p:nvSpPr>
        <p:spPr>
          <a:xfrm>
            <a:off x="83234" y="1027906"/>
            <a:ext cx="18299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If you're interested in transforming data into actionable insights for smarter decision-making, feel free to reach out to us at </a:t>
            </a:r>
            <a:r>
              <a:rPr lang="en-US" i="1" dirty="0" err="1"/>
              <a:t>Rabtech</a:t>
            </a:r>
            <a:r>
              <a:rPr lang="en-US" i="1" dirty="0"/>
              <a:t> Analytics."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5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294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Problem Statement</vt:lpstr>
      <vt:lpstr>Solution </vt:lpstr>
      <vt:lpstr>PowerPoint Presentation</vt:lpstr>
      <vt:lpstr>Market Opportunity</vt:lpstr>
      <vt:lpstr>How to Make Money </vt:lpstr>
      <vt:lpstr>Key Features 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2025-02-12T14:42:24Z</dcterms:created>
  <dcterms:modified xsi:type="dcterms:W3CDTF">2025-02-17T09:28:22Z</dcterms:modified>
</cp:coreProperties>
</file>