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18a952a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18a952a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18a952a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18a952a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8a952ae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8a952a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18a952a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18a952a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8a952a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8a952a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8a952ae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8a952ae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18a952ae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18a952a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8a952a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18a952a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Adobe Illustrator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DES526/DES307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Adobe Illustrator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Adobe Illustrator is a vector graphics software application developed and marketed by Adobe Inc. It's primarily used for creating and editing </a:t>
            </a: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vector-based artwork.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Adobe Illustrator has a wide range of applications across various industries. Here are some key areas where it's commonly used: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Logo Design: Creating scalable, versatile logos for businesses and brands.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75" y="984550"/>
            <a:ext cx="4499275" cy="186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88" y="2907300"/>
            <a:ext cx="4424255" cy="18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Branding: Developing comprehensive brand identities, including business cards, letterheads, and other collateral.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75" y="999950"/>
            <a:ext cx="4618700" cy="18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275" y="2935725"/>
            <a:ext cx="2635672" cy="1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Print Design: Designing posters, flyers, brochures, magazine layouts, and other print materials.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75" y="929800"/>
            <a:ext cx="4447256" cy="18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850" y="2845425"/>
            <a:ext cx="4376310" cy="18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4. Packaging Design: Creating product packaging, labels, and mockups.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50" y="845775"/>
            <a:ext cx="4691351" cy="19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950" y="2833900"/>
            <a:ext cx="4691351" cy="191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3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5.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Icon Design: Developing icons for apps, websites, and user interfaces.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575" y="696800"/>
            <a:ext cx="2019425" cy="16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6800"/>
            <a:ext cx="1910588" cy="1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544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Infographic Creation: Designing informative and visually appealing infographics.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500" y="3014225"/>
            <a:ext cx="2470730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2230" y="3068950"/>
            <a:ext cx="2228136" cy="16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3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Web and UI Design: Creating web graphics, buttons, and other interface elements.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544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Typography and Lettering: Designing custom typefaces and lettering.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75" y="681200"/>
            <a:ext cx="4205200" cy="17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175" y="2935375"/>
            <a:ext cx="4205200" cy="1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Vector Artwork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Vector-based art refers to a type of digital graphic that uses mathematical equations to define shapes, lines, and colors. Here's a more detailed explanation: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Vector graphics are made up of paths, which are defined by a start and end point, along with other points, curves, and angles along the way. These paths can be used to create simple shapes or complex illustrations.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Common file formats: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AI (Adobe Illustrator)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SVG (Scalable Vector Graphics)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EPS (Encapsulated PostScript)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PDF (Portable Document Format, when created from vector software)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