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</p:sldMasterIdLst>
  <p:notesMasterIdLst>
    <p:notesMasterId r:id="rId14"/>
  </p:notesMasterIdLst>
  <p:sldIdLst>
    <p:sldId id="256" r:id="rId2"/>
    <p:sldId id="258" r:id="rId3"/>
    <p:sldId id="261" r:id="rId4"/>
    <p:sldId id="259" r:id="rId5"/>
    <p:sldId id="262" r:id="rId6"/>
    <p:sldId id="276" r:id="rId7"/>
    <p:sldId id="271" r:id="rId8"/>
    <p:sldId id="264" r:id="rId9"/>
    <p:sldId id="263" r:id="rId10"/>
    <p:sldId id="277" r:id="rId11"/>
    <p:sldId id="281" r:id="rId12"/>
    <p:sldId id="266" r:id="rId13"/>
  </p:sldIdLst>
  <p:sldSz cx="9144000" cy="5143500" type="screen16x9"/>
  <p:notesSz cx="6858000" cy="9144000"/>
  <p:embeddedFontLst>
    <p:embeddedFont>
      <p:font typeface="Comfortaa" panose="020B0604020202020204" charset="0"/>
      <p:regular r:id="rId15"/>
      <p:bold r:id="rId16"/>
    </p:embeddedFont>
    <p:embeddedFont>
      <p:font typeface="Leckerli One" panose="020B0604020202020204" charset="0"/>
      <p:regular r:id="rId17"/>
    </p:embeddedFont>
    <p:embeddedFont>
      <p:font typeface="Signika Negative" panose="020B060402020202020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B353E76-740C-465E-9760-F7EC8C7A472D}">
  <a:tblStyle styleId="{5B353E76-740C-465E-9760-F7EC8C7A472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79F16D7-425F-462C-84EF-950C2290666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mmey Rukaiya" userId="02a16a05963c4582" providerId="LiveId" clId="{E1A15187-53BB-4996-BB3A-A0C93FF43160}"/>
    <pc:docChg chg="undo redo custSel addSld delSld modSld sldOrd delMainMaster">
      <pc:chgData name="Ummey Rukaiya" userId="02a16a05963c4582" providerId="LiveId" clId="{E1A15187-53BB-4996-BB3A-A0C93FF43160}" dt="2025-04-16T14:00:06.804" v="1902" actId="404"/>
      <pc:docMkLst>
        <pc:docMk/>
      </pc:docMkLst>
      <pc:sldChg chg="delSp modSp mod">
        <pc:chgData name="Ummey Rukaiya" userId="02a16a05963c4582" providerId="LiveId" clId="{E1A15187-53BB-4996-BB3A-A0C93FF43160}" dt="2025-04-12T16:39:02.250" v="1887" actId="478"/>
        <pc:sldMkLst>
          <pc:docMk/>
          <pc:sldMk cId="0" sldId="256"/>
        </pc:sldMkLst>
        <pc:spChg chg="mod">
          <ac:chgData name="Ummey Rukaiya" userId="02a16a05963c4582" providerId="LiveId" clId="{E1A15187-53BB-4996-BB3A-A0C93FF43160}" dt="2025-04-12T15:02:02.474" v="67" actId="20577"/>
          <ac:spMkLst>
            <pc:docMk/>
            <pc:sldMk cId="0" sldId="256"/>
            <ac:spMk id="722" creationId="{00000000-0000-0000-0000-000000000000}"/>
          </ac:spMkLst>
        </pc:spChg>
        <pc:spChg chg="mod">
          <ac:chgData name="Ummey Rukaiya" userId="02a16a05963c4582" providerId="LiveId" clId="{E1A15187-53BB-4996-BB3A-A0C93FF43160}" dt="2025-04-12T15:55:12.936" v="715" actId="20577"/>
          <ac:spMkLst>
            <pc:docMk/>
            <pc:sldMk cId="0" sldId="256"/>
            <ac:spMk id="727" creationId="{00000000-0000-0000-0000-000000000000}"/>
          </ac:spMkLst>
        </pc:spChg>
      </pc:sldChg>
      <pc:sldChg chg="add del">
        <pc:chgData name="Ummey Rukaiya" userId="02a16a05963c4582" providerId="LiveId" clId="{E1A15187-53BB-4996-BB3A-A0C93FF43160}" dt="2025-04-12T14:51:50.314" v="3" actId="2696"/>
        <pc:sldMkLst>
          <pc:docMk/>
          <pc:sldMk cId="0" sldId="257"/>
        </pc:sldMkLst>
      </pc:sldChg>
      <pc:sldChg chg="addSp delSp modSp mod">
        <pc:chgData name="Ummey Rukaiya" userId="02a16a05963c4582" providerId="LiveId" clId="{E1A15187-53BB-4996-BB3A-A0C93FF43160}" dt="2025-04-12T16:29:07.929" v="1679" actId="1076"/>
        <pc:sldMkLst>
          <pc:docMk/>
          <pc:sldMk cId="0" sldId="258"/>
        </pc:sldMkLst>
        <pc:spChg chg="mod">
          <ac:chgData name="Ummey Rukaiya" userId="02a16a05963c4582" providerId="LiveId" clId="{E1A15187-53BB-4996-BB3A-A0C93FF43160}" dt="2025-04-12T16:28:27.429" v="1674" actId="1076"/>
          <ac:spMkLst>
            <pc:docMk/>
            <pc:sldMk cId="0" sldId="258"/>
            <ac:spMk id="1198" creationId="{00000000-0000-0000-0000-000000000000}"/>
          </ac:spMkLst>
        </pc:spChg>
        <pc:spChg chg="mod">
          <ac:chgData name="Ummey Rukaiya" userId="02a16a05963c4582" providerId="LiveId" clId="{E1A15187-53BB-4996-BB3A-A0C93FF43160}" dt="2025-04-12T16:28:20.771" v="1673" actId="1076"/>
          <ac:spMkLst>
            <pc:docMk/>
            <pc:sldMk cId="0" sldId="258"/>
            <ac:spMk id="1199" creationId="{00000000-0000-0000-0000-000000000000}"/>
          </ac:spMkLst>
        </pc:spChg>
        <pc:spChg chg="mod">
          <ac:chgData name="Ummey Rukaiya" userId="02a16a05963c4582" providerId="LiveId" clId="{E1A15187-53BB-4996-BB3A-A0C93FF43160}" dt="2025-04-12T15:03:37.438" v="123" actId="20577"/>
          <ac:spMkLst>
            <pc:docMk/>
            <pc:sldMk cId="0" sldId="258"/>
            <ac:spMk id="1201" creationId="{00000000-0000-0000-0000-000000000000}"/>
          </ac:spMkLst>
        </pc:spChg>
        <pc:spChg chg="mod">
          <ac:chgData name="Ummey Rukaiya" userId="02a16a05963c4582" providerId="LiveId" clId="{E1A15187-53BB-4996-BB3A-A0C93FF43160}" dt="2025-04-12T16:28:38.881" v="1676" actId="1076"/>
          <ac:spMkLst>
            <pc:docMk/>
            <pc:sldMk cId="0" sldId="258"/>
            <ac:spMk id="1204" creationId="{00000000-0000-0000-0000-000000000000}"/>
          </ac:spMkLst>
        </pc:spChg>
        <pc:spChg chg="mod">
          <ac:chgData name="Ummey Rukaiya" userId="02a16a05963c4582" providerId="LiveId" clId="{E1A15187-53BB-4996-BB3A-A0C93FF43160}" dt="2025-04-12T16:28:33.358" v="1675" actId="1076"/>
          <ac:spMkLst>
            <pc:docMk/>
            <pc:sldMk cId="0" sldId="258"/>
            <ac:spMk id="1205" creationId="{00000000-0000-0000-0000-000000000000}"/>
          </ac:spMkLst>
        </pc:spChg>
        <pc:spChg chg="mod">
          <ac:chgData name="Ummey Rukaiya" userId="02a16a05963c4582" providerId="LiveId" clId="{E1A15187-53BB-4996-BB3A-A0C93FF43160}" dt="2025-04-12T16:29:02.914" v="1678" actId="1076"/>
          <ac:spMkLst>
            <pc:docMk/>
            <pc:sldMk cId="0" sldId="258"/>
            <ac:spMk id="1207" creationId="{00000000-0000-0000-0000-000000000000}"/>
          </ac:spMkLst>
        </pc:spChg>
        <pc:spChg chg="mod">
          <ac:chgData name="Ummey Rukaiya" userId="02a16a05963c4582" providerId="LiveId" clId="{E1A15187-53BB-4996-BB3A-A0C93FF43160}" dt="2025-04-12T16:29:07.929" v="1679" actId="1076"/>
          <ac:spMkLst>
            <pc:docMk/>
            <pc:sldMk cId="0" sldId="258"/>
            <ac:spMk id="1208" creationId="{00000000-0000-0000-0000-000000000000}"/>
          </ac:spMkLst>
        </pc:spChg>
      </pc:sldChg>
      <pc:sldChg chg="addSp delSp modSp mod">
        <pc:chgData name="Ummey Rukaiya" userId="02a16a05963c4582" providerId="LiveId" clId="{E1A15187-53BB-4996-BB3A-A0C93FF43160}" dt="2025-04-12T16:29:20.184" v="1680" actId="20577"/>
        <pc:sldMkLst>
          <pc:docMk/>
          <pc:sldMk cId="0" sldId="259"/>
        </pc:sldMkLst>
        <pc:spChg chg="mod">
          <ac:chgData name="Ummey Rukaiya" userId="02a16a05963c4582" providerId="LiveId" clId="{E1A15187-53BB-4996-BB3A-A0C93FF43160}" dt="2025-04-12T16:29:20.184" v="1680" actId="20577"/>
          <ac:spMkLst>
            <pc:docMk/>
            <pc:sldMk cId="0" sldId="259"/>
            <ac:spMk id="1325" creationId="{00000000-0000-0000-0000-000000000000}"/>
          </ac:spMkLst>
        </pc:spChg>
        <pc:spChg chg="mod">
          <ac:chgData name="Ummey Rukaiya" userId="02a16a05963c4582" providerId="LiveId" clId="{E1A15187-53BB-4996-BB3A-A0C93FF43160}" dt="2025-04-12T15:06:29.830" v="175" actId="1076"/>
          <ac:spMkLst>
            <pc:docMk/>
            <pc:sldMk cId="0" sldId="259"/>
            <ac:spMk id="1326" creationId="{00000000-0000-0000-0000-000000000000}"/>
          </ac:spMkLst>
        </pc:spChg>
      </pc:sldChg>
      <pc:sldChg chg="addSp delSp modSp del mod">
        <pc:chgData name="Ummey Rukaiya" userId="02a16a05963c4582" providerId="LiveId" clId="{E1A15187-53BB-4996-BB3A-A0C93FF43160}" dt="2025-04-12T15:00:47.192" v="57" actId="2696"/>
        <pc:sldMkLst>
          <pc:docMk/>
          <pc:sldMk cId="0" sldId="260"/>
        </pc:sldMkLst>
      </pc:sldChg>
      <pc:sldChg chg="addSp delSp modSp mod ord">
        <pc:chgData name="Ummey Rukaiya" userId="02a16a05963c4582" providerId="LiveId" clId="{E1A15187-53BB-4996-BB3A-A0C93FF43160}" dt="2025-04-12T15:56:11.790" v="718" actId="478"/>
        <pc:sldMkLst>
          <pc:docMk/>
          <pc:sldMk cId="0" sldId="261"/>
        </pc:sldMkLst>
        <pc:spChg chg="mod">
          <ac:chgData name="Ummey Rukaiya" userId="02a16a05963c4582" providerId="LiveId" clId="{E1A15187-53BB-4996-BB3A-A0C93FF43160}" dt="2025-04-12T15:05:35.103" v="169" actId="14100"/>
          <ac:spMkLst>
            <pc:docMk/>
            <pc:sldMk cId="0" sldId="261"/>
            <ac:spMk id="1839" creationId="{00000000-0000-0000-0000-000000000000}"/>
          </ac:spMkLst>
        </pc:spChg>
      </pc:sldChg>
      <pc:sldChg chg="addSp delSp modSp mod">
        <pc:chgData name="Ummey Rukaiya" userId="02a16a05963c4582" providerId="LiveId" clId="{E1A15187-53BB-4996-BB3A-A0C93FF43160}" dt="2025-04-12T16:40:22.444" v="1889" actId="1076"/>
        <pc:sldMkLst>
          <pc:docMk/>
          <pc:sldMk cId="0" sldId="262"/>
        </pc:sldMkLst>
        <pc:spChg chg="add mod">
          <ac:chgData name="Ummey Rukaiya" userId="02a16a05963c4582" providerId="LiveId" clId="{E1A15187-53BB-4996-BB3A-A0C93FF43160}" dt="2025-04-12T16:40:22.444" v="1889" actId="1076"/>
          <ac:spMkLst>
            <pc:docMk/>
            <pc:sldMk cId="0" sldId="262"/>
            <ac:spMk id="13" creationId="{63D64520-AF94-6CBB-E489-720445D403D5}"/>
          </ac:spMkLst>
        </pc:spChg>
        <pc:spChg chg="mod">
          <ac:chgData name="Ummey Rukaiya" userId="02a16a05963c4582" providerId="LiveId" clId="{E1A15187-53BB-4996-BB3A-A0C93FF43160}" dt="2025-04-12T16:40:13.968" v="1888" actId="1076"/>
          <ac:spMkLst>
            <pc:docMk/>
            <pc:sldMk cId="0" sldId="262"/>
            <ac:spMk id="2198" creationId="{00000000-0000-0000-0000-000000000000}"/>
          </ac:spMkLst>
        </pc:spChg>
      </pc:sldChg>
      <pc:sldChg chg="addSp delSp modSp mod ord">
        <pc:chgData name="Ummey Rukaiya" userId="02a16a05963c4582" providerId="LiveId" clId="{E1A15187-53BB-4996-BB3A-A0C93FF43160}" dt="2025-04-12T16:29:40.590" v="1682"/>
        <pc:sldMkLst>
          <pc:docMk/>
          <pc:sldMk cId="0" sldId="263"/>
        </pc:sldMkLst>
        <pc:spChg chg="mod">
          <ac:chgData name="Ummey Rukaiya" userId="02a16a05963c4582" providerId="LiveId" clId="{E1A15187-53BB-4996-BB3A-A0C93FF43160}" dt="2025-04-12T15:45:20.325" v="648" actId="113"/>
          <ac:spMkLst>
            <pc:docMk/>
            <pc:sldMk cId="0" sldId="263"/>
            <ac:spMk id="2475" creationId="{00000000-0000-0000-0000-000000000000}"/>
          </ac:spMkLst>
        </pc:spChg>
        <pc:spChg chg="mod">
          <ac:chgData name="Ummey Rukaiya" userId="02a16a05963c4582" providerId="LiveId" clId="{E1A15187-53BB-4996-BB3A-A0C93FF43160}" dt="2025-04-12T15:43:22.398" v="641" actId="1076"/>
          <ac:spMkLst>
            <pc:docMk/>
            <pc:sldMk cId="0" sldId="263"/>
            <ac:spMk id="2476" creationId="{00000000-0000-0000-0000-000000000000}"/>
          </ac:spMkLst>
        </pc:spChg>
      </pc:sldChg>
      <pc:sldChg chg="modSp mod ord">
        <pc:chgData name="Ummey Rukaiya" userId="02a16a05963c4582" providerId="LiveId" clId="{E1A15187-53BB-4996-BB3A-A0C93FF43160}" dt="2025-04-12T16:05:07.696" v="1199" actId="1076"/>
        <pc:sldMkLst>
          <pc:docMk/>
          <pc:sldMk cId="0" sldId="264"/>
        </pc:sldMkLst>
        <pc:spChg chg="mod">
          <ac:chgData name="Ummey Rukaiya" userId="02a16a05963c4582" providerId="LiveId" clId="{E1A15187-53BB-4996-BB3A-A0C93FF43160}" dt="2025-04-12T16:03:13.828" v="1040" actId="1076"/>
          <ac:spMkLst>
            <pc:docMk/>
            <pc:sldMk cId="0" sldId="264"/>
            <ac:spMk id="3115" creationId="{00000000-0000-0000-0000-000000000000}"/>
          </ac:spMkLst>
        </pc:spChg>
        <pc:spChg chg="mod">
          <ac:chgData name="Ummey Rukaiya" userId="02a16a05963c4582" providerId="LiveId" clId="{E1A15187-53BB-4996-BB3A-A0C93FF43160}" dt="2025-04-12T15:57:50.775" v="752" actId="1076"/>
          <ac:spMkLst>
            <pc:docMk/>
            <pc:sldMk cId="0" sldId="264"/>
            <ac:spMk id="3116" creationId="{00000000-0000-0000-0000-000000000000}"/>
          </ac:spMkLst>
        </pc:spChg>
        <pc:spChg chg="mod">
          <ac:chgData name="Ummey Rukaiya" userId="02a16a05963c4582" providerId="LiveId" clId="{E1A15187-53BB-4996-BB3A-A0C93FF43160}" dt="2025-04-12T15:58:58.547" v="844" actId="1076"/>
          <ac:spMkLst>
            <pc:docMk/>
            <pc:sldMk cId="0" sldId="264"/>
            <ac:spMk id="3117" creationId="{00000000-0000-0000-0000-000000000000}"/>
          </ac:spMkLst>
        </pc:spChg>
        <pc:spChg chg="mod">
          <ac:chgData name="Ummey Rukaiya" userId="02a16a05963c4582" providerId="LiveId" clId="{E1A15187-53BB-4996-BB3A-A0C93FF43160}" dt="2025-04-12T16:01:02.517" v="930" actId="1076"/>
          <ac:spMkLst>
            <pc:docMk/>
            <pc:sldMk cId="0" sldId="264"/>
            <ac:spMk id="3118" creationId="{00000000-0000-0000-0000-000000000000}"/>
          </ac:spMkLst>
        </pc:spChg>
        <pc:spChg chg="mod">
          <ac:chgData name="Ummey Rukaiya" userId="02a16a05963c4582" providerId="LiveId" clId="{E1A15187-53BB-4996-BB3A-A0C93FF43160}" dt="2025-04-12T16:05:01.225" v="1198" actId="1076"/>
          <ac:spMkLst>
            <pc:docMk/>
            <pc:sldMk cId="0" sldId="264"/>
            <ac:spMk id="3119" creationId="{00000000-0000-0000-0000-000000000000}"/>
          </ac:spMkLst>
        </pc:spChg>
        <pc:spChg chg="mod">
          <ac:chgData name="Ummey Rukaiya" userId="02a16a05963c4582" providerId="LiveId" clId="{E1A15187-53BB-4996-BB3A-A0C93FF43160}" dt="2025-04-12T16:03:04.481" v="1039" actId="1076"/>
          <ac:spMkLst>
            <pc:docMk/>
            <pc:sldMk cId="0" sldId="264"/>
            <ac:spMk id="3120" creationId="{00000000-0000-0000-0000-000000000000}"/>
          </ac:spMkLst>
        </pc:spChg>
        <pc:spChg chg="mod">
          <ac:chgData name="Ummey Rukaiya" userId="02a16a05963c4582" providerId="LiveId" clId="{E1A15187-53BB-4996-BB3A-A0C93FF43160}" dt="2025-04-12T16:01:08.266" v="931" actId="1076"/>
          <ac:spMkLst>
            <pc:docMk/>
            <pc:sldMk cId="0" sldId="264"/>
            <ac:spMk id="3121" creationId="{00000000-0000-0000-0000-000000000000}"/>
          </ac:spMkLst>
        </pc:spChg>
        <pc:spChg chg="mod">
          <ac:chgData name="Ummey Rukaiya" userId="02a16a05963c4582" providerId="LiveId" clId="{E1A15187-53BB-4996-BB3A-A0C93FF43160}" dt="2025-04-12T16:01:13.473" v="932" actId="1076"/>
          <ac:spMkLst>
            <pc:docMk/>
            <pc:sldMk cId="0" sldId="264"/>
            <ac:spMk id="3122" creationId="{00000000-0000-0000-0000-000000000000}"/>
          </ac:spMkLst>
        </pc:spChg>
        <pc:grpChg chg="mod">
          <ac:chgData name="Ummey Rukaiya" userId="02a16a05963c4582" providerId="LiveId" clId="{E1A15187-53BB-4996-BB3A-A0C93FF43160}" dt="2025-04-12T16:05:07.696" v="1199" actId="1076"/>
          <ac:grpSpMkLst>
            <pc:docMk/>
            <pc:sldMk cId="0" sldId="264"/>
            <ac:grpSpMk id="3123" creationId="{00000000-0000-0000-0000-000000000000}"/>
          </ac:grpSpMkLst>
        </pc:grpChg>
        <pc:grpChg chg="mod">
          <ac:chgData name="Ummey Rukaiya" userId="02a16a05963c4582" providerId="LiveId" clId="{E1A15187-53BB-4996-BB3A-A0C93FF43160}" dt="2025-04-12T16:01:36.492" v="933" actId="1076"/>
          <ac:grpSpMkLst>
            <pc:docMk/>
            <pc:sldMk cId="0" sldId="264"/>
            <ac:grpSpMk id="3153" creationId="{00000000-0000-0000-0000-000000000000}"/>
          </ac:grpSpMkLst>
        </pc:grpChg>
        <pc:grpChg chg="mod">
          <ac:chgData name="Ummey Rukaiya" userId="02a16a05963c4582" providerId="LiveId" clId="{E1A15187-53BB-4996-BB3A-A0C93FF43160}" dt="2025-04-12T15:58:48.054" v="842" actId="1076"/>
          <ac:grpSpMkLst>
            <pc:docMk/>
            <pc:sldMk cId="0" sldId="264"/>
            <ac:grpSpMk id="3189" creationId="{00000000-0000-0000-0000-000000000000}"/>
          </ac:grpSpMkLst>
        </pc:grpChg>
      </pc:sldChg>
      <pc:sldChg chg="del">
        <pc:chgData name="Ummey Rukaiya" userId="02a16a05963c4582" providerId="LiveId" clId="{E1A15187-53BB-4996-BB3A-A0C93FF43160}" dt="2025-04-12T16:38:23.183" v="1855" actId="47"/>
        <pc:sldMkLst>
          <pc:docMk/>
          <pc:sldMk cId="0" sldId="265"/>
        </pc:sldMkLst>
      </pc:sldChg>
      <pc:sldChg chg="addSp modSp mod ord">
        <pc:chgData name="Ummey Rukaiya" userId="02a16a05963c4582" providerId="LiveId" clId="{E1A15187-53BB-4996-BB3A-A0C93FF43160}" dt="2025-04-16T14:00:06.804" v="1902" actId="404"/>
        <pc:sldMkLst>
          <pc:docMk/>
          <pc:sldMk cId="0" sldId="266"/>
        </pc:sldMkLst>
        <pc:spChg chg="add mod">
          <ac:chgData name="Ummey Rukaiya" userId="02a16a05963c4582" providerId="LiveId" clId="{E1A15187-53BB-4996-BB3A-A0C93FF43160}" dt="2025-04-16T13:58:03.241" v="1891"/>
          <ac:spMkLst>
            <pc:docMk/>
            <pc:sldMk cId="0" sldId="266"/>
            <ac:spMk id="2" creationId="{948A8478-45D2-5A42-27F9-ECCEF0AFC9A0}"/>
          </ac:spMkLst>
        </pc:spChg>
        <pc:spChg chg="add mod">
          <ac:chgData name="Ummey Rukaiya" userId="02a16a05963c4582" providerId="LiveId" clId="{E1A15187-53BB-4996-BB3A-A0C93FF43160}" dt="2025-04-16T14:00:06.804" v="1902" actId="404"/>
          <ac:spMkLst>
            <pc:docMk/>
            <pc:sldMk cId="0" sldId="266"/>
            <ac:spMk id="3" creationId="{09FC2F69-4A0B-FD10-8985-4B6B53E5D7C9}"/>
          </ac:spMkLst>
        </pc:spChg>
        <pc:spChg chg="mod">
          <ac:chgData name="Ummey Rukaiya" userId="02a16a05963c4582" providerId="LiveId" clId="{E1A15187-53BB-4996-BB3A-A0C93FF43160}" dt="2025-04-12T16:32:40.132" v="1724" actId="1076"/>
          <ac:spMkLst>
            <pc:docMk/>
            <pc:sldMk cId="0" sldId="266"/>
            <ac:spMk id="3423" creationId="{00000000-0000-0000-0000-000000000000}"/>
          </ac:spMkLst>
        </pc:spChg>
        <pc:spChg chg="mod">
          <ac:chgData name="Ummey Rukaiya" userId="02a16a05963c4582" providerId="LiveId" clId="{E1A15187-53BB-4996-BB3A-A0C93FF43160}" dt="2025-04-12T16:33:53.417" v="1785" actId="1076"/>
          <ac:spMkLst>
            <pc:docMk/>
            <pc:sldMk cId="0" sldId="266"/>
            <ac:spMk id="3424" creationId="{00000000-0000-0000-0000-000000000000}"/>
          </ac:spMkLst>
        </pc:spChg>
        <pc:spChg chg="mod">
          <ac:chgData name="Ummey Rukaiya" userId="02a16a05963c4582" providerId="LiveId" clId="{E1A15187-53BB-4996-BB3A-A0C93FF43160}" dt="2025-04-12T16:33:56.675" v="1786" actId="1076"/>
          <ac:spMkLst>
            <pc:docMk/>
            <pc:sldMk cId="0" sldId="266"/>
            <ac:spMk id="3620" creationId="{00000000-0000-0000-0000-000000000000}"/>
          </ac:spMkLst>
        </pc:spChg>
      </pc:sldChg>
      <pc:sldChg chg="del">
        <pc:chgData name="Ummey Rukaiya" userId="02a16a05963c4582" providerId="LiveId" clId="{E1A15187-53BB-4996-BB3A-A0C93FF43160}" dt="2025-04-12T16:38:24.716" v="1857" actId="47"/>
        <pc:sldMkLst>
          <pc:docMk/>
          <pc:sldMk cId="0" sldId="267"/>
        </pc:sldMkLst>
      </pc:sldChg>
      <pc:sldChg chg="del">
        <pc:chgData name="Ummey Rukaiya" userId="02a16a05963c4582" providerId="LiveId" clId="{E1A15187-53BB-4996-BB3A-A0C93FF43160}" dt="2025-04-12T16:38:25.363" v="1858" actId="47"/>
        <pc:sldMkLst>
          <pc:docMk/>
          <pc:sldMk cId="0" sldId="268"/>
        </pc:sldMkLst>
      </pc:sldChg>
      <pc:sldChg chg="modSp del mod">
        <pc:chgData name="Ummey Rukaiya" userId="02a16a05963c4582" providerId="LiveId" clId="{E1A15187-53BB-4996-BB3A-A0C93FF43160}" dt="2025-04-12T16:06:11.083" v="1200" actId="2696"/>
        <pc:sldMkLst>
          <pc:docMk/>
          <pc:sldMk cId="0" sldId="269"/>
        </pc:sldMkLst>
      </pc:sldChg>
      <pc:sldChg chg="del">
        <pc:chgData name="Ummey Rukaiya" userId="02a16a05963c4582" providerId="LiveId" clId="{E1A15187-53BB-4996-BB3A-A0C93FF43160}" dt="2025-04-12T16:38:26.066" v="1859" actId="47"/>
        <pc:sldMkLst>
          <pc:docMk/>
          <pc:sldMk cId="0" sldId="270"/>
        </pc:sldMkLst>
      </pc:sldChg>
      <pc:sldChg chg="addSp delSp modSp mod ord">
        <pc:chgData name="Ummey Rukaiya" userId="02a16a05963c4582" providerId="LiveId" clId="{E1A15187-53BB-4996-BB3A-A0C93FF43160}" dt="2025-04-12T16:27:33.943" v="1664" actId="1076"/>
        <pc:sldMkLst>
          <pc:docMk/>
          <pc:sldMk cId="0" sldId="271"/>
        </pc:sldMkLst>
        <pc:spChg chg="mod">
          <ac:chgData name="Ummey Rukaiya" userId="02a16a05963c4582" providerId="LiveId" clId="{E1A15187-53BB-4996-BB3A-A0C93FF43160}" dt="2025-04-12T16:27:30.042" v="1663" actId="1076"/>
          <ac:spMkLst>
            <pc:docMk/>
            <pc:sldMk cId="0" sldId="271"/>
            <ac:spMk id="4061" creationId="{00000000-0000-0000-0000-000000000000}"/>
          </ac:spMkLst>
        </pc:spChg>
        <pc:spChg chg="mod">
          <ac:chgData name="Ummey Rukaiya" userId="02a16a05963c4582" providerId="LiveId" clId="{E1A15187-53BB-4996-BB3A-A0C93FF43160}" dt="2025-04-12T16:27:33.943" v="1664" actId="1076"/>
          <ac:spMkLst>
            <pc:docMk/>
            <pc:sldMk cId="0" sldId="271"/>
            <ac:spMk id="4062" creationId="{00000000-0000-0000-0000-000000000000}"/>
          </ac:spMkLst>
        </pc:spChg>
        <pc:spChg chg="mod">
          <ac:chgData name="Ummey Rukaiya" userId="02a16a05963c4582" providerId="LiveId" clId="{E1A15187-53BB-4996-BB3A-A0C93FF43160}" dt="2025-04-12T15:18:23.911" v="266" actId="1076"/>
          <ac:spMkLst>
            <pc:docMk/>
            <pc:sldMk cId="0" sldId="271"/>
            <ac:spMk id="4063" creationId="{00000000-0000-0000-0000-000000000000}"/>
          </ac:spMkLst>
        </pc:spChg>
        <pc:spChg chg="mod">
          <ac:chgData name="Ummey Rukaiya" userId="02a16a05963c4582" providerId="LiveId" clId="{E1A15187-53BB-4996-BB3A-A0C93FF43160}" dt="2025-04-12T15:17:29.079" v="260" actId="1076"/>
          <ac:spMkLst>
            <pc:docMk/>
            <pc:sldMk cId="0" sldId="271"/>
            <ac:spMk id="4068" creationId="{00000000-0000-0000-0000-000000000000}"/>
          </ac:spMkLst>
        </pc:spChg>
        <pc:spChg chg="add del mod">
          <ac:chgData name="Ummey Rukaiya" userId="02a16a05963c4582" providerId="LiveId" clId="{E1A15187-53BB-4996-BB3A-A0C93FF43160}" dt="2025-04-12T15:13:04.203" v="209" actId="1076"/>
          <ac:spMkLst>
            <pc:docMk/>
            <pc:sldMk cId="0" sldId="271"/>
            <ac:spMk id="4072" creationId="{00000000-0000-0000-0000-000000000000}"/>
          </ac:spMkLst>
        </pc:spChg>
        <pc:spChg chg="mod">
          <ac:chgData name="Ummey Rukaiya" userId="02a16a05963c4582" providerId="LiveId" clId="{E1A15187-53BB-4996-BB3A-A0C93FF43160}" dt="2025-04-12T16:26:36.221" v="1661" actId="255"/>
          <ac:spMkLst>
            <pc:docMk/>
            <pc:sldMk cId="0" sldId="271"/>
            <ac:spMk id="4073" creationId="{00000000-0000-0000-0000-000000000000}"/>
          </ac:spMkLst>
        </pc:spChg>
        <pc:spChg chg="mod">
          <ac:chgData name="Ummey Rukaiya" userId="02a16a05963c4582" providerId="LiveId" clId="{E1A15187-53BB-4996-BB3A-A0C93FF43160}" dt="2025-04-12T15:14:34.737" v="224" actId="20577"/>
          <ac:spMkLst>
            <pc:docMk/>
            <pc:sldMk cId="0" sldId="271"/>
            <ac:spMk id="4272" creationId="{00000000-0000-0000-0000-000000000000}"/>
          </ac:spMkLst>
        </pc:spChg>
        <pc:spChg chg="mod">
          <ac:chgData name="Ummey Rukaiya" userId="02a16a05963c4582" providerId="LiveId" clId="{E1A15187-53BB-4996-BB3A-A0C93FF43160}" dt="2025-04-12T15:14:54.392" v="231" actId="20577"/>
          <ac:spMkLst>
            <pc:docMk/>
            <pc:sldMk cId="0" sldId="271"/>
            <ac:spMk id="4273" creationId="{00000000-0000-0000-0000-000000000000}"/>
          </ac:spMkLst>
        </pc:spChg>
        <pc:spChg chg="mod">
          <ac:chgData name="Ummey Rukaiya" userId="02a16a05963c4582" providerId="LiveId" clId="{E1A15187-53BB-4996-BB3A-A0C93FF43160}" dt="2025-04-12T15:14:50.393" v="230" actId="20577"/>
          <ac:spMkLst>
            <pc:docMk/>
            <pc:sldMk cId="0" sldId="271"/>
            <ac:spMk id="4274" creationId="{00000000-0000-0000-0000-000000000000}"/>
          </ac:spMkLst>
        </pc:spChg>
        <pc:spChg chg="mod">
          <ac:chgData name="Ummey Rukaiya" userId="02a16a05963c4582" providerId="LiveId" clId="{E1A15187-53BB-4996-BB3A-A0C93FF43160}" dt="2025-04-12T15:14:38.464" v="225" actId="20577"/>
          <ac:spMkLst>
            <pc:docMk/>
            <pc:sldMk cId="0" sldId="271"/>
            <ac:spMk id="4275" creationId="{00000000-0000-0000-0000-000000000000}"/>
          </ac:spMkLst>
        </pc:spChg>
        <pc:spChg chg="mod">
          <ac:chgData name="Ummey Rukaiya" userId="02a16a05963c4582" providerId="LiveId" clId="{E1A15187-53BB-4996-BB3A-A0C93FF43160}" dt="2025-04-12T15:14:41.299" v="226" actId="20577"/>
          <ac:spMkLst>
            <pc:docMk/>
            <pc:sldMk cId="0" sldId="271"/>
            <ac:spMk id="4276" creationId="{00000000-0000-0000-0000-000000000000}"/>
          </ac:spMkLst>
        </pc:spChg>
        <pc:spChg chg="mod">
          <ac:chgData name="Ummey Rukaiya" userId="02a16a05963c4582" providerId="LiveId" clId="{E1A15187-53BB-4996-BB3A-A0C93FF43160}" dt="2025-04-12T15:14:43.305" v="227" actId="20577"/>
          <ac:spMkLst>
            <pc:docMk/>
            <pc:sldMk cId="0" sldId="271"/>
            <ac:spMk id="4277" creationId="{00000000-0000-0000-0000-000000000000}"/>
          </ac:spMkLst>
        </pc:spChg>
        <pc:spChg chg="mod">
          <ac:chgData name="Ummey Rukaiya" userId="02a16a05963c4582" providerId="LiveId" clId="{E1A15187-53BB-4996-BB3A-A0C93FF43160}" dt="2025-04-12T15:13:15.956" v="212" actId="1076"/>
          <ac:spMkLst>
            <pc:docMk/>
            <pc:sldMk cId="0" sldId="271"/>
            <ac:spMk id="4278" creationId="{00000000-0000-0000-0000-000000000000}"/>
          </ac:spMkLst>
        </pc:spChg>
        <pc:spChg chg="mod">
          <ac:chgData name="Ummey Rukaiya" userId="02a16a05963c4582" providerId="LiveId" clId="{E1A15187-53BB-4996-BB3A-A0C93FF43160}" dt="2025-04-12T15:14:19.092" v="222" actId="1076"/>
          <ac:spMkLst>
            <pc:docMk/>
            <pc:sldMk cId="0" sldId="271"/>
            <ac:spMk id="4280" creationId="{00000000-0000-0000-0000-000000000000}"/>
          </ac:spMkLst>
        </pc:spChg>
        <pc:spChg chg="mod">
          <ac:chgData name="Ummey Rukaiya" userId="02a16a05963c4582" providerId="LiveId" clId="{E1A15187-53BB-4996-BB3A-A0C93FF43160}" dt="2025-04-12T15:18:10.863" v="265" actId="1076"/>
          <ac:spMkLst>
            <pc:docMk/>
            <pc:sldMk cId="0" sldId="271"/>
            <ac:spMk id="4281" creationId="{00000000-0000-0000-0000-000000000000}"/>
          </ac:spMkLst>
        </pc:spChg>
        <pc:spChg chg="mod">
          <ac:chgData name="Ummey Rukaiya" userId="02a16a05963c4582" providerId="LiveId" clId="{E1A15187-53BB-4996-BB3A-A0C93FF43160}" dt="2025-04-12T15:18:04.663" v="264" actId="1076"/>
          <ac:spMkLst>
            <pc:docMk/>
            <pc:sldMk cId="0" sldId="271"/>
            <ac:spMk id="4283" creationId="{00000000-0000-0000-0000-000000000000}"/>
          </ac:spMkLst>
        </pc:spChg>
      </pc:sldChg>
      <pc:sldChg chg="del">
        <pc:chgData name="Ummey Rukaiya" userId="02a16a05963c4582" providerId="LiveId" clId="{E1A15187-53BB-4996-BB3A-A0C93FF43160}" dt="2025-04-12T16:38:27.162" v="1860" actId="47"/>
        <pc:sldMkLst>
          <pc:docMk/>
          <pc:sldMk cId="0" sldId="272"/>
        </pc:sldMkLst>
      </pc:sldChg>
      <pc:sldChg chg="del">
        <pc:chgData name="Ummey Rukaiya" userId="02a16a05963c4582" providerId="LiveId" clId="{E1A15187-53BB-4996-BB3A-A0C93FF43160}" dt="2025-04-12T16:06:21.758" v="1201" actId="2696"/>
        <pc:sldMkLst>
          <pc:docMk/>
          <pc:sldMk cId="0" sldId="273"/>
        </pc:sldMkLst>
      </pc:sldChg>
      <pc:sldChg chg="del ord">
        <pc:chgData name="Ummey Rukaiya" userId="02a16a05963c4582" providerId="LiveId" clId="{E1A15187-53BB-4996-BB3A-A0C93FF43160}" dt="2025-04-12T16:38:19.652" v="1854" actId="47"/>
        <pc:sldMkLst>
          <pc:docMk/>
          <pc:sldMk cId="0" sldId="274"/>
        </pc:sldMkLst>
      </pc:sldChg>
      <pc:sldChg chg="del">
        <pc:chgData name="Ummey Rukaiya" userId="02a16a05963c4582" providerId="LiveId" clId="{E1A15187-53BB-4996-BB3A-A0C93FF43160}" dt="2025-04-12T16:38:28.455" v="1861" actId="47"/>
        <pc:sldMkLst>
          <pc:docMk/>
          <pc:sldMk cId="0" sldId="275"/>
        </pc:sldMkLst>
      </pc:sldChg>
      <pc:sldChg chg="addSp delSp modSp mod ord">
        <pc:chgData name="Ummey Rukaiya" userId="02a16a05963c4582" providerId="LiveId" clId="{E1A15187-53BB-4996-BB3A-A0C93FF43160}" dt="2025-04-12T16:25:33.195" v="1657"/>
        <pc:sldMkLst>
          <pc:docMk/>
          <pc:sldMk cId="0" sldId="276"/>
        </pc:sldMkLst>
        <pc:spChg chg="mod">
          <ac:chgData name="Ummey Rukaiya" userId="02a16a05963c4582" providerId="LiveId" clId="{E1A15187-53BB-4996-BB3A-A0C93FF43160}" dt="2025-04-12T16:22:52.630" v="1618" actId="20577"/>
          <ac:spMkLst>
            <pc:docMk/>
            <pc:sldMk cId="0" sldId="276"/>
            <ac:spMk id="4756" creationId="{00000000-0000-0000-0000-000000000000}"/>
          </ac:spMkLst>
        </pc:spChg>
        <pc:spChg chg="mod">
          <ac:chgData name="Ummey Rukaiya" userId="02a16a05963c4582" providerId="LiveId" clId="{E1A15187-53BB-4996-BB3A-A0C93FF43160}" dt="2025-04-12T16:23:08.972" v="1628" actId="20577"/>
          <ac:spMkLst>
            <pc:docMk/>
            <pc:sldMk cId="0" sldId="276"/>
            <ac:spMk id="4757" creationId="{00000000-0000-0000-0000-000000000000}"/>
          </ac:spMkLst>
        </pc:spChg>
        <pc:spChg chg="mod">
          <ac:chgData name="Ummey Rukaiya" userId="02a16a05963c4582" providerId="LiveId" clId="{E1A15187-53BB-4996-BB3A-A0C93FF43160}" dt="2025-04-12T16:25:20.946" v="1655" actId="1076"/>
          <ac:spMkLst>
            <pc:docMk/>
            <pc:sldMk cId="0" sldId="276"/>
            <ac:spMk id="4761" creationId="{00000000-0000-0000-0000-000000000000}"/>
          </ac:spMkLst>
        </pc:spChg>
        <pc:grpChg chg="mod">
          <ac:chgData name="Ummey Rukaiya" userId="02a16a05963c4582" providerId="LiveId" clId="{E1A15187-53BB-4996-BB3A-A0C93FF43160}" dt="2025-04-12T16:24:23.061" v="1643" actId="1076"/>
          <ac:grpSpMkLst>
            <pc:docMk/>
            <pc:sldMk cId="0" sldId="276"/>
            <ac:grpSpMk id="4772" creationId="{00000000-0000-0000-0000-000000000000}"/>
          </ac:grpSpMkLst>
        </pc:grpChg>
      </pc:sldChg>
      <pc:sldChg chg="addSp delSp modSp mod ord">
        <pc:chgData name="Ummey Rukaiya" userId="02a16a05963c4582" providerId="LiveId" clId="{E1A15187-53BB-4996-BB3A-A0C93FF43160}" dt="2025-04-12T16:29:43.287" v="1684"/>
        <pc:sldMkLst>
          <pc:docMk/>
          <pc:sldMk cId="0" sldId="277"/>
        </pc:sldMkLst>
        <pc:spChg chg="mod">
          <ac:chgData name="Ummey Rukaiya" userId="02a16a05963c4582" providerId="LiveId" clId="{E1A15187-53BB-4996-BB3A-A0C93FF43160}" dt="2025-04-12T16:17:21.290" v="1499" actId="1076"/>
          <ac:spMkLst>
            <pc:docMk/>
            <pc:sldMk cId="0" sldId="277"/>
            <ac:spMk id="5038" creationId="{00000000-0000-0000-0000-000000000000}"/>
          </ac:spMkLst>
        </pc:spChg>
        <pc:spChg chg="mod">
          <ac:chgData name="Ummey Rukaiya" userId="02a16a05963c4582" providerId="LiveId" clId="{E1A15187-53BB-4996-BB3A-A0C93FF43160}" dt="2025-04-12T16:19:15.247" v="1588" actId="20577"/>
          <ac:spMkLst>
            <pc:docMk/>
            <pc:sldMk cId="0" sldId="277"/>
            <ac:spMk id="5039" creationId="{00000000-0000-0000-0000-000000000000}"/>
          </ac:spMkLst>
        </pc:spChg>
        <pc:spChg chg="mod">
          <ac:chgData name="Ummey Rukaiya" userId="02a16a05963c4582" providerId="LiveId" clId="{E1A15187-53BB-4996-BB3A-A0C93FF43160}" dt="2025-04-12T16:18:59.800" v="1584" actId="20577"/>
          <ac:spMkLst>
            <pc:docMk/>
            <pc:sldMk cId="0" sldId="277"/>
            <ac:spMk id="5040" creationId="{00000000-0000-0000-0000-000000000000}"/>
          </ac:spMkLst>
        </pc:spChg>
      </pc:sldChg>
      <pc:sldChg chg="del">
        <pc:chgData name="Ummey Rukaiya" userId="02a16a05963c4582" providerId="LiveId" clId="{E1A15187-53BB-4996-BB3A-A0C93FF43160}" dt="2025-04-12T16:38:29.490" v="1862" actId="47"/>
        <pc:sldMkLst>
          <pc:docMk/>
          <pc:sldMk cId="0" sldId="278"/>
        </pc:sldMkLst>
      </pc:sldChg>
      <pc:sldChg chg="del">
        <pc:chgData name="Ummey Rukaiya" userId="02a16a05963c4582" providerId="LiveId" clId="{E1A15187-53BB-4996-BB3A-A0C93FF43160}" dt="2025-04-12T16:38:30.391" v="1863" actId="47"/>
        <pc:sldMkLst>
          <pc:docMk/>
          <pc:sldMk cId="0" sldId="279"/>
        </pc:sldMkLst>
      </pc:sldChg>
      <pc:sldChg chg="del">
        <pc:chgData name="Ummey Rukaiya" userId="02a16a05963c4582" providerId="LiveId" clId="{E1A15187-53BB-4996-BB3A-A0C93FF43160}" dt="2025-04-12T16:38:31.324" v="1864" actId="47"/>
        <pc:sldMkLst>
          <pc:docMk/>
          <pc:sldMk cId="0" sldId="280"/>
        </pc:sldMkLst>
      </pc:sldChg>
      <pc:sldChg chg="addSp modSp mod ord">
        <pc:chgData name="Ummey Rukaiya" userId="02a16a05963c4582" providerId="LiveId" clId="{E1A15187-53BB-4996-BB3A-A0C93FF43160}" dt="2025-04-12T16:38:00.045" v="1852" actId="1076"/>
        <pc:sldMkLst>
          <pc:docMk/>
          <pc:sldMk cId="0" sldId="281"/>
        </pc:sldMkLst>
        <pc:spChg chg="mod">
          <ac:chgData name="Ummey Rukaiya" userId="02a16a05963c4582" providerId="LiveId" clId="{E1A15187-53BB-4996-BB3A-A0C93FF43160}" dt="2025-04-12T16:37:56.167" v="1851" actId="14100"/>
          <ac:spMkLst>
            <pc:docMk/>
            <pc:sldMk cId="0" sldId="281"/>
            <ac:spMk id="5761" creationId="{00000000-0000-0000-0000-000000000000}"/>
          </ac:spMkLst>
        </pc:spChg>
        <pc:spChg chg="mod">
          <ac:chgData name="Ummey Rukaiya" userId="02a16a05963c4582" providerId="LiveId" clId="{E1A15187-53BB-4996-BB3A-A0C93FF43160}" dt="2025-04-12T16:38:00.045" v="1852" actId="1076"/>
          <ac:spMkLst>
            <pc:docMk/>
            <pc:sldMk cId="0" sldId="281"/>
            <ac:spMk id="5762" creationId="{00000000-0000-0000-0000-000000000000}"/>
          </ac:spMkLst>
        </pc:spChg>
        <pc:grpChg chg="mod">
          <ac:chgData name="Ummey Rukaiya" userId="02a16a05963c4582" providerId="LiveId" clId="{E1A15187-53BB-4996-BB3A-A0C93FF43160}" dt="2025-04-12T16:37:05.478" v="1800" actId="1076"/>
          <ac:grpSpMkLst>
            <pc:docMk/>
            <pc:sldMk cId="0" sldId="281"/>
            <ac:grpSpMk id="5778" creationId="{00000000-0000-0000-0000-000000000000}"/>
          </ac:grpSpMkLst>
        </pc:grpChg>
        <pc:picChg chg="add mod">
          <ac:chgData name="Ummey Rukaiya" userId="02a16a05963c4582" providerId="LiveId" clId="{E1A15187-53BB-4996-BB3A-A0C93FF43160}" dt="2025-04-12T16:36:50.140" v="1798" actId="14100"/>
          <ac:picMkLst>
            <pc:docMk/>
            <pc:sldMk cId="0" sldId="281"/>
            <ac:picMk id="3" creationId="{22BDD7AB-FD8E-1048-1AEE-47ADC8B72ED0}"/>
          </ac:picMkLst>
        </pc:picChg>
      </pc:sldChg>
      <pc:sldChg chg="modSp del mod">
        <pc:chgData name="Ummey Rukaiya" userId="02a16a05963c4582" providerId="LiveId" clId="{E1A15187-53BB-4996-BB3A-A0C93FF43160}" dt="2025-04-12T16:38:33.396" v="1865" actId="47"/>
        <pc:sldMkLst>
          <pc:docMk/>
          <pc:sldMk cId="0" sldId="282"/>
        </pc:sldMkLst>
      </pc:sldChg>
      <pc:sldChg chg="delSp modSp del mod ord">
        <pc:chgData name="Ummey Rukaiya" userId="02a16a05963c4582" providerId="LiveId" clId="{E1A15187-53BB-4996-BB3A-A0C93FF43160}" dt="2025-04-12T16:38:14.620" v="1853" actId="2696"/>
        <pc:sldMkLst>
          <pc:docMk/>
          <pc:sldMk cId="0" sldId="283"/>
        </pc:sldMkLst>
      </pc:sldChg>
      <pc:sldChg chg="del">
        <pc:chgData name="Ummey Rukaiya" userId="02a16a05963c4582" providerId="LiveId" clId="{E1A15187-53BB-4996-BB3A-A0C93FF43160}" dt="2025-04-12T16:38:36.813" v="1866" actId="47"/>
        <pc:sldMkLst>
          <pc:docMk/>
          <pc:sldMk cId="0" sldId="284"/>
        </pc:sldMkLst>
      </pc:sldChg>
      <pc:sldChg chg="del">
        <pc:chgData name="Ummey Rukaiya" userId="02a16a05963c4582" providerId="LiveId" clId="{E1A15187-53BB-4996-BB3A-A0C93FF43160}" dt="2025-04-12T16:38:39.663" v="1867" actId="47"/>
        <pc:sldMkLst>
          <pc:docMk/>
          <pc:sldMk cId="0" sldId="285"/>
        </pc:sldMkLst>
      </pc:sldChg>
      <pc:sldChg chg="del">
        <pc:chgData name="Ummey Rukaiya" userId="02a16a05963c4582" providerId="LiveId" clId="{E1A15187-53BB-4996-BB3A-A0C93FF43160}" dt="2025-04-12T16:38:42.572" v="1868" actId="47"/>
        <pc:sldMkLst>
          <pc:docMk/>
          <pc:sldMk cId="0" sldId="286"/>
        </pc:sldMkLst>
      </pc:sldChg>
      <pc:sldChg chg="del">
        <pc:chgData name="Ummey Rukaiya" userId="02a16a05963c4582" providerId="LiveId" clId="{E1A15187-53BB-4996-BB3A-A0C93FF43160}" dt="2025-04-12T16:38:43.143" v="1869" actId="47"/>
        <pc:sldMkLst>
          <pc:docMk/>
          <pc:sldMk cId="0" sldId="287"/>
        </pc:sldMkLst>
      </pc:sldChg>
      <pc:sldChg chg="del">
        <pc:chgData name="Ummey Rukaiya" userId="02a16a05963c4582" providerId="LiveId" clId="{E1A15187-53BB-4996-BB3A-A0C93FF43160}" dt="2025-04-12T16:38:43.685" v="1870" actId="47"/>
        <pc:sldMkLst>
          <pc:docMk/>
          <pc:sldMk cId="0" sldId="288"/>
        </pc:sldMkLst>
      </pc:sldChg>
      <pc:sldChg chg="del">
        <pc:chgData name="Ummey Rukaiya" userId="02a16a05963c4582" providerId="LiveId" clId="{E1A15187-53BB-4996-BB3A-A0C93FF43160}" dt="2025-04-12T16:38:45.443" v="1871" actId="47"/>
        <pc:sldMkLst>
          <pc:docMk/>
          <pc:sldMk cId="0" sldId="289"/>
        </pc:sldMkLst>
      </pc:sldChg>
      <pc:sldChg chg="del">
        <pc:chgData name="Ummey Rukaiya" userId="02a16a05963c4582" providerId="LiveId" clId="{E1A15187-53BB-4996-BB3A-A0C93FF43160}" dt="2025-04-12T16:38:46.373" v="1872" actId="47"/>
        <pc:sldMkLst>
          <pc:docMk/>
          <pc:sldMk cId="0" sldId="290"/>
        </pc:sldMkLst>
      </pc:sldChg>
      <pc:sldChg chg="del">
        <pc:chgData name="Ummey Rukaiya" userId="02a16a05963c4582" providerId="LiveId" clId="{E1A15187-53BB-4996-BB3A-A0C93FF43160}" dt="2025-04-12T16:38:47.313" v="1873" actId="47"/>
        <pc:sldMkLst>
          <pc:docMk/>
          <pc:sldMk cId="0" sldId="291"/>
        </pc:sldMkLst>
      </pc:sldChg>
      <pc:sldChg chg="del">
        <pc:chgData name="Ummey Rukaiya" userId="02a16a05963c4582" providerId="LiveId" clId="{E1A15187-53BB-4996-BB3A-A0C93FF43160}" dt="2025-04-12T16:38:47.773" v="1874" actId="47"/>
        <pc:sldMkLst>
          <pc:docMk/>
          <pc:sldMk cId="0" sldId="292"/>
        </pc:sldMkLst>
      </pc:sldChg>
      <pc:sldChg chg="del">
        <pc:chgData name="Ummey Rukaiya" userId="02a16a05963c4582" providerId="LiveId" clId="{E1A15187-53BB-4996-BB3A-A0C93FF43160}" dt="2025-04-12T16:38:48.425" v="1875" actId="47"/>
        <pc:sldMkLst>
          <pc:docMk/>
          <pc:sldMk cId="0" sldId="293"/>
        </pc:sldMkLst>
      </pc:sldChg>
      <pc:sldChg chg="del">
        <pc:chgData name="Ummey Rukaiya" userId="02a16a05963c4582" providerId="LiveId" clId="{E1A15187-53BB-4996-BB3A-A0C93FF43160}" dt="2025-04-12T16:38:48.767" v="1876" actId="47"/>
        <pc:sldMkLst>
          <pc:docMk/>
          <pc:sldMk cId="0" sldId="294"/>
        </pc:sldMkLst>
      </pc:sldChg>
      <pc:sldChg chg="del">
        <pc:chgData name="Ummey Rukaiya" userId="02a16a05963c4582" providerId="LiveId" clId="{E1A15187-53BB-4996-BB3A-A0C93FF43160}" dt="2025-04-12T16:38:49.343" v="1877" actId="47"/>
        <pc:sldMkLst>
          <pc:docMk/>
          <pc:sldMk cId="0" sldId="295"/>
        </pc:sldMkLst>
      </pc:sldChg>
      <pc:sldChg chg="del">
        <pc:chgData name="Ummey Rukaiya" userId="02a16a05963c4582" providerId="LiveId" clId="{E1A15187-53BB-4996-BB3A-A0C93FF43160}" dt="2025-04-12T16:38:50.114" v="1878" actId="47"/>
        <pc:sldMkLst>
          <pc:docMk/>
          <pc:sldMk cId="0" sldId="296"/>
        </pc:sldMkLst>
      </pc:sldChg>
      <pc:sldChg chg="del">
        <pc:chgData name="Ummey Rukaiya" userId="02a16a05963c4582" providerId="LiveId" clId="{E1A15187-53BB-4996-BB3A-A0C93FF43160}" dt="2025-04-12T16:38:50.490" v="1879" actId="47"/>
        <pc:sldMkLst>
          <pc:docMk/>
          <pc:sldMk cId="0" sldId="297"/>
        </pc:sldMkLst>
      </pc:sldChg>
      <pc:sldChg chg="del">
        <pc:chgData name="Ummey Rukaiya" userId="02a16a05963c4582" providerId="LiveId" clId="{E1A15187-53BB-4996-BB3A-A0C93FF43160}" dt="2025-04-12T16:38:50.783" v="1880" actId="47"/>
        <pc:sldMkLst>
          <pc:docMk/>
          <pc:sldMk cId="0" sldId="298"/>
        </pc:sldMkLst>
      </pc:sldChg>
      <pc:sldChg chg="del">
        <pc:chgData name="Ummey Rukaiya" userId="02a16a05963c4582" providerId="LiveId" clId="{E1A15187-53BB-4996-BB3A-A0C93FF43160}" dt="2025-04-12T16:38:51.090" v="1881" actId="47"/>
        <pc:sldMkLst>
          <pc:docMk/>
          <pc:sldMk cId="0" sldId="299"/>
        </pc:sldMkLst>
      </pc:sldChg>
      <pc:sldChg chg="del">
        <pc:chgData name="Ummey Rukaiya" userId="02a16a05963c4582" providerId="LiveId" clId="{E1A15187-53BB-4996-BB3A-A0C93FF43160}" dt="2025-04-12T16:38:51.262" v="1882" actId="47"/>
        <pc:sldMkLst>
          <pc:docMk/>
          <pc:sldMk cId="0" sldId="300"/>
        </pc:sldMkLst>
      </pc:sldChg>
      <pc:sldChg chg="del">
        <pc:chgData name="Ummey Rukaiya" userId="02a16a05963c4582" providerId="LiveId" clId="{E1A15187-53BB-4996-BB3A-A0C93FF43160}" dt="2025-04-12T16:38:51.454" v="1883" actId="47"/>
        <pc:sldMkLst>
          <pc:docMk/>
          <pc:sldMk cId="0" sldId="301"/>
        </pc:sldMkLst>
      </pc:sldChg>
      <pc:sldChg chg="del">
        <pc:chgData name="Ummey Rukaiya" userId="02a16a05963c4582" providerId="LiveId" clId="{E1A15187-53BB-4996-BB3A-A0C93FF43160}" dt="2025-04-12T16:38:51.983" v="1884" actId="47"/>
        <pc:sldMkLst>
          <pc:docMk/>
          <pc:sldMk cId="0" sldId="302"/>
        </pc:sldMkLst>
      </pc:sldChg>
      <pc:sldChg chg="del">
        <pc:chgData name="Ummey Rukaiya" userId="02a16a05963c4582" providerId="LiveId" clId="{E1A15187-53BB-4996-BB3A-A0C93FF43160}" dt="2025-04-12T16:38:52.168" v="1885" actId="47"/>
        <pc:sldMkLst>
          <pc:docMk/>
          <pc:sldMk cId="0" sldId="303"/>
        </pc:sldMkLst>
      </pc:sldChg>
      <pc:sldChg chg="del">
        <pc:chgData name="Ummey Rukaiya" userId="02a16a05963c4582" providerId="LiveId" clId="{E1A15187-53BB-4996-BB3A-A0C93FF43160}" dt="2025-04-12T16:38:52.380" v="1886" actId="47"/>
        <pc:sldMkLst>
          <pc:docMk/>
          <pc:sldMk cId="0" sldId="304"/>
        </pc:sldMkLst>
      </pc:sldChg>
      <pc:sldChg chg="modSp add del mod">
        <pc:chgData name="Ummey Rukaiya" userId="02a16a05963c4582" providerId="LiveId" clId="{E1A15187-53BB-4996-BB3A-A0C93FF43160}" dt="2025-04-12T16:38:24.093" v="1856" actId="47"/>
        <pc:sldMkLst>
          <pc:docMk/>
          <pc:sldMk cId="2496886129" sldId="305"/>
        </pc:sldMkLst>
      </pc:sldChg>
      <pc:sldMasterChg chg="addSldLayout delSldLayout">
        <pc:chgData name="Ummey Rukaiya" userId="02a16a05963c4582" providerId="LiveId" clId="{E1A15187-53BB-4996-BB3A-A0C93FF43160}" dt="2025-04-12T16:38:42.572" v="1868" actId="47"/>
        <pc:sldMasterMkLst>
          <pc:docMk/>
          <pc:sldMasterMk cId="0" sldId="2147483675"/>
        </pc:sldMasterMkLst>
        <pc:sldLayoutChg chg="del">
          <pc:chgData name="Ummey Rukaiya" userId="02a16a05963c4582" providerId="LiveId" clId="{E1A15187-53BB-4996-BB3A-A0C93FF43160}" dt="2025-04-12T16:38:42.572" v="1868" actId="47"/>
          <pc:sldLayoutMkLst>
            <pc:docMk/>
            <pc:sldMasterMk cId="0" sldId="2147483675"/>
            <pc:sldLayoutMk cId="0" sldId="2147483650"/>
          </pc:sldLayoutMkLst>
        </pc:sldLayoutChg>
        <pc:sldLayoutChg chg="add del">
          <pc:chgData name="Ummey Rukaiya" userId="02a16a05963c4582" providerId="LiveId" clId="{E1A15187-53BB-4996-BB3A-A0C93FF43160}" dt="2025-04-12T16:38:24.093" v="1856" actId="47"/>
          <pc:sldLayoutMkLst>
            <pc:docMk/>
            <pc:sldMasterMk cId="0" sldId="2147483675"/>
            <pc:sldLayoutMk cId="0" sldId="2147483652"/>
          </pc:sldLayoutMkLst>
        </pc:sldLayoutChg>
        <pc:sldLayoutChg chg="del">
          <pc:chgData name="Ummey Rukaiya" userId="02a16a05963c4582" providerId="LiveId" clId="{E1A15187-53BB-4996-BB3A-A0C93FF43160}" dt="2025-04-12T16:06:21.758" v="1201" actId="2696"/>
          <pc:sldLayoutMkLst>
            <pc:docMk/>
            <pc:sldMasterMk cId="0" sldId="2147483675"/>
            <pc:sldLayoutMk cId="0" sldId="2147483656"/>
          </pc:sldLayoutMkLst>
        </pc:sldLayoutChg>
        <pc:sldLayoutChg chg="del">
          <pc:chgData name="Ummey Rukaiya" userId="02a16a05963c4582" providerId="LiveId" clId="{E1A15187-53BB-4996-BB3A-A0C93FF43160}" dt="2025-04-12T16:38:33.396" v="1865" actId="47"/>
          <pc:sldLayoutMkLst>
            <pc:docMk/>
            <pc:sldMasterMk cId="0" sldId="2147483675"/>
            <pc:sldLayoutMk cId="0" sldId="2147483660"/>
          </pc:sldLayoutMkLst>
        </pc:sldLayoutChg>
        <pc:sldLayoutChg chg="del">
          <pc:chgData name="Ummey Rukaiya" userId="02a16a05963c4582" providerId="LiveId" clId="{E1A15187-53BB-4996-BB3A-A0C93FF43160}" dt="2025-04-12T15:00:47.192" v="57" actId="2696"/>
          <pc:sldLayoutMkLst>
            <pc:docMk/>
            <pc:sldMasterMk cId="0" sldId="2147483675"/>
            <pc:sldLayoutMk cId="0" sldId="2147483661"/>
          </pc:sldLayoutMkLst>
        </pc:sldLayoutChg>
        <pc:sldLayoutChg chg="del">
          <pc:chgData name="Ummey Rukaiya" userId="02a16a05963c4582" providerId="LiveId" clId="{E1A15187-53BB-4996-BB3A-A0C93FF43160}" dt="2025-04-12T16:38:36.813" v="1866" actId="47"/>
          <pc:sldLayoutMkLst>
            <pc:docMk/>
            <pc:sldMasterMk cId="0" sldId="2147483675"/>
            <pc:sldLayoutMk cId="0" sldId="2147483662"/>
          </pc:sldLayoutMkLst>
        </pc:sldLayoutChg>
        <pc:sldLayoutChg chg="del">
          <pc:chgData name="Ummey Rukaiya" userId="02a16a05963c4582" providerId="LiveId" clId="{E1A15187-53BB-4996-BB3A-A0C93FF43160}" dt="2025-04-12T16:38:23.183" v="1855" actId="47"/>
          <pc:sldLayoutMkLst>
            <pc:docMk/>
            <pc:sldMasterMk cId="0" sldId="2147483675"/>
            <pc:sldLayoutMk cId="0" sldId="2147483667"/>
          </pc:sldLayoutMkLst>
        </pc:sldLayoutChg>
        <pc:sldLayoutChg chg="del">
          <pc:chgData name="Ummey Rukaiya" userId="02a16a05963c4582" providerId="LiveId" clId="{E1A15187-53BB-4996-BB3A-A0C93FF43160}" dt="2025-04-12T16:38:24.716" v="1857" actId="47"/>
          <pc:sldLayoutMkLst>
            <pc:docMk/>
            <pc:sldMasterMk cId="0" sldId="2147483675"/>
            <pc:sldLayoutMk cId="0" sldId="2147483668"/>
          </pc:sldLayoutMkLst>
        </pc:sldLayoutChg>
        <pc:sldLayoutChg chg="del">
          <pc:chgData name="Ummey Rukaiya" userId="02a16a05963c4582" providerId="LiveId" clId="{E1A15187-53BB-4996-BB3A-A0C93FF43160}" dt="2025-04-12T16:38:14.620" v="1853" actId="2696"/>
          <pc:sldLayoutMkLst>
            <pc:docMk/>
            <pc:sldMasterMk cId="0" sldId="2147483675"/>
            <pc:sldLayoutMk cId="0" sldId="2147483669"/>
          </pc:sldLayoutMkLst>
        </pc:sldLayoutChg>
      </pc:sldMasterChg>
      <pc:sldMasterChg chg="del delSldLayout">
        <pc:chgData name="Ummey Rukaiya" userId="02a16a05963c4582" providerId="LiveId" clId="{E1A15187-53BB-4996-BB3A-A0C93FF43160}" dt="2025-04-12T16:38:52.380" v="1886" actId="47"/>
        <pc:sldMasterMkLst>
          <pc:docMk/>
          <pc:sldMasterMk cId="0" sldId="2147483676"/>
        </pc:sldMasterMkLst>
        <pc:sldLayoutChg chg="del">
          <pc:chgData name="Ummey Rukaiya" userId="02a16a05963c4582" providerId="LiveId" clId="{E1A15187-53BB-4996-BB3A-A0C93FF43160}" dt="2025-04-12T16:38:52.380" v="1886" actId="47"/>
          <pc:sldLayoutMkLst>
            <pc:docMk/>
            <pc:sldMasterMk cId="0" sldId="2147483676"/>
            <pc:sldLayoutMk cId="0" sldId="2147483673"/>
          </pc:sldLayoutMkLst>
        </pc:sldLayoutChg>
        <pc:sldLayoutChg chg="del">
          <pc:chgData name="Ummey Rukaiya" userId="02a16a05963c4582" providerId="LiveId" clId="{E1A15187-53BB-4996-BB3A-A0C93FF43160}" dt="2025-04-12T16:38:50.490" v="1879" actId="47"/>
          <pc:sldLayoutMkLst>
            <pc:docMk/>
            <pc:sldMasterMk cId="0" sldId="2147483676"/>
            <pc:sldLayoutMk cId="0" sldId="2147483674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5" name="Google Shape;5035;g13010a1fba8_0_1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6" name="Google Shape;5036;g13010a1fba8_0_1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8" name="Google Shape;5758;g13010a1fba8_0_1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9" name="Google Shape;5759;g13010a1fba8_0_14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7" name="Google Shape;3407;g13010a1fba8_0_11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8" name="Google Shape;3408;g13010a1fba8_0_11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13010a1fba8_0_3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13010a1fba8_0_3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4" name="Google Shape;1814;g13010a1fba8_0_1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5" name="Google Shape;1815;g13010a1fba8_0_1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9" name="Google Shape;1319;g12f2a3a2290_0_14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0" name="Google Shape;1320;g12f2a3a2290_0_14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Google Shape;2190;g12f2a3a2290_0_1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1" name="Google Shape;2191;g12f2a3a2290_0_1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3" name="Google Shape;4753;g13010a1fba8_0_1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4" name="Google Shape;4754;g13010a1fba8_0_1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8" name="Google Shape;4058;g13010a1fba8_0_16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9" name="Google Shape;4059;g13010a1fba8_0_16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5" name="Google Shape;3105;g12f2a3a2290_0_14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6" name="Google Shape;3106;g12f2a3a2290_0_14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2" name="Google Shape;2452;g13010a1fba8_0_10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3" name="Google Shape;2453;g13010a1fba8_0_10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03700" y="991675"/>
            <a:ext cx="4154100" cy="91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000" b="1">
                <a:latin typeface="Signika Negative"/>
                <a:ea typeface="Signika Negative"/>
                <a:cs typeface="Signika Negative"/>
                <a:sym typeface="Signika Negativ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03700" y="2691250"/>
            <a:ext cx="3113100" cy="7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700">
                <a:latin typeface="Comfortaa"/>
                <a:ea typeface="Comfortaa"/>
                <a:cs typeface="Comfortaa"/>
                <a:sym typeface="Comforta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6150" y="3880388"/>
            <a:ext cx="1055958" cy="862253"/>
            <a:chOff x="-3582421" y="966287"/>
            <a:chExt cx="932825" cy="761775"/>
          </a:xfrm>
        </p:grpSpPr>
        <p:sp>
          <p:nvSpPr>
            <p:cNvPr id="12" name="Google Shape;12;p2"/>
            <p:cNvSpPr/>
            <p:nvPr/>
          </p:nvSpPr>
          <p:spPr>
            <a:xfrm rot="10800000">
              <a:off x="-3506221" y="1575887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10800000">
              <a:off x="-3201421" y="1423487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flipH="1">
              <a:off x="-3582421" y="966287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-3277621" y="1118687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5234963" y="19050"/>
            <a:ext cx="1583275" cy="476950"/>
            <a:chOff x="-830500" y="160050"/>
            <a:chExt cx="1583275" cy="476950"/>
          </a:xfrm>
        </p:grpSpPr>
        <p:sp>
          <p:nvSpPr>
            <p:cNvPr id="17" name="Google Shape;17;p2"/>
            <p:cNvSpPr/>
            <p:nvPr/>
          </p:nvSpPr>
          <p:spPr>
            <a:xfrm>
              <a:off x="40000" y="306775"/>
              <a:ext cx="549800" cy="146775"/>
            </a:xfrm>
            <a:custGeom>
              <a:avLst/>
              <a:gdLst/>
              <a:ahLst/>
              <a:cxnLst/>
              <a:rect l="l" t="t" r="r" b="b"/>
              <a:pathLst>
                <a:path w="21992" h="5871" extrusionOk="0">
                  <a:moveTo>
                    <a:pt x="0" y="1"/>
                  </a:moveTo>
                  <a:lnTo>
                    <a:pt x="0" y="5871"/>
                  </a:lnTo>
                  <a:lnTo>
                    <a:pt x="21991" y="5871"/>
                  </a:lnTo>
                  <a:lnTo>
                    <a:pt x="2199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200950" y="160050"/>
              <a:ext cx="551825" cy="149475"/>
            </a:xfrm>
            <a:custGeom>
              <a:avLst/>
              <a:gdLst/>
              <a:ahLst/>
              <a:cxnLst/>
              <a:rect l="l" t="t" r="r" b="b"/>
              <a:pathLst>
                <a:path w="22073" h="5979" extrusionOk="0">
                  <a:moveTo>
                    <a:pt x="108" y="0"/>
                  </a:moveTo>
                  <a:lnTo>
                    <a:pt x="108" y="0"/>
                  </a:lnTo>
                  <a:cubicBezTo>
                    <a:pt x="88" y="21"/>
                    <a:pt x="54" y="54"/>
                    <a:pt x="0" y="108"/>
                  </a:cubicBezTo>
                  <a:lnTo>
                    <a:pt x="0" y="1596"/>
                  </a:lnTo>
                  <a:lnTo>
                    <a:pt x="0" y="3057"/>
                  </a:lnTo>
                  <a:lnTo>
                    <a:pt x="0" y="5978"/>
                  </a:lnTo>
                  <a:lnTo>
                    <a:pt x="108" y="5978"/>
                  </a:lnTo>
                  <a:lnTo>
                    <a:pt x="15770" y="5870"/>
                  </a:lnTo>
                  <a:lnTo>
                    <a:pt x="216" y="5762"/>
                  </a:lnTo>
                  <a:lnTo>
                    <a:pt x="216" y="5762"/>
                  </a:lnTo>
                  <a:lnTo>
                    <a:pt x="216" y="3057"/>
                  </a:lnTo>
                  <a:lnTo>
                    <a:pt x="216" y="243"/>
                  </a:lnTo>
                  <a:lnTo>
                    <a:pt x="216" y="243"/>
                  </a:lnTo>
                  <a:lnTo>
                    <a:pt x="21964" y="109"/>
                  </a:lnTo>
                  <a:lnTo>
                    <a:pt x="21964" y="109"/>
                  </a:lnTo>
                  <a:cubicBezTo>
                    <a:pt x="21964" y="1921"/>
                    <a:pt x="22072" y="3382"/>
                    <a:pt x="22072" y="4301"/>
                  </a:cubicBezTo>
                  <a:lnTo>
                    <a:pt x="22072" y="108"/>
                  </a:lnTo>
                  <a:lnTo>
                    <a:pt x="22072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 flipH="1">
              <a:off x="-830500" y="332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 flipH="1">
              <a:off x="-525700" y="484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>
            <a:off x="7535193" y="5911"/>
            <a:ext cx="1918718" cy="2929652"/>
            <a:chOff x="8104200" y="-191237"/>
            <a:chExt cx="1694981" cy="2588261"/>
          </a:xfrm>
        </p:grpSpPr>
        <p:sp>
          <p:nvSpPr>
            <p:cNvPr id="22" name="Google Shape;22;p2"/>
            <p:cNvSpPr/>
            <p:nvPr/>
          </p:nvSpPr>
          <p:spPr>
            <a:xfrm>
              <a:off x="9252781" y="1925061"/>
              <a:ext cx="546400" cy="144050"/>
            </a:xfrm>
            <a:custGeom>
              <a:avLst/>
              <a:gdLst/>
              <a:ahLst/>
              <a:cxnLst/>
              <a:rect l="l" t="t" r="r" b="b"/>
              <a:pathLst>
                <a:path w="21856" h="5762" extrusionOk="0">
                  <a:moveTo>
                    <a:pt x="0" y="0"/>
                  </a:moveTo>
                  <a:lnTo>
                    <a:pt x="0" y="5762"/>
                  </a:lnTo>
                  <a:lnTo>
                    <a:pt x="21856" y="5762"/>
                  </a:lnTo>
                  <a:lnTo>
                    <a:pt x="21856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flipH="1">
              <a:off x="8878593" y="2244848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 rot="10800000">
              <a:off x="8802393" y="1711448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10800000">
              <a:off x="9107193" y="1559048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flipH="1">
              <a:off x="8104200" y="189763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 flipH="1">
              <a:off x="8866200" y="799363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 rot="10800000">
              <a:off x="8332800" y="-191237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" name="Google Shape;29;p2"/>
          <p:cNvGrpSpPr/>
          <p:nvPr/>
        </p:nvGrpSpPr>
        <p:grpSpPr>
          <a:xfrm>
            <a:off x="8387796" y="3770652"/>
            <a:ext cx="710924" cy="517250"/>
            <a:chOff x="9798934" y="-1622310"/>
            <a:chExt cx="710924" cy="517250"/>
          </a:xfrm>
        </p:grpSpPr>
        <p:sp>
          <p:nvSpPr>
            <p:cNvPr id="30" name="Google Shape;30;p2"/>
            <p:cNvSpPr/>
            <p:nvPr/>
          </p:nvSpPr>
          <p:spPr>
            <a:xfrm rot="10800000">
              <a:off x="9885192" y="-1277307"/>
              <a:ext cx="624666" cy="172247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flipH="1">
              <a:off x="9798934" y="-1622310"/>
              <a:ext cx="624666" cy="172247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8_1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17"/>
          <p:cNvSpPr/>
          <p:nvPr/>
        </p:nvSpPr>
        <p:spPr>
          <a:xfrm>
            <a:off x="-1295400" y="-10153500"/>
            <a:ext cx="11734800" cy="117348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19" name="Google Shape;319;p17"/>
          <p:cNvGrpSpPr/>
          <p:nvPr/>
        </p:nvGrpSpPr>
        <p:grpSpPr>
          <a:xfrm>
            <a:off x="8278282" y="533050"/>
            <a:ext cx="1430875" cy="4591750"/>
            <a:chOff x="-678100" y="160050"/>
            <a:chExt cx="1430875" cy="4591750"/>
          </a:xfrm>
        </p:grpSpPr>
        <p:sp>
          <p:nvSpPr>
            <p:cNvPr id="320" name="Google Shape;320;p17"/>
            <p:cNvSpPr/>
            <p:nvPr/>
          </p:nvSpPr>
          <p:spPr>
            <a:xfrm>
              <a:off x="40000" y="306775"/>
              <a:ext cx="549800" cy="146775"/>
            </a:xfrm>
            <a:custGeom>
              <a:avLst/>
              <a:gdLst/>
              <a:ahLst/>
              <a:cxnLst/>
              <a:rect l="l" t="t" r="r" b="b"/>
              <a:pathLst>
                <a:path w="21992" h="5871" extrusionOk="0">
                  <a:moveTo>
                    <a:pt x="0" y="1"/>
                  </a:moveTo>
                  <a:lnTo>
                    <a:pt x="0" y="5871"/>
                  </a:lnTo>
                  <a:lnTo>
                    <a:pt x="21991" y="5871"/>
                  </a:lnTo>
                  <a:lnTo>
                    <a:pt x="2199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21;p17"/>
            <p:cNvSpPr/>
            <p:nvPr/>
          </p:nvSpPr>
          <p:spPr>
            <a:xfrm>
              <a:off x="200950" y="160050"/>
              <a:ext cx="551825" cy="149475"/>
            </a:xfrm>
            <a:custGeom>
              <a:avLst/>
              <a:gdLst/>
              <a:ahLst/>
              <a:cxnLst/>
              <a:rect l="l" t="t" r="r" b="b"/>
              <a:pathLst>
                <a:path w="22073" h="5979" extrusionOk="0">
                  <a:moveTo>
                    <a:pt x="108" y="0"/>
                  </a:moveTo>
                  <a:lnTo>
                    <a:pt x="108" y="0"/>
                  </a:lnTo>
                  <a:cubicBezTo>
                    <a:pt x="88" y="21"/>
                    <a:pt x="54" y="54"/>
                    <a:pt x="0" y="108"/>
                  </a:cubicBezTo>
                  <a:lnTo>
                    <a:pt x="0" y="1596"/>
                  </a:lnTo>
                  <a:lnTo>
                    <a:pt x="0" y="3057"/>
                  </a:lnTo>
                  <a:lnTo>
                    <a:pt x="0" y="5978"/>
                  </a:lnTo>
                  <a:lnTo>
                    <a:pt x="108" y="5978"/>
                  </a:lnTo>
                  <a:lnTo>
                    <a:pt x="15770" y="5870"/>
                  </a:lnTo>
                  <a:lnTo>
                    <a:pt x="216" y="5762"/>
                  </a:lnTo>
                  <a:lnTo>
                    <a:pt x="216" y="5762"/>
                  </a:lnTo>
                  <a:lnTo>
                    <a:pt x="216" y="3057"/>
                  </a:lnTo>
                  <a:lnTo>
                    <a:pt x="216" y="243"/>
                  </a:lnTo>
                  <a:lnTo>
                    <a:pt x="216" y="243"/>
                  </a:lnTo>
                  <a:lnTo>
                    <a:pt x="21964" y="109"/>
                  </a:lnTo>
                  <a:lnTo>
                    <a:pt x="21964" y="109"/>
                  </a:lnTo>
                  <a:cubicBezTo>
                    <a:pt x="21964" y="1921"/>
                    <a:pt x="22072" y="3382"/>
                    <a:pt x="22072" y="4301"/>
                  </a:cubicBezTo>
                  <a:lnTo>
                    <a:pt x="22072" y="108"/>
                  </a:lnTo>
                  <a:lnTo>
                    <a:pt x="22072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22;p17"/>
            <p:cNvSpPr/>
            <p:nvPr/>
          </p:nvSpPr>
          <p:spPr>
            <a:xfrm flipH="1">
              <a:off x="-678100" y="4142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17"/>
            <p:cNvSpPr/>
            <p:nvPr/>
          </p:nvSpPr>
          <p:spPr>
            <a:xfrm flipH="1">
              <a:off x="-373300" y="4294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17"/>
            <p:cNvSpPr/>
            <p:nvPr/>
          </p:nvSpPr>
          <p:spPr>
            <a:xfrm flipH="1">
              <a:off x="-220900" y="45996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17"/>
            <p:cNvSpPr/>
            <p:nvPr/>
          </p:nvSpPr>
          <p:spPr>
            <a:xfrm flipH="1">
              <a:off x="-525700" y="484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17"/>
            <p:cNvSpPr/>
            <p:nvPr/>
          </p:nvSpPr>
          <p:spPr>
            <a:xfrm flipH="1">
              <a:off x="-68500" y="942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7" name="Google Shape;327;p17"/>
          <p:cNvGrpSpPr/>
          <p:nvPr/>
        </p:nvGrpSpPr>
        <p:grpSpPr>
          <a:xfrm flipH="1">
            <a:off x="-266359" y="4179442"/>
            <a:ext cx="1233732" cy="862253"/>
            <a:chOff x="9540159" y="-1794812"/>
            <a:chExt cx="1233732" cy="862253"/>
          </a:xfrm>
        </p:grpSpPr>
        <p:sp>
          <p:nvSpPr>
            <p:cNvPr id="328" name="Google Shape;328;p17"/>
            <p:cNvSpPr/>
            <p:nvPr/>
          </p:nvSpPr>
          <p:spPr>
            <a:xfrm rot="10800000">
              <a:off x="9540159" y="-1104805"/>
              <a:ext cx="624666" cy="172247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29;p17"/>
            <p:cNvSpPr/>
            <p:nvPr/>
          </p:nvSpPr>
          <p:spPr>
            <a:xfrm rot="10800000">
              <a:off x="9885192" y="-1277307"/>
              <a:ext cx="624666" cy="172247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" name="Google Shape;330;p17"/>
            <p:cNvSpPr/>
            <p:nvPr/>
          </p:nvSpPr>
          <p:spPr>
            <a:xfrm flipH="1">
              <a:off x="10149225" y="-1794812"/>
              <a:ext cx="624666" cy="172247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31;p17"/>
            <p:cNvSpPr/>
            <p:nvPr/>
          </p:nvSpPr>
          <p:spPr>
            <a:xfrm flipH="1">
              <a:off x="9798934" y="-1622310"/>
              <a:ext cx="624666" cy="172247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32" name="Google Shape;332;p17"/>
          <p:cNvGrpSpPr/>
          <p:nvPr/>
        </p:nvGrpSpPr>
        <p:grpSpPr>
          <a:xfrm>
            <a:off x="-178981" y="169400"/>
            <a:ext cx="9581343" cy="3599494"/>
            <a:chOff x="8646951" y="646963"/>
            <a:chExt cx="8464084" cy="3180046"/>
          </a:xfrm>
        </p:grpSpPr>
        <p:sp>
          <p:nvSpPr>
            <p:cNvPr id="333" name="Google Shape;333;p17"/>
            <p:cNvSpPr/>
            <p:nvPr/>
          </p:nvSpPr>
          <p:spPr>
            <a:xfrm>
              <a:off x="8646951" y="1925061"/>
              <a:ext cx="546400" cy="144050"/>
            </a:xfrm>
            <a:custGeom>
              <a:avLst/>
              <a:gdLst/>
              <a:ahLst/>
              <a:cxnLst/>
              <a:rect l="l" t="t" r="r" b="b"/>
              <a:pathLst>
                <a:path w="21856" h="5762" extrusionOk="0">
                  <a:moveTo>
                    <a:pt x="0" y="0"/>
                  </a:moveTo>
                  <a:lnTo>
                    <a:pt x="0" y="5762"/>
                  </a:lnTo>
                  <a:lnTo>
                    <a:pt x="21856" y="5762"/>
                  </a:lnTo>
                  <a:lnTo>
                    <a:pt x="21856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34;p17"/>
            <p:cNvSpPr/>
            <p:nvPr/>
          </p:nvSpPr>
          <p:spPr>
            <a:xfrm rot="10800000">
              <a:off x="8802393" y="1711448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35;p17"/>
            <p:cNvSpPr/>
            <p:nvPr/>
          </p:nvSpPr>
          <p:spPr>
            <a:xfrm rot="10800000">
              <a:off x="9107193" y="1559048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36;p17"/>
            <p:cNvSpPr/>
            <p:nvPr/>
          </p:nvSpPr>
          <p:spPr>
            <a:xfrm flipH="1">
              <a:off x="16254410" y="3522433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37;p17"/>
            <p:cNvSpPr/>
            <p:nvPr/>
          </p:nvSpPr>
          <p:spPr>
            <a:xfrm flipH="1">
              <a:off x="16559210" y="3674833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38;p17"/>
            <p:cNvSpPr/>
            <p:nvPr/>
          </p:nvSpPr>
          <p:spPr>
            <a:xfrm flipH="1">
              <a:off x="8696029" y="646963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39;p17"/>
            <p:cNvSpPr/>
            <p:nvPr/>
          </p:nvSpPr>
          <p:spPr>
            <a:xfrm flipH="1">
              <a:off x="9000829" y="799363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40;p17"/>
            <p:cNvSpPr/>
            <p:nvPr/>
          </p:nvSpPr>
          <p:spPr>
            <a:xfrm rot="10800000">
              <a:off x="16483010" y="3368640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1" name="Google Shape;341;p17"/>
          <p:cNvSpPr txBox="1">
            <a:spLocks noGrp="1"/>
          </p:cNvSpPr>
          <p:nvPr>
            <p:ph type="title"/>
          </p:nvPr>
        </p:nvSpPr>
        <p:spPr>
          <a:xfrm>
            <a:off x="713225" y="368825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_7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18"/>
          <p:cNvSpPr/>
          <p:nvPr/>
        </p:nvSpPr>
        <p:spPr>
          <a:xfrm>
            <a:off x="-2514500" y="-785675"/>
            <a:ext cx="6819900" cy="6819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4" name="Google Shape;344;p18"/>
          <p:cNvSpPr txBox="1">
            <a:spLocks noGrp="1"/>
          </p:cNvSpPr>
          <p:nvPr>
            <p:ph type="subTitle" idx="1"/>
          </p:nvPr>
        </p:nvSpPr>
        <p:spPr>
          <a:xfrm>
            <a:off x="713225" y="2668751"/>
            <a:ext cx="2820600" cy="11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345" name="Google Shape;345;p18"/>
          <p:cNvSpPr txBox="1">
            <a:spLocks noGrp="1"/>
          </p:cNvSpPr>
          <p:nvPr>
            <p:ph type="title"/>
          </p:nvPr>
        </p:nvSpPr>
        <p:spPr>
          <a:xfrm>
            <a:off x="713225" y="1350200"/>
            <a:ext cx="2820600" cy="11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400"/>
              <a:buNone/>
              <a:defRPr sz="34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46" name="Google Shape;346;p18"/>
          <p:cNvGrpSpPr/>
          <p:nvPr/>
        </p:nvGrpSpPr>
        <p:grpSpPr>
          <a:xfrm rot="10800000" flipH="1">
            <a:off x="7595621" y="310711"/>
            <a:ext cx="1233732" cy="862253"/>
            <a:chOff x="9540159" y="-1794812"/>
            <a:chExt cx="1233732" cy="862253"/>
          </a:xfrm>
        </p:grpSpPr>
        <p:sp>
          <p:nvSpPr>
            <p:cNvPr id="347" name="Google Shape;347;p18"/>
            <p:cNvSpPr/>
            <p:nvPr/>
          </p:nvSpPr>
          <p:spPr>
            <a:xfrm rot="10800000">
              <a:off x="9540159" y="-1104805"/>
              <a:ext cx="624666" cy="172247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48;p18"/>
            <p:cNvSpPr/>
            <p:nvPr/>
          </p:nvSpPr>
          <p:spPr>
            <a:xfrm rot="10800000">
              <a:off x="9885192" y="-1277307"/>
              <a:ext cx="624666" cy="172247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49;p18"/>
            <p:cNvSpPr/>
            <p:nvPr/>
          </p:nvSpPr>
          <p:spPr>
            <a:xfrm flipH="1">
              <a:off x="10149225" y="-1794812"/>
              <a:ext cx="624666" cy="172247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50;p18"/>
            <p:cNvSpPr/>
            <p:nvPr/>
          </p:nvSpPr>
          <p:spPr>
            <a:xfrm flipH="1">
              <a:off x="9798934" y="-1622310"/>
              <a:ext cx="624666" cy="172247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1" name="Google Shape;351;p18"/>
          <p:cNvGrpSpPr/>
          <p:nvPr/>
        </p:nvGrpSpPr>
        <p:grpSpPr>
          <a:xfrm rot="10800000" flipH="1">
            <a:off x="7687593" y="1835552"/>
            <a:ext cx="1918718" cy="2929652"/>
            <a:chOff x="8104200" y="-191237"/>
            <a:chExt cx="1694981" cy="2588261"/>
          </a:xfrm>
        </p:grpSpPr>
        <p:sp>
          <p:nvSpPr>
            <p:cNvPr id="352" name="Google Shape;352;p18"/>
            <p:cNvSpPr/>
            <p:nvPr/>
          </p:nvSpPr>
          <p:spPr>
            <a:xfrm>
              <a:off x="9252781" y="1925061"/>
              <a:ext cx="546400" cy="144050"/>
            </a:xfrm>
            <a:custGeom>
              <a:avLst/>
              <a:gdLst/>
              <a:ahLst/>
              <a:cxnLst/>
              <a:rect l="l" t="t" r="r" b="b"/>
              <a:pathLst>
                <a:path w="21856" h="5762" extrusionOk="0">
                  <a:moveTo>
                    <a:pt x="0" y="0"/>
                  </a:moveTo>
                  <a:lnTo>
                    <a:pt x="0" y="5762"/>
                  </a:lnTo>
                  <a:lnTo>
                    <a:pt x="21856" y="5762"/>
                  </a:lnTo>
                  <a:lnTo>
                    <a:pt x="21856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53;p18"/>
            <p:cNvSpPr/>
            <p:nvPr/>
          </p:nvSpPr>
          <p:spPr>
            <a:xfrm flipH="1">
              <a:off x="8878593" y="2244848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54;p18"/>
            <p:cNvSpPr/>
            <p:nvPr/>
          </p:nvSpPr>
          <p:spPr>
            <a:xfrm rot="10800000">
              <a:off x="8802393" y="1711448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55;p18"/>
            <p:cNvSpPr/>
            <p:nvPr/>
          </p:nvSpPr>
          <p:spPr>
            <a:xfrm rot="10800000">
              <a:off x="9107193" y="1559048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56;p18"/>
            <p:cNvSpPr/>
            <p:nvPr/>
          </p:nvSpPr>
          <p:spPr>
            <a:xfrm flipH="1">
              <a:off x="8104200" y="-37444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57;p18"/>
            <p:cNvSpPr/>
            <p:nvPr/>
          </p:nvSpPr>
          <p:spPr>
            <a:xfrm flipH="1">
              <a:off x="8409000" y="114956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58;p18"/>
            <p:cNvSpPr/>
            <p:nvPr/>
          </p:nvSpPr>
          <p:spPr>
            <a:xfrm flipH="1">
              <a:off x="8696029" y="646963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18"/>
            <p:cNvSpPr/>
            <p:nvPr/>
          </p:nvSpPr>
          <p:spPr>
            <a:xfrm flipH="1">
              <a:off x="9000829" y="799363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18"/>
            <p:cNvSpPr/>
            <p:nvPr/>
          </p:nvSpPr>
          <p:spPr>
            <a:xfrm rot="10800000">
              <a:off x="8332800" y="-191237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61" name="Google Shape;361;p18"/>
          <p:cNvGrpSpPr/>
          <p:nvPr/>
        </p:nvGrpSpPr>
        <p:grpSpPr>
          <a:xfrm rot="10800000" flipH="1">
            <a:off x="4209013" y="93990"/>
            <a:ext cx="739575" cy="4667950"/>
            <a:chOff x="200950" y="160050"/>
            <a:chExt cx="739575" cy="4667950"/>
          </a:xfrm>
        </p:grpSpPr>
        <p:sp>
          <p:nvSpPr>
            <p:cNvPr id="362" name="Google Shape;362;p18"/>
            <p:cNvSpPr/>
            <p:nvPr/>
          </p:nvSpPr>
          <p:spPr>
            <a:xfrm>
              <a:off x="200950" y="160050"/>
              <a:ext cx="551825" cy="149475"/>
            </a:xfrm>
            <a:custGeom>
              <a:avLst/>
              <a:gdLst/>
              <a:ahLst/>
              <a:cxnLst/>
              <a:rect l="l" t="t" r="r" b="b"/>
              <a:pathLst>
                <a:path w="22073" h="5979" extrusionOk="0">
                  <a:moveTo>
                    <a:pt x="108" y="0"/>
                  </a:moveTo>
                  <a:lnTo>
                    <a:pt x="108" y="0"/>
                  </a:lnTo>
                  <a:cubicBezTo>
                    <a:pt x="88" y="21"/>
                    <a:pt x="54" y="54"/>
                    <a:pt x="0" y="108"/>
                  </a:cubicBezTo>
                  <a:lnTo>
                    <a:pt x="0" y="1596"/>
                  </a:lnTo>
                  <a:lnTo>
                    <a:pt x="0" y="3057"/>
                  </a:lnTo>
                  <a:lnTo>
                    <a:pt x="0" y="5978"/>
                  </a:lnTo>
                  <a:lnTo>
                    <a:pt x="108" y="5978"/>
                  </a:lnTo>
                  <a:lnTo>
                    <a:pt x="15770" y="5870"/>
                  </a:lnTo>
                  <a:lnTo>
                    <a:pt x="216" y="5762"/>
                  </a:lnTo>
                  <a:lnTo>
                    <a:pt x="216" y="5762"/>
                  </a:lnTo>
                  <a:lnTo>
                    <a:pt x="216" y="3057"/>
                  </a:lnTo>
                  <a:lnTo>
                    <a:pt x="216" y="243"/>
                  </a:lnTo>
                  <a:lnTo>
                    <a:pt x="216" y="243"/>
                  </a:lnTo>
                  <a:lnTo>
                    <a:pt x="21964" y="109"/>
                  </a:lnTo>
                  <a:lnTo>
                    <a:pt x="21964" y="109"/>
                  </a:lnTo>
                  <a:cubicBezTo>
                    <a:pt x="21964" y="1921"/>
                    <a:pt x="22072" y="3382"/>
                    <a:pt x="22072" y="4301"/>
                  </a:cubicBezTo>
                  <a:lnTo>
                    <a:pt x="22072" y="108"/>
                  </a:lnTo>
                  <a:lnTo>
                    <a:pt x="22072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18"/>
            <p:cNvSpPr/>
            <p:nvPr/>
          </p:nvSpPr>
          <p:spPr>
            <a:xfrm flipH="1">
              <a:off x="236300" y="4371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18"/>
            <p:cNvSpPr/>
            <p:nvPr/>
          </p:nvSpPr>
          <p:spPr>
            <a:xfrm flipH="1">
              <a:off x="388700" y="4675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>
  <p:cSld name="CUSTOM_6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6" name="Google Shape;366;p19"/>
          <p:cNvGrpSpPr/>
          <p:nvPr/>
        </p:nvGrpSpPr>
        <p:grpSpPr>
          <a:xfrm flipH="1">
            <a:off x="5055212" y="5911"/>
            <a:ext cx="969699" cy="518827"/>
            <a:chOff x="8104200" y="-191237"/>
            <a:chExt cx="856625" cy="458369"/>
          </a:xfrm>
        </p:grpSpPr>
        <p:sp>
          <p:nvSpPr>
            <p:cNvPr id="367" name="Google Shape;367;p19"/>
            <p:cNvSpPr/>
            <p:nvPr/>
          </p:nvSpPr>
          <p:spPr>
            <a:xfrm flipH="1">
              <a:off x="8104200" y="-37444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19"/>
            <p:cNvSpPr/>
            <p:nvPr/>
          </p:nvSpPr>
          <p:spPr>
            <a:xfrm flipH="1">
              <a:off x="8409000" y="114956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19"/>
            <p:cNvSpPr/>
            <p:nvPr/>
          </p:nvSpPr>
          <p:spPr>
            <a:xfrm rot="10800000">
              <a:off x="8332800" y="-191237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70" name="Google Shape;370;p19"/>
          <p:cNvSpPr/>
          <p:nvPr/>
        </p:nvSpPr>
        <p:spPr>
          <a:xfrm>
            <a:off x="4876900" y="-785675"/>
            <a:ext cx="6819900" cy="6819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1" name="Google Shape;371;p19"/>
          <p:cNvSpPr txBox="1">
            <a:spLocks noGrp="1"/>
          </p:cNvSpPr>
          <p:nvPr>
            <p:ph type="title"/>
          </p:nvPr>
        </p:nvSpPr>
        <p:spPr>
          <a:xfrm flipH="1">
            <a:off x="1590670" y="881400"/>
            <a:ext cx="31053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Signika Negative"/>
              <a:buNone/>
              <a:defRPr sz="2600" b="1">
                <a:latin typeface="Signika Negative"/>
                <a:ea typeface="Signika Negative"/>
                <a:cs typeface="Signika Negative"/>
                <a:sym typeface="Signika Negativ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Signika Negative"/>
              <a:buNone/>
              <a:defRPr sz="2600" b="1">
                <a:latin typeface="Signika Negative"/>
                <a:ea typeface="Signika Negative"/>
                <a:cs typeface="Signika Negative"/>
                <a:sym typeface="Signika Negativ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Signika Negative"/>
              <a:buNone/>
              <a:defRPr sz="2600" b="1">
                <a:latin typeface="Signika Negative"/>
                <a:ea typeface="Signika Negative"/>
                <a:cs typeface="Signika Negative"/>
                <a:sym typeface="Signika Negativ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Signika Negative"/>
              <a:buNone/>
              <a:defRPr sz="2600" b="1">
                <a:latin typeface="Signika Negative"/>
                <a:ea typeface="Signika Negative"/>
                <a:cs typeface="Signika Negative"/>
                <a:sym typeface="Signika Negativ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Signika Negative"/>
              <a:buNone/>
              <a:defRPr sz="2600" b="1">
                <a:latin typeface="Signika Negative"/>
                <a:ea typeface="Signika Negative"/>
                <a:cs typeface="Signika Negative"/>
                <a:sym typeface="Signika Negativ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Signika Negative"/>
              <a:buNone/>
              <a:defRPr sz="2600" b="1">
                <a:latin typeface="Signika Negative"/>
                <a:ea typeface="Signika Negative"/>
                <a:cs typeface="Signika Negative"/>
                <a:sym typeface="Signika Negativ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Signika Negative"/>
              <a:buNone/>
              <a:defRPr sz="2600" b="1">
                <a:latin typeface="Signika Negative"/>
                <a:ea typeface="Signika Negative"/>
                <a:cs typeface="Signika Negative"/>
                <a:sym typeface="Signika Negativ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Signika Negative"/>
              <a:buNone/>
              <a:defRPr sz="2600" b="1">
                <a:latin typeface="Signika Negative"/>
                <a:ea typeface="Signika Negative"/>
                <a:cs typeface="Signika Negative"/>
                <a:sym typeface="Signika Negative"/>
              </a:defRPr>
            </a:lvl9pPr>
          </a:lstStyle>
          <a:p>
            <a:endParaRPr/>
          </a:p>
        </p:txBody>
      </p:sp>
      <p:sp>
        <p:nvSpPr>
          <p:cNvPr id="372" name="Google Shape;372;p19"/>
          <p:cNvSpPr txBox="1">
            <a:spLocks noGrp="1"/>
          </p:cNvSpPr>
          <p:nvPr>
            <p:ph type="title" idx="2"/>
          </p:nvPr>
        </p:nvSpPr>
        <p:spPr>
          <a:xfrm flipH="1">
            <a:off x="1590670" y="2820855"/>
            <a:ext cx="3103500" cy="55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SzPts val="2600"/>
              <a:buFont typeface="Signika Negative"/>
              <a:buNone/>
              <a:defRPr sz="2600" b="1">
                <a:latin typeface="Signika Negative"/>
                <a:ea typeface="Signika Negative"/>
                <a:cs typeface="Signika Negative"/>
                <a:sym typeface="Signika Negativ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600"/>
              <a:buFont typeface="Signika Negative"/>
              <a:buNone/>
              <a:defRPr sz="2600" b="1">
                <a:latin typeface="Signika Negative"/>
                <a:ea typeface="Signika Negative"/>
                <a:cs typeface="Signika Negative"/>
                <a:sym typeface="Signika Negativ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600"/>
              <a:buFont typeface="Signika Negative"/>
              <a:buNone/>
              <a:defRPr sz="2600" b="1">
                <a:latin typeface="Signika Negative"/>
                <a:ea typeface="Signika Negative"/>
                <a:cs typeface="Signika Negative"/>
                <a:sym typeface="Signika Negativ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600"/>
              <a:buFont typeface="Signika Negative"/>
              <a:buNone/>
              <a:defRPr sz="2600" b="1">
                <a:latin typeface="Signika Negative"/>
                <a:ea typeface="Signika Negative"/>
                <a:cs typeface="Signika Negative"/>
                <a:sym typeface="Signika Negativ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600"/>
              <a:buFont typeface="Signika Negative"/>
              <a:buNone/>
              <a:defRPr sz="2600" b="1">
                <a:latin typeface="Signika Negative"/>
                <a:ea typeface="Signika Negative"/>
                <a:cs typeface="Signika Negative"/>
                <a:sym typeface="Signika Negativ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600"/>
              <a:buFont typeface="Signika Negative"/>
              <a:buNone/>
              <a:defRPr sz="2600" b="1">
                <a:latin typeface="Signika Negative"/>
                <a:ea typeface="Signika Negative"/>
                <a:cs typeface="Signika Negative"/>
                <a:sym typeface="Signika Negativ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600"/>
              <a:buFont typeface="Signika Negative"/>
              <a:buNone/>
              <a:defRPr sz="2600" b="1">
                <a:latin typeface="Signika Negative"/>
                <a:ea typeface="Signika Negative"/>
                <a:cs typeface="Signika Negative"/>
                <a:sym typeface="Signika Negativ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600"/>
              <a:buFont typeface="Signika Negative"/>
              <a:buNone/>
              <a:defRPr sz="2600" b="1">
                <a:latin typeface="Signika Negative"/>
                <a:ea typeface="Signika Negative"/>
                <a:cs typeface="Signika Negative"/>
                <a:sym typeface="Signika Negative"/>
              </a:defRPr>
            </a:lvl9pPr>
          </a:lstStyle>
          <a:p>
            <a:endParaRPr/>
          </a:p>
        </p:txBody>
      </p:sp>
      <p:sp>
        <p:nvSpPr>
          <p:cNvPr id="373" name="Google Shape;373;p19"/>
          <p:cNvSpPr txBox="1">
            <a:spLocks noGrp="1"/>
          </p:cNvSpPr>
          <p:nvPr>
            <p:ph type="subTitle" idx="1"/>
          </p:nvPr>
        </p:nvSpPr>
        <p:spPr>
          <a:xfrm flipH="1">
            <a:off x="1590670" y="3349807"/>
            <a:ext cx="3103500" cy="9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4" name="Google Shape;374;p19"/>
          <p:cNvSpPr txBox="1">
            <a:spLocks noGrp="1"/>
          </p:cNvSpPr>
          <p:nvPr>
            <p:ph type="subTitle" idx="3"/>
          </p:nvPr>
        </p:nvSpPr>
        <p:spPr>
          <a:xfrm flipH="1">
            <a:off x="1590670" y="1410396"/>
            <a:ext cx="3105300" cy="9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375" name="Google Shape;375;p19"/>
          <p:cNvSpPr txBox="1">
            <a:spLocks noGrp="1"/>
          </p:cNvSpPr>
          <p:nvPr>
            <p:ph type="title" idx="4"/>
          </p:nvPr>
        </p:nvSpPr>
        <p:spPr>
          <a:xfrm>
            <a:off x="5056625" y="1718125"/>
            <a:ext cx="32586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376" name="Google Shape;376;p19"/>
          <p:cNvGrpSpPr/>
          <p:nvPr/>
        </p:nvGrpSpPr>
        <p:grpSpPr>
          <a:xfrm flipH="1">
            <a:off x="-403837" y="237775"/>
            <a:ext cx="1390025" cy="4820350"/>
            <a:chOff x="-373300" y="160050"/>
            <a:chExt cx="1390025" cy="4820350"/>
          </a:xfrm>
        </p:grpSpPr>
        <p:sp>
          <p:nvSpPr>
            <p:cNvPr id="377" name="Google Shape;377;p19"/>
            <p:cNvSpPr/>
            <p:nvPr/>
          </p:nvSpPr>
          <p:spPr>
            <a:xfrm>
              <a:off x="40000" y="306775"/>
              <a:ext cx="549800" cy="146775"/>
            </a:xfrm>
            <a:custGeom>
              <a:avLst/>
              <a:gdLst/>
              <a:ahLst/>
              <a:cxnLst/>
              <a:rect l="l" t="t" r="r" b="b"/>
              <a:pathLst>
                <a:path w="21992" h="5871" extrusionOk="0">
                  <a:moveTo>
                    <a:pt x="0" y="1"/>
                  </a:moveTo>
                  <a:lnTo>
                    <a:pt x="0" y="5871"/>
                  </a:lnTo>
                  <a:lnTo>
                    <a:pt x="21991" y="5871"/>
                  </a:lnTo>
                  <a:lnTo>
                    <a:pt x="2199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19"/>
            <p:cNvSpPr/>
            <p:nvPr/>
          </p:nvSpPr>
          <p:spPr>
            <a:xfrm>
              <a:off x="200950" y="160050"/>
              <a:ext cx="551825" cy="149475"/>
            </a:xfrm>
            <a:custGeom>
              <a:avLst/>
              <a:gdLst/>
              <a:ahLst/>
              <a:cxnLst/>
              <a:rect l="l" t="t" r="r" b="b"/>
              <a:pathLst>
                <a:path w="22073" h="5979" extrusionOk="0">
                  <a:moveTo>
                    <a:pt x="108" y="0"/>
                  </a:moveTo>
                  <a:lnTo>
                    <a:pt x="108" y="0"/>
                  </a:lnTo>
                  <a:cubicBezTo>
                    <a:pt x="88" y="21"/>
                    <a:pt x="54" y="54"/>
                    <a:pt x="0" y="108"/>
                  </a:cubicBezTo>
                  <a:lnTo>
                    <a:pt x="0" y="1596"/>
                  </a:lnTo>
                  <a:lnTo>
                    <a:pt x="0" y="3057"/>
                  </a:lnTo>
                  <a:lnTo>
                    <a:pt x="0" y="5978"/>
                  </a:lnTo>
                  <a:lnTo>
                    <a:pt x="108" y="5978"/>
                  </a:lnTo>
                  <a:lnTo>
                    <a:pt x="15770" y="5870"/>
                  </a:lnTo>
                  <a:lnTo>
                    <a:pt x="216" y="5762"/>
                  </a:lnTo>
                  <a:lnTo>
                    <a:pt x="216" y="5762"/>
                  </a:lnTo>
                  <a:lnTo>
                    <a:pt x="216" y="3057"/>
                  </a:lnTo>
                  <a:lnTo>
                    <a:pt x="216" y="243"/>
                  </a:lnTo>
                  <a:lnTo>
                    <a:pt x="216" y="243"/>
                  </a:lnTo>
                  <a:lnTo>
                    <a:pt x="21964" y="109"/>
                  </a:lnTo>
                  <a:lnTo>
                    <a:pt x="21964" y="109"/>
                  </a:lnTo>
                  <a:cubicBezTo>
                    <a:pt x="21964" y="1921"/>
                    <a:pt x="22072" y="3382"/>
                    <a:pt x="22072" y="4301"/>
                  </a:cubicBezTo>
                  <a:lnTo>
                    <a:pt x="22072" y="108"/>
                  </a:lnTo>
                  <a:lnTo>
                    <a:pt x="22072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9"/>
            <p:cNvSpPr/>
            <p:nvPr/>
          </p:nvSpPr>
          <p:spPr>
            <a:xfrm flipH="1">
              <a:off x="-373300" y="4523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9"/>
            <p:cNvSpPr/>
            <p:nvPr/>
          </p:nvSpPr>
          <p:spPr>
            <a:xfrm flipH="1">
              <a:off x="-220900" y="48282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81;p19"/>
            <p:cNvSpPr/>
            <p:nvPr/>
          </p:nvSpPr>
          <p:spPr>
            <a:xfrm rot="10800000">
              <a:off x="464900" y="1246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82;p19"/>
            <p:cNvSpPr/>
            <p:nvPr/>
          </p:nvSpPr>
          <p:spPr>
            <a:xfrm flipH="1">
              <a:off x="-68500" y="942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3" name="Google Shape;383;p19"/>
          <p:cNvGrpSpPr/>
          <p:nvPr/>
        </p:nvGrpSpPr>
        <p:grpSpPr>
          <a:xfrm>
            <a:off x="4166621" y="4649056"/>
            <a:ext cx="969699" cy="344748"/>
            <a:chOff x="9540159" y="-1277307"/>
            <a:chExt cx="969699" cy="344748"/>
          </a:xfrm>
        </p:grpSpPr>
        <p:sp>
          <p:nvSpPr>
            <p:cNvPr id="384" name="Google Shape;384;p19"/>
            <p:cNvSpPr/>
            <p:nvPr/>
          </p:nvSpPr>
          <p:spPr>
            <a:xfrm rot="10800000">
              <a:off x="9540159" y="-1104805"/>
              <a:ext cx="624666" cy="172247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85;p19"/>
            <p:cNvSpPr/>
            <p:nvPr/>
          </p:nvSpPr>
          <p:spPr>
            <a:xfrm rot="10800000">
              <a:off x="9885192" y="-1277307"/>
              <a:ext cx="624666" cy="172247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1">
    <p:spTree>
      <p:nvGrpSpPr>
        <p:cNvPr id="1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7" name="Google Shape;387;p20"/>
          <p:cNvGrpSpPr/>
          <p:nvPr/>
        </p:nvGrpSpPr>
        <p:grpSpPr>
          <a:xfrm>
            <a:off x="3177563" y="9175"/>
            <a:ext cx="1583275" cy="476950"/>
            <a:chOff x="-830500" y="160050"/>
            <a:chExt cx="1583275" cy="476950"/>
          </a:xfrm>
        </p:grpSpPr>
        <p:sp>
          <p:nvSpPr>
            <p:cNvPr id="388" name="Google Shape;388;p20"/>
            <p:cNvSpPr/>
            <p:nvPr/>
          </p:nvSpPr>
          <p:spPr>
            <a:xfrm>
              <a:off x="40000" y="306775"/>
              <a:ext cx="549800" cy="146775"/>
            </a:xfrm>
            <a:custGeom>
              <a:avLst/>
              <a:gdLst/>
              <a:ahLst/>
              <a:cxnLst/>
              <a:rect l="l" t="t" r="r" b="b"/>
              <a:pathLst>
                <a:path w="21992" h="5871" extrusionOk="0">
                  <a:moveTo>
                    <a:pt x="0" y="1"/>
                  </a:moveTo>
                  <a:lnTo>
                    <a:pt x="0" y="5871"/>
                  </a:lnTo>
                  <a:lnTo>
                    <a:pt x="21991" y="5871"/>
                  </a:lnTo>
                  <a:lnTo>
                    <a:pt x="2199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89;p20"/>
            <p:cNvSpPr/>
            <p:nvPr/>
          </p:nvSpPr>
          <p:spPr>
            <a:xfrm>
              <a:off x="200950" y="160050"/>
              <a:ext cx="551825" cy="149475"/>
            </a:xfrm>
            <a:custGeom>
              <a:avLst/>
              <a:gdLst/>
              <a:ahLst/>
              <a:cxnLst/>
              <a:rect l="l" t="t" r="r" b="b"/>
              <a:pathLst>
                <a:path w="22073" h="5979" extrusionOk="0">
                  <a:moveTo>
                    <a:pt x="108" y="0"/>
                  </a:moveTo>
                  <a:lnTo>
                    <a:pt x="108" y="0"/>
                  </a:lnTo>
                  <a:cubicBezTo>
                    <a:pt x="88" y="21"/>
                    <a:pt x="54" y="54"/>
                    <a:pt x="0" y="108"/>
                  </a:cubicBezTo>
                  <a:lnTo>
                    <a:pt x="0" y="1596"/>
                  </a:lnTo>
                  <a:lnTo>
                    <a:pt x="0" y="3057"/>
                  </a:lnTo>
                  <a:lnTo>
                    <a:pt x="0" y="5978"/>
                  </a:lnTo>
                  <a:lnTo>
                    <a:pt x="108" y="5978"/>
                  </a:lnTo>
                  <a:lnTo>
                    <a:pt x="15770" y="5870"/>
                  </a:lnTo>
                  <a:lnTo>
                    <a:pt x="216" y="5762"/>
                  </a:lnTo>
                  <a:lnTo>
                    <a:pt x="216" y="5762"/>
                  </a:lnTo>
                  <a:lnTo>
                    <a:pt x="216" y="3057"/>
                  </a:lnTo>
                  <a:lnTo>
                    <a:pt x="216" y="243"/>
                  </a:lnTo>
                  <a:lnTo>
                    <a:pt x="216" y="243"/>
                  </a:lnTo>
                  <a:lnTo>
                    <a:pt x="21964" y="109"/>
                  </a:lnTo>
                  <a:lnTo>
                    <a:pt x="21964" y="109"/>
                  </a:lnTo>
                  <a:cubicBezTo>
                    <a:pt x="21964" y="1921"/>
                    <a:pt x="22072" y="3382"/>
                    <a:pt x="22072" y="4301"/>
                  </a:cubicBezTo>
                  <a:lnTo>
                    <a:pt x="22072" y="108"/>
                  </a:lnTo>
                  <a:lnTo>
                    <a:pt x="22072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20"/>
            <p:cNvSpPr/>
            <p:nvPr/>
          </p:nvSpPr>
          <p:spPr>
            <a:xfrm flipH="1">
              <a:off x="-830500" y="332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91;p20"/>
            <p:cNvSpPr/>
            <p:nvPr/>
          </p:nvSpPr>
          <p:spPr>
            <a:xfrm flipH="1">
              <a:off x="-525700" y="484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92" name="Google Shape;392;p20"/>
          <p:cNvSpPr/>
          <p:nvPr/>
        </p:nvSpPr>
        <p:spPr>
          <a:xfrm>
            <a:off x="-2514500" y="-785675"/>
            <a:ext cx="6819900" cy="6819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20"/>
          <p:cNvSpPr txBox="1">
            <a:spLocks noGrp="1"/>
          </p:cNvSpPr>
          <p:nvPr>
            <p:ph type="title"/>
          </p:nvPr>
        </p:nvSpPr>
        <p:spPr>
          <a:xfrm>
            <a:off x="4498200" y="724263"/>
            <a:ext cx="28740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94" name="Google Shape;394;p20"/>
          <p:cNvSpPr txBox="1">
            <a:spLocks noGrp="1"/>
          </p:cNvSpPr>
          <p:nvPr>
            <p:ph type="subTitle" idx="1"/>
          </p:nvPr>
        </p:nvSpPr>
        <p:spPr>
          <a:xfrm>
            <a:off x="4498200" y="1079138"/>
            <a:ext cx="2874000" cy="6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5" name="Google Shape;395;p20"/>
          <p:cNvSpPr txBox="1">
            <a:spLocks noGrp="1"/>
          </p:cNvSpPr>
          <p:nvPr>
            <p:ph type="title" idx="2"/>
          </p:nvPr>
        </p:nvSpPr>
        <p:spPr>
          <a:xfrm>
            <a:off x="4498636" y="3441563"/>
            <a:ext cx="28734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96" name="Google Shape;396;p20"/>
          <p:cNvSpPr txBox="1">
            <a:spLocks noGrp="1"/>
          </p:cNvSpPr>
          <p:nvPr>
            <p:ph type="subTitle" idx="3"/>
          </p:nvPr>
        </p:nvSpPr>
        <p:spPr>
          <a:xfrm>
            <a:off x="4498625" y="3796438"/>
            <a:ext cx="2873400" cy="6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7" name="Google Shape;397;p20"/>
          <p:cNvSpPr txBox="1">
            <a:spLocks noGrp="1"/>
          </p:cNvSpPr>
          <p:nvPr>
            <p:ph type="title" idx="4"/>
          </p:nvPr>
        </p:nvSpPr>
        <p:spPr>
          <a:xfrm>
            <a:off x="4498636" y="2082913"/>
            <a:ext cx="2873400" cy="286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5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  <p:sp>
        <p:nvSpPr>
          <p:cNvPr id="398" name="Google Shape;398;p20"/>
          <p:cNvSpPr txBox="1">
            <a:spLocks noGrp="1"/>
          </p:cNvSpPr>
          <p:nvPr>
            <p:ph type="subTitle" idx="5"/>
          </p:nvPr>
        </p:nvSpPr>
        <p:spPr>
          <a:xfrm>
            <a:off x="4498625" y="2437788"/>
            <a:ext cx="2873400" cy="6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9" name="Google Shape;399;p20"/>
          <p:cNvSpPr txBox="1">
            <a:spLocks noGrp="1"/>
          </p:cNvSpPr>
          <p:nvPr>
            <p:ph type="title" idx="6"/>
          </p:nvPr>
        </p:nvSpPr>
        <p:spPr>
          <a:xfrm>
            <a:off x="713225" y="1889400"/>
            <a:ext cx="3344400" cy="12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400" name="Google Shape;400;p20"/>
          <p:cNvGrpSpPr/>
          <p:nvPr/>
        </p:nvGrpSpPr>
        <p:grpSpPr>
          <a:xfrm>
            <a:off x="8357621" y="3902951"/>
            <a:ext cx="1233732" cy="862253"/>
            <a:chOff x="9540159" y="-1794812"/>
            <a:chExt cx="1233732" cy="862253"/>
          </a:xfrm>
        </p:grpSpPr>
        <p:sp>
          <p:nvSpPr>
            <p:cNvPr id="401" name="Google Shape;401;p20"/>
            <p:cNvSpPr/>
            <p:nvPr/>
          </p:nvSpPr>
          <p:spPr>
            <a:xfrm rot="10800000">
              <a:off x="9540159" y="-1104805"/>
              <a:ext cx="624666" cy="172247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20"/>
            <p:cNvSpPr/>
            <p:nvPr/>
          </p:nvSpPr>
          <p:spPr>
            <a:xfrm rot="10800000">
              <a:off x="9885192" y="-1277307"/>
              <a:ext cx="624666" cy="172247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403;p20"/>
            <p:cNvSpPr/>
            <p:nvPr/>
          </p:nvSpPr>
          <p:spPr>
            <a:xfrm flipH="1">
              <a:off x="10149225" y="-1794812"/>
              <a:ext cx="624666" cy="172247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404;p20"/>
            <p:cNvSpPr/>
            <p:nvPr/>
          </p:nvSpPr>
          <p:spPr>
            <a:xfrm flipH="1">
              <a:off x="9798934" y="-1622310"/>
              <a:ext cx="624666" cy="172247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5" name="Google Shape;405;p20"/>
          <p:cNvGrpSpPr/>
          <p:nvPr/>
        </p:nvGrpSpPr>
        <p:grpSpPr>
          <a:xfrm>
            <a:off x="7687593" y="5911"/>
            <a:ext cx="1918718" cy="2929652"/>
            <a:chOff x="8104200" y="-191237"/>
            <a:chExt cx="1694981" cy="2588261"/>
          </a:xfrm>
        </p:grpSpPr>
        <p:sp>
          <p:nvSpPr>
            <p:cNvPr id="406" name="Google Shape;406;p20"/>
            <p:cNvSpPr/>
            <p:nvPr/>
          </p:nvSpPr>
          <p:spPr>
            <a:xfrm>
              <a:off x="9252781" y="1925061"/>
              <a:ext cx="546400" cy="144050"/>
            </a:xfrm>
            <a:custGeom>
              <a:avLst/>
              <a:gdLst/>
              <a:ahLst/>
              <a:cxnLst/>
              <a:rect l="l" t="t" r="r" b="b"/>
              <a:pathLst>
                <a:path w="21856" h="5762" extrusionOk="0">
                  <a:moveTo>
                    <a:pt x="0" y="0"/>
                  </a:moveTo>
                  <a:lnTo>
                    <a:pt x="0" y="5762"/>
                  </a:lnTo>
                  <a:lnTo>
                    <a:pt x="21856" y="5762"/>
                  </a:lnTo>
                  <a:lnTo>
                    <a:pt x="21856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407;p20"/>
            <p:cNvSpPr/>
            <p:nvPr/>
          </p:nvSpPr>
          <p:spPr>
            <a:xfrm flipH="1">
              <a:off x="8878593" y="2244848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408;p20"/>
            <p:cNvSpPr/>
            <p:nvPr/>
          </p:nvSpPr>
          <p:spPr>
            <a:xfrm rot="10800000">
              <a:off x="8802393" y="1711448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409;p20"/>
            <p:cNvSpPr/>
            <p:nvPr/>
          </p:nvSpPr>
          <p:spPr>
            <a:xfrm rot="10800000">
              <a:off x="9107193" y="1559048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410;p20"/>
            <p:cNvSpPr/>
            <p:nvPr/>
          </p:nvSpPr>
          <p:spPr>
            <a:xfrm flipH="1">
              <a:off x="8104200" y="-37444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411;p20"/>
            <p:cNvSpPr/>
            <p:nvPr/>
          </p:nvSpPr>
          <p:spPr>
            <a:xfrm flipH="1">
              <a:off x="8409000" y="114956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412;p20"/>
            <p:cNvSpPr/>
            <p:nvPr/>
          </p:nvSpPr>
          <p:spPr>
            <a:xfrm flipH="1">
              <a:off x="8696029" y="646963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413;p20"/>
            <p:cNvSpPr/>
            <p:nvPr/>
          </p:nvSpPr>
          <p:spPr>
            <a:xfrm flipH="1">
              <a:off x="9000829" y="799363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20"/>
            <p:cNvSpPr/>
            <p:nvPr/>
          </p:nvSpPr>
          <p:spPr>
            <a:xfrm rot="10800000">
              <a:off x="8332800" y="-191237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0" name="Google Shape;530;p24"/>
          <p:cNvGrpSpPr/>
          <p:nvPr/>
        </p:nvGrpSpPr>
        <p:grpSpPr>
          <a:xfrm flipH="1">
            <a:off x="-251437" y="-350"/>
            <a:ext cx="3447425" cy="4515550"/>
            <a:chOff x="-2964100" y="-220950"/>
            <a:chExt cx="3447425" cy="4515550"/>
          </a:xfrm>
        </p:grpSpPr>
        <p:sp>
          <p:nvSpPr>
            <p:cNvPr id="531" name="Google Shape;531;p24"/>
            <p:cNvSpPr/>
            <p:nvPr/>
          </p:nvSpPr>
          <p:spPr>
            <a:xfrm>
              <a:off x="-2093600" y="-74225"/>
              <a:ext cx="549800" cy="146775"/>
            </a:xfrm>
            <a:custGeom>
              <a:avLst/>
              <a:gdLst/>
              <a:ahLst/>
              <a:cxnLst/>
              <a:rect l="l" t="t" r="r" b="b"/>
              <a:pathLst>
                <a:path w="21992" h="5871" extrusionOk="0">
                  <a:moveTo>
                    <a:pt x="0" y="1"/>
                  </a:moveTo>
                  <a:lnTo>
                    <a:pt x="0" y="5871"/>
                  </a:lnTo>
                  <a:lnTo>
                    <a:pt x="21991" y="5871"/>
                  </a:lnTo>
                  <a:lnTo>
                    <a:pt x="2199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24"/>
            <p:cNvSpPr/>
            <p:nvPr/>
          </p:nvSpPr>
          <p:spPr>
            <a:xfrm>
              <a:off x="-1932650" y="-220950"/>
              <a:ext cx="551825" cy="149475"/>
            </a:xfrm>
            <a:custGeom>
              <a:avLst/>
              <a:gdLst/>
              <a:ahLst/>
              <a:cxnLst/>
              <a:rect l="l" t="t" r="r" b="b"/>
              <a:pathLst>
                <a:path w="22073" h="5979" extrusionOk="0">
                  <a:moveTo>
                    <a:pt x="108" y="0"/>
                  </a:moveTo>
                  <a:lnTo>
                    <a:pt x="108" y="0"/>
                  </a:lnTo>
                  <a:cubicBezTo>
                    <a:pt x="88" y="21"/>
                    <a:pt x="54" y="54"/>
                    <a:pt x="0" y="108"/>
                  </a:cubicBezTo>
                  <a:lnTo>
                    <a:pt x="0" y="1596"/>
                  </a:lnTo>
                  <a:lnTo>
                    <a:pt x="0" y="3057"/>
                  </a:lnTo>
                  <a:lnTo>
                    <a:pt x="0" y="5978"/>
                  </a:lnTo>
                  <a:lnTo>
                    <a:pt x="108" y="5978"/>
                  </a:lnTo>
                  <a:lnTo>
                    <a:pt x="15770" y="5870"/>
                  </a:lnTo>
                  <a:lnTo>
                    <a:pt x="216" y="5762"/>
                  </a:lnTo>
                  <a:lnTo>
                    <a:pt x="216" y="5762"/>
                  </a:lnTo>
                  <a:lnTo>
                    <a:pt x="216" y="3057"/>
                  </a:lnTo>
                  <a:lnTo>
                    <a:pt x="216" y="243"/>
                  </a:lnTo>
                  <a:lnTo>
                    <a:pt x="216" y="243"/>
                  </a:lnTo>
                  <a:lnTo>
                    <a:pt x="21964" y="109"/>
                  </a:lnTo>
                  <a:lnTo>
                    <a:pt x="21964" y="109"/>
                  </a:lnTo>
                  <a:cubicBezTo>
                    <a:pt x="21964" y="1921"/>
                    <a:pt x="22072" y="3382"/>
                    <a:pt x="22072" y="4301"/>
                  </a:cubicBezTo>
                  <a:lnTo>
                    <a:pt x="22072" y="108"/>
                  </a:lnTo>
                  <a:lnTo>
                    <a:pt x="22072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24"/>
            <p:cNvSpPr/>
            <p:nvPr/>
          </p:nvSpPr>
          <p:spPr>
            <a:xfrm flipH="1">
              <a:off x="-678100" y="36852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24"/>
            <p:cNvSpPr/>
            <p:nvPr/>
          </p:nvSpPr>
          <p:spPr>
            <a:xfrm flipH="1">
              <a:off x="-373300" y="38376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24"/>
            <p:cNvSpPr/>
            <p:nvPr/>
          </p:nvSpPr>
          <p:spPr>
            <a:xfrm flipH="1">
              <a:off x="-220900" y="4142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24"/>
            <p:cNvSpPr/>
            <p:nvPr/>
          </p:nvSpPr>
          <p:spPr>
            <a:xfrm flipH="1">
              <a:off x="-525700" y="2237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24"/>
            <p:cNvSpPr/>
            <p:nvPr/>
          </p:nvSpPr>
          <p:spPr>
            <a:xfrm rot="10800000">
              <a:off x="-525700" y="12849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24"/>
            <p:cNvSpPr/>
            <p:nvPr/>
          </p:nvSpPr>
          <p:spPr>
            <a:xfrm flipH="1">
              <a:off x="-2964100" y="-4857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24"/>
            <p:cNvSpPr/>
            <p:nvPr/>
          </p:nvSpPr>
          <p:spPr>
            <a:xfrm flipH="1">
              <a:off x="-2659300" y="103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24"/>
            <p:cNvSpPr/>
            <p:nvPr/>
          </p:nvSpPr>
          <p:spPr>
            <a:xfrm flipH="1">
              <a:off x="-68500" y="942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1" name="Google Shape;541;p24"/>
          <p:cNvGrpSpPr/>
          <p:nvPr/>
        </p:nvGrpSpPr>
        <p:grpSpPr>
          <a:xfrm>
            <a:off x="5033396" y="4300301"/>
            <a:ext cx="1233732" cy="862253"/>
            <a:chOff x="9540159" y="-1794812"/>
            <a:chExt cx="1233732" cy="862253"/>
          </a:xfrm>
        </p:grpSpPr>
        <p:sp>
          <p:nvSpPr>
            <p:cNvPr id="542" name="Google Shape;542;p24"/>
            <p:cNvSpPr/>
            <p:nvPr/>
          </p:nvSpPr>
          <p:spPr>
            <a:xfrm rot="10800000">
              <a:off x="9540159" y="-1104805"/>
              <a:ext cx="624666" cy="172247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24"/>
            <p:cNvSpPr/>
            <p:nvPr/>
          </p:nvSpPr>
          <p:spPr>
            <a:xfrm rot="10800000">
              <a:off x="9885192" y="-1277307"/>
              <a:ext cx="624666" cy="172247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24"/>
            <p:cNvSpPr/>
            <p:nvPr/>
          </p:nvSpPr>
          <p:spPr>
            <a:xfrm flipH="1">
              <a:off x="10149225" y="-1794812"/>
              <a:ext cx="624666" cy="172247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24"/>
            <p:cNvSpPr/>
            <p:nvPr/>
          </p:nvSpPr>
          <p:spPr>
            <a:xfrm flipH="1">
              <a:off x="9798934" y="-1622310"/>
              <a:ext cx="624666" cy="172247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46" name="Google Shape;546;p24"/>
          <p:cNvGrpSpPr/>
          <p:nvPr/>
        </p:nvGrpSpPr>
        <p:grpSpPr>
          <a:xfrm flipH="1">
            <a:off x="7906668" y="125995"/>
            <a:ext cx="1248768" cy="1980894"/>
            <a:chOff x="8696029" y="646963"/>
            <a:chExt cx="1103152" cy="1750061"/>
          </a:xfrm>
        </p:grpSpPr>
        <p:sp>
          <p:nvSpPr>
            <p:cNvPr id="547" name="Google Shape;547;p24"/>
            <p:cNvSpPr/>
            <p:nvPr/>
          </p:nvSpPr>
          <p:spPr>
            <a:xfrm>
              <a:off x="9252781" y="1925061"/>
              <a:ext cx="546400" cy="144050"/>
            </a:xfrm>
            <a:custGeom>
              <a:avLst/>
              <a:gdLst/>
              <a:ahLst/>
              <a:cxnLst/>
              <a:rect l="l" t="t" r="r" b="b"/>
              <a:pathLst>
                <a:path w="21856" h="5762" extrusionOk="0">
                  <a:moveTo>
                    <a:pt x="0" y="0"/>
                  </a:moveTo>
                  <a:lnTo>
                    <a:pt x="0" y="5762"/>
                  </a:lnTo>
                  <a:lnTo>
                    <a:pt x="21856" y="5762"/>
                  </a:lnTo>
                  <a:lnTo>
                    <a:pt x="21856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24"/>
            <p:cNvSpPr/>
            <p:nvPr/>
          </p:nvSpPr>
          <p:spPr>
            <a:xfrm flipH="1">
              <a:off x="8878593" y="2244848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24"/>
            <p:cNvSpPr/>
            <p:nvPr/>
          </p:nvSpPr>
          <p:spPr>
            <a:xfrm rot="10800000">
              <a:off x="8802393" y="1711448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24"/>
            <p:cNvSpPr/>
            <p:nvPr/>
          </p:nvSpPr>
          <p:spPr>
            <a:xfrm rot="10800000">
              <a:off x="9107193" y="1559048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24"/>
            <p:cNvSpPr/>
            <p:nvPr/>
          </p:nvSpPr>
          <p:spPr>
            <a:xfrm flipH="1">
              <a:off x="8696029" y="646963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24"/>
            <p:cNvSpPr/>
            <p:nvPr/>
          </p:nvSpPr>
          <p:spPr>
            <a:xfrm flipH="1">
              <a:off x="9000829" y="799363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4" name="Google Shape;554;p25"/>
          <p:cNvGrpSpPr/>
          <p:nvPr/>
        </p:nvGrpSpPr>
        <p:grpSpPr>
          <a:xfrm>
            <a:off x="1345561" y="-27775"/>
            <a:ext cx="7809875" cy="4542975"/>
            <a:chOff x="-7478950" y="-248375"/>
            <a:chExt cx="7809875" cy="4542975"/>
          </a:xfrm>
        </p:grpSpPr>
        <p:sp>
          <p:nvSpPr>
            <p:cNvPr id="555" name="Google Shape;555;p25"/>
            <p:cNvSpPr/>
            <p:nvPr/>
          </p:nvSpPr>
          <p:spPr>
            <a:xfrm>
              <a:off x="-2093600" y="-74225"/>
              <a:ext cx="549800" cy="146775"/>
            </a:xfrm>
            <a:custGeom>
              <a:avLst/>
              <a:gdLst/>
              <a:ahLst/>
              <a:cxnLst/>
              <a:rect l="l" t="t" r="r" b="b"/>
              <a:pathLst>
                <a:path w="21992" h="5871" extrusionOk="0">
                  <a:moveTo>
                    <a:pt x="0" y="1"/>
                  </a:moveTo>
                  <a:lnTo>
                    <a:pt x="0" y="5871"/>
                  </a:lnTo>
                  <a:lnTo>
                    <a:pt x="21991" y="5871"/>
                  </a:lnTo>
                  <a:lnTo>
                    <a:pt x="2199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25"/>
            <p:cNvSpPr/>
            <p:nvPr/>
          </p:nvSpPr>
          <p:spPr>
            <a:xfrm>
              <a:off x="-1932650" y="-220950"/>
              <a:ext cx="551825" cy="149475"/>
            </a:xfrm>
            <a:custGeom>
              <a:avLst/>
              <a:gdLst/>
              <a:ahLst/>
              <a:cxnLst/>
              <a:rect l="l" t="t" r="r" b="b"/>
              <a:pathLst>
                <a:path w="22073" h="5979" extrusionOk="0">
                  <a:moveTo>
                    <a:pt x="108" y="0"/>
                  </a:moveTo>
                  <a:lnTo>
                    <a:pt x="108" y="0"/>
                  </a:lnTo>
                  <a:cubicBezTo>
                    <a:pt x="88" y="21"/>
                    <a:pt x="54" y="54"/>
                    <a:pt x="0" y="108"/>
                  </a:cubicBezTo>
                  <a:lnTo>
                    <a:pt x="0" y="1596"/>
                  </a:lnTo>
                  <a:lnTo>
                    <a:pt x="0" y="3057"/>
                  </a:lnTo>
                  <a:lnTo>
                    <a:pt x="0" y="5978"/>
                  </a:lnTo>
                  <a:lnTo>
                    <a:pt x="108" y="5978"/>
                  </a:lnTo>
                  <a:lnTo>
                    <a:pt x="15770" y="5870"/>
                  </a:lnTo>
                  <a:lnTo>
                    <a:pt x="216" y="5762"/>
                  </a:lnTo>
                  <a:lnTo>
                    <a:pt x="216" y="5762"/>
                  </a:lnTo>
                  <a:lnTo>
                    <a:pt x="216" y="3057"/>
                  </a:lnTo>
                  <a:lnTo>
                    <a:pt x="216" y="243"/>
                  </a:lnTo>
                  <a:lnTo>
                    <a:pt x="216" y="243"/>
                  </a:lnTo>
                  <a:lnTo>
                    <a:pt x="21964" y="109"/>
                  </a:lnTo>
                  <a:lnTo>
                    <a:pt x="21964" y="109"/>
                  </a:lnTo>
                  <a:cubicBezTo>
                    <a:pt x="21964" y="1921"/>
                    <a:pt x="22072" y="3382"/>
                    <a:pt x="22072" y="4301"/>
                  </a:cubicBezTo>
                  <a:lnTo>
                    <a:pt x="22072" y="108"/>
                  </a:lnTo>
                  <a:lnTo>
                    <a:pt x="22072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25"/>
            <p:cNvSpPr/>
            <p:nvPr/>
          </p:nvSpPr>
          <p:spPr>
            <a:xfrm flipH="1">
              <a:off x="-678100" y="36852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25"/>
            <p:cNvSpPr/>
            <p:nvPr/>
          </p:nvSpPr>
          <p:spPr>
            <a:xfrm flipH="1">
              <a:off x="-373300" y="38376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25"/>
            <p:cNvSpPr/>
            <p:nvPr/>
          </p:nvSpPr>
          <p:spPr>
            <a:xfrm flipH="1">
              <a:off x="-220900" y="4142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25"/>
            <p:cNvSpPr/>
            <p:nvPr/>
          </p:nvSpPr>
          <p:spPr>
            <a:xfrm rot="10800000">
              <a:off x="-7478950" y="945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25"/>
            <p:cNvSpPr/>
            <p:nvPr/>
          </p:nvSpPr>
          <p:spPr>
            <a:xfrm flipH="1">
              <a:off x="-2964100" y="-4857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25"/>
            <p:cNvSpPr/>
            <p:nvPr/>
          </p:nvSpPr>
          <p:spPr>
            <a:xfrm flipH="1">
              <a:off x="-2659300" y="103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25"/>
            <p:cNvSpPr/>
            <p:nvPr/>
          </p:nvSpPr>
          <p:spPr>
            <a:xfrm flipH="1">
              <a:off x="-7021750" y="-24837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4" name="Google Shape;564;p25"/>
          <p:cNvGrpSpPr/>
          <p:nvPr/>
        </p:nvGrpSpPr>
        <p:grpSpPr>
          <a:xfrm flipH="1">
            <a:off x="2900903" y="4817806"/>
            <a:ext cx="969699" cy="344748"/>
            <a:chOff x="9540159" y="-1277307"/>
            <a:chExt cx="969699" cy="344748"/>
          </a:xfrm>
        </p:grpSpPr>
        <p:sp>
          <p:nvSpPr>
            <p:cNvPr id="565" name="Google Shape;565;p25"/>
            <p:cNvSpPr/>
            <p:nvPr/>
          </p:nvSpPr>
          <p:spPr>
            <a:xfrm rot="10800000">
              <a:off x="9540159" y="-1104805"/>
              <a:ext cx="624666" cy="172247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25"/>
            <p:cNvSpPr/>
            <p:nvPr/>
          </p:nvSpPr>
          <p:spPr>
            <a:xfrm rot="10800000">
              <a:off x="9885192" y="-1277307"/>
              <a:ext cx="624666" cy="172247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67" name="Google Shape;567;p25"/>
          <p:cNvGrpSpPr/>
          <p:nvPr/>
        </p:nvGrpSpPr>
        <p:grpSpPr>
          <a:xfrm>
            <a:off x="-251438" y="1573795"/>
            <a:ext cx="1248768" cy="1980894"/>
            <a:chOff x="8696029" y="646963"/>
            <a:chExt cx="1103152" cy="1750061"/>
          </a:xfrm>
        </p:grpSpPr>
        <p:sp>
          <p:nvSpPr>
            <p:cNvPr id="568" name="Google Shape;568;p25"/>
            <p:cNvSpPr/>
            <p:nvPr/>
          </p:nvSpPr>
          <p:spPr>
            <a:xfrm>
              <a:off x="9252781" y="1925061"/>
              <a:ext cx="546400" cy="144050"/>
            </a:xfrm>
            <a:custGeom>
              <a:avLst/>
              <a:gdLst/>
              <a:ahLst/>
              <a:cxnLst/>
              <a:rect l="l" t="t" r="r" b="b"/>
              <a:pathLst>
                <a:path w="21856" h="5762" extrusionOk="0">
                  <a:moveTo>
                    <a:pt x="0" y="0"/>
                  </a:moveTo>
                  <a:lnTo>
                    <a:pt x="0" y="5762"/>
                  </a:lnTo>
                  <a:lnTo>
                    <a:pt x="21856" y="5762"/>
                  </a:lnTo>
                  <a:lnTo>
                    <a:pt x="21856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25"/>
            <p:cNvSpPr/>
            <p:nvPr/>
          </p:nvSpPr>
          <p:spPr>
            <a:xfrm flipH="1">
              <a:off x="8878593" y="2244848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25"/>
            <p:cNvSpPr/>
            <p:nvPr/>
          </p:nvSpPr>
          <p:spPr>
            <a:xfrm rot="10800000">
              <a:off x="8802393" y="1711448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25"/>
            <p:cNvSpPr/>
            <p:nvPr/>
          </p:nvSpPr>
          <p:spPr>
            <a:xfrm rot="10800000">
              <a:off x="9107193" y="1559048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25"/>
            <p:cNvSpPr/>
            <p:nvPr/>
          </p:nvSpPr>
          <p:spPr>
            <a:xfrm flipH="1">
              <a:off x="8696029" y="646963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25"/>
            <p:cNvSpPr/>
            <p:nvPr/>
          </p:nvSpPr>
          <p:spPr>
            <a:xfrm flipH="1">
              <a:off x="9000829" y="799363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1_1">
    <p:spTree>
      <p:nvGrpSpPr>
        <p:cNvPr id="1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5" name="Google Shape;575;p26"/>
          <p:cNvGrpSpPr/>
          <p:nvPr/>
        </p:nvGrpSpPr>
        <p:grpSpPr>
          <a:xfrm flipH="1">
            <a:off x="-304812" y="304802"/>
            <a:ext cx="1847225" cy="2839150"/>
            <a:chOff x="-830500" y="160050"/>
            <a:chExt cx="1847225" cy="2839150"/>
          </a:xfrm>
        </p:grpSpPr>
        <p:sp>
          <p:nvSpPr>
            <p:cNvPr id="576" name="Google Shape;576;p26"/>
            <p:cNvSpPr/>
            <p:nvPr/>
          </p:nvSpPr>
          <p:spPr>
            <a:xfrm>
              <a:off x="40000" y="306775"/>
              <a:ext cx="549800" cy="146775"/>
            </a:xfrm>
            <a:custGeom>
              <a:avLst/>
              <a:gdLst/>
              <a:ahLst/>
              <a:cxnLst/>
              <a:rect l="l" t="t" r="r" b="b"/>
              <a:pathLst>
                <a:path w="21992" h="5871" extrusionOk="0">
                  <a:moveTo>
                    <a:pt x="0" y="1"/>
                  </a:moveTo>
                  <a:lnTo>
                    <a:pt x="0" y="5871"/>
                  </a:lnTo>
                  <a:lnTo>
                    <a:pt x="21991" y="5871"/>
                  </a:lnTo>
                  <a:lnTo>
                    <a:pt x="2199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26"/>
            <p:cNvSpPr/>
            <p:nvPr/>
          </p:nvSpPr>
          <p:spPr>
            <a:xfrm>
              <a:off x="200950" y="160050"/>
              <a:ext cx="551825" cy="149475"/>
            </a:xfrm>
            <a:custGeom>
              <a:avLst/>
              <a:gdLst/>
              <a:ahLst/>
              <a:cxnLst/>
              <a:rect l="l" t="t" r="r" b="b"/>
              <a:pathLst>
                <a:path w="22073" h="5979" extrusionOk="0">
                  <a:moveTo>
                    <a:pt x="108" y="0"/>
                  </a:moveTo>
                  <a:lnTo>
                    <a:pt x="108" y="0"/>
                  </a:lnTo>
                  <a:cubicBezTo>
                    <a:pt x="88" y="21"/>
                    <a:pt x="54" y="54"/>
                    <a:pt x="0" y="108"/>
                  </a:cubicBezTo>
                  <a:lnTo>
                    <a:pt x="0" y="1596"/>
                  </a:lnTo>
                  <a:lnTo>
                    <a:pt x="0" y="3057"/>
                  </a:lnTo>
                  <a:lnTo>
                    <a:pt x="0" y="5978"/>
                  </a:lnTo>
                  <a:lnTo>
                    <a:pt x="108" y="5978"/>
                  </a:lnTo>
                  <a:lnTo>
                    <a:pt x="15770" y="5870"/>
                  </a:lnTo>
                  <a:lnTo>
                    <a:pt x="216" y="5762"/>
                  </a:lnTo>
                  <a:lnTo>
                    <a:pt x="216" y="5762"/>
                  </a:lnTo>
                  <a:lnTo>
                    <a:pt x="216" y="3057"/>
                  </a:lnTo>
                  <a:lnTo>
                    <a:pt x="216" y="243"/>
                  </a:lnTo>
                  <a:lnTo>
                    <a:pt x="216" y="243"/>
                  </a:lnTo>
                  <a:lnTo>
                    <a:pt x="21964" y="109"/>
                  </a:lnTo>
                  <a:lnTo>
                    <a:pt x="21964" y="109"/>
                  </a:lnTo>
                  <a:cubicBezTo>
                    <a:pt x="21964" y="1921"/>
                    <a:pt x="22072" y="3382"/>
                    <a:pt x="22072" y="4301"/>
                  </a:cubicBezTo>
                  <a:lnTo>
                    <a:pt x="22072" y="108"/>
                  </a:lnTo>
                  <a:lnTo>
                    <a:pt x="22072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26"/>
            <p:cNvSpPr/>
            <p:nvPr/>
          </p:nvSpPr>
          <p:spPr>
            <a:xfrm flipH="1">
              <a:off x="-525700" y="2237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26"/>
            <p:cNvSpPr/>
            <p:nvPr/>
          </p:nvSpPr>
          <p:spPr>
            <a:xfrm flipH="1">
              <a:off x="-220900" y="2389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26"/>
            <p:cNvSpPr/>
            <p:nvPr/>
          </p:nvSpPr>
          <p:spPr>
            <a:xfrm flipH="1">
              <a:off x="236300" y="2847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26"/>
            <p:cNvSpPr/>
            <p:nvPr/>
          </p:nvSpPr>
          <p:spPr>
            <a:xfrm rot="10800000">
              <a:off x="-297100" y="1856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26"/>
            <p:cNvSpPr/>
            <p:nvPr/>
          </p:nvSpPr>
          <p:spPr>
            <a:xfrm rot="10800000">
              <a:off x="7700" y="1704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26"/>
            <p:cNvSpPr/>
            <p:nvPr/>
          </p:nvSpPr>
          <p:spPr>
            <a:xfrm rot="10800000">
              <a:off x="464900" y="1246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26"/>
            <p:cNvSpPr/>
            <p:nvPr/>
          </p:nvSpPr>
          <p:spPr>
            <a:xfrm flipH="1">
              <a:off x="-830500" y="332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26"/>
            <p:cNvSpPr/>
            <p:nvPr/>
          </p:nvSpPr>
          <p:spPr>
            <a:xfrm flipH="1">
              <a:off x="-525700" y="484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26"/>
            <p:cNvSpPr/>
            <p:nvPr/>
          </p:nvSpPr>
          <p:spPr>
            <a:xfrm flipH="1">
              <a:off x="-68500" y="942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7" name="Google Shape;587;p26"/>
          <p:cNvGrpSpPr/>
          <p:nvPr/>
        </p:nvGrpSpPr>
        <p:grpSpPr>
          <a:xfrm>
            <a:off x="8205143" y="2779072"/>
            <a:ext cx="1401168" cy="1599894"/>
            <a:chOff x="8561400" y="983565"/>
            <a:chExt cx="1237781" cy="1413458"/>
          </a:xfrm>
        </p:grpSpPr>
        <p:sp>
          <p:nvSpPr>
            <p:cNvPr id="588" name="Google Shape;588;p26"/>
            <p:cNvSpPr/>
            <p:nvPr/>
          </p:nvSpPr>
          <p:spPr>
            <a:xfrm>
              <a:off x="9252781" y="1925061"/>
              <a:ext cx="546400" cy="144050"/>
            </a:xfrm>
            <a:custGeom>
              <a:avLst/>
              <a:gdLst/>
              <a:ahLst/>
              <a:cxnLst/>
              <a:rect l="l" t="t" r="r" b="b"/>
              <a:pathLst>
                <a:path w="21856" h="5762" extrusionOk="0">
                  <a:moveTo>
                    <a:pt x="0" y="0"/>
                  </a:moveTo>
                  <a:lnTo>
                    <a:pt x="0" y="5762"/>
                  </a:lnTo>
                  <a:lnTo>
                    <a:pt x="21856" y="5762"/>
                  </a:lnTo>
                  <a:lnTo>
                    <a:pt x="21856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26"/>
            <p:cNvSpPr/>
            <p:nvPr/>
          </p:nvSpPr>
          <p:spPr>
            <a:xfrm flipH="1">
              <a:off x="8573793" y="2092448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26"/>
            <p:cNvSpPr/>
            <p:nvPr/>
          </p:nvSpPr>
          <p:spPr>
            <a:xfrm flipH="1">
              <a:off x="8878593" y="2244848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26"/>
            <p:cNvSpPr/>
            <p:nvPr/>
          </p:nvSpPr>
          <p:spPr>
            <a:xfrm rot="10800000">
              <a:off x="8802393" y="1711448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26"/>
            <p:cNvSpPr/>
            <p:nvPr/>
          </p:nvSpPr>
          <p:spPr>
            <a:xfrm rot="10800000">
              <a:off x="9107193" y="1559048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26"/>
            <p:cNvSpPr/>
            <p:nvPr/>
          </p:nvSpPr>
          <p:spPr>
            <a:xfrm flipH="1">
              <a:off x="8561400" y="98356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26"/>
            <p:cNvSpPr/>
            <p:nvPr/>
          </p:nvSpPr>
          <p:spPr>
            <a:xfrm flipH="1">
              <a:off x="8866200" y="113596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3"/>
          <p:cNvSpPr/>
          <p:nvPr/>
        </p:nvSpPr>
        <p:spPr>
          <a:xfrm>
            <a:off x="-2743200" y="-1362075"/>
            <a:ext cx="7886700" cy="7886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title"/>
          </p:nvPr>
        </p:nvSpPr>
        <p:spPr>
          <a:xfrm>
            <a:off x="853350" y="2133600"/>
            <a:ext cx="2914500" cy="13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title" idx="2" hasCustomPrompt="1"/>
          </p:nvPr>
        </p:nvSpPr>
        <p:spPr>
          <a:xfrm>
            <a:off x="853350" y="838200"/>
            <a:ext cx="2914500" cy="960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36" name="Google Shape;36;p3"/>
          <p:cNvSpPr txBox="1">
            <a:spLocks noGrp="1"/>
          </p:cNvSpPr>
          <p:nvPr>
            <p:ph type="subTitle" idx="1"/>
          </p:nvPr>
        </p:nvSpPr>
        <p:spPr>
          <a:xfrm>
            <a:off x="853350" y="3589375"/>
            <a:ext cx="2914500" cy="73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7" name="Google Shape;37;p3"/>
          <p:cNvGrpSpPr/>
          <p:nvPr/>
        </p:nvGrpSpPr>
        <p:grpSpPr>
          <a:xfrm>
            <a:off x="8052821" y="3902951"/>
            <a:ext cx="1233732" cy="862253"/>
            <a:chOff x="9540159" y="-1794812"/>
            <a:chExt cx="1233732" cy="862253"/>
          </a:xfrm>
        </p:grpSpPr>
        <p:sp>
          <p:nvSpPr>
            <p:cNvPr id="38" name="Google Shape;38;p3"/>
            <p:cNvSpPr/>
            <p:nvPr/>
          </p:nvSpPr>
          <p:spPr>
            <a:xfrm rot="10800000">
              <a:off x="9540159" y="-1104805"/>
              <a:ext cx="624666" cy="172247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3"/>
            <p:cNvSpPr/>
            <p:nvPr/>
          </p:nvSpPr>
          <p:spPr>
            <a:xfrm rot="10800000">
              <a:off x="9885192" y="-1277307"/>
              <a:ext cx="624666" cy="172247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3"/>
            <p:cNvSpPr/>
            <p:nvPr/>
          </p:nvSpPr>
          <p:spPr>
            <a:xfrm flipH="1">
              <a:off x="10149225" y="-1794812"/>
              <a:ext cx="624666" cy="172247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 flipH="1">
              <a:off x="9798934" y="-1622310"/>
              <a:ext cx="624666" cy="172247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" name="Google Shape;42;p3"/>
          <p:cNvGrpSpPr/>
          <p:nvPr/>
        </p:nvGrpSpPr>
        <p:grpSpPr>
          <a:xfrm>
            <a:off x="7154193" y="5911"/>
            <a:ext cx="1918718" cy="2558488"/>
            <a:chOff x="8104200" y="-191237"/>
            <a:chExt cx="1694981" cy="2260348"/>
          </a:xfrm>
        </p:grpSpPr>
        <p:sp>
          <p:nvSpPr>
            <p:cNvPr id="43" name="Google Shape;43;p3"/>
            <p:cNvSpPr/>
            <p:nvPr/>
          </p:nvSpPr>
          <p:spPr>
            <a:xfrm>
              <a:off x="9252781" y="1925061"/>
              <a:ext cx="546400" cy="144050"/>
            </a:xfrm>
            <a:custGeom>
              <a:avLst/>
              <a:gdLst/>
              <a:ahLst/>
              <a:cxnLst/>
              <a:rect l="l" t="t" r="r" b="b"/>
              <a:pathLst>
                <a:path w="21856" h="5762" extrusionOk="0">
                  <a:moveTo>
                    <a:pt x="0" y="0"/>
                  </a:moveTo>
                  <a:lnTo>
                    <a:pt x="0" y="5762"/>
                  </a:lnTo>
                  <a:lnTo>
                    <a:pt x="21856" y="5762"/>
                  </a:lnTo>
                  <a:lnTo>
                    <a:pt x="21856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3"/>
            <p:cNvSpPr/>
            <p:nvPr/>
          </p:nvSpPr>
          <p:spPr>
            <a:xfrm rot="10800000">
              <a:off x="9107193" y="1559048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 flipH="1">
              <a:off x="8104200" y="-37444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 flipH="1">
              <a:off x="8409000" y="114956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3"/>
            <p:cNvSpPr/>
            <p:nvPr/>
          </p:nvSpPr>
          <p:spPr>
            <a:xfrm flipH="1">
              <a:off x="9000829" y="799363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3"/>
            <p:cNvSpPr/>
            <p:nvPr/>
          </p:nvSpPr>
          <p:spPr>
            <a:xfrm rot="10800000">
              <a:off x="8332800" y="-191237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5"/>
          <p:cNvSpPr txBox="1">
            <a:spLocks noGrp="1"/>
          </p:cNvSpPr>
          <p:nvPr>
            <p:ph type="title"/>
          </p:nvPr>
        </p:nvSpPr>
        <p:spPr>
          <a:xfrm>
            <a:off x="869325" y="916425"/>
            <a:ext cx="2742600" cy="11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Signika Negative"/>
              <a:buNone/>
              <a:defRPr b="1">
                <a:latin typeface="Signika Negative"/>
                <a:ea typeface="Signika Negative"/>
                <a:cs typeface="Signika Negative"/>
                <a:sym typeface="Signika Negativ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Signika Negative"/>
              <a:buNone/>
              <a:defRPr b="1">
                <a:latin typeface="Signika Negative"/>
                <a:ea typeface="Signika Negative"/>
                <a:cs typeface="Signika Negative"/>
                <a:sym typeface="Signika Negativ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Signika Negative"/>
              <a:buNone/>
              <a:defRPr b="1">
                <a:latin typeface="Signika Negative"/>
                <a:ea typeface="Signika Negative"/>
                <a:cs typeface="Signika Negative"/>
                <a:sym typeface="Signika Negativ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Signika Negative"/>
              <a:buNone/>
              <a:defRPr b="1">
                <a:latin typeface="Signika Negative"/>
                <a:ea typeface="Signika Negative"/>
                <a:cs typeface="Signika Negative"/>
                <a:sym typeface="Signika Negativ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Signika Negative"/>
              <a:buNone/>
              <a:defRPr b="1">
                <a:latin typeface="Signika Negative"/>
                <a:ea typeface="Signika Negative"/>
                <a:cs typeface="Signika Negative"/>
                <a:sym typeface="Signika Negativ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Signika Negative"/>
              <a:buNone/>
              <a:defRPr b="1">
                <a:latin typeface="Signika Negative"/>
                <a:ea typeface="Signika Negative"/>
                <a:cs typeface="Signika Negative"/>
                <a:sym typeface="Signika Negativ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Signika Negative"/>
              <a:buNone/>
              <a:defRPr b="1">
                <a:latin typeface="Signika Negative"/>
                <a:ea typeface="Signika Negative"/>
                <a:cs typeface="Signika Negative"/>
                <a:sym typeface="Signika Negativ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Signika Negative"/>
              <a:buNone/>
              <a:defRPr b="1">
                <a:latin typeface="Signika Negative"/>
                <a:ea typeface="Signika Negative"/>
                <a:cs typeface="Signika Negative"/>
                <a:sym typeface="Signika Negative"/>
              </a:defRPr>
            </a:lvl9pPr>
          </a:lstStyle>
          <a:p>
            <a:endParaRPr/>
          </a:p>
        </p:txBody>
      </p:sp>
      <p:sp>
        <p:nvSpPr>
          <p:cNvPr id="68" name="Google Shape;68;p5"/>
          <p:cNvSpPr txBox="1">
            <a:spLocks noGrp="1"/>
          </p:cNvSpPr>
          <p:nvPr>
            <p:ph type="title" idx="2"/>
          </p:nvPr>
        </p:nvSpPr>
        <p:spPr>
          <a:xfrm>
            <a:off x="5532200" y="2309486"/>
            <a:ext cx="2742600" cy="112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Font typeface="Signika Negative"/>
              <a:buNone/>
              <a:defRPr b="1">
                <a:latin typeface="Signika Negative"/>
                <a:ea typeface="Signika Negative"/>
                <a:cs typeface="Signika Negative"/>
                <a:sym typeface="Signika Negativ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Font typeface="Signika Negative"/>
              <a:buNone/>
              <a:defRPr b="1">
                <a:latin typeface="Signika Negative"/>
                <a:ea typeface="Signika Negative"/>
                <a:cs typeface="Signika Negative"/>
                <a:sym typeface="Signika Negativ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Font typeface="Signika Negative"/>
              <a:buNone/>
              <a:defRPr b="1">
                <a:latin typeface="Signika Negative"/>
                <a:ea typeface="Signika Negative"/>
                <a:cs typeface="Signika Negative"/>
                <a:sym typeface="Signika Negativ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Font typeface="Signika Negative"/>
              <a:buNone/>
              <a:defRPr b="1">
                <a:latin typeface="Signika Negative"/>
                <a:ea typeface="Signika Negative"/>
                <a:cs typeface="Signika Negative"/>
                <a:sym typeface="Signika Negativ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Font typeface="Signika Negative"/>
              <a:buNone/>
              <a:defRPr b="1">
                <a:latin typeface="Signika Negative"/>
                <a:ea typeface="Signika Negative"/>
                <a:cs typeface="Signika Negative"/>
                <a:sym typeface="Signika Negativ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Font typeface="Signika Negative"/>
              <a:buNone/>
              <a:defRPr b="1">
                <a:latin typeface="Signika Negative"/>
                <a:ea typeface="Signika Negative"/>
                <a:cs typeface="Signika Negative"/>
                <a:sym typeface="Signika Negativ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Font typeface="Signika Negative"/>
              <a:buNone/>
              <a:defRPr b="1">
                <a:latin typeface="Signika Negative"/>
                <a:ea typeface="Signika Negative"/>
                <a:cs typeface="Signika Negative"/>
                <a:sym typeface="Signika Negativ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Font typeface="Signika Negative"/>
              <a:buNone/>
              <a:defRPr b="1">
                <a:latin typeface="Signika Negative"/>
                <a:ea typeface="Signika Negative"/>
                <a:cs typeface="Signika Negative"/>
                <a:sym typeface="Signika Negative"/>
              </a:defRPr>
            </a:lvl9pPr>
          </a:lstStyle>
          <a:p>
            <a:endParaRPr/>
          </a:p>
        </p:txBody>
      </p:sp>
      <p:sp>
        <p:nvSpPr>
          <p:cNvPr id="69" name="Google Shape;69;p5"/>
          <p:cNvSpPr txBox="1">
            <a:spLocks noGrp="1"/>
          </p:cNvSpPr>
          <p:nvPr>
            <p:ph type="subTitle" idx="1"/>
          </p:nvPr>
        </p:nvSpPr>
        <p:spPr>
          <a:xfrm>
            <a:off x="5532213" y="3482925"/>
            <a:ext cx="2742600" cy="12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70" name="Google Shape;70;p5"/>
          <p:cNvSpPr txBox="1">
            <a:spLocks noGrp="1"/>
          </p:cNvSpPr>
          <p:nvPr>
            <p:ph type="subTitle" idx="3"/>
          </p:nvPr>
        </p:nvSpPr>
        <p:spPr>
          <a:xfrm>
            <a:off x="869188" y="2089875"/>
            <a:ext cx="2742600" cy="12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71" name="Google Shape;71;p5"/>
          <p:cNvGrpSpPr/>
          <p:nvPr/>
        </p:nvGrpSpPr>
        <p:grpSpPr>
          <a:xfrm>
            <a:off x="6150" y="3880388"/>
            <a:ext cx="1055958" cy="862253"/>
            <a:chOff x="-3582421" y="966287"/>
            <a:chExt cx="932825" cy="761775"/>
          </a:xfrm>
        </p:grpSpPr>
        <p:sp>
          <p:nvSpPr>
            <p:cNvPr id="72" name="Google Shape;72;p5"/>
            <p:cNvSpPr/>
            <p:nvPr/>
          </p:nvSpPr>
          <p:spPr>
            <a:xfrm rot="10800000">
              <a:off x="-3506221" y="1575887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5"/>
            <p:cNvSpPr/>
            <p:nvPr/>
          </p:nvSpPr>
          <p:spPr>
            <a:xfrm rot="10800000">
              <a:off x="-3201421" y="1423487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5"/>
            <p:cNvSpPr/>
            <p:nvPr/>
          </p:nvSpPr>
          <p:spPr>
            <a:xfrm flipH="1">
              <a:off x="-3582421" y="966287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5"/>
            <p:cNvSpPr/>
            <p:nvPr/>
          </p:nvSpPr>
          <p:spPr>
            <a:xfrm flipH="1">
              <a:off x="-3277621" y="1118687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76;p5"/>
          <p:cNvGrpSpPr/>
          <p:nvPr/>
        </p:nvGrpSpPr>
        <p:grpSpPr>
          <a:xfrm>
            <a:off x="7535193" y="5911"/>
            <a:ext cx="1487250" cy="1293507"/>
            <a:chOff x="8104200" y="-191237"/>
            <a:chExt cx="1313825" cy="1142775"/>
          </a:xfrm>
        </p:grpSpPr>
        <p:sp>
          <p:nvSpPr>
            <p:cNvPr id="77" name="Google Shape;77;p5"/>
            <p:cNvSpPr/>
            <p:nvPr/>
          </p:nvSpPr>
          <p:spPr>
            <a:xfrm flipH="1">
              <a:off x="8104200" y="189763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5"/>
            <p:cNvSpPr/>
            <p:nvPr/>
          </p:nvSpPr>
          <p:spPr>
            <a:xfrm flipH="1">
              <a:off x="8409000" y="342163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5"/>
            <p:cNvSpPr/>
            <p:nvPr/>
          </p:nvSpPr>
          <p:spPr>
            <a:xfrm flipH="1">
              <a:off x="8561400" y="646963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5"/>
            <p:cNvSpPr/>
            <p:nvPr/>
          </p:nvSpPr>
          <p:spPr>
            <a:xfrm flipH="1">
              <a:off x="8866200" y="799363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5"/>
            <p:cNvSpPr/>
            <p:nvPr/>
          </p:nvSpPr>
          <p:spPr>
            <a:xfrm rot="10800000">
              <a:off x="8332800" y="-191237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82;p5"/>
          <p:cNvGrpSpPr/>
          <p:nvPr/>
        </p:nvGrpSpPr>
        <p:grpSpPr>
          <a:xfrm>
            <a:off x="5234963" y="19050"/>
            <a:ext cx="1583275" cy="476950"/>
            <a:chOff x="-830500" y="160050"/>
            <a:chExt cx="1583275" cy="476950"/>
          </a:xfrm>
        </p:grpSpPr>
        <p:sp>
          <p:nvSpPr>
            <p:cNvPr id="83" name="Google Shape;83;p5"/>
            <p:cNvSpPr/>
            <p:nvPr/>
          </p:nvSpPr>
          <p:spPr>
            <a:xfrm>
              <a:off x="40000" y="306775"/>
              <a:ext cx="549800" cy="146775"/>
            </a:xfrm>
            <a:custGeom>
              <a:avLst/>
              <a:gdLst/>
              <a:ahLst/>
              <a:cxnLst/>
              <a:rect l="l" t="t" r="r" b="b"/>
              <a:pathLst>
                <a:path w="21992" h="5871" extrusionOk="0">
                  <a:moveTo>
                    <a:pt x="0" y="1"/>
                  </a:moveTo>
                  <a:lnTo>
                    <a:pt x="0" y="5871"/>
                  </a:lnTo>
                  <a:lnTo>
                    <a:pt x="21991" y="5871"/>
                  </a:lnTo>
                  <a:lnTo>
                    <a:pt x="2199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5"/>
            <p:cNvSpPr/>
            <p:nvPr/>
          </p:nvSpPr>
          <p:spPr>
            <a:xfrm>
              <a:off x="200950" y="160050"/>
              <a:ext cx="551825" cy="149475"/>
            </a:xfrm>
            <a:custGeom>
              <a:avLst/>
              <a:gdLst/>
              <a:ahLst/>
              <a:cxnLst/>
              <a:rect l="l" t="t" r="r" b="b"/>
              <a:pathLst>
                <a:path w="22073" h="5979" extrusionOk="0">
                  <a:moveTo>
                    <a:pt x="108" y="0"/>
                  </a:moveTo>
                  <a:lnTo>
                    <a:pt x="108" y="0"/>
                  </a:lnTo>
                  <a:cubicBezTo>
                    <a:pt x="88" y="21"/>
                    <a:pt x="54" y="54"/>
                    <a:pt x="0" y="108"/>
                  </a:cubicBezTo>
                  <a:lnTo>
                    <a:pt x="0" y="1596"/>
                  </a:lnTo>
                  <a:lnTo>
                    <a:pt x="0" y="3057"/>
                  </a:lnTo>
                  <a:lnTo>
                    <a:pt x="0" y="5978"/>
                  </a:lnTo>
                  <a:lnTo>
                    <a:pt x="108" y="5978"/>
                  </a:lnTo>
                  <a:lnTo>
                    <a:pt x="15770" y="5870"/>
                  </a:lnTo>
                  <a:lnTo>
                    <a:pt x="216" y="5762"/>
                  </a:lnTo>
                  <a:lnTo>
                    <a:pt x="216" y="5762"/>
                  </a:lnTo>
                  <a:lnTo>
                    <a:pt x="216" y="3057"/>
                  </a:lnTo>
                  <a:lnTo>
                    <a:pt x="216" y="243"/>
                  </a:lnTo>
                  <a:lnTo>
                    <a:pt x="216" y="243"/>
                  </a:lnTo>
                  <a:lnTo>
                    <a:pt x="21964" y="109"/>
                  </a:lnTo>
                  <a:lnTo>
                    <a:pt x="21964" y="109"/>
                  </a:lnTo>
                  <a:cubicBezTo>
                    <a:pt x="21964" y="1921"/>
                    <a:pt x="22072" y="3382"/>
                    <a:pt x="22072" y="4301"/>
                  </a:cubicBezTo>
                  <a:lnTo>
                    <a:pt x="22072" y="108"/>
                  </a:lnTo>
                  <a:lnTo>
                    <a:pt x="22072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5"/>
            <p:cNvSpPr/>
            <p:nvPr/>
          </p:nvSpPr>
          <p:spPr>
            <a:xfrm flipH="1">
              <a:off x="-830500" y="332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5"/>
            <p:cNvSpPr/>
            <p:nvPr/>
          </p:nvSpPr>
          <p:spPr>
            <a:xfrm flipH="1">
              <a:off x="-525700" y="484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"/>
          <p:cNvSpPr/>
          <p:nvPr/>
        </p:nvSpPr>
        <p:spPr>
          <a:xfrm>
            <a:off x="3495675" y="-820600"/>
            <a:ext cx="6819900" cy="6819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7"/>
          <p:cNvSpPr txBox="1">
            <a:spLocks noGrp="1"/>
          </p:cNvSpPr>
          <p:nvPr>
            <p:ph type="body" idx="1"/>
          </p:nvPr>
        </p:nvSpPr>
        <p:spPr>
          <a:xfrm>
            <a:off x="4914900" y="2024225"/>
            <a:ext cx="34662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20" name="Google Shape;120;p7"/>
          <p:cNvSpPr txBox="1">
            <a:spLocks noGrp="1"/>
          </p:cNvSpPr>
          <p:nvPr>
            <p:ph type="title"/>
          </p:nvPr>
        </p:nvSpPr>
        <p:spPr>
          <a:xfrm>
            <a:off x="4914900" y="368825"/>
            <a:ext cx="3466200" cy="11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grpSp>
        <p:nvGrpSpPr>
          <p:cNvPr id="121" name="Google Shape;121;p7"/>
          <p:cNvGrpSpPr/>
          <p:nvPr/>
        </p:nvGrpSpPr>
        <p:grpSpPr>
          <a:xfrm>
            <a:off x="-403837" y="-113375"/>
            <a:ext cx="1618625" cy="4419375"/>
            <a:chOff x="-1059100" y="1704025"/>
            <a:chExt cx="1618625" cy="4419375"/>
          </a:xfrm>
        </p:grpSpPr>
        <p:sp>
          <p:nvSpPr>
            <p:cNvPr id="122" name="Google Shape;122;p7"/>
            <p:cNvSpPr/>
            <p:nvPr/>
          </p:nvSpPr>
          <p:spPr>
            <a:xfrm>
              <a:off x="-493400" y="5335975"/>
              <a:ext cx="549800" cy="146775"/>
            </a:xfrm>
            <a:custGeom>
              <a:avLst/>
              <a:gdLst/>
              <a:ahLst/>
              <a:cxnLst/>
              <a:rect l="l" t="t" r="r" b="b"/>
              <a:pathLst>
                <a:path w="21992" h="5871" extrusionOk="0">
                  <a:moveTo>
                    <a:pt x="0" y="1"/>
                  </a:moveTo>
                  <a:lnTo>
                    <a:pt x="0" y="5871"/>
                  </a:lnTo>
                  <a:lnTo>
                    <a:pt x="21991" y="5871"/>
                  </a:lnTo>
                  <a:lnTo>
                    <a:pt x="2199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7"/>
            <p:cNvSpPr/>
            <p:nvPr/>
          </p:nvSpPr>
          <p:spPr>
            <a:xfrm>
              <a:off x="-332450" y="5189250"/>
              <a:ext cx="551825" cy="149475"/>
            </a:xfrm>
            <a:custGeom>
              <a:avLst/>
              <a:gdLst/>
              <a:ahLst/>
              <a:cxnLst/>
              <a:rect l="l" t="t" r="r" b="b"/>
              <a:pathLst>
                <a:path w="22073" h="5979" extrusionOk="0">
                  <a:moveTo>
                    <a:pt x="108" y="0"/>
                  </a:moveTo>
                  <a:lnTo>
                    <a:pt x="108" y="0"/>
                  </a:lnTo>
                  <a:cubicBezTo>
                    <a:pt x="88" y="21"/>
                    <a:pt x="54" y="54"/>
                    <a:pt x="0" y="108"/>
                  </a:cubicBezTo>
                  <a:lnTo>
                    <a:pt x="0" y="1596"/>
                  </a:lnTo>
                  <a:lnTo>
                    <a:pt x="0" y="3057"/>
                  </a:lnTo>
                  <a:lnTo>
                    <a:pt x="0" y="5978"/>
                  </a:lnTo>
                  <a:lnTo>
                    <a:pt x="108" y="5978"/>
                  </a:lnTo>
                  <a:lnTo>
                    <a:pt x="15770" y="5870"/>
                  </a:lnTo>
                  <a:lnTo>
                    <a:pt x="216" y="5762"/>
                  </a:lnTo>
                  <a:lnTo>
                    <a:pt x="216" y="5762"/>
                  </a:lnTo>
                  <a:lnTo>
                    <a:pt x="216" y="3057"/>
                  </a:lnTo>
                  <a:lnTo>
                    <a:pt x="216" y="243"/>
                  </a:lnTo>
                  <a:lnTo>
                    <a:pt x="216" y="243"/>
                  </a:lnTo>
                  <a:lnTo>
                    <a:pt x="21964" y="109"/>
                  </a:lnTo>
                  <a:lnTo>
                    <a:pt x="21964" y="109"/>
                  </a:lnTo>
                  <a:cubicBezTo>
                    <a:pt x="21964" y="1921"/>
                    <a:pt x="22072" y="3382"/>
                    <a:pt x="22072" y="4301"/>
                  </a:cubicBezTo>
                  <a:lnTo>
                    <a:pt x="22072" y="108"/>
                  </a:lnTo>
                  <a:lnTo>
                    <a:pt x="22072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7"/>
            <p:cNvSpPr/>
            <p:nvPr/>
          </p:nvSpPr>
          <p:spPr>
            <a:xfrm flipH="1">
              <a:off x="-678100" y="4142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" name="Google Shape;125;p7"/>
            <p:cNvSpPr/>
            <p:nvPr/>
          </p:nvSpPr>
          <p:spPr>
            <a:xfrm flipH="1">
              <a:off x="-373300" y="4294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" name="Google Shape;126;p7"/>
            <p:cNvSpPr/>
            <p:nvPr/>
          </p:nvSpPr>
          <p:spPr>
            <a:xfrm flipH="1">
              <a:off x="-220900" y="45996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" name="Google Shape;127;p7"/>
            <p:cNvSpPr/>
            <p:nvPr/>
          </p:nvSpPr>
          <p:spPr>
            <a:xfrm rot="10800000">
              <a:off x="-297100" y="1856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7"/>
            <p:cNvSpPr/>
            <p:nvPr/>
          </p:nvSpPr>
          <p:spPr>
            <a:xfrm rot="10800000">
              <a:off x="7700" y="1704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7"/>
            <p:cNvSpPr/>
            <p:nvPr/>
          </p:nvSpPr>
          <p:spPr>
            <a:xfrm flipH="1">
              <a:off x="-1059100" y="5514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7"/>
            <p:cNvSpPr/>
            <p:nvPr/>
          </p:nvSpPr>
          <p:spPr>
            <a:xfrm flipH="1">
              <a:off x="-601900" y="59712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131;p7"/>
          <p:cNvGrpSpPr/>
          <p:nvPr/>
        </p:nvGrpSpPr>
        <p:grpSpPr>
          <a:xfrm flipH="1">
            <a:off x="3302612" y="5911"/>
            <a:ext cx="969699" cy="518827"/>
            <a:chOff x="8104200" y="-191237"/>
            <a:chExt cx="856625" cy="458369"/>
          </a:xfrm>
        </p:grpSpPr>
        <p:sp>
          <p:nvSpPr>
            <p:cNvPr id="132" name="Google Shape;132;p7"/>
            <p:cNvSpPr/>
            <p:nvPr/>
          </p:nvSpPr>
          <p:spPr>
            <a:xfrm flipH="1">
              <a:off x="8104200" y="-37444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7"/>
            <p:cNvSpPr/>
            <p:nvPr/>
          </p:nvSpPr>
          <p:spPr>
            <a:xfrm flipH="1">
              <a:off x="8409000" y="114956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7"/>
            <p:cNvSpPr/>
            <p:nvPr/>
          </p:nvSpPr>
          <p:spPr>
            <a:xfrm rot="10800000">
              <a:off x="8332800" y="-191237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"/>
          <p:cNvSpPr txBox="1">
            <a:spLocks noGrp="1"/>
          </p:cNvSpPr>
          <p:nvPr>
            <p:ph type="title"/>
          </p:nvPr>
        </p:nvSpPr>
        <p:spPr>
          <a:xfrm>
            <a:off x="2457450" y="1113517"/>
            <a:ext cx="5353200" cy="23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48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37" name="Google Shape;137;p8"/>
          <p:cNvGrpSpPr/>
          <p:nvPr/>
        </p:nvGrpSpPr>
        <p:grpSpPr>
          <a:xfrm flipH="1">
            <a:off x="129563" y="148786"/>
            <a:ext cx="1659943" cy="2558488"/>
            <a:chOff x="8332800" y="-191237"/>
            <a:chExt cx="1466381" cy="2260348"/>
          </a:xfrm>
        </p:grpSpPr>
        <p:sp>
          <p:nvSpPr>
            <p:cNvPr id="138" name="Google Shape;138;p8"/>
            <p:cNvSpPr/>
            <p:nvPr/>
          </p:nvSpPr>
          <p:spPr>
            <a:xfrm>
              <a:off x="9252781" y="1925061"/>
              <a:ext cx="546400" cy="144050"/>
            </a:xfrm>
            <a:custGeom>
              <a:avLst/>
              <a:gdLst/>
              <a:ahLst/>
              <a:cxnLst/>
              <a:rect l="l" t="t" r="r" b="b"/>
              <a:pathLst>
                <a:path w="21856" h="5762" extrusionOk="0">
                  <a:moveTo>
                    <a:pt x="0" y="0"/>
                  </a:moveTo>
                  <a:lnTo>
                    <a:pt x="0" y="5762"/>
                  </a:lnTo>
                  <a:lnTo>
                    <a:pt x="21856" y="5762"/>
                  </a:lnTo>
                  <a:lnTo>
                    <a:pt x="21856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8"/>
            <p:cNvSpPr/>
            <p:nvPr/>
          </p:nvSpPr>
          <p:spPr>
            <a:xfrm rot="10800000">
              <a:off x="9107193" y="1559048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8"/>
            <p:cNvSpPr/>
            <p:nvPr/>
          </p:nvSpPr>
          <p:spPr>
            <a:xfrm rot="10800000">
              <a:off x="8332800" y="-191237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" name="Google Shape;141;p8"/>
          <p:cNvGrpSpPr/>
          <p:nvPr/>
        </p:nvGrpSpPr>
        <p:grpSpPr>
          <a:xfrm flipH="1">
            <a:off x="7759086" y="161925"/>
            <a:ext cx="1847225" cy="4591750"/>
            <a:chOff x="-830500" y="160050"/>
            <a:chExt cx="1847225" cy="4591750"/>
          </a:xfrm>
        </p:grpSpPr>
        <p:sp>
          <p:nvSpPr>
            <p:cNvPr id="142" name="Google Shape;142;p8"/>
            <p:cNvSpPr/>
            <p:nvPr/>
          </p:nvSpPr>
          <p:spPr>
            <a:xfrm>
              <a:off x="40000" y="306775"/>
              <a:ext cx="549800" cy="146775"/>
            </a:xfrm>
            <a:custGeom>
              <a:avLst/>
              <a:gdLst/>
              <a:ahLst/>
              <a:cxnLst/>
              <a:rect l="l" t="t" r="r" b="b"/>
              <a:pathLst>
                <a:path w="21992" h="5871" extrusionOk="0">
                  <a:moveTo>
                    <a:pt x="0" y="1"/>
                  </a:moveTo>
                  <a:lnTo>
                    <a:pt x="0" y="5871"/>
                  </a:lnTo>
                  <a:lnTo>
                    <a:pt x="21991" y="5871"/>
                  </a:lnTo>
                  <a:lnTo>
                    <a:pt x="2199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8"/>
            <p:cNvSpPr/>
            <p:nvPr/>
          </p:nvSpPr>
          <p:spPr>
            <a:xfrm>
              <a:off x="200950" y="160050"/>
              <a:ext cx="551825" cy="149475"/>
            </a:xfrm>
            <a:custGeom>
              <a:avLst/>
              <a:gdLst/>
              <a:ahLst/>
              <a:cxnLst/>
              <a:rect l="l" t="t" r="r" b="b"/>
              <a:pathLst>
                <a:path w="22073" h="5979" extrusionOk="0">
                  <a:moveTo>
                    <a:pt x="108" y="0"/>
                  </a:moveTo>
                  <a:lnTo>
                    <a:pt x="108" y="0"/>
                  </a:lnTo>
                  <a:cubicBezTo>
                    <a:pt x="88" y="21"/>
                    <a:pt x="54" y="54"/>
                    <a:pt x="0" y="108"/>
                  </a:cubicBezTo>
                  <a:lnTo>
                    <a:pt x="0" y="1596"/>
                  </a:lnTo>
                  <a:lnTo>
                    <a:pt x="0" y="3057"/>
                  </a:lnTo>
                  <a:lnTo>
                    <a:pt x="0" y="5978"/>
                  </a:lnTo>
                  <a:lnTo>
                    <a:pt x="108" y="5978"/>
                  </a:lnTo>
                  <a:lnTo>
                    <a:pt x="15770" y="5870"/>
                  </a:lnTo>
                  <a:lnTo>
                    <a:pt x="216" y="5762"/>
                  </a:lnTo>
                  <a:lnTo>
                    <a:pt x="216" y="5762"/>
                  </a:lnTo>
                  <a:lnTo>
                    <a:pt x="216" y="3057"/>
                  </a:lnTo>
                  <a:lnTo>
                    <a:pt x="216" y="243"/>
                  </a:lnTo>
                  <a:lnTo>
                    <a:pt x="216" y="243"/>
                  </a:lnTo>
                  <a:lnTo>
                    <a:pt x="21964" y="109"/>
                  </a:lnTo>
                  <a:lnTo>
                    <a:pt x="21964" y="109"/>
                  </a:lnTo>
                  <a:cubicBezTo>
                    <a:pt x="21964" y="1921"/>
                    <a:pt x="22072" y="3382"/>
                    <a:pt x="22072" y="4301"/>
                  </a:cubicBezTo>
                  <a:lnTo>
                    <a:pt x="22072" y="108"/>
                  </a:lnTo>
                  <a:lnTo>
                    <a:pt x="22072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8"/>
            <p:cNvSpPr/>
            <p:nvPr/>
          </p:nvSpPr>
          <p:spPr>
            <a:xfrm>
              <a:off x="888" y="3975038"/>
              <a:ext cx="546400" cy="144050"/>
            </a:xfrm>
            <a:custGeom>
              <a:avLst/>
              <a:gdLst/>
              <a:ahLst/>
              <a:cxnLst/>
              <a:rect l="l" t="t" r="r" b="b"/>
              <a:pathLst>
                <a:path w="21856" h="5762" extrusionOk="0">
                  <a:moveTo>
                    <a:pt x="0" y="0"/>
                  </a:moveTo>
                  <a:lnTo>
                    <a:pt x="0" y="5762"/>
                  </a:lnTo>
                  <a:lnTo>
                    <a:pt x="21856" y="5762"/>
                  </a:lnTo>
                  <a:lnTo>
                    <a:pt x="21856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8"/>
            <p:cNvSpPr/>
            <p:nvPr/>
          </p:nvSpPr>
          <p:spPr>
            <a:xfrm flipH="1">
              <a:off x="-678100" y="4142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8"/>
            <p:cNvSpPr/>
            <p:nvPr/>
          </p:nvSpPr>
          <p:spPr>
            <a:xfrm flipH="1">
              <a:off x="-373300" y="4294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8"/>
            <p:cNvSpPr/>
            <p:nvPr/>
          </p:nvSpPr>
          <p:spPr>
            <a:xfrm flipH="1">
              <a:off x="-220900" y="45996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8"/>
            <p:cNvSpPr/>
            <p:nvPr/>
          </p:nvSpPr>
          <p:spPr>
            <a:xfrm rot="10800000">
              <a:off x="-144700" y="3609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8"/>
            <p:cNvSpPr/>
            <p:nvPr/>
          </p:nvSpPr>
          <p:spPr>
            <a:xfrm rot="10800000">
              <a:off x="7700" y="33042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8"/>
            <p:cNvSpPr/>
            <p:nvPr/>
          </p:nvSpPr>
          <p:spPr>
            <a:xfrm flipH="1">
              <a:off x="-525700" y="2237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8"/>
            <p:cNvSpPr/>
            <p:nvPr/>
          </p:nvSpPr>
          <p:spPr>
            <a:xfrm flipH="1">
              <a:off x="-220900" y="2389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8"/>
            <p:cNvSpPr/>
            <p:nvPr/>
          </p:nvSpPr>
          <p:spPr>
            <a:xfrm flipH="1">
              <a:off x="236300" y="2847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8"/>
            <p:cNvSpPr/>
            <p:nvPr/>
          </p:nvSpPr>
          <p:spPr>
            <a:xfrm rot="10800000">
              <a:off x="-297100" y="1856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8"/>
            <p:cNvSpPr/>
            <p:nvPr/>
          </p:nvSpPr>
          <p:spPr>
            <a:xfrm rot="10800000">
              <a:off x="7700" y="1704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8"/>
            <p:cNvSpPr/>
            <p:nvPr/>
          </p:nvSpPr>
          <p:spPr>
            <a:xfrm rot="10800000">
              <a:off x="464900" y="1246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8"/>
            <p:cNvSpPr/>
            <p:nvPr/>
          </p:nvSpPr>
          <p:spPr>
            <a:xfrm flipH="1">
              <a:off x="-830500" y="332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8"/>
            <p:cNvSpPr/>
            <p:nvPr/>
          </p:nvSpPr>
          <p:spPr>
            <a:xfrm flipH="1">
              <a:off x="-525700" y="484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8"/>
            <p:cNvSpPr/>
            <p:nvPr/>
          </p:nvSpPr>
          <p:spPr>
            <a:xfrm flipH="1">
              <a:off x="-68500" y="942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9"/>
          <p:cNvSpPr txBox="1">
            <a:spLocks noGrp="1"/>
          </p:cNvSpPr>
          <p:nvPr>
            <p:ph type="title"/>
          </p:nvPr>
        </p:nvSpPr>
        <p:spPr>
          <a:xfrm>
            <a:off x="4524375" y="1787100"/>
            <a:ext cx="3754200" cy="485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1" name="Google Shape;161;p9"/>
          <p:cNvSpPr txBox="1">
            <a:spLocks noGrp="1"/>
          </p:cNvSpPr>
          <p:nvPr>
            <p:ph type="subTitle" idx="1"/>
          </p:nvPr>
        </p:nvSpPr>
        <p:spPr>
          <a:xfrm>
            <a:off x="4524375" y="2412019"/>
            <a:ext cx="37542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2" name="Google Shape;162;p9"/>
          <p:cNvGrpSpPr/>
          <p:nvPr/>
        </p:nvGrpSpPr>
        <p:grpSpPr>
          <a:xfrm flipH="1">
            <a:off x="-162237" y="0"/>
            <a:ext cx="4209425" cy="476950"/>
            <a:chOff x="-1573450" y="160050"/>
            <a:chExt cx="4209425" cy="476950"/>
          </a:xfrm>
        </p:grpSpPr>
        <p:sp>
          <p:nvSpPr>
            <p:cNvPr id="163" name="Google Shape;163;p9"/>
            <p:cNvSpPr/>
            <p:nvPr/>
          </p:nvSpPr>
          <p:spPr>
            <a:xfrm>
              <a:off x="40000" y="306775"/>
              <a:ext cx="549800" cy="146775"/>
            </a:xfrm>
            <a:custGeom>
              <a:avLst/>
              <a:gdLst/>
              <a:ahLst/>
              <a:cxnLst/>
              <a:rect l="l" t="t" r="r" b="b"/>
              <a:pathLst>
                <a:path w="21992" h="5871" extrusionOk="0">
                  <a:moveTo>
                    <a:pt x="0" y="1"/>
                  </a:moveTo>
                  <a:lnTo>
                    <a:pt x="0" y="5871"/>
                  </a:lnTo>
                  <a:lnTo>
                    <a:pt x="21991" y="5871"/>
                  </a:lnTo>
                  <a:lnTo>
                    <a:pt x="2199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9"/>
            <p:cNvSpPr/>
            <p:nvPr/>
          </p:nvSpPr>
          <p:spPr>
            <a:xfrm>
              <a:off x="200950" y="160050"/>
              <a:ext cx="551825" cy="149475"/>
            </a:xfrm>
            <a:custGeom>
              <a:avLst/>
              <a:gdLst/>
              <a:ahLst/>
              <a:cxnLst/>
              <a:rect l="l" t="t" r="r" b="b"/>
              <a:pathLst>
                <a:path w="22073" h="5979" extrusionOk="0">
                  <a:moveTo>
                    <a:pt x="108" y="0"/>
                  </a:moveTo>
                  <a:lnTo>
                    <a:pt x="108" y="0"/>
                  </a:lnTo>
                  <a:cubicBezTo>
                    <a:pt x="88" y="21"/>
                    <a:pt x="54" y="54"/>
                    <a:pt x="0" y="108"/>
                  </a:cubicBezTo>
                  <a:lnTo>
                    <a:pt x="0" y="1596"/>
                  </a:lnTo>
                  <a:lnTo>
                    <a:pt x="0" y="3057"/>
                  </a:lnTo>
                  <a:lnTo>
                    <a:pt x="0" y="5978"/>
                  </a:lnTo>
                  <a:lnTo>
                    <a:pt x="108" y="5978"/>
                  </a:lnTo>
                  <a:lnTo>
                    <a:pt x="15770" y="5870"/>
                  </a:lnTo>
                  <a:lnTo>
                    <a:pt x="216" y="5762"/>
                  </a:lnTo>
                  <a:lnTo>
                    <a:pt x="216" y="5762"/>
                  </a:lnTo>
                  <a:lnTo>
                    <a:pt x="216" y="3057"/>
                  </a:lnTo>
                  <a:lnTo>
                    <a:pt x="216" y="243"/>
                  </a:lnTo>
                  <a:lnTo>
                    <a:pt x="216" y="243"/>
                  </a:lnTo>
                  <a:lnTo>
                    <a:pt x="21964" y="109"/>
                  </a:lnTo>
                  <a:lnTo>
                    <a:pt x="21964" y="109"/>
                  </a:lnTo>
                  <a:cubicBezTo>
                    <a:pt x="21964" y="1921"/>
                    <a:pt x="22072" y="3382"/>
                    <a:pt x="22072" y="4301"/>
                  </a:cubicBezTo>
                  <a:lnTo>
                    <a:pt x="22072" y="108"/>
                  </a:lnTo>
                  <a:lnTo>
                    <a:pt x="22072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9"/>
            <p:cNvSpPr/>
            <p:nvPr/>
          </p:nvSpPr>
          <p:spPr>
            <a:xfrm rot="10800000">
              <a:off x="-1573450" y="2181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9"/>
            <p:cNvSpPr/>
            <p:nvPr/>
          </p:nvSpPr>
          <p:spPr>
            <a:xfrm rot="10800000">
              <a:off x="2084150" y="2181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9"/>
            <p:cNvSpPr/>
            <p:nvPr/>
          </p:nvSpPr>
          <p:spPr>
            <a:xfrm flipH="1">
              <a:off x="-830500" y="332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9"/>
            <p:cNvSpPr/>
            <p:nvPr/>
          </p:nvSpPr>
          <p:spPr>
            <a:xfrm flipH="1">
              <a:off x="-525700" y="484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1"/>
          <p:cNvSpPr txBox="1">
            <a:spLocks noGrp="1"/>
          </p:cNvSpPr>
          <p:nvPr>
            <p:ph type="title" hasCustomPrompt="1"/>
          </p:nvPr>
        </p:nvSpPr>
        <p:spPr>
          <a:xfrm>
            <a:off x="1365864" y="1466693"/>
            <a:ext cx="47625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77" name="Google Shape;177;p11"/>
          <p:cNvSpPr txBox="1">
            <a:spLocks noGrp="1"/>
          </p:cNvSpPr>
          <p:nvPr>
            <p:ph type="subTitle" idx="1"/>
          </p:nvPr>
        </p:nvSpPr>
        <p:spPr>
          <a:xfrm>
            <a:off x="1904064" y="3430204"/>
            <a:ext cx="3686100" cy="6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78" name="Google Shape;178;p11"/>
          <p:cNvGrpSpPr/>
          <p:nvPr/>
        </p:nvGrpSpPr>
        <p:grpSpPr>
          <a:xfrm>
            <a:off x="7433183" y="148786"/>
            <a:ext cx="1918718" cy="2929652"/>
            <a:chOff x="8104200" y="-191237"/>
            <a:chExt cx="1694981" cy="2588261"/>
          </a:xfrm>
        </p:grpSpPr>
        <p:sp>
          <p:nvSpPr>
            <p:cNvPr id="179" name="Google Shape;179;p11"/>
            <p:cNvSpPr/>
            <p:nvPr/>
          </p:nvSpPr>
          <p:spPr>
            <a:xfrm>
              <a:off x="9252781" y="1925061"/>
              <a:ext cx="546400" cy="144050"/>
            </a:xfrm>
            <a:custGeom>
              <a:avLst/>
              <a:gdLst/>
              <a:ahLst/>
              <a:cxnLst/>
              <a:rect l="l" t="t" r="r" b="b"/>
              <a:pathLst>
                <a:path w="21856" h="5762" extrusionOk="0">
                  <a:moveTo>
                    <a:pt x="0" y="0"/>
                  </a:moveTo>
                  <a:lnTo>
                    <a:pt x="0" y="5762"/>
                  </a:lnTo>
                  <a:lnTo>
                    <a:pt x="21856" y="5762"/>
                  </a:lnTo>
                  <a:lnTo>
                    <a:pt x="21856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1"/>
            <p:cNvSpPr/>
            <p:nvPr/>
          </p:nvSpPr>
          <p:spPr>
            <a:xfrm flipH="1">
              <a:off x="8573793" y="2092448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1"/>
            <p:cNvSpPr/>
            <p:nvPr/>
          </p:nvSpPr>
          <p:spPr>
            <a:xfrm flipH="1">
              <a:off x="8878593" y="2244848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1"/>
            <p:cNvSpPr/>
            <p:nvPr/>
          </p:nvSpPr>
          <p:spPr>
            <a:xfrm rot="10800000">
              <a:off x="8802393" y="1711448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1"/>
            <p:cNvSpPr/>
            <p:nvPr/>
          </p:nvSpPr>
          <p:spPr>
            <a:xfrm rot="10800000">
              <a:off x="9107193" y="1559048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1"/>
            <p:cNvSpPr/>
            <p:nvPr/>
          </p:nvSpPr>
          <p:spPr>
            <a:xfrm flipH="1">
              <a:off x="8104200" y="189763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1"/>
            <p:cNvSpPr/>
            <p:nvPr/>
          </p:nvSpPr>
          <p:spPr>
            <a:xfrm flipH="1">
              <a:off x="8409000" y="342163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1"/>
            <p:cNvSpPr/>
            <p:nvPr/>
          </p:nvSpPr>
          <p:spPr>
            <a:xfrm flipH="1">
              <a:off x="8561400" y="646963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1"/>
            <p:cNvSpPr/>
            <p:nvPr/>
          </p:nvSpPr>
          <p:spPr>
            <a:xfrm flipH="1">
              <a:off x="8866200" y="799363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1"/>
            <p:cNvSpPr/>
            <p:nvPr/>
          </p:nvSpPr>
          <p:spPr>
            <a:xfrm rot="10800000">
              <a:off x="8332800" y="-191237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9" name="Google Shape;189;p11"/>
          <p:cNvGrpSpPr/>
          <p:nvPr/>
        </p:nvGrpSpPr>
        <p:grpSpPr>
          <a:xfrm>
            <a:off x="-124847" y="161925"/>
            <a:ext cx="1847225" cy="4591750"/>
            <a:chOff x="-830500" y="160050"/>
            <a:chExt cx="1847225" cy="4591750"/>
          </a:xfrm>
        </p:grpSpPr>
        <p:sp>
          <p:nvSpPr>
            <p:cNvPr id="190" name="Google Shape;190;p11"/>
            <p:cNvSpPr/>
            <p:nvPr/>
          </p:nvSpPr>
          <p:spPr>
            <a:xfrm>
              <a:off x="40000" y="306775"/>
              <a:ext cx="549800" cy="146775"/>
            </a:xfrm>
            <a:custGeom>
              <a:avLst/>
              <a:gdLst/>
              <a:ahLst/>
              <a:cxnLst/>
              <a:rect l="l" t="t" r="r" b="b"/>
              <a:pathLst>
                <a:path w="21992" h="5871" extrusionOk="0">
                  <a:moveTo>
                    <a:pt x="0" y="1"/>
                  </a:moveTo>
                  <a:lnTo>
                    <a:pt x="0" y="5871"/>
                  </a:lnTo>
                  <a:lnTo>
                    <a:pt x="21991" y="5871"/>
                  </a:lnTo>
                  <a:lnTo>
                    <a:pt x="2199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1"/>
            <p:cNvSpPr/>
            <p:nvPr/>
          </p:nvSpPr>
          <p:spPr>
            <a:xfrm>
              <a:off x="200950" y="160050"/>
              <a:ext cx="551825" cy="149475"/>
            </a:xfrm>
            <a:custGeom>
              <a:avLst/>
              <a:gdLst/>
              <a:ahLst/>
              <a:cxnLst/>
              <a:rect l="l" t="t" r="r" b="b"/>
              <a:pathLst>
                <a:path w="22073" h="5979" extrusionOk="0">
                  <a:moveTo>
                    <a:pt x="108" y="0"/>
                  </a:moveTo>
                  <a:lnTo>
                    <a:pt x="108" y="0"/>
                  </a:lnTo>
                  <a:cubicBezTo>
                    <a:pt x="88" y="21"/>
                    <a:pt x="54" y="54"/>
                    <a:pt x="0" y="108"/>
                  </a:cubicBezTo>
                  <a:lnTo>
                    <a:pt x="0" y="1596"/>
                  </a:lnTo>
                  <a:lnTo>
                    <a:pt x="0" y="3057"/>
                  </a:lnTo>
                  <a:lnTo>
                    <a:pt x="0" y="5978"/>
                  </a:lnTo>
                  <a:lnTo>
                    <a:pt x="108" y="5978"/>
                  </a:lnTo>
                  <a:lnTo>
                    <a:pt x="15770" y="5870"/>
                  </a:lnTo>
                  <a:lnTo>
                    <a:pt x="216" y="5762"/>
                  </a:lnTo>
                  <a:lnTo>
                    <a:pt x="216" y="5762"/>
                  </a:lnTo>
                  <a:lnTo>
                    <a:pt x="216" y="3057"/>
                  </a:lnTo>
                  <a:lnTo>
                    <a:pt x="216" y="243"/>
                  </a:lnTo>
                  <a:lnTo>
                    <a:pt x="216" y="243"/>
                  </a:lnTo>
                  <a:lnTo>
                    <a:pt x="21964" y="109"/>
                  </a:lnTo>
                  <a:lnTo>
                    <a:pt x="21964" y="109"/>
                  </a:lnTo>
                  <a:cubicBezTo>
                    <a:pt x="21964" y="1921"/>
                    <a:pt x="22072" y="3382"/>
                    <a:pt x="22072" y="4301"/>
                  </a:cubicBezTo>
                  <a:lnTo>
                    <a:pt x="22072" y="108"/>
                  </a:lnTo>
                  <a:lnTo>
                    <a:pt x="22072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1"/>
            <p:cNvSpPr/>
            <p:nvPr/>
          </p:nvSpPr>
          <p:spPr>
            <a:xfrm>
              <a:off x="888" y="3975038"/>
              <a:ext cx="546400" cy="144050"/>
            </a:xfrm>
            <a:custGeom>
              <a:avLst/>
              <a:gdLst/>
              <a:ahLst/>
              <a:cxnLst/>
              <a:rect l="l" t="t" r="r" b="b"/>
              <a:pathLst>
                <a:path w="21856" h="5762" extrusionOk="0">
                  <a:moveTo>
                    <a:pt x="0" y="0"/>
                  </a:moveTo>
                  <a:lnTo>
                    <a:pt x="0" y="5762"/>
                  </a:lnTo>
                  <a:lnTo>
                    <a:pt x="21856" y="5762"/>
                  </a:lnTo>
                  <a:lnTo>
                    <a:pt x="21856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1"/>
            <p:cNvSpPr/>
            <p:nvPr/>
          </p:nvSpPr>
          <p:spPr>
            <a:xfrm flipH="1">
              <a:off x="-678100" y="4142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1"/>
            <p:cNvSpPr/>
            <p:nvPr/>
          </p:nvSpPr>
          <p:spPr>
            <a:xfrm flipH="1">
              <a:off x="-373300" y="4294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1"/>
            <p:cNvSpPr/>
            <p:nvPr/>
          </p:nvSpPr>
          <p:spPr>
            <a:xfrm flipH="1">
              <a:off x="-220900" y="45996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1"/>
            <p:cNvSpPr/>
            <p:nvPr/>
          </p:nvSpPr>
          <p:spPr>
            <a:xfrm rot="10800000">
              <a:off x="-144700" y="3609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1"/>
            <p:cNvSpPr/>
            <p:nvPr/>
          </p:nvSpPr>
          <p:spPr>
            <a:xfrm rot="10800000">
              <a:off x="7700" y="33042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1"/>
            <p:cNvSpPr/>
            <p:nvPr/>
          </p:nvSpPr>
          <p:spPr>
            <a:xfrm flipH="1">
              <a:off x="-525700" y="2237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1"/>
            <p:cNvSpPr/>
            <p:nvPr/>
          </p:nvSpPr>
          <p:spPr>
            <a:xfrm flipH="1">
              <a:off x="-220900" y="2389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1"/>
            <p:cNvSpPr/>
            <p:nvPr/>
          </p:nvSpPr>
          <p:spPr>
            <a:xfrm flipH="1">
              <a:off x="236300" y="2847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1"/>
            <p:cNvSpPr/>
            <p:nvPr/>
          </p:nvSpPr>
          <p:spPr>
            <a:xfrm rot="10800000">
              <a:off x="-297100" y="1856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1"/>
            <p:cNvSpPr/>
            <p:nvPr/>
          </p:nvSpPr>
          <p:spPr>
            <a:xfrm rot="10800000">
              <a:off x="7700" y="1704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1"/>
            <p:cNvSpPr/>
            <p:nvPr/>
          </p:nvSpPr>
          <p:spPr>
            <a:xfrm rot="10800000">
              <a:off x="464900" y="1246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1"/>
            <p:cNvSpPr/>
            <p:nvPr/>
          </p:nvSpPr>
          <p:spPr>
            <a:xfrm flipH="1">
              <a:off x="-830500" y="332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1"/>
            <p:cNvSpPr/>
            <p:nvPr/>
          </p:nvSpPr>
          <p:spPr>
            <a:xfrm flipH="1">
              <a:off x="-525700" y="484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1"/>
            <p:cNvSpPr/>
            <p:nvPr/>
          </p:nvSpPr>
          <p:spPr>
            <a:xfrm flipH="1">
              <a:off x="-68500" y="942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7" name="Google Shape;207;p11"/>
          <p:cNvGrpSpPr/>
          <p:nvPr/>
        </p:nvGrpSpPr>
        <p:grpSpPr>
          <a:xfrm>
            <a:off x="8397953" y="3741026"/>
            <a:ext cx="1055958" cy="862253"/>
            <a:chOff x="9453900" y="-1794812"/>
            <a:chExt cx="1055958" cy="862253"/>
          </a:xfrm>
        </p:grpSpPr>
        <p:sp>
          <p:nvSpPr>
            <p:cNvPr id="208" name="Google Shape;208;p11"/>
            <p:cNvSpPr/>
            <p:nvPr/>
          </p:nvSpPr>
          <p:spPr>
            <a:xfrm rot="10800000">
              <a:off x="9540159" y="-1104805"/>
              <a:ext cx="624666" cy="172247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1"/>
            <p:cNvSpPr/>
            <p:nvPr/>
          </p:nvSpPr>
          <p:spPr>
            <a:xfrm rot="10800000">
              <a:off x="9885192" y="-1277307"/>
              <a:ext cx="624666" cy="172247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1"/>
            <p:cNvSpPr/>
            <p:nvPr/>
          </p:nvSpPr>
          <p:spPr>
            <a:xfrm flipH="1">
              <a:off x="9453900" y="-1794812"/>
              <a:ext cx="624666" cy="172247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1"/>
            <p:cNvSpPr/>
            <p:nvPr/>
          </p:nvSpPr>
          <p:spPr>
            <a:xfrm flipH="1">
              <a:off x="9798934" y="-1622310"/>
              <a:ext cx="624666" cy="172247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"/>
          <p:cNvSpPr/>
          <p:nvPr/>
        </p:nvSpPr>
        <p:spPr>
          <a:xfrm>
            <a:off x="-1600200" y="-1390650"/>
            <a:ext cx="7886700" cy="78867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p13"/>
          <p:cNvSpPr txBox="1">
            <a:spLocks noGrp="1"/>
          </p:cNvSpPr>
          <p:nvPr>
            <p:ph type="title"/>
          </p:nvPr>
        </p:nvSpPr>
        <p:spPr>
          <a:xfrm>
            <a:off x="788750" y="1157918"/>
            <a:ext cx="24471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13"/>
          <p:cNvSpPr txBox="1">
            <a:spLocks noGrp="1"/>
          </p:cNvSpPr>
          <p:nvPr>
            <p:ph type="title" idx="2" hasCustomPrompt="1"/>
          </p:nvPr>
        </p:nvSpPr>
        <p:spPr>
          <a:xfrm>
            <a:off x="788750" y="618570"/>
            <a:ext cx="2445900" cy="4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500">
                <a:solidFill>
                  <a:schemeClr val="accen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7" name="Google Shape;217;p13"/>
          <p:cNvSpPr txBox="1">
            <a:spLocks noGrp="1"/>
          </p:cNvSpPr>
          <p:nvPr>
            <p:ph type="subTitle" idx="1"/>
          </p:nvPr>
        </p:nvSpPr>
        <p:spPr>
          <a:xfrm>
            <a:off x="788750" y="1827225"/>
            <a:ext cx="2445900" cy="6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18" name="Google Shape;218;p13"/>
          <p:cNvSpPr txBox="1">
            <a:spLocks noGrp="1"/>
          </p:cNvSpPr>
          <p:nvPr>
            <p:ph type="title" idx="3"/>
          </p:nvPr>
        </p:nvSpPr>
        <p:spPr>
          <a:xfrm>
            <a:off x="3288725" y="1157920"/>
            <a:ext cx="24495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19" name="Google Shape;219;p13"/>
          <p:cNvSpPr txBox="1">
            <a:spLocks noGrp="1"/>
          </p:cNvSpPr>
          <p:nvPr>
            <p:ph type="title" idx="4" hasCustomPrompt="1"/>
          </p:nvPr>
        </p:nvSpPr>
        <p:spPr>
          <a:xfrm>
            <a:off x="3288725" y="618570"/>
            <a:ext cx="2449500" cy="4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500">
                <a:solidFill>
                  <a:schemeClr val="accen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0" name="Google Shape;220;p13"/>
          <p:cNvSpPr txBox="1">
            <a:spLocks noGrp="1"/>
          </p:cNvSpPr>
          <p:nvPr>
            <p:ph type="subTitle" idx="5"/>
          </p:nvPr>
        </p:nvSpPr>
        <p:spPr>
          <a:xfrm>
            <a:off x="3288725" y="1827221"/>
            <a:ext cx="2450700" cy="60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21" name="Google Shape;221;p13"/>
          <p:cNvSpPr txBox="1">
            <a:spLocks noGrp="1"/>
          </p:cNvSpPr>
          <p:nvPr>
            <p:ph type="title" idx="6"/>
          </p:nvPr>
        </p:nvSpPr>
        <p:spPr>
          <a:xfrm>
            <a:off x="788750" y="3252295"/>
            <a:ext cx="2450700" cy="6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22" name="Google Shape;222;p13"/>
          <p:cNvSpPr txBox="1">
            <a:spLocks noGrp="1"/>
          </p:cNvSpPr>
          <p:nvPr>
            <p:ph type="title" idx="7" hasCustomPrompt="1"/>
          </p:nvPr>
        </p:nvSpPr>
        <p:spPr>
          <a:xfrm>
            <a:off x="788750" y="2712870"/>
            <a:ext cx="2450700" cy="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500">
                <a:solidFill>
                  <a:schemeClr val="accent5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3" name="Google Shape;223;p13"/>
          <p:cNvSpPr txBox="1">
            <a:spLocks noGrp="1"/>
          </p:cNvSpPr>
          <p:nvPr>
            <p:ph type="subTitle" idx="8"/>
          </p:nvPr>
        </p:nvSpPr>
        <p:spPr>
          <a:xfrm>
            <a:off x="788750" y="3921621"/>
            <a:ext cx="24507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24" name="Google Shape;224;p13"/>
          <p:cNvSpPr txBox="1">
            <a:spLocks noGrp="1"/>
          </p:cNvSpPr>
          <p:nvPr>
            <p:ph type="title" idx="9"/>
          </p:nvPr>
        </p:nvSpPr>
        <p:spPr>
          <a:xfrm>
            <a:off x="3288725" y="3253229"/>
            <a:ext cx="2450700" cy="6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None/>
              <a:defRPr sz="24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225" name="Google Shape;225;p13"/>
          <p:cNvSpPr txBox="1">
            <a:spLocks noGrp="1"/>
          </p:cNvSpPr>
          <p:nvPr>
            <p:ph type="title" idx="13" hasCustomPrompt="1"/>
          </p:nvPr>
        </p:nvSpPr>
        <p:spPr>
          <a:xfrm>
            <a:off x="3288725" y="2713426"/>
            <a:ext cx="2449500" cy="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500">
                <a:solidFill>
                  <a:schemeClr val="accent6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 sz="3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26" name="Google Shape;226;p13"/>
          <p:cNvSpPr txBox="1">
            <a:spLocks noGrp="1"/>
          </p:cNvSpPr>
          <p:nvPr>
            <p:ph type="subTitle" idx="14"/>
          </p:nvPr>
        </p:nvSpPr>
        <p:spPr>
          <a:xfrm>
            <a:off x="3288725" y="3922230"/>
            <a:ext cx="2450700" cy="60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None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grpSp>
        <p:nvGrpSpPr>
          <p:cNvPr id="227" name="Google Shape;227;p13"/>
          <p:cNvGrpSpPr/>
          <p:nvPr/>
        </p:nvGrpSpPr>
        <p:grpSpPr>
          <a:xfrm>
            <a:off x="5234963" y="19050"/>
            <a:ext cx="1583275" cy="476950"/>
            <a:chOff x="-830500" y="160050"/>
            <a:chExt cx="1583275" cy="476950"/>
          </a:xfrm>
        </p:grpSpPr>
        <p:sp>
          <p:nvSpPr>
            <p:cNvPr id="228" name="Google Shape;228;p13"/>
            <p:cNvSpPr/>
            <p:nvPr/>
          </p:nvSpPr>
          <p:spPr>
            <a:xfrm>
              <a:off x="40000" y="306775"/>
              <a:ext cx="549800" cy="146775"/>
            </a:xfrm>
            <a:custGeom>
              <a:avLst/>
              <a:gdLst/>
              <a:ahLst/>
              <a:cxnLst/>
              <a:rect l="l" t="t" r="r" b="b"/>
              <a:pathLst>
                <a:path w="21992" h="5871" extrusionOk="0">
                  <a:moveTo>
                    <a:pt x="0" y="1"/>
                  </a:moveTo>
                  <a:lnTo>
                    <a:pt x="0" y="5871"/>
                  </a:lnTo>
                  <a:lnTo>
                    <a:pt x="21991" y="5871"/>
                  </a:lnTo>
                  <a:lnTo>
                    <a:pt x="2199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3"/>
            <p:cNvSpPr/>
            <p:nvPr/>
          </p:nvSpPr>
          <p:spPr>
            <a:xfrm>
              <a:off x="200950" y="160050"/>
              <a:ext cx="551825" cy="149475"/>
            </a:xfrm>
            <a:custGeom>
              <a:avLst/>
              <a:gdLst/>
              <a:ahLst/>
              <a:cxnLst/>
              <a:rect l="l" t="t" r="r" b="b"/>
              <a:pathLst>
                <a:path w="22073" h="5979" extrusionOk="0">
                  <a:moveTo>
                    <a:pt x="108" y="0"/>
                  </a:moveTo>
                  <a:lnTo>
                    <a:pt x="108" y="0"/>
                  </a:lnTo>
                  <a:cubicBezTo>
                    <a:pt x="88" y="21"/>
                    <a:pt x="54" y="54"/>
                    <a:pt x="0" y="108"/>
                  </a:cubicBezTo>
                  <a:lnTo>
                    <a:pt x="0" y="1596"/>
                  </a:lnTo>
                  <a:lnTo>
                    <a:pt x="0" y="3057"/>
                  </a:lnTo>
                  <a:lnTo>
                    <a:pt x="0" y="5978"/>
                  </a:lnTo>
                  <a:lnTo>
                    <a:pt x="108" y="5978"/>
                  </a:lnTo>
                  <a:lnTo>
                    <a:pt x="15770" y="5870"/>
                  </a:lnTo>
                  <a:lnTo>
                    <a:pt x="216" y="5762"/>
                  </a:lnTo>
                  <a:lnTo>
                    <a:pt x="216" y="5762"/>
                  </a:lnTo>
                  <a:lnTo>
                    <a:pt x="216" y="3057"/>
                  </a:lnTo>
                  <a:lnTo>
                    <a:pt x="216" y="243"/>
                  </a:lnTo>
                  <a:lnTo>
                    <a:pt x="216" y="243"/>
                  </a:lnTo>
                  <a:lnTo>
                    <a:pt x="21964" y="109"/>
                  </a:lnTo>
                  <a:lnTo>
                    <a:pt x="21964" y="109"/>
                  </a:lnTo>
                  <a:cubicBezTo>
                    <a:pt x="21964" y="1921"/>
                    <a:pt x="22072" y="3382"/>
                    <a:pt x="22072" y="4301"/>
                  </a:cubicBezTo>
                  <a:lnTo>
                    <a:pt x="22072" y="108"/>
                  </a:lnTo>
                  <a:lnTo>
                    <a:pt x="22072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3"/>
            <p:cNvSpPr/>
            <p:nvPr/>
          </p:nvSpPr>
          <p:spPr>
            <a:xfrm flipH="1">
              <a:off x="-830500" y="332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3"/>
            <p:cNvSpPr/>
            <p:nvPr/>
          </p:nvSpPr>
          <p:spPr>
            <a:xfrm flipH="1">
              <a:off x="-525700" y="484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2" name="Google Shape;232;p13"/>
          <p:cNvGrpSpPr/>
          <p:nvPr/>
        </p:nvGrpSpPr>
        <p:grpSpPr>
          <a:xfrm>
            <a:off x="8052821" y="3902951"/>
            <a:ext cx="1233732" cy="862253"/>
            <a:chOff x="9540159" y="-1794812"/>
            <a:chExt cx="1233732" cy="862253"/>
          </a:xfrm>
        </p:grpSpPr>
        <p:sp>
          <p:nvSpPr>
            <p:cNvPr id="233" name="Google Shape;233;p13"/>
            <p:cNvSpPr/>
            <p:nvPr/>
          </p:nvSpPr>
          <p:spPr>
            <a:xfrm rot="10800000">
              <a:off x="9540159" y="-1104805"/>
              <a:ext cx="624666" cy="172247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" name="Google Shape;234;p13"/>
            <p:cNvSpPr/>
            <p:nvPr/>
          </p:nvSpPr>
          <p:spPr>
            <a:xfrm rot="10800000">
              <a:off x="9885192" y="-1277307"/>
              <a:ext cx="624666" cy="172247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" name="Google Shape;235;p13"/>
            <p:cNvSpPr/>
            <p:nvPr/>
          </p:nvSpPr>
          <p:spPr>
            <a:xfrm flipH="1">
              <a:off x="10149225" y="-1794812"/>
              <a:ext cx="624666" cy="172247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13"/>
            <p:cNvSpPr/>
            <p:nvPr/>
          </p:nvSpPr>
          <p:spPr>
            <a:xfrm flipH="1">
              <a:off x="9798934" y="-1622310"/>
              <a:ext cx="624666" cy="172247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7" name="Google Shape;237;p13"/>
          <p:cNvGrpSpPr/>
          <p:nvPr/>
        </p:nvGrpSpPr>
        <p:grpSpPr>
          <a:xfrm>
            <a:off x="7382793" y="5911"/>
            <a:ext cx="1918718" cy="2929652"/>
            <a:chOff x="8104200" y="-191237"/>
            <a:chExt cx="1694981" cy="2588261"/>
          </a:xfrm>
        </p:grpSpPr>
        <p:sp>
          <p:nvSpPr>
            <p:cNvPr id="238" name="Google Shape;238;p13"/>
            <p:cNvSpPr/>
            <p:nvPr/>
          </p:nvSpPr>
          <p:spPr>
            <a:xfrm>
              <a:off x="9252781" y="1925061"/>
              <a:ext cx="546400" cy="144050"/>
            </a:xfrm>
            <a:custGeom>
              <a:avLst/>
              <a:gdLst/>
              <a:ahLst/>
              <a:cxnLst/>
              <a:rect l="l" t="t" r="r" b="b"/>
              <a:pathLst>
                <a:path w="21856" h="5762" extrusionOk="0">
                  <a:moveTo>
                    <a:pt x="0" y="0"/>
                  </a:moveTo>
                  <a:lnTo>
                    <a:pt x="0" y="5762"/>
                  </a:lnTo>
                  <a:lnTo>
                    <a:pt x="21856" y="5762"/>
                  </a:lnTo>
                  <a:lnTo>
                    <a:pt x="21856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" name="Google Shape;239;p13"/>
            <p:cNvSpPr/>
            <p:nvPr/>
          </p:nvSpPr>
          <p:spPr>
            <a:xfrm flipH="1">
              <a:off x="8878593" y="2244848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" name="Google Shape;240;p13"/>
            <p:cNvSpPr/>
            <p:nvPr/>
          </p:nvSpPr>
          <p:spPr>
            <a:xfrm rot="10800000">
              <a:off x="8802393" y="1711448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" name="Google Shape;241;p13"/>
            <p:cNvSpPr/>
            <p:nvPr/>
          </p:nvSpPr>
          <p:spPr>
            <a:xfrm rot="10800000">
              <a:off x="9107193" y="1559048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" name="Google Shape;242;p13"/>
            <p:cNvSpPr/>
            <p:nvPr/>
          </p:nvSpPr>
          <p:spPr>
            <a:xfrm flipH="1">
              <a:off x="8104200" y="-37444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" name="Google Shape;243;p13"/>
            <p:cNvSpPr/>
            <p:nvPr/>
          </p:nvSpPr>
          <p:spPr>
            <a:xfrm flipH="1">
              <a:off x="8409000" y="114956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" name="Google Shape;244;p13"/>
            <p:cNvSpPr/>
            <p:nvPr/>
          </p:nvSpPr>
          <p:spPr>
            <a:xfrm flipH="1">
              <a:off x="8696029" y="646963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" name="Google Shape;245;p13"/>
            <p:cNvSpPr/>
            <p:nvPr/>
          </p:nvSpPr>
          <p:spPr>
            <a:xfrm flipH="1">
              <a:off x="9000829" y="799363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" name="Google Shape;246;p13"/>
            <p:cNvSpPr/>
            <p:nvPr/>
          </p:nvSpPr>
          <p:spPr>
            <a:xfrm rot="10800000">
              <a:off x="8332800" y="-191237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Signika Negative"/>
              <a:buNone/>
              <a:defRPr sz="3600" b="1">
                <a:solidFill>
                  <a:schemeClr val="dk1"/>
                </a:solidFill>
                <a:latin typeface="Signika Negative"/>
                <a:ea typeface="Signika Negative"/>
                <a:cs typeface="Signika Negative"/>
                <a:sym typeface="Signika Negativ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omfortaa"/>
              <a:buChar char="●"/>
              <a:defRPr sz="1800"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○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■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●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○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■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●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○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omfortaa"/>
              <a:buChar char="■"/>
              <a:defRPr>
                <a:solidFill>
                  <a:schemeClr val="dk2"/>
                </a:solidFill>
                <a:latin typeface="Comfortaa"/>
                <a:ea typeface="Comfortaa"/>
                <a:cs typeface="Comfortaa"/>
                <a:sym typeface="Comforta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7" r:id="rId7"/>
    <p:sldLayoutId id="2147483658" r:id="rId8"/>
    <p:sldLayoutId id="2147483659" r:id="rId9"/>
    <p:sldLayoutId id="2147483663" r:id="rId10"/>
    <p:sldLayoutId id="2147483664" r:id="rId11"/>
    <p:sldLayoutId id="2147483665" r:id="rId12"/>
    <p:sldLayoutId id="2147483666" r:id="rId13"/>
    <p:sldLayoutId id="2147483670" r:id="rId14"/>
    <p:sldLayoutId id="2147483671" r:id="rId15"/>
    <p:sldLayoutId id="2147483672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5" name="Google Shape;605;p30"/>
          <p:cNvGrpSpPr/>
          <p:nvPr/>
        </p:nvGrpSpPr>
        <p:grpSpPr>
          <a:xfrm>
            <a:off x="8042763" y="3598151"/>
            <a:ext cx="710924" cy="862253"/>
            <a:chOff x="9453900" y="-1794812"/>
            <a:chExt cx="710924" cy="862253"/>
          </a:xfrm>
        </p:grpSpPr>
        <p:sp>
          <p:nvSpPr>
            <p:cNvPr id="606" name="Google Shape;606;p30"/>
            <p:cNvSpPr/>
            <p:nvPr/>
          </p:nvSpPr>
          <p:spPr>
            <a:xfrm rot="10800000">
              <a:off x="9540159" y="-1104805"/>
              <a:ext cx="624666" cy="172247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0"/>
            <p:cNvSpPr/>
            <p:nvPr/>
          </p:nvSpPr>
          <p:spPr>
            <a:xfrm flipH="1">
              <a:off x="9453900" y="-1794812"/>
              <a:ext cx="624666" cy="172247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8" name="Google Shape;608;p30"/>
          <p:cNvGrpSpPr/>
          <p:nvPr/>
        </p:nvGrpSpPr>
        <p:grpSpPr>
          <a:xfrm>
            <a:off x="7880226" y="609666"/>
            <a:ext cx="811212" cy="2153395"/>
            <a:chOff x="8409000" y="342163"/>
            <a:chExt cx="716618" cy="1902461"/>
          </a:xfrm>
        </p:grpSpPr>
        <p:sp>
          <p:nvSpPr>
            <p:cNvPr id="609" name="Google Shape;609;p30"/>
            <p:cNvSpPr/>
            <p:nvPr/>
          </p:nvSpPr>
          <p:spPr>
            <a:xfrm flipH="1">
              <a:off x="8573793" y="2092448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0"/>
            <p:cNvSpPr/>
            <p:nvPr/>
          </p:nvSpPr>
          <p:spPr>
            <a:xfrm flipH="1">
              <a:off x="8409000" y="342163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0"/>
            <p:cNvSpPr/>
            <p:nvPr/>
          </p:nvSpPr>
          <p:spPr>
            <a:xfrm flipH="1">
              <a:off x="8561400" y="646963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2" name="Google Shape;612;p30"/>
          <p:cNvGrpSpPr/>
          <p:nvPr/>
        </p:nvGrpSpPr>
        <p:grpSpPr>
          <a:xfrm>
            <a:off x="4070167" y="3033958"/>
            <a:ext cx="1447234" cy="884863"/>
            <a:chOff x="7700" y="218491"/>
            <a:chExt cx="1278475" cy="781750"/>
          </a:xfrm>
        </p:grpSpPr>
        <p:sp>
          <p:nvSpPr>
            <p:cNvPr id="613" name="Google Shape;613;p30"/>
            <p:cNvSpPr/>
            <p:nvPr/>
          </p:nvSpPr>
          <p:spPr>
            <a:xfrm>
              <a:off x="573400" y="365216"/>
              <a:ext cx="549800" cy="146775"/>
            </a:xfrm>
            <a:custGeom>
              <a:avLst/>
              <a:gdLst/>
              <a:ahLst/>
              <a:cxnLst/>
              <a:rect l="l" t="t" r="r" b="b"/>
              <a:pathLst>
                <a:path w="21992" h="5871" extrusionOk="0">
                  <a:moveTo>
                    <a:pt x="0" y="1"/>
                  </a:moveTo>
                  <a:lnTo>
                    <a:pt x="0" y="5871"/>
                  </a:lnTo>
                  <a:lnTo>
                    <a:pt x="21991" y="5871"/>
                  </a:lnTo>
                  <a:lnTo>
                    <a:pt x="2199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0"/>
            <p:cNvSpPr/>
            <p:nvPr/>
          </p:nvSpPr>
          <p:spPr>
            <a:xfrm>
              <a:off x="734350" y="218491"/>
              <a:ext cx="551825" cy="149475"/>
            </a:xfrm>
            <a:custGeom>
              <a:avLst/>
              <a:gdLst/>
              <a:ahLst/>
              <a:cxnLst/>
              <a:rect l="l" t="t" r="r" b="b"/>
              <a:pathLst>
                <a:path w="22073" h="5979" extrusionOk="0">
                  <a:moveTo>
                    <a:pt x="108" y="0"/>
                  </a:moveTo>
                  <a:lnTo>
                    <a:pt x="108" y="0"/>
                  </a:lnTo>
                  <a:cubicBezTo>
                    <a:pt x="88" y="21"/>
                    <a:pt x="54" y="54"/>
                    <a:pt x="0" y="108"/>
                  </a:cubicBezTo>
                  <a:lnTo>
                    <a:pt x="0" y="1596"/>
                  </a:lnTo>
                  <a:lnTo>
                    <a:pt x="0" y="3057"/>
                  </a:lnTo>
                  <a:lnTo>
                    <a:pt x="0" y="5978"/>
                  </a:lnTo>
                  <a:lnTo>
                    <a:pt x="108" y="5978"/>
                  </a:lnTo>
                  <a:lnTo>
                    <a:pt x="15770" y="5870"/>
                  </a:lnTo>
                  <a:lnTo>
                    <a:pt x="216" y="5762"/>
                  </a:lnTo>
                  <a:lnTo>
                    <a:pt x="216" y="5762"/>
                  </a:lnTo>
                  <a:lnTo>
                    <a:pt x="216" y="3057"/>
                  </a:lnTo>
                  <a:lnTo>
                    <a:pt x="216" y="243"/>
                  </a:lnTo>
                  <a:lnTo>
                    <a:pt x="216" y="243"/>
                  </a:lnTo>
                  <a:lnTo>
                    <a:pt x="21964" y="109"/>
                  </a:lnTo>
                  <a:lnTo>
                    <a:pt x="21964" y="109"/>
                  </a:lnTo>
                  <a:cubicBezTo>
                    <a:pt x="21964" y="1921"/>
                    <a:pt x="22072" y="3382"/>
                    <a:pt x="22072" y="4301"/>
                  </a:cubicBezTo>
                  <a:lnTo>
                    <a:pt x="22072" y="108"/>
                  </a:lnTo>
                  <a:lnTo>
                    <a:pt x="22072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0"/>
            <p:cNvSpPr/>
            <p:nvPr/>
          </p:nvSpPr>
          <p:spPr>
            <a:xfrm flipH="1">
              <a:off x="7700" y="543266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0"/>
            <p:cNvSpPr/>
            <p:nvPr/>
          </p:nvSpPr>
          <p:spPr>
            <a:xfrm flipH="1">
              <a:off x="160100" y="848066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17" name="Google Shape;617;p30"/>
          <p:cNvGrpSpPr/>
          <p:nvPr/>
        </p:nvGrpSpPr>
        <p:grpSpPr>
          <a:xfrm>
            <a:off x="5387363" y="801025"/>
            <a:ext cx="1694825" cy="3809775"/>
            <a:chOff x="-678100" y="942025"/>
            <a:chExt cx="1694825" cy="3809775"/>
          </a:xfrm>
        </p:grpSpPr>
        <p:sp>
          <p:nvSpPr>
            <p:cNvPr id="618" name="Google Shape;618;p30"/>
            <p:cNvSpPr/>
            <p:nvPr/>
          </p:nvSpPr>
          <p:spPr>
            <a:xfrm>
              <a:off x="888" y="3975038"/>
              <a:ext cx="546400" cy="144050"/>
            </a:xfrm>
            <a:custGeom>
              <a:avLst/>
              <a:gdLst/>
              <a:ahLst/>
              <a:cxnLst/>
              <a:rect l="l" t="t" r="r" b="b"/>
              <a:pathLst>
                <a:path w="21856" h="5762" extrusionOk="0">
                  <a:moveTo>
                    <a:pt x="0" y="0"/>
                  </a:moveTo>
                  <a:lnTo>
                    <a:pt x="0" y="5762"/>
                  </a:lnTo>
                  <a:lnTo>
                    <a:pt x="21856" y="5762"/>
                  </a:lnTo>
                  <a:lnTo>
                    <a:pt x="21856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0"/>
            <p:cNvSpPr/>
            <p:nvPr/>
          </p:nvSpPr>
          <p:spPr>
            <a:xfrm flipH="1">
              <a:off x="-678100" y="4142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0"/>
            <p:cNvSpPr/>
            <p:nvPr/>
          </p:nvSpPr>
          <p:spPr>
            <a:xfrm flipH="1">
              <a:off x="-373300" y="4294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0"/>
            <p:cNvSpPr/>
            <p:nvPr/>
          </p:nvSpPr>
          <p:spPr>
            <a:xfrm flipH="1">
              <a:off x="-220900" y="45996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0"/>
            <p:cNvSpPr/>
            <p:nvPr/>
          </p:nvSpPr>
          <p:spPr>
            <a:xfrm rot="10800000">
              <a:off x="-144700" y="3609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0"/>
            <p:cNvSpPr/>
            <p:nvPr/>
          </p:nvSpPr>
          <p:spPr>
            <a:xfrm rot="10800000">
              <a:off x="7700" y="33042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0"/>
            <p:cNvSpPr/>
            <p:nvPr/>
          </p:nvSpPr>
          <p:spPr>
            <a:xfrm flipH="1">
              <a:off x="-525700" y="2237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0"/>
            <p:cNvSpPr/>
            <p:nvPr/>
          </p:nvSpPr>
          <p:spPr>
            <a:xfrm flipH="1">
              <a:off x="-220900" y="2389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0"/>
            <p:cNvSpPr/>
            <p:nvPr/>
          </p:nvSpPr>
          <p:spPr>
            <a:xfrm flipH="1">
              <a:off x="236300" y="2847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0"/>
            <p:cNvSpPr/>
            <p:nvPr/>
          </p:nvSpPr>
          <p:spPr>
            <a:xfrm rot="10800000">
              <a:off x="-297100" y="1856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0"/>
            <p:cNvSpPr/>
            <p:nvPr/>
          </p:nvSpPr>
          <p:spPr>
            <a:xfrm rot="10800000">
              <a:off x="7700" y="1704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0"/>
            <p:cNvSpPr/>
            <p:nvPr/>
          </p:nvSpPr>
          <p:spPr>
            <a:xfrm rot="10800000">
              <a:off x="464900" y="1246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0"/>
            <p:cNvSpPr/>
            <p:nvPr/>
          </p:nvSpPr>
          <p:spPr>
            <a:xfrm flipH="1">
              <a:off x="-68500" y="942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31" name="Google Shape;631;p30"/>
          <p:cNvSpPr/>
          <p:nvPr/>
        </p:nvSpPr>
        <p:spPr>
          <a:xfrm>
            <a:off x="-781050" y="-1281750"/>
            <a:ext cx="5892000" cy="5892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2" name="Google Shape;632;p30"/>
          <p:cNvGrpSpPr/>
          <p:nvPr/>
        </p:nvGrpSpPr>
        <p:grpSpPr>
          <a:xfrm>
            <a:off x="5170747" y="114966"/>
            <a:ext cx="903592" cy="1751679"/>
            <a:chOff x="9924822" y="195528"/>
            <a:chExt cx="903592" cy="1751679"/>
          </a:xfrm>
        </p:grpSpPr>
        <p:sp>
          <p:nvSpPr>
            <p:cNvPr id="633" name="Google Shape;633;p30"/>
            <p:cNvSpPr/>
            <p:nvPr/>
          </p:nvSpPr>
          <p:spPr>
            <a:xfrm>
              <a:off x="9953520" y="1095657"/>
              <a:ext cx="835037" cy="842476"/>
            </a:xfrm>
            <a:custGeom>
              <a:avLst/>
              <a:gdLst/>
              <a:ahLst/>
              <a:cxnLst/>
              <a:rect l="l" t="t" r="r" b="b"/>
              <a:pathLst>
                <a:path w="26042" h="26274" extrusionOk="0">
                  <a:moveTo>
                    <a:pt x="0" y="0"/>
                  </a:moveTo>
                  <a:lnTo>
                    <a:pt x="0" y="0"/>
                  </a:lnTo>
                  <a:cubicBezTo>
                    <a:pt x="585" y="6256"/>
                    <a:pt x="2337" y="12324"/>
                    <a:pt x="5163" y="17920"/>
                  </a:cubicBezTo>
                  <a:cubicBezTo>
                    <a:pt x="7462" y="22385"/>
                    <a:pt x="9346" y="26097"/>
                    <a:pt x="12229" y="26267"/>
                  </a:cubicBezTo>
                  <a:cubicBezTo>
                    <a:pt x="12301" y="26272"/>
                    <a:pt x="12372" y="26274"/>
                    <a:pt x="12443" y="26274"/>
                  </a:cubicBezTo>
                  <a:cubicBezTo>
                    <a:pt x="17500" y="26274"/>
                    <a:pt x="21970" y="15201"/>
                    <a:pt x="23215" y="12116"/>
                  </a:cubicBezTo>
                  <a:cubicBezTo>
                    <a:pt x="24553" y="8800"/>
                    <a:pt x="25495" y="5333"/>
                    <a:pt x="26041" y="18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0"/>
            <p:cNvSpPr/>
            <p:nvPr/>
          </p:nvSpPr>
          <p:spPr>
            <a:xfrm>
              <a:off x="10076041" y="1397004"/>
              <a:ext cx="63585" cy="233241"/>
            </a:xfrm>
            <a:custGeom>
              <a:avLst/>
              <a:gdLst/>
              <a:ahLst/>
              <a:cxnLst/>
              <a:rect l="l" t="t" r="r" b="b"/>
              <a:pathLst>
                <a:path w="1983" h="7274" extrusionOk="0">
                  <a:moveTo>
                    <a:pt x="1531" y="0"/>
                  </a:moveTo>
                  <a:cubicBezTo>
                    <a:pt x="1300" y="0"/>
                    <a:pt x="1060" y="146"/>
                    <a:pt x="1041" y="438"/>
                  </a:cubicBezTo>
                  <a:cubicBezTo>
                    <a:pt x="871" y="2549"/>
                    <a:pt x="551" y="4640"/>
                    <a:pt x="80" y="6694"/>
                  </a:cubicBezTo>
                  <a:cubicBezTo>
                    <a:pt x="1" y="7045"/>
                    <a:pt x="288" y="7273"/>
                    <a:pt x="564" y="7273"/>
                  </a:cubicBezTo>
                  <a:cubicBezTo>
                    <a:pt x="747" y="7273"/>
                    <a:pt x="924" y="7172"/>
                    <a:pt x="984" y="6939"/>
                  </a:cubicBezTo>
                  <a:cubicBezTo>
                    <a:pt x="1474" y="4810"/>
                    <a:pt x="1795" y="2643"/>
                    <a:pt x="1964" y="438"/>
                  </a:cubicBezTo>
                  <a:cubicBezTo>
                    <a:pt x="1983" y="146"/>
                    <a:pt x="1762" y="0"/>
                    <a:pt x="1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0"/>
            <p:cNvSpPr/>
            <p:nvPr/>
          </p:nvSpPr>
          <p:spPr>
            <a:xfrm>
              <a:off x="10099833" y="1386871"/>
              <a:ext cx="272200" cy="221024"/>
            </a:xfrm>
            <a:custGeom>
              <a:avLst/>
              <a:gdLst/>
              <a:ahLst/>
              <a:cxnLst/>
              <a:rect l="l" t="t" r="r" b="b"/>
              <a:pathLst>
                <a:path w="8489" h="6893" extrusionOk="0">
                  <a:moveTo>
                    <a:pt x="686" y="1"/>
                  </a:moveTo>
                  <a:cubicBezTo>
                    <a:pt x="322" y="1"/>
                    <a:pt x="0" y="470"/>
                    <a:pt x="337" y="792"/>
                  </a:cubicBezTo>
                  <a:cubicBezTo>
                    <a:pt x="2654" y="2940"/>
                    <a:pt x="5085" y="4937"/>
                    <a:pt x="7629" y="6803"/>
                  </a:cubicBezTo>
                  <a:cubicBezTo>
                    <a:pt x="7711" y="6865"/>
                    <a:pt x="7793" y="6892"/>
                    <a:pt x="7870" y="6892"/>
                  </a:cubicBezTo>
                  <a:cubicBezTo>
                    <a:pt x="8236" y="6892"/>
                    <a:pt x="8489" y="6291"/>
                    <a:pt x="8100" y="6011"/>
                  </a:cubicBezTo>
                  <a:cubicBezTo>
                    <a:pt x="5631" y="4184"/>
                    <a:pt x="3238" y="2224"/>
                    <a:pt x="996" y="133"/>
                  </a:cubicBezTo>
                  <a:cubicBezTo>
                    <a:pt x="899" y="40"/>
                    <a:pt x="791" y="1"/>
                    <a:pt x="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0"/>
            <p:cNvSpPr/>
            <p:nvPr/>
          </p:nvSpPr>
          <p:spPr>
            <a:xfrm>
              <a:off x="10340320" y="1431217"/>
              <a:ext cx="216759" cy="180782"/>
            </a:xfrm>
            <a:custGeom>
              <a:avLst/>
              <a:gdLst/>
              <a:ahLst/>
              <a:cxnLst/>
              <a:rect l="l" t="t" r="r" b="b"/>
              <a:pathLst>
                <a:path w="6760" h="5638" extrusionOk="0">
                  <a:moveTo>
                    <a:pt x="6125" y="0"/>
                  </a:moveTo>
                  <a:cubicBezTo>
                    <a:pt x="6019" y="0"/>
                    <a:pt x="5911" y="48"/>
                    <a:pt x="5819" y="163"/>
                  </a:cubicBezTo>
                  <a:cubicBezTo>
                    <a:pt x="4274" y="1972"/>
                    <a:pt x="2465" y="3536"/>
                    <a:pt x="430" y="4760"/>
                  </a:cubicBezTo>
                  <a:cubicBezTo>
                    <a:pt x="0" y="5031"/>
                    <a:pt x="270" y="5638"/>
                    <a:pt x="671" y="5638"/>
                  </a:cubicBezTo>
                  <a:cubicBezTo>
                    <a:pt x="744" y="5638"/>
                    <a:pt x="822" y="5617"/>
                    <a:pt x="901" y="5571"/>
                  </a:cubicBezTo>
                  <a:lnTo>
                    <a:pt x="901" y="5552"/>
                  </a:lnTo>
                  <a:cubicBezTo>
                    <a:pt x="2993" y="4289"/>
                    <a:pt x="4877" y="2688"/>
                    <a:pt x="6460" y="803"/>
                  </a:cubicBezTo>
                  <a:cubicBezTo>
                    <a:pt x="6759" y="461"/>
                    <a:pt x="6455" y="0"/>
                    <a:pt x="61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0"/>
            <p:cNvSpPr/>
            <p:nvPr/>
          </p:nvSpPr>
          <p:spPr>
            <a:xfrm>
              <a:off x="10528798" y="1434841"/>
              <a:ext cx="130376" cy="209641"/>
            </a:xfrm>
            <a:custGeom>
              <a:avLst/>
              <a:gdLst/>
              <a:ahLst/>
              <a:cxnLst/>
              <a:rect l="l" t="t" r="r" b="b"/>
              <a:pathLst>
                <a:path w="4066" h="6538" extrusionOk="0">
                  <a:moveTo>
                    <a:pt x="645" y="0"/>
                  </a:moveTo>
                  <a:cubicBezTo>
                    <a:pt x="326" y="0"/>
                    <a:pt x="1" y="336"/>
                    <a:pt x="224" y="690"/>
                  </a:cubicBezTo>
                  <a:cubicBezTo>
                    <a:pt x="1279" y="2462"/>
                    <a:pt x="2221" y="4308"/>
                    <a:pt x="3031" y="6230"/>
                  </a:cubicBezTo>
                  <a:cubicBezTo>
                    <a:pt x="3120" y="6445"/>
                    <a:pt x="3314" y="6537"/>
                    <a:pt x="3501" y="6537"/>
                  </a:cubicBezTo>
                  <a:cubicBezTo>
                    <a:pt x="3791" y="6537"/>
                    <a:pt x="4066" y="6317"/>
                    <a:pt x="3917" y="5985"/>
                  </a:cubicBezTo>
                  <a:cubicBezTo>
                    <a:pt x="3107" y="3988"/>
                    <a:pt x="2127" y="2066"/>
                    <a:pt x="1015" y="219"/>
                  </a:cubicBezTo>
                  <a:cubicBezTo>
                    <a:pt x="924" y="65"/>
                    <a:pt x="785" y="0"/>
                    <a:pt x="6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0"/>
            <p:cNvSpPr/>
            <p:nvPr/>
          </p:nvSpPr>
          <p:spPr>
            <a:xfrm>
              <a:off x="10068922" y="1265890"/>
              <a:ext cx="81605" cy="139130"/>
            </a:xfrm>
            <a:custGeom>
              <a:avLst/>
              <a:gdLst/>
              <a:ahLst/>
              <a:cxnLst/>
              <a:rect l="l" t="t" r="r" b="b"/>
              <a:pathLst>
                <a:path w="2545" h="4339" extrusionOk="0">
                  <a:moveTo>
                    <a:pt x="1159" y="0"/>
                  </a:moveTo>
                  <a:cubicBezTo>
                    <a:pt x="1013" y="0"/>
                    <a:pt x="867" y="15"/>
                    <a:pt x="716" y="43"/>
                  </a:cubicBezTo>
                  <a:cubicBezTo>
                    <a:pt x="315" y="120"/>
                    <a:pt x="305" y="562"/>
                    <a:pt x="527" y="801"/>
                  </a:cubicBezTo>
                  <a:lnTo>
                    <a:pt x="527" y="801"/>
                  </a:lnTo>
                  <a:lnTo>
                    <a:pt x="490" y="815"/>
                  </a:lnTo>
                  <a:cubicBezTo>
                    <a:pt x="95" y="966"/>
                    <a:pt x="0" y="1588"/>
                    <a:pt x="490" y="1701"/>
                  </a:cubicBezTo>
                  <a:lnTo>
                    <a:pt x="510" y="1706"/>
                  </a:lnTo>
                  <a:lnTo>
                    <a:pt x="510" y="1706"/>
                  </a:lnTo>
                  <a:cubicBezTo>
                    <a:pt x="513" y="1735"/>
                    <a:pt x="518" y="1764"/>
                    <a:pt x="526" y="1792"/>
                  </a:cubicBezTo>
                  <a:lnTo>
                    <a:pt x="526" y="1792"/>
                  </a:lnTo>
                  <a:cubicBezTo>
                    <a:pt x="359" y="1948"/>
                    <a:pt x="379" y="2240"/>
                    <a:pt x="528" y="2422"/>
                  </a:cubicBezTo>
                  <a:lnTo>
                    <a:pt x="528" y="2422"/>
                  </a:lnTo>
                  <a:lnTo>
                    <a:pt x="471" y="2455"/>
                  </a:lnTo>
                  <a:cubicBezTo>
                    <a:pt x="38" y="2718"/>
                    <a:pt x="264" y="3284"/>
                    <a:pt x="698" y="3321"/>
                  </a:cubicBezTo>
                  <a:lnTo>
                    <a:pt x="822" y="3338"/>
                  </a:lnTo>
                  <a:lnTo>
                    <a:pt x="822" y="3338"/>
                  </a:lnTo>
                  <a:cubicBezTo>
                    <a:pt x="831" y="3375"/>
                    <a:pt x="844" y="3411"/>
                    <a:pt x="861" y="3445"/>
                  </a:cubicBezTo>
                  <a:lnTo>
                    <a:pt x="861" y="3445"/>
                  </a:lnTo>
                  <a:cubicBezTo>
                    <a:pt x="825" y="3478"/>
                    <a:pt x="789" y="3512"/>
                    <a:pt x="754" y="3547"/>
                  </a:cubicBezTo>
                  <a:cubicBezTo>
                    <a:pt x="432" y="3869"/>
                    <a:pt x="758" y="4339"/>
                    <a:pt x="1113" y="4339"/>
                  </a:cubicBezTo>
                  <a:cubicBezTo>
                    <a:pt x="1216" y="4339"/>
                    <a:pt x="1321" y="4300"/>
                    <a:pt x="1414" y="4207"/>
                  </a:cubicBezTo>
                  <a:cubicBezTo>
                    <a:pt x="1583" y="4019"/>
                    <a:pt x="1790" y="3868"/>
                    <a:pt x="2035" y="3774"/>
                  </a:cubicBezTo>
                  <a:cubicBezTo>
                    <a:pt x="2393" y="3642"/>
                    <a:pt x="2544" y="2963"/>
                    <a:pt x="2035" y="2888"/>
                  </a:cubicBezTo>
                  <a:lnTo>
                    <a:pt x="2017" y="2885"/>
                  </a:lnTo>
                  <a:lnTo>
                    <a:pt x="2017" y="2885"/>
                  </a:lnTo>
                  <a:cubicBezTo>
                    <a:pt x="2001" y="2811"/>
                    <a:pt x="1961" y="2743"/>
                    <a:pt x="1907" y="2684"/>
                  </a:cubicBezTo>
                  <a:lnTo>
                    <a:pt x="1907" y="2684"/>
                  </a:lnTo>
                  <a:cubicBezTo>
                    <a:pt x="2109" y="2533"/>
                    <a:pt x="2147" y="2277"/>
                    <a:pt x="2050" y="2079"/>
                  </a:cubicBezTo>
                  <a:lnTo>
                    <a:pt x="2050" y="2079"/>
                  </a:lnTo>
                  <a:cubicBezTo>
                    <a:pt x="2297" y="1867"/>
                    <a:pt x="2188" y="1338"/>
                    <a:pt x="1847" y="1286"/>
                  </a:cubicBezTo>
                  <a:lnTo>
                    <a:pt x="1763" y="1274"/>
                  </a:lnTo>
                  <a:lnTo>
                    <a:pt x="1763" y="1274"/>
                  </a:lnTo>
                  <a:cubicBezTo>
                    <a:pt x="1964" y="1119"/>
                    <a:pt x="2036" y="819"/>
                    <a:pt x="1911" y="620"/>
                  </a:cubicBezTo>
                  <a:lnTo>
                    <a:pt x="1911" y="620"/>
                  </a:lnTo>
                  <a:cubicBezTo>
                    <a:pt x="1975" y="385"/>
                    <a:pt x="1858" y="128"/>
                    <a:pt x="1602" y="43"/>
                  </a:cubicBezTo>
                  <a:cubicBezTo>
                    <a:pt x="1451" y="15"/>
                    <a:pt x="1305" y="0"/>
                    <a:pt x="1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0"/>
            <p:cNvSpPr/>
            <p:nvPr/>
          </p:nvSpPr>
          <p:spPr>
            <a:xfrm>
              <a:off x="10513792" y="1308344"/>
              <a:ext cx="96516" cy="151732"/>
            </a:xfrm>
            <a:custGeom>
              <a:avLst/>
              <a:gdLst/>
              <a:ahLst/>
              <a:cxnLst/>
              <a:rect l="l" t="t" r="r" b="b"/>
              <a:pathLst>
                <a:path w="3010" h="4732" extrusionOk="0">
                  <a:moveTo>
                    <a:pt x="880" y="0"/>
                  </a:moveTo>
                  <a:cubicBezTo>
                    <a:pt x="425" y="0"/>
                    <a:pt x="313" y="526"/>
                    <a:pt x="546" y="792"/>
                  </a:cubicBezTo>
                  <a:lnTo>
                    <a:pt x="546" y="792"/>
                  </a:lnTo>
                  <a:lnTo>
                    <a:pt x="428" y="829"/>
                  </a:lnTo>
                  <a:cubicBezTo>
                    <a:pt x="43" y="946"/>
                    <a:pt x="0" y="1449"/>
                    <a:pt x="298" y="1653"/>
                  </a:cubicBezTo>
                  <a:lnTo>
                    <a:pt x="298" y="1653"/>
                  </a:lnTo>
                  <a:cubicBezTo>
                    <a:pt x="90" y="1886"/>
                    <a:pt x="164" y="2341"/>
                    <a:pt x="522" y="2431"/>
                  </a:cubicBezTo>
                  <a:cubicBezTo>
                    <a:pt x="542" y="2435"/>
                    <a:pt x="562" y="2440"/>
                    <a:pt x="582" y="2445"/>
                  </a:cubicBezTo>
                  <a:lnTo>
                    <a:pt x="582" y="2445"/>
                  </a:lnTo>
                  <a:lnTo>
                    <a:pt x="447" y="2487"/>
                  </a:lnTo>
                  <a:cubicBezTo>
                    <a:pt x="118" y="2602"/>
                    <a:pt x="39" y="2988"/>
                    <a:pt x="209" y="3225"/>
                  </a:cubicBezTo>
                  <a:lnTo>
                    <a:pt x="209" y="3225"/>
                  </a:lnTo>
                  <a:cubicBezTo>
                    <a:pt x="47" y="3424"/>
                    <a:pt x="79" y="3738"/>
                    <a:pt x="306" y="3892"/>
                  </a:cubicBezTo>
                  <a:lnTo>
                    <a:pt x="306" y="3892"/>
                  </a:lnTo>
                  <a:cubicBezTo>
                    <a:pt x="181" y="4217"/>
                    <a:pt x="279" y="4568"/>
                    <a:pt x="767" y="4711"/>
                  </a:cubicBezTo>
                  <a:cubicBezTo>
                    <a:pt x="817" y="4725"/>
                    <a:pt x="864" y="4732"/>
                    <a:pt x="909" y="4732"/>
                  </a:cubicBezTo>
                  <a:cubicBezTo>
                    <a:pt x="1225" y="4732"/>
                    <a:pt x="1402" y="4395"/>
                    <a:pt x="1331" y="4122"/>
                  </a:cubicBezTo>
                  <a:lnTo>
                    <a:pt x="1331" y="4122"/>
                  </a:lnTo>
                  <a:cubicBezTo>
                    <a:pt x="1481" y="4033"/>
                    <a:pt x="1559" y="3880"/>
                    <a:pt x="1563" y="3725"/>
                  </a:cubicBezTo>
                  <a:lnTo>
                    <a:pt x="1563" y="3725"/>
                  </a:lnTo>
                  <a:cubicBezTo>
                    <a:pt x="1624" y="3714"/>
                    <a:pt x="1686" y="3703"/>
                    <a:pt x="1747" y="3693"/>
                  </a:cubicBezTo>
                  <a:cubicBezTo>
                    <a:pt x="2100" y="3623"/>
                    <a:pt x="2157" y="3213"/>
                    <a:pt x="1989" y="2965"/>
                  </a:cubicBezTo>
                  <a:lnTo>
                    <a:pt x="1989" y="2965"/>
                  </a:lnTo>
                  <a:lnTo>
                    <a:pt x="2067" y="2940"/>
                  </a:lnTo>
                  <a:cubicBezTo>
                    <a:pt x="2444" y="2826"/>
                    <a:pt x="2520" y="2299"/>
                    <a:pt x="2180" y="2092"/>
                  </a:cubicBezTo>
                  <a:cubicBezTo>
                    <a:pt x="2078" y="2032"/>
                    <a:pt x="1975" y="1976"/>
                    <a:pt x="1872" y="1925"/>
                  </a:cubicBezTo>
                  <a:lnTo>
                    <a:pt x="1872" y="1925"/>
                  </a:lnTo>
                  <a:cubicBezTo>
                    <a:pt x="2012" y="1744"/>
                    <a:pt x="1999" y="1480"/>
                    <a:pt x="1847" y="1316"/>
                  </a:cubicBezTo>
                  <a:lnTo>
                    <a:pt x="1847" y="1316"/>
                  </a:lnTo>
                  <a:cubicBezTo>
                    <a:pt x="1883" y="1278"/>
                    <a:pt x="1913" y="1235"/>
                    <a:pt x="1935" y="1188"/>
                  </a:cubicBezTo>
                  <a:lnTo>
                    <a:pt x="1935" y="1188"/>
                  </a:lnTo>
                  <a:lnTo>
                    <a:pt x="2331" y="1149"/>
                  </a:lnTo>
                  <a:cubicBezTo>
                    <a:pt x="2840" y="1093"/>
                    <a:pt x="3009" y="396"/>
                    <a:pt x="2463" y="226"/>
                  </a:cubicBezTo>
                  <a:cubicBezTo>
                    <a:pt x="1954" y="75"/>
                    <a:pt x="1427" y="0"/>
                    <a:pt x="8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0"/>
            <p:cNvSpPr/>
            <p:nvPr/>
          </p:nvSpPr>
          <p:spPr>
            <a:xfrm>
              <a:off x="10327270" y="1587598"/>
              <a:ext cx="45596" cy="88467"/>
            </a:xfrm>
            <a:custGeom>
              <a:avLst/>
              <a:gdLst/>
              <a:ahLst/>
              <a:cxnLst/>
              <a:rect l="l" t="t" r="r" b="b"/>
              <a:pathLst>
                <a:path w="1422" h="2759" extrusionOk="0">
                  <a:moveTo>
                    <a:pt x="474" y="1841"/>
                  </a:moveTo>
                  <a:lnTo>
                    <a:pt x="474" y="1841"/>
                  </a:lnTo>
                  <a:cubicBezTo>
                    <a:pt x="482" y="1842"/>
                    <a:pt x="490" y="1842"/>
                    <a:pt x="498" y="1843"/>
                  </a:cubicBezTo>
                  <a:cubicBezTo>
                    <a:pt x="489" y="1843"/>
                    <a:pt x="481" y="1842"/>
                    <a:pt x="474" y="1841"/>
                  </a:cubicBezTo>
                  <a:close/>
                  <a:moveTo>
                    <a:pt x="718" y="1"/>
                  </a:moveTo>
                  <a:cubicBezTo>
                    <a:pt x="432" y="1"/>
                    <a:pt x="157" y="184"/>
                    <a:pt x="65" y="486"/>
                  </a:cubicBezTo>
                  <a:cubicBezTo>
                    <a:pt x="33" y="675"/>
                    <a:pt x="67" y="864"/>
                    <a:pt x="167" y="1019"/>
                  </a:cubicBezTo>
                  <a:lnTo>
                    <a:pt x="167" y="1019"/>
                  </a:lnTo>
                  <a:cubicBezTo>
                    <a:pt x="120" y="1088"/>
                    <a:pt x="86" y="1164"/>
                    <a:pt x="65" y="1240"/>
                  </a:cubicBezTo>
                  <a:cubicBezTo>
                    <a:pt x="1" y="1494"/>
                    <a:pt x="139" y="1735"/>
                    <a:pt x="365" y="1816"/>
                  </a:cubicBezTo>
                  <a:lnTo>
                    <a:pt x="365" y="1816"/>
                  </a:lnTo>
                  <a:cubicBezTo>
                    <a:pt x="359" y="1824"/>
                    <a:pt x="354" y="1833"/>
                    <a:pt x="347" y="1843"/>
                  </a:cubicBezTo>
                  <a:cubicBezTo>
                    <a:pt x="310" y="1918"/>
                    <a:pt x="291" y="1994"/>
                    <a:pt x="272" y="2088"/>
                  </a:cubicBezTo>
                  <a:cubicBezTo>
                    <a:pt x="253" y="2276"/>
                    <a:pt x="328" y="2465"/>
                    <a:pt x="460" y="2597"/>
                  </a:cubicBezTo>
                  <a:cubicBezTo>
                    <a:pt x="547" y="2711"/>
                    <a:pt x="652" y="2759"/>
                    <a:pt x="755" y="2759"/>
                  </a:cubicBezTo>
                  <a:cubicBezTo>
                    <a:pt x="1006" y="2759"/>
                    <a:pt x="1251" y="2478"/>
                    <a:pt x="1221" y="2186"/>
                  </a:cubicBezTo>
                  <a:lnTo>
                    <a:pt x="1221" y="2186"/>
                  </a:lnTo>
                  <a:cubicBezTo>
                    <a:pt x="1235" y="2175"/>
                    <a:pt x="1256" y="2140"/>
                    <a:pt x="1289" y="2069"/>
                  </a:cubicBezTo>
                  <a:cubicBezTo>
                    <a:pt x="1384" y="1843"/>
                    <a:pt x="1384" y="1598"/>
                    <a:pt x="1271" y="1391"/>
                  </a:cubicBezTo>
                  <a:lnTo>
                    <a:pt x="1271" y="1391"/>
                  </a:lnTo>
                  <a:cubicBezTo>
                    <a:pt x="1367" y="1282"/>
                    <a:pt x="1421" y="1138"/>
                    <a:pt x="1421" y="995"/>
                  </a:cubicBezTo>
                  <a:cubicBezTo>
                    <a:pt x="1407" y="870"/>
                    <a:pt x="1363" y="755"/>
                    <a:pt x="1287" y="658"/>
                  </a:cubicBezTo>
                  <a:lnTo>
                    <a:pt x="1287" y="658"/>
                  </a:lnTo>
                  <a:cubicBezTo>
                    <a:pt x="1375" y="462"/>
                    <a:pt x="1344" y="221"/>
                    <a:pt x="1101" y="91"/>
                  </a:cubicBezTo>
                  <a:lnTo>
                    <a:pt x="1101" y="91"/>
                  </a:lnTo>
                  <a:lnTo>
                    <a:pt x="1082" y="109"/>
                  </a:lnTo>
                  <a:cubicBezTo>
                    <a:pt x="968" y="35"/>
                    <a:pt x="842" y="1"/>
                    <a:pt x="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0"/>
            <p:cNvSpPr/>
            <p:nvPr/>
          </p:nvSpPr>
          <p:spPr>
            <a:xfrm>
              <a:off x="10323903" y="1663817"/>
              <a:ext cx="41685" cy="277523"/>
            </a:xfrm>
            <a:custGeom>
              <a:avLst/>
              <a:gdLst/>
              <a:ahLst/>
              <a:cxnLst/>
              <a:rect l="l" t="t" r="r" b="b"/>
              <a:pathLst>
                <a:path w="1300" h="8655" extrusionOk="0">
                  <a:moveTo>
                    <a:pt x="818" y="1"/>
                  </a:moveTo>
                  <a:cubicBezTo>
                    <a:pt x="583" y="1"/>
                    <a:pt x="330" y="151"/>
                    <a:pt x="302" y="446"/>
                  </a:cubicBezTo>
                  <a:cubicBezTo>
                    <a:pt x="0" y="3027"/>
                    <a:pt x="0" y="5627"/>
                    <a:pt x="339" y="8209"/>
                  </a:cubicBezTo>
                  <a:cubicBezTo>
                    <a:pt x="377" y="8503"/>
                    <a:pt x="631" y="8654"/>
                    <a:pt x="863" y="8654"/>
                  </a:cubicBezTo>
                  <a:cubicBezTo>
                    <a:pt x="1092" y="8654"/>
                    <a:pt x="1300" y="8508"/>
                    <a:pt x="1262" y="8209"/>
                  </a:cubicBezTo>
                  <a:cubicBezTo>
                    <a:pt x="942" y="5627"/>
                    <a:pt x="923" y="3027"/>
                    <a:pt x="1225" y="446"/>
                  </a:cubicBezTo>
                  <a:cubicBezTo>
                    <a:pt x="1262" y="147"/>
                    <a:pt x="1049" y="1"/>
                    <a:pt x="8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0"/>
            <p:cNvSpPr/>
            <p:nvPr/>
          </p:nvSpPr>
          <p:spPr>
            <a:xfrm>
              <a:off x="10074341" y="1609595"/>
              <a:ext cx="67817" cy="57653"/>
            </a:xfrm>
            <a:custGeom>
              <a:avLst/>
              <a:gdLst/>
              <a:ahLst/>
              <a:cxnLst/>
              <a:rect l="l" t="t" r="r" b="b"/>
              <a:pathLst>
                <a:path w="2115" h="1798" extrusionOk="0">
                  <a:moveTo>
                    <a:pt x="660" y="1"/>
                  </a:moveTo>
                  <a:cubicBezTo>
                    <a:pt x="613" y="1"/>
                    <a:pt x="563" y="9"/>
                    <a:pt x="510" y="26"/>
                  </a:cubicBezTo>
                  <a:cubicBezTo>
                    <a:pt x="284" y="64"/>
                    <a:pt x="114" y="234"/>
                    <a:pt x="76" y="460"/>
                  </a:cubicBezTo>
                  <a:cubicBezTo>
                    <a:pt x="1" y="761"/>
                    <a:pt x="208" y="1044"/>
                    <a:pt x="529" y="1044"/>
                  </a:cubicBezTo>
                  <a:cubicBezTo>
                    <a:pt x="623" y="1044"/>
                    <a:pt x="736" y="1063"/>
                    <a:pt x="830" y="1119"/>
                  </a:cubicBezTo>
                  <a:cubicBezTo>
                    <a:pt x="843" y="1132"/>
                    <a:pt x="855" y="1144"/>
                    <a:pt x="865" y="1154"/>
                  </a:cubicBezTo>
                  <a:lnTo>
                    <a:pt x="865" y="1154"/>
                  </a:lnTo>
                  <a:cubicBezTo>
                    <a:pt x="684" y="1485"/>
                    <a:pt x="995" y="1797"/>
                    <a:pt x="1314" y="1797"/>
                  </a:cubicBezTo>
                  <a:cubicBezTo>
                    <a:pt x="1454" y="1797"/>
                    <a:pt x="1596" y="1737"/>
                    <a:pt x="1697" y="1590"/>
                  </a:cubicBezTo>
                  <a:cubicBezTo>
                    <a:pt x="2114" y="964"/>
                    <a:pt x="1588" y="397"/>
                    <a:pt x="995" y="197"/>
                  </a:cubicBezTo>
                  <a:lnTo>
                    <a:pt x="995" y="197"/>
                  </a:lnTo>
                  <a:cubicBezTo>
                    <a:pt x="924" y="82"/>
                    <a:pt x="808" y="1"/>
                    <a:pt x="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0"/>
            <p:cNvSpPr/>
            <p:nvPr/>
          </p:nvSpPr>
          <p:spPr>
            <a:xfrm>
              <a:off x="10097556" y="1643904"/>
              <a:ext cx="272296" cy="303303"/>
            </a:xfrm>
            <a:custGeom>
              <a:avLst/>
              <a:gdLst/>
              <a:ahLst/>
              <a:cxnLst/>
              <a:rect l="l" t="t" r="r" b="b"/>
              <a:pathLst>
                <a:path w="8492" h="9459" extrusionOk="0">
                  <a:moveTo>
                    <a:pt x="564" y="0"/>
                  </a:moveTo>
                  <a:cubicBezTo>
                    <a:pt x="278" y="0"/>
                    <a:pt x="0" y="218"/>
                    <a:pt x="125" y="558"/>
                  </a:cubicBezTo>
                  <a:lnTo>
                    <a:pt x="144" y="558"/>
                  </a:lnTo>
                  <a:cubicBezTo>
                    <a:pt x="1500" y="4308"/>
                    <a:pt x="3705" y="8189"/>
                    <a:pt x="7719" y="9433"/>
                  </a:cubicBezTo>
                  <a:cubicBezTo>
                    <a:pt x="7774" y="9451"/>
                    <a:pt x="7827" y="9459"/>
                    <a:pt x="7876" y="9459"/>
                  </a:cubicBezTo>
                  <a:cubicBezTo>
                    <a:pt x="8342" y="9459"/>
                    <a:pt x="8492" y="8718"/>
                    <a:pt x="7963" y="8547"/>
                  </a:cubicBezTo>
                  <a:cubicBezTo>
                    <a:pt x="4289" y="7398"/>
                    <a:pt x="2273" y="3724"/>
                    <a:pt x="1029" y="313"/>
                  </a:cubicBezTo>
                  <a:cubicBezTo>
                    <a:pt x="947" y="95"/>
                    <a:pt x="754" y="0"/>
                    <a:pt x="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0"/>
            <p:cNvSpPr/>
            <p:nvPr/>
          </p:nvSpPr>
          <p:spPr>
            <a:xfrm>
              <a:off x="10602227" y="1620689"/>
              <a:ext cx="52651" cy="65894"/>
            </a:xfrm>
            <a:custGeom>
              <a:avLst/>
              <a:gdLst/>
              <a:ahLst/>
              <a:cxnLst/>
              <a:rect l="l" t="t" r="r" b="b"/>
              <a:pathLst>
                <a:path w="1642" h="2055" extrusionOk="0">
                  <a:moveTo>
                    <a:pt x="921" y="0"/>
                  </a:moveTo>
                  <a:cubicBezTo>
                    <a:pt x="678" y="0"/>
                    <a:pt x="451" y="110"/>
                    <a:pt x="346" y="378"/>
                  </a:cubicBezTo>
                  <a:cubicBezTo>
                    <a:pt x="270" y="547"/>
                    <a:pt x="289" y="754"/>
                    <a:pt x="383" y="924"/>
                  </a:cubicBezTo>
                  <a:cubicBezTo>
                    <a:pt x="398" y="943"/>
                    <a:pt x="414" y="963"/>
                    <a:pt x="430" y="981"/>
                  </a:cubicBezTo>
                  <a:lnTo>
                    <a:pt x="430" y="981"/>
                  </a:lnTo>
                  <a:cubicBezTo>
                    <a:pt x="427" y="988"/>
                    <a:pt x="424" y="994"/>
                    <a:pt x="421" y="999"/>
                  </a:cubicBezTo>
                  <a:cubicBezTo>
                    <a:pt x="393" y="1056"/>
                    <a:pt x="375" y="1116"/>
                    <a:pt x="367" y="1177"/>
                  </a:cubicBezTo>
                  <a:lnTo>
                    <a:pt x="367" y="1177"/>
                  </a:lnTo>
                  <a:cubicBezTo>
                    <a:pt x="0" y="1361"/>
                    <a:pt x="75" y="2038"/>
                    <a:pt x="591" y="2055"/>
                  </a:cubicBezTo>
                  <a:cubicBezTo>
                    <a:pt x="911" y="2055"/>
                    <a:pt x="1212" y="1904"/>
                    <a:pt x="1363" y="1621"/>
                  </a:cubicBezTo>
                  <a:cubicBezTo>
                    <a:pt x="1443" y="1483"/>
                    <a:pt x="1445" y="1335"/>
                    <a:pt x="1394" y="1209"/>
                  </a:cubicBezTo>
                  <a:lnTo>
                    <a:pt x="1394" y="1209"/>
                  </a:lnTo>
                  <a:cubicBezTo>
                    <a:pt x="1484" y="1082"/>
                    <a:pt x="1556" y="955"/>
                    <a:pt x="1533" y="754"/>
                  </a:cubicBezTo>
                  <a:cubicBezTo>
                    <a:pt x="1529" y="741"/>
                    <a:pt x="1526" y="727"/>
                    <a:pt x="1522" y="714"/>
                  </a:cubicBezTo>
                  <a:lnTo>
                    <a:pt x="1522" y="714"/>
                  </a:lnTo>
                  <a:cubicBezTo>
                    <a:pt x="1641" y="511"/>
                    <a:pt x="1628" y="237"/>
                    <a:pt x="1363" y="95"/>
                  </a:cubicBezTo>
                  <a:lnTo>
                    <a:pt x="1363" y="95"/>
                  </a:lnTo>
                  <a:lnTo>
                    <a:pt x="1363" y="114"/>
                  </a:lnTo>
                  <a:cubicBezTo>
                    <a:pt x="1227" y="42"/>
                    <a:pt x="1071" y="0"/>
                    <a:pt x="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0"/>
            <p:cNvSpPr/>
            <p:nvPr/>
          </p:nvSpPr>
          <p:spPr>
            <a:xfrm>
              <a:off x="10333458" y="1666638"/>
              <a:ext cx="307439" cy="279799"/>
            </a:xfrm>
            <a:custGeom>
              <a:avLst/>
              <a:gdLst/>
              <a:ahLst/>
              <a:cxnLst/>
              <a:rect l="l" t="t" r="r" b="b"/>
              <a:pathLst>
                <a:path w="9588" h="8726" extrusionOk="0">
                  <a:moveTo>
                    <a:pt x="8926" y="0"/>
                  </a:moveTo>
                  <a:cubicBezTo>
                    <a:pt x="8784" y="0"/>
                    <a:pt x="8641" y="61"/>
                    <a:pt x="8539" y="207"/>
                  </a:cubicBezTo>
                  <a:cubicBezTo>
                    <a:pt x="7559" y="1639"/>
                    <a:pt x="6598" y="3052"/>
                    <a:pt x="5619" y="4484"/>
                  </a:cubicBezTo>
                  <a:cubicBezTo>
                    <a:pt x="4595" y="5952"/>
                    <a:pt x="3338" y="7807"/>
                    <a:pt x="1430" y="7807"/>
                  </a:cubicBezTo>
                  <a:cubicBezTo>
                    <a:pt x="1232" y="7807"/>
                    <a:pt x="1027" y="7787"/>
                    <a:pt x="814" y="7744"/>
                  </a:cubicBezTo>
                  <a:cubicBezTo>
                    <a:pt x="780" y="7737"/>
                    <a:pt x="746" y="7734"/>
                    <a:pt x="714" y="7734"/>
                  </a:cubicBezTo>
                  <a:cubicBezTo>
                    <a:pt x="202" y="7734"/>
                    <a:pt x="0" y="8542"/>
                    <a:pt x="550" y="8648"/>
                  </a:cubicBezTo>
                  <a:cubicBezTo>
                    <a:pt x="828" y="8701"/>
                    <a:pt x="1099" y="8726"/>
                    <a:pt x="1362" y="8726"/>
                  </a:cubicBezTo>
                  <a:cubicBezTo>
                    <a:pt x="2809" y="8726"/>
                    <a:pt x="4030" y="7969"/>
                    <a:pt x="5035" y="6821"/>
                  </a:cubicBezTo>
                  <a:cubicBezTo>
                    <a:pt x="6655" y="4955"/>
                    <a:pt x="7936" y="2732"/>
                    <a:pt x="9350" y="678"/>
                  </a:cubicBezTo>
                  <a:cubicBezTo>
                    <a:pt x="9587" y="334"/>
                    <a:pt x="9260" y="0"/>
                    <a:pt x="89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0"/>
            <p:cNvSpPr/>
            <p:nvPr/>
          </p:nvSpPr>
          <p:spPr>
            <a:xfrm>
              <a:off x="10088482" y="195689"/>
              <a:ext cx="224904" cy="1106884"/>
            </a:xfrm>
            <a:custGeom>
              <a:avLst/>
              <a:gdLst/>
              <a:ahLst/>
              <a:cxnLst/>
              <a:rect l="l" t="t" r="r" b="b"/>
              <a:pathLst>
                <a:path w="7014" h="34520" extrusionOk="0">
                  <a:moveTo>
                    <a:pt x="6448" y="1"/>
                  </a:moveTo>
                  <a:cubicBezTo>
                    <a:pt x="6263" y="1"/>
                    <a:pt x="6088" y="106"/>
                    <a:pt x="6042" y="350"/>
                  </a:cubicBezTo>
                  <a:cubicBezTo>
                    <a:pt x="4045" y="11543"/>
                    <a:pt x="2066" y="22735"/>
                    <a:pt x="69" y="33928"/>
                  </a:cubicBezTo>
                  <a:cubicBezTo>
                    <a:pt x="0" y="34282"/>
                    <a:pt x="307" y="34519"/>
                    <a:pt x="580" y="34519"/>
                  </a:cubicBezTo>
                  <a:cubicBezTo>
                    <a:pt x="756" y="34519"/>
                    <a:pt x="917" y="34420"/>
                    <a:pt x="954" y="34191"/>
                  </a:cubicBezTo>
                  <a:lnTo>
                    <a:pt x="973" y="34172"/>
                  </a:lnTo>
                  <a:cubicBezTo>
                    <a:pt x="2952" y="22980"/>
                    <a:pt x="4949" y="11769"/>
                    <a:pt x="6946" y="576"/>
                  </a:cubicBezTo>
                  <a:cubicBezTo>
                    <a:pt x="7014" y="228"/>
                    <a:pt x="6720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0"/>
            <p:cNvSpPr/>
            <p:nvPr/>
          </p:nvSpPr>
          <p:spPr>
            <a:xfrm>
              <a:off x="10279653" y="195528"/>
              <a:ext cx="297307" cy="1142925"/>
            </a:xfrm>
            <a:custGeom>
              <a:avLst/>
              <a:gdLst/>
              <a:ahLst/>
              <a:cxnLst/>
              <a:rect l="l" t="t" r="r" b="b"/>
              <a:pathLst>
                <a:path w="9272" h="35644" extrusionOk="0">
                  <a:moveTo>
                    <a:pt x="568" y="1"/>
                  </a:moveTo>
                  <a:cubicBezTo>
                    <a:pt x="293" y="1"/>
                    <a:pt x="1" y="224"/>
                    <a:pt x="80" y="562"/>
                  </a:cubicBezTo>
                  <a:cubicBezTo>
                    <a:pt x="2812" y="12150"/>
                    <a:pt x="5544" y="23720"/>
                    <a:pt x="8295" y="35308"/>
                  </a:cubicBezTo>
                  <a:cubicBezTo>
                    <a:pt x="8348" y="35543"/>
                    <a:pt x="8526" y="35644"/>
                    <a:pt x="8710" y="35644"/>
                  </a:cubicBezTo>
                  <a:cubicBezTo>
                    <a:pt x="8984" y="35644"/>
                    <a:pt x="9271" y="35420"/>
                    <a:pt x="9181" y="35082"/>
                  </a:cubicBezTo>
                  <a:cubicBezTo>
                    <a:pt x="6449" y="23494"/>
                    <a:pt x="3717" y="11906"/>
                    <a:pt x="984" y="336"/>
                  </a:cubicBezTo>
                  <a:cubicBezTo>
                    <a:pt x="931" y="101"/>
                    <a:pt x="754" y="1"/>
                    <a:pt x="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0"/>
            <p:cNvSpPr/>
            <p:nvPr/>
          </p:nvSpPr>
          <p:spPr>
            <a:xfrm>
              <a:off x="10712371" y="955597"/>
              <a:ext cx="84587" cy="71922"/>
            </a:xfrm>
            <a:custGeom>
              <a:avLst/>
              <a:gdLst/>
              <a:ahLst/>
              <a:cxnLst/>
              <a:rect l="l" t="t" r="r" b="b"/>
              <a:pathLst>
                <a:path w="2638" h="2243" extrusionOk="0">
                  <a:moveTo>
                    <a:pt x="1177" y="0"/>
                  </a:moveTo>
                  <a:cubicBezTo>
                    <a:pt x="633" y="0"/>
                    <a:pt x="99" y="393"/>
                    <a:pt x="39" y="1033"/>
                  </a:cubicBezTo>
                  <a:cubicBezTo>
                    <a:pt x="1" y="1636"/>
                    <a:pt x="453" y="2183"/>
                    <a:pt x="1075" y="2239"/>
                  </a:cubicBezTo>
                  <a:cubicBezTo>
                    <a:pt x="1106" y="2242"/>
                    <a:pt x="1136" y="2243"/>
                    <a:pt x="1166" y="2243"/>
                  </a:cubicBezTo>
                  <a:cubicBezTo>
                    <a:pt x="2091" y="2243"/>
                    <a:pt x="2638" y="1141"/>
                    <a:pt x="2017" y="393"/>
                  </a:cubicBezTo>
                  <a:cubicBezTo>
                    <a:pt x="1787" y="123"/>
                    <a:pt x="1480" y="0"/>
                    <a:pt x="11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0"/>
            <p:cNvSpPr/>
            <p:nvPr/>
          </p:nvSpPr>
          <p:spPr>
            <a:xfrm>
              <a:off x="10360746" y="865558"/>
              <a:ext cx="35945" cy="30205"/>
            </a:xfrm>
            <a:custGeom>
              <a:avLst/>
              <a:gdLst/>
              <a:ahLst/>
              <a:cxnLst/>
              <a:rect l="l" t="t" r="r" b="b"/>
              <a:pathLst>
                <a:path w="1121" h="942" extrusionOk="0">
                  <a:moveTo>
                    <a:pt x="500" y="1"/>
                  </a:moveTo>
                  <a:cubicBezTo>
                    <a:pt x="271" y="1"/>
                    <a:pt x="44" y="171"/>
                    <a:pt x="19" y="450"/>
                  </a:cubicBezTo>
                  <a:cubicBezTo>
                    <a:pt x="0" y="695"/>
                    <a:pt x="189" y="921"/>
                    <a:pt x="453" y="940"/>
                  </a:cubicBezTo>
                  <a:cubicBezTo>
                    <a:pt x="468" y="941"/>
                    <a:pt x="483" y="942"/>
                    <a:pt x="498" y="942"/>
                  </a:cubicBezTo>
                  <a:cubicBezTo>
                    <a:pt x="886" y="942"/>
                    <a:pt x="1121" y="476"/>
                    <a:pt x="848" y="167"/>
                  </a:cubicBezTo>
                  <a:cubicBezTo>
                    <a:pt x="754" y="53"/>
                    <a:pt x="627" y="1"/>
                    <a:pt x="5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0"/>
            <p:cNvSpPr/>
            <p:nvPr/>
          </p:nvSpPr>
          <p:spPr>
            <a:xfrm>
              <a:off x="10258042" y="835802"/>
              <a:ext cx="53292" cy="45500"/>
            </a:xfrm>
            <a:custGeom>
              <a:avLst/>
              <a:gdLst/>
              <a:ahLst/>
              <a:cxnLst/>
              <a:rect l="l" t="t" r="r" b="b"/>
              <a:pathLst>
                <a:path w="1662" h="1419" extrusionOk="0">
                  <a:moveTo>
                    <a:pt x="735" y="1"/>
                  </a:moveTo>
                  <a:cubicBezTo>
                    <a:pt x="393" y="1"/>
                    <a:pt x="55" y="245"/>
                    <a:pt x="19" y="643"/>
                  </a:cubicBezTo>
                  <a:cubicBezTo>
                    <a:pt x="0" y="1038"/>
                    <a:pt x="283" y="1378"/>
                    <a:pt x="660" y="1415"/>
                  </a:cubicBezTo>
                  <a:cubicBezTo>
                    <a:pt x="683" y="1417"/>
                    <a:pt x="706" y="1418"/>
                    <a:pt x="729" y="1418"/>
                  </a:cubicBezTo>
                  <a:cubicBezTo>
                    <a:pt x="1327" y="1418"/>
                    <a:pt x="1662" y="719"/>
                    <a:pt x="1263" y="247"/>
                  </a:cubicBezTo>
                  <a:cubicBezTo>
                    <a:pt x="1120" y="78"/>
                    <a:pt x="927" y="1"/>
                    <a:pt x="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0"/>
            <p:cNvSpPr/>
            <p:nvPr/>
          </p:nvSpPr>
          <p:spPr>
            <a:xfrm>
              <a:off x="9935981" y="825381"/>
              <a:ext cx="876112" cy="884673"/>
            </a:xfrm>
            <a:custGeom>
              <a:avLst/>
              <a:gdLst/>
              <a:ahLst/>
              <a:cxnLst/>
              <a:rect l="l" t="t" r="r" b="b"/>
              <a:pathLst>
                <a:path w="27323" h="27590" extrusionOk="0">
                  <a:moveTo>
                    <a:pt x="24704" y="7732"/>
                  </a:moveTo>
                  <a:lnTo>
                    <a:pt x="24704" y="7732"/>
                  </a:lnTo>
                  <a:cubicBezTo>
                    <a:pt x="24685" y="7789"/>
                    <a:pt x="24666" y="7864"/>
                    <a:pt x="24666" y="7921"/>
                  </a:cubicBezTo>
                  <a:lnTo>
                    <a:pt x="24647" y="7940"/>
                  </a:lnTo>
                  <a:cubicBezTo>
                    <a:pt x="24628" y="7921"/>
                    <a:pt x="24591" y="7902"/>
                    <a:pt x="24591" y="7883"/>
                  </a:cubicBezTo>
                  <a:cubicBezTo>
                    <a:pt x="24628" y="7827"/>
                    <a:pt x="24666" y="7789"/>
                    <a:pt x="24704" y="7732"/>
                  </a:cubicBezTo>
                  <a:close/>
                  <a:moveTo>
                    <a:pt x="15575" y="0"/>
                  </a:moveTo>
                  <a:cubicBezTo>
                    <a:pt x="15417" y="0"/>
                    <a:pt x="15254" y="32"/>
                    <a:pt x="15094" y="101"/>
                  </a:cubicBezTo>
                  <a:cubicBezTo>
                    <a:pt x="14284" y="478"/>
                    <a:pt x="14190" y="1608"/>
                    <a:pt x="14924" y="2117"/>
                  </a:cubicBezTo>
                  <a:cubicBezTo>
                    <a:pt x="14604" y="2287"/>
                    <a:pt x="14359" y="2551"/>
                    <a:pt x="14208" y="2890"/>
                  </a:cubicBezTo>
                  <a:cubicBezTo>
                    <a:pt x="13982" y="2569"/>
                    <a:pt x="13605" y="2362"/>
                    <a:pt x="13210" y="2324"/>
                  </a:cubicBezTo>
                  <a:cubicBezTo>
                    <a:pt x="13172" y="2321"/>
                    <a:pt x="13135" y="2320"/>
                    <a:pt x="13098" y="2320"/>
                  </a:cubicBezTo>
                  <a:cubicBezTo>
                    <a:pt x="12915" y="2320"/>
                    <a:pt x="12742" y="2359"/>
                    <a:pt x="12569" y="2438"/>
                  </a:cubicBezTo>
                  <a:cubicBezTo>
                    <a:pt x="12400" y="2211"/>
                    <a:pt x="12136" y="2061"/>
                    <a:pt x="11872" y="2042"/>
                  </a:cubicBezTo>
                  <a:cubicBezTo>
                    <a:pt x="11837" y="2038"/>
                    <a:pt x="11803" y="2037"/>
                    <a:pt x="11769" y="2037"/>
                  </a:cubicBezTo>
                  <a:cubicBezTo>
                    <a:pt x="11250" y="2037"/>
                    <a:pt x="10832" y="2433"/>
                    <a:pt x="10779" y="2946"/>
                  </a:cubicBezTo>
                  <a:cubicBezTo>
                    <a:pt x="10779" y="3022"/>
                    <a:pt x="10798" y="3116"/>
                    <a:pt x="10817" y="3191"/>
                  </a:cubicBezTo>
                  <a:cubicBezTo>
                    <a:pt x="10685" y="3097"/>
                    <a:pt x="10534" y="3040"/>
                    <a:pt x="10383" y="3022"/>
                  </a:cubicBezTo>
                  <a:cubicBezTo>
                    <a:pt x="10164" y="2591"/>
                    <a:pt x="9769" y="2395"/>
                    <a:pt x="9377" y="2395"/>
                  </a:cubicBezTo>
                  <a:cubicBezTo>
                    <a:pt x="8825" y="2395"/>
                    <a:pt x="8279" y="2783"/>
                    <a:pt x="8235" y="3455"/>
                  </a:cubicBezTo>
                  <a:lnTo>
                    <a:pt x="8235" y="3530"/>
                  </a:lnTo>
                  <a:cubicBezTo>
                    <a:pt x="8152" y="3497"/>
                    <a:pt x="8066" y="3481"/>
                    <a:pt x="7982" y="3481"/>
                  </a:cubicBezTo>
                  <a:cubicBezTo>
                    <a:pt x="7690" y="3481"/>
                    <a:pt x="7423" y="3675"/>
                    <a:pt x="7350" y="3983"/>
                  </a:cubicBezTo>
                  <a:cubicBezTo>
                    <a:pt x="7067" y="4058"/>
                    <a:pt x="6822" y="4246"/>
                    <a:pt x="6671" y="4510"/>
                  </a:cubicBezTo>
                  <a:cubicBezTo>
                    <a:pt x="6521" y="4359"/>
                    <a:pt x="6332" y="4246"/>
                    <a:pt x="6125" y="4228"/>
                  </a:cubicBezTo>
                  <a:cubicBezTo>
                    <a:pt x="5955" y="4228"/>
                    <a:pt x="5805" y="4265"/>
                    <a:pt x="5654" y="4322"/>
                  </a:cubicBezTo>
                  <a:cubicBezTo>
                    <a:pt x="5522" y="4133"/>
                    <a:pt x="5315" y="4001"/>
                    <a:pt x="5070" y="3983"/>
                  </a:cubicBezTo>
                  <a:cubicBezTo>
                    <a:pt x="5040" y="3980"/>
                    <a:pt x="5011" y="3978"/>
                    <a:pt x="4983" y="3978"/>
                  </a:cubicBezTo>
                  <a:cubicBezTo>
                    <a:pt x="4320" y="3978"/>
                    <a:pt x="3941" y="4796"/>
                    <a:pt x="4429" y="5320"/>
                  </a:cubicBezTo>
                  <a:cubicBezTo>
                    <a:pt x="4278" y="5377"/>
                    <a:pt x="4165" y="5490"/>
                    <a:pt x="4071" y="5603"/>
                  </a:cubicBezTo>
                  <a:cubicBezTo>
                    <a:pt x="3901" y="5358"/>
                    <a:pt x="3619" y="5207"/>
                    <a:pt x="3336" y="5170"/>
                  </a:cubicBezTo>
                  <a:cubicBezTo>
                    <a:pt x="3312" y="5168"/>
                    <a:pt x="3288" y="5167"/>
                    <a:pt x="3265" y="5167"/>
                  </a:cubicBezTo>
                  <a:cubicBezTo>
                    <a:pt x="2730" y="5167"/>
                    <a:pt x="2279" y="5570"/>
                    <a:pt x="2224" y="6093"/>
                  </a:cubicBezTo>
                  <a:cubicBezTo>
                    <a:pt x="2218" y="6106"/>
                    <a:pt x="2210" y="6110"/>
                    <a:pt x="2200" y="6110"/>
                  </a:cubicBezTo>
                  <a:cubicBezTo>
                    <a:pt x="2180" y="6110"/>
                    <a:pt x="2155" y="6093"/>
                    <a:pt x="2130" y="6093"/>
                  </a:cubicBezTo>
                  <a:cubicBezTo>
                    <a:pt x="2106" y="6091"/>
                    <a:pt x="2082" y="6091"/>
                    <a:pt x="2058" y="6091"/>
                  </a:cubicBezTo>
                  <a:cubicBezTo>
                    <a:pt x="1543" y="6091"/>
                    <a:pt x="1110" y="6475"/>
                    <a:pt x="1056" y="6997"/>
                  </a:cubicBezTo>
                  <a:lnTo>
                    <a:pt x="1056" y="7035"/>
                  </a:lnTo>
                  <a:cubicBezTo>
                    <a:pt x="510" y="7224"/>
                    <a:pt x="95" y="7582"/>
                    <a:pt x="58" y="8053"/>
                  </a:cubicBezTo>
                  <a:cubicBezTo>
                    <a:pt x="1" y="8769"/>
                    <a:pt x="755" y="9409"/>
                    <a:pt x="1735" y="9485"/>
                  </a:cubicBezTo>
                  <a:cubicBezTo>
                    <a:pt x="1797" y="9489"/>
                    <a:pt x="1859" y="9491"/>
                    <a:pt x="1921" y="9491"/>
                  </a:cubicBezTo>
                  <a:cubicBezTo>
                    <a:pt x="2123" y="9491"/>
                    <a:pt x="2324" y="9467"/>
                    <a:pt x="2526" y="9409"/>
                  </a:cubicBezTo>
                  <a:cubicBezTo>
                    <a:pt x="2677" y="9579"/>
                    <a:pt x="2884" y="9692"/>
                    <a:pt x="3091" y="9730"/>
                  </a:cubicBezTo>
                  <a:cubicBezTo>
                    <a:pt x="3113" y="9731"/>
                    <a:pt x="3134" y="9732"/>
                    <a:pt x="3156" y="9732"/>
                  </a:cubicBezTo>
                  <a:cubicBezTo>
                    <a:pt x="3620" y="9732"/>
                    <a:pt x="4043" y="9346"/>
                    <a:pt x="4259" y="8787"/>
                  </a:cubicBezTo>
                  <a:cubicBezTo>
                    <a:pt x="4391" y="8919"/>
                    <a:pt x="4561" y="8995"/>
                    <a:pt x="4749" y="9014"/>
                  </a:cubicBezTo>
                  <a:cubicBezTo>
                    <a:pt x="5013" y="9014"/>
                    <a:pt x="5277" y="8919"/>
                    <a:pt x="5465" y="8712"/>
                  </a:cubicBezTo>
                  <a:cubicBezTo>
                    <a:pt x="5950" y="9269"/>
                    <a:pt x="6626" y="9555"/>
                    <a:pt x="7305" y="9555"/>
                  </a:cubicBezTo>
                  <a:cubicBezTo>
                    <a:pt x="7868" y="9555"/>
                    <a:pt x="8434" y="9358"/>
                    <a:pt x="8895" y="8957"/>
                  </a:cubicBezTo>
                  <a:cubicBezTo>
                    <a:pt x="9156" y="9712"/>
                    <a:pt x="9837" y="10107"/>
                    <a:pt x="10521" y="10107"/>
                  </a:cubicBezTo>
                  <a:cubicBezTo>
                    <a:pt x="11118" y="10107"/>
                    <a:pt x="11717" y="9806"/>
                    <a:pt x="12041" y="9183"/>
                  </a:cubicBezTo>
                  <a:cubicBezTo>
                    <a:pt x="12173" y="9334"/>
                    <a:pt x="12343" y="9466"/>
                    <a:pt x="12513" y="9560"/>
                  </a:cubicBezTo>
                  <a:cubicBezTo>
                    <a:pt x="12451" y="10377"/>
                    <a:pt x="13081" y="10831"/>
                    <a:pt x="13706" y="10831"/>
                  </a:cubicBezTo>
                  <a:cubicBezTo>
                    <a:pt x="14220" y="10831"/>
                    <a:pt x="14730" y="10524"/>
                    <a:pt x="14849" y="9862"/>
                  </a:cubicBezTo>
                  <a:cubicBezTo>
                    <a:pt x="15019" y="9862"/>
                    <a:pt x="15207" y="9843"/>
                    <a:pt x="15377" y="9786"/>
                  </a:cubicBezTo>
                  <a:cubicBezTo>
                    <a:pt x="15659" y="10144"/>
                    <a:pt x="16055" y="10351"/>
                    <a:pt x="16507" y="10389"/>
                  </a:cubicBezTo>
                  <a:cubicBezTo>
                    <a:pt x="16541" y="10391"/>
                    <a:pt x="16575" y="10392"/>
                    <a:pt x="16608" y="10392"/>
                  </a:cubicBezTo>
                  <a:cubicBezTo>
                    <a:pt x="16910" y="10392"/>
                    <a:pt x="17195" y="10316"/>
                    <a:pt x="17449" y="10163"/>
                  </a:cubicBezTo>
                  <a:cubicBezTo>
                    <a:pt x="17581" y="10314"/>
                    <a:pt x="17732" y="10427"/>
                    <a:pt x="17902" y="10521"/>
                  </a:cubicBezTo>
                  <a:cubicBezTo>
                    <a:pt x="17883" y="10936"/>
                    <a:pt x="17996" y="11331"/>
                    <a:pt x="18203" y="11670"/>
                  </a:cubicBezTo>
                  <a:cubicBezTo>
                    <a:pt x="17977" y="11859"/>
                    <a:pt x="17789" y="12104"/>
                    <a:pt x="17675" y="12386"/>
                  </a:cubicBezTo>
                  <a:cubicBezTo>
                    <a:pt x="17464" y="12134"/>
                    <a:pt x="17181" y="12020"/>
                    <a:pt x="16903" y="12020"/>
                  </a:cubicBezTo>
                  <a:cubicBezTo>
                    <a:pt x="16414" y="12020"/>
                    <a:pt x="15940" y="12375"/>
                    <a:pt x="15904" y="12952"/>
                  </a:cubicBezTo>
                  <a:cubicBezTo>
                    <a:pt x="15878" y="13580"/>
                    <a:pt x="16388" y="14017"/>
                    <a:pt x="16924" y="14017"/>
                  </a:cubicBezTo>
                  <a:cubicBezTo>
                    <a:pt x="17159" y="14017"/>
                    <a:pt x="17399" y="13933"/>
                    <a:pt x="17600" y="13743"/>
                  </a:cubicBezTo>
                  <a:cubicBezTo>
                    <a:pt x="17826" y="14459"/>
                    <a:pt x="18486" y="14968"/>
                    <a:pt x="19239" y="15043"/>
                  </a:cubicBezTo>
                  <a:cubicBezTo>
                    <a:pt x="19277" y="15046"/>
                    <a:pt x="19315" y="15047"/>
                    <a:pt x="19353" y="15047"/>
                  </a:cubicBezTo>
                  <a:cubicBezTo>
                    <a:pt x="19620" y="15047"/>
                    <a:pt x="19894" y="14989"/>
                    <a:pt x="20125" y="14874"/>
                  </a:cubicBezTo>
                  <a:cubicBezTo>
                    <a:pt x="20163" y="15156"/>
                    <a:pt x="20257" y="15420"/>
                    <a:pt x="20408" y="15665"/>
                  </a:cubicBezTo>
                  <a:cubicBezTo>
                    <a:pt x="19937" y="16343"/>
                    <a:pt x="20257" y="17304"/>
                    <a:pt x="21067" y="17568"/>
                  </a:cubicBezTo>
                  <a:cubicBezTo>
                    <a:pt x="20992" y="17719"/>
                    <a:pt x="20935" y="17870"/>
                    <a:pt x="20916" y="18039"/>
                  </a:cubicBezTo>
                  <a:cubicBezTo>
                    <a:pt x="20879" y="18642"/>
                    <a:pt x="21237" y="19189"/>
                    <a:pt x="21821" y="19377"/>
                  </a:cubicBezTo>
                  <a:cubicBezTo>
                    <a:pt x="20954" y="19923"/>
                    <a:pt x="21048" y="21224"/>
                    <a:pt x="21972" y="21638"/>
                  </a:cubicBezTo>
                  <a:cubicBezTo>
                    <a:pt x="21425" y="21770"/>
                    <a:pt x="21011" y="22241"/>
                    <a:pt x="20954" y="22806"/>
                  </a:cubicBezTo>
                  <a:cubicBezTo>
                    <a:pt x="20916" y="23390"/>
                    <a:pt x="21256" y="23937"/>
                    <a:pt x="21821" y="24144"/>
                  </a:cubicBezTo>
                  <a:cubicBezTo>
                    <a:pt x="21746" y="24257"/>
                    <a:pt x="21708" y="24408"/>
                    <a:pt x="21689" y="24559"/>
                  </a:cubicBezTo>
                  <a:cubicBezTo>
                    <a:pt x="21651" y="24992"/>
                    <a:pt x="21859" y="25407"/>
                    <a:pt x="22198" y="25670"/>
                  </a:cubicBezTo>
                  <a:cubicBezTo>
                    <a:pt x="22047" y="25991"/>
                    <a:pt x="22122" y="26349"/>
                    <a:pt x="22367" y="26575"/>
                  </a:cubicBezTo>
                  <a:cubicBezTo>
                    <a:pt x="22273" y="26669"/>
                    <a:pt x="22217" y="26801"/>
                    <a:pt x="22198" y="26933"/>
                  </a:cubicBezTo>
                  <a:cubicBezTo>
                    <a:pt x="22158" y="27361"/>
                    <a:pt x="22482" y="27590"/>
                    <a:pt x="22804" y="27590"/>
                  </a:cubicBezTo>
                  <a:cubicBezTo>
                    <a:pt x="23091" y="27590"/>
                    <a:pt x="23377" y="27409"/>
                    <a:pt x="23404" y="27027"/>
                  </a:cubicBezTo>
                  <a:cubicBezTo>
                    <a:pt x="23404" y="26952"/>
                    <a:pt x="23366" y="26876"/>
                    <a:pt x="23328" y="26801"/>
                  </a:cubicBezTo>
                  <a:cubicBezTo>
                    <a:pt x="23630" y="26669"/>
                    <a:pt x="23837" y="26386"/>
                    <a:pt x="23875" y="26066"/>
                  </a:cubicBezTo>
                  <a:cubicBezTo>
                    <a:pt x="23875" y="25934"/>
                    <a:pt x="23856" y="25821"/>
                    <a:pt x="23818" y="25689"/>
                  </a:cubicBezTo>
                  <a:cubicBezTo>
                    <a:pt x="24252" y="25369"/>
                    <a:pt x="24421" y="24804"/>
                    <a:pt x="24252" y="24276"/>
                  </a:cubicBezTo>
                  <a:cubicBezTo>
                    <a:pt x="24779" y="23767"/>
                    <a:pt x="24760" y="22919"/>
                    <a:pt x="24195" y="22430"/>
                  </a:cubicBezTo>
                  <a:cubicBezTo>
                    <a:pt x="24610" y="22053"/>
                    <a:pt x="24704" y="21412"/>
                    <a:pt x="24402" y="20941"/>
                  </a:cubicBezTo>
                  <a:cubicBezTo>
                    <a:pt x="25344" y="20828"/>
                    <a:pt x="25834" y="19773"/>
                    <a:pt x="25307" y="18981"/>
                  </a:cubicBezTo>
                  <a:cubicBezTo>
                    <a:pt x="26192" y="18360"/>
                    <a:pt x="26192" y="17059"/>
                    <a:pt x="25307" y="16438"/>
                  </a:cubicBezTo>
                  <a:cubicBezTo>
                    <a:pt x="25401" y="16362"/>
                    <a:pt x="25476" y="16268"/>
                    <a:pt x="25552" y="16155"/>
                  </a:cubicBezTo>
                  <a:cubicBezTo>
                    <a:pt x="27191" y="16023"/>
                    <a:pt x="27323" y="13687"/>
                    <a:pt x="25702" y="13366"/>
                  </a:cubicBezTo>
                  <a:lnTo>
                    <a:pt x="25702" y="13347"/>
                  </a:lnTo>
                  <a:cubicBezTo>
                    <a:pt x="26569" y="13008"/>
                    <a:pt x="27172" y="12217"/>
                    <a:pt x="27248" y="11294"/>
                  </a:cubicBezTo>
                  <a:cubicBezTo>
                    <a:pt x="27285" y="10747"/>
                    <a:pt x="27135" y="10220"/>
                    <a:pt x="26833" y="9767"/>
                  </a:cubicBezTo>
                  <a:lnTo>
                    <a:pt x="26833" y="9730"/>
                  </a:lnTo>
                  <a:cubicBezTo>
                    <a:pt x="26871" y="9221"/>
                    <a:pt x="26550" y="8731"/>
                    <a:pt x="26060" y="8561"/>
                  </a:cubicBezTo>
                  <a:cubicBezTo>
                    <a:pt x="26155" y="8429"/>
                    <a:pt x="26230" y="8298"/>
                    <a:pt x="26230" y="8147"/>
                  </a:cubicBezTo>
                  <a:cubicBezTo>
                    <a:pt x="26291" y="7614"/>
                    <a:pt x="25861" y="7260"/>
                    <a:pt x="25426" y="7260"/>
                  </a:cubicBezTo>
                  <a:cubicBezTo>
                    <a:pt x="25184" y="7260"/>
                    <a:pt x="24941" y="7370"/>
                    <a:pt x="24779" y="7619"/>
                  </a:cubicBezTo>
                  <a:cubicBezTo>
                    <a:pt x="25280" y="6618"/>
                    <a:pt x="24445" y="5718"/>
                    <a:pt x="23582" y="5718"/>
                  </a:cubicBezTo>
                  <a:cubicBezTo>
                    <a:pt x="23210" y="5718"/>
                    <a:pt x="22833" y="5885"/>
                    <a:pt x="22556" y="6281"/>
                  </a:cubicBezTo>
                  <a:cubicBezTo>
                    <a:pt x="22499" y="6150"/>
                    <a:pt x="22424" y="6036"/>
                    <a:pt x="22330" y="5923"/>
                  </a:cubicBezTo>
                  <a:cubicBezTo>
                    <a:pt x="23385" y="5641"/>
                    <a:pt x="23912" y="4473"/>
                    <a:pt x="23423" y="3493"/>
                  </a:cubicBezTo>
                  <a:cubicBezTo>
                    <a:pt x="23120" y="2863"/>
                    <a:pt x="22490" y="2506"/>
                    <a:pt x="21849" y="2506"/>
                  </a:cubicBezTo>
                  <a:cubicBezTo>
                    <a:pt x="21492" y="2506"/>
                    <a:pt x="21132" y="2616"/>
                    <a:pt x="20822" y="2852"/>
                  </a:cubicBezTo>
                  <a:cubicBezTo>
                    <a:pt x="20596" y="2551"/>
                    <a:pt x="20257" y="2343"/>
                    <a:pt x="19899" y="2268"/>
                  </a:cubicBezTo>
                  <a:cubicBezTo>
                    <a:pt x="19618" y="1681"/>
                    <a:pt x="19076" y="1401"/>
                    <a:pt x="18536" y="1401"/>
                  </a:cubicBezTo>
                  <a:cubicBezTo>
                    <a:pt x="17881" y="1401"/>
                    <a:pt x="17229" y="1813"/>
                    <a:pt x="17054" y="2588"/>
                  </a:cubicBezTo>
                  <a:cubicBezTo>
                    <a:pt x="16884" y="2343"/>
                    <a:pt x="16639" y="2155"/>
                    <a:pt x="16356" y="2042"/>
                  </a:cubicBezTo>
                  <a:cubicBezTo>
                    <a:pt x="16583" y="1835"/>
                    <a:pt x="16714" y="1571"/>
                    <a:pt x="16733" y="1288"/>
                  </a:cubicBezTo>
                  <a:cubicBezTo>
                    <a:pt x="16809" y="558"/>
                    <a:pt x="16235" y="0"/>
                    <a:pt x="15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0"/>
            <p:cNvSpPr/>
            <p:nvPr/>
          </p:nvSpPr>
          <p:spPr>
            <a:xfrm>
              <a:off x="10485062" y="1322132"/>
              <a:ext cx="58166" cy="49412"/>
            </a:xfrm>
            <a:custGeom>
              <a:avLst/>
              <a:gdLst/>
              <a:ahLst/>
              <a:cxnLst/>
              <a:rect l="l" t="t" r="r" b="b"/>
              <a:pathLst>
                <a:path w="1814" h="1541" extrusionOk="0">
                  <a:moveTo>
                    <a:pt x="1009" y="1"/>
                  </a:moveTo>
                  <a:cubicBezTo>
                    <a:pt x="356" y="1"/>
                    <a:pt x="1" y="756"/>
                    <a:pt x="420" y="1266"/>
                  </a:cubicBezTo>
                  <a:cubicBezTo>
                    <a:pt x="582" y="1455"/>
                    <a:pt x="795" y="1540"/>
                    <a:pt x="1004" y="1540"/>
                  </a:cubicBezTo>
                  <a:cubicBezTo>
                    <a:pt x="1378" y="1540"/>
                    <a:pt x="1740" y="1268"/>
                    <a:pt x="1776" y="833"/>
                  </a:cubicBezTo>
                  <a:cubicBezTo>
                    <a:pt x="1814" y="418"/>
                    <a:pt x="1494" y="41"/>
                    <a:pt x="1079" y="3"/>
                  </a:cubicBezTo>
                  <a:cubicBezTo>
                    <a:pt x="1055" y="2"/>
                    <a:pt x="1032" y="1"/>
                    <a:pt x="10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0"/>
            <p:cNvSpPr/>
            <p:nvPr/>
          </p:nvSpPr>
          <p:spPr>
            <a:xfrm>
              <a:off x="10093580" y="1000712"/>
              <a:ext cx="58743" cy="49540"/>
            </a:xfrm>
            <a:custGeom>
              <a:avLst/>
              <a:gdLst/>
              <a:ahLst/>
              <a:cxnLst/>
              <a:rect l="l" t="t" r="r" b="b"/>
              <a:pathLst>
                <a:path w="1832" h="1545" extrusionOk="0">
                  <a:moveTo>
                    <a:pt x="1011" y="0"/>
                  </a:moveTo>
                  <a:cubicBezTo>
                    <a:pt x="373" y="0"/>
                    <a:pt x="0" y="774"/>
                    <a:pt x="437" y="1266"/>
                  </a:cubicBezTo>
                  <a:cubicBezTo>
                    <a:pt x="595" y="1457"/>
                    <a:pt x="809" y="1544"/>
                    <a:pt x="1021" y="1544"/>
                  </a:cubicBezTo>
                  <a:cubicBezTo>
                    <a:pt x="1393" y="1544"/>
                    <a:pt x="1758" y="1276"/>
                    <a:pt x="1794" y="832"/>
                  </a:cubicBezTo>
                  <a:cubicBezTo>
                    <a:pt x="1832" y="418"/>
                    <a:pt x="1511" y="41"/>
                    <a:pt x="1078" y="3"/>
                  </a:cubicBezTo>
                  <a:cubicBezTo>
                    <a:pt x="1055" y="1"/>
                    <a:pt x="1033" y="0"/>
                    <a:pt x="10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0"/>
            <p:cNvSpPr/>
            <p:nvPr/>
          </p:nvSpPr>
          <p:spPr>
            <a:xfrm>
              <a:off x="10198529" y="973553"/>
              <a:ext cx="40819" cy="35079"/>
            </a:xfrm>
            <a:custGeom>
              <a:avLst/>
              <a:gdLst/>
              <a:ahLst/>
              <a:cxnLst/>
              <a:rect l="l" t="t" r="r" b="b"/>
              <a:pathLst>
                <a:path w="1273" h="1094" extrusionOk="0">
                  <a:moveTo>
                    <a:pt x="700" y="0"/>
                  </a:moveTo>
                  <a:cubicBezTo>
                    <a:pt x="256" y="0"/>
                    <a:pt x="0" y="542"/>
                    <a:pt x="292" y="907"/>
                  </a:cubicBezTo>
                  <a:cubicBezTo>
                    <a:pt x="407" y="1035"/>
                    <a:pt x="556" y="1093"/>
                    <a:pt x="702" y="1093"/>
                  </a:cubicBezTo>
                  <a:cubicBezTo>
                    <a:pt x="964" y="1093"/>
                    <a:pt x="1217" y="907"/>
                    <a:pt x="1253" y="605"/>
                  </a:cubicBezTo>
                  <a:cubicBezTo>
                    <a:pt x="1272" y="304"/>
                    <a:pt x="1046" y="40"/>
                    <a:pt x="744" y="2"/>
                  </a:cubicBezTo>
                  <a:cubicBezTo>
                    <a:pt x="729" y="1"/>
                    <a:pt x="715" y="0"/>
                    <a:pt x="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0"/>
            <p:cNvSpPr/>
            <p:nvPr/>
          </p:nvSpPr>
          <p:spPr>
            <a:xfrm>
              <a:off x="10165310" y="979582"/>
              <a:ext cx="31135" cy="25973"/>
            </a:xfrm>
            <a:custGeom>
              <a:avLst/>
              <a:gdLst/>
              <a:ahLst/>
              <a:cxnLst/>
              <a:rect l="l" t="t" r="r" b="b"/>
              <a:pathLst>
                <a:path w="971" h="810" extrusionOk="0">
                  <a:moveTo>
                    <a:pt x="529" y="0"/>
                  </a:moveTo>
                  <a:cubicBezTo>
                    <a:pt x="198" y="0"/>
                    <a:pt x="1" y="392"/>
                    <a:pt x="235" y="662"/>
                  </a:cubicBezTo>
                  <a:cubicBezTo>
                    <a:pt x="317" y="764"/>
                    <a:pt x="427" y="809"/>
                    <a:pt x="537" y="809"/>
                  </a:cubicBezTo>
                  <a:cubicBezTo>
                    <a:pt x="731" y="809"/>
                    <a:pt x="920" y="665"/>
                    <a:pt x="933" y="436"/>
                  </a:cubicBezTo>
                  <a:cubicBezTo>
                    <a:pt x="970" y="210"/>
                    <a:pt x="801" y="22"/>
                    <a:pt x="575" y="3"/>
                  </a:cubicBezTo>
                  <a:cubicBezTo>
                    <a:pt x="559" y="1"/>
                    <a:pt x="544" y="0"/>
                    <a:pt x="5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0"/>
            <p:cNvSpPr/>
            <p:nvPr/>
          </p:nvSpPr>
          <p:spPr>
            <a:xfrm>
              <a:off x="10148379" y="937897"/>
              <a:ext cx="34149" cy="29339"/>
            </a:xfrm>
            <a:custGeom>
              <a:avLst/>
              <a:gdLst/>
              <a:ahLst/>
              <a:cxnLst/>
              <a:rect l="l" t="t" r="r" b="b"/>
              <a:pathLst>
                <a:path w="1065" h="915" extrusionOk="0">
                  <a:moveTo>
                    <a:pt x="585" y="0"/>
                  </a:moveTo>
                  <a:cubicBezTo>
                    <a:pt x="200" y="0"/>
                    <a:pt x="0" y="448"/>
                    <a:pt x="236" y="756"/>
                  </a:cubicBezTo>
                  <a:cubicBezTo>
                    <a:pt x="331" y="865"/>
                    <a:pt x="458" y="915"/>
                    <a:pt x="583" y="915"/>
                  </a:cubicBezTo>
                  <a:cubicBezTo>
                    <a:pt x="805" y="915"/>
                    <a:pt x="1022" y="758"/>
                    <a:pt x="1046" y="492"/>
                  </a:cubicBezTo>
                  <a:cubicBezTo>
                    <a:pt x="1065" y="248"/>
                    <a:pt x="876" y="21"/>
                    <a:pt x="631" y="3"/>
                  </a:cubicBezTo>
                  <a:cubicBezTo>
                    <a:pt x="616" y="1"/>
                    <a:pt x="600" y="0"/>
                    <a:pt x="5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0"/>
            <p:cNvSpPr/>
            <p:nvPr/>
          </p:nvSpPr>
          <p:spPr>
            <a:xfrm>
              <a:off x="10216934" y="911604"/>
              <a:ext cx="35945" cy="30622"/>
            </a:xfrm>
            <a:custGeom>
              <a:avLst/>
              <a:gdLst/>
              <a:ahLst/>
              <a:cxnLst/>
              <a:rect l="l" t="t" r="r" b="b"/>
              <a:pathLst>
                <a:path w="1121" h="955" extrusionOk="0">
                  <a:moveTo>
                    <a:pt x="612" y="1"/>
                  </a:moveTo>
                  <a:cubicBezTo>
                    <a:pt x="512" y="1"/>
                    <a:pt x="410" y="33"/>
                    <a:pt x="321" y="107"/>
                  </a:cubicBezTo>
                  <a:cubicBezTo>
                    <a:pt x="1" y="389"/>
                    <a:pt x="170" y="917"/>
                    <a:pt x="585" y="954"/>
                  </a:cubicBezTo>
                  <a:cubicBezTo>
                    <a:pt x="679" y="954"/>
                    <a:pt x="773" y="936"/>
                    <a:pt x="868" y="879"/>
                  </a:cubicBezTo>
                  <a:lnTo>
                    <a:pt x="623" y="483"/>
                  </a:lnTo>
                  <a:lnTo>
                    <a:pt x="1094" y="521"/>
                  </a:lnTo>
                  <a:cubicBezTo>
                    <a:pt x="1121" y="222"/>
                    <a:pt x="873" y="1"/>
                    <a:pt x="612" y="1"/>
                  </a:cubicBezTo>
                  <a:close/>
                </a:path>
              </a:pathLst>
            </a:custGeom>
            <a:solidFill>
              <a:srgbClr val="889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0"/>
            <p:cNvSpPr/>
            <p:nvPr/>
          </p:nvSpPr>
          <p:spPr>
            <a:xfrm>
              <a:off x="10100218" y="939084"/>
              <a:ext cx="52106" cy="44282"/>
            </a:xfrm>
            <a:custGeom>
              <a:avLst/>
              <a:gdLst/>
              <a:ahLst/>
              <a:cxnLst/>
              <a:rect l="l" t="t" r="r" b="b"/>
              <a:pathLst>
                <a:path w="1625" h="1381" extrusionOk="0">
                  <a:moveTo>
                    <a:pt x="896" y="0"/>
                  </a:moveTo>
                  <a:cubicBezTo>
                    <a:pt x="318" y="0"/>
                    <a:pt x="0" y="680"/>
                    <a:pt x="381" y="1134"/>
                  </a:cubicBezTo>
                  <a:cubicBezTo>
                    <a:pt x="524" y="1304"/>
                    <a:pt x="717" y="1381"/>
                    <a:pt x="906" y="1381"/>
                  </a:cubicBezTo>
                  <a:cubicBezTo>
                    <a:pt x="1239" y="1381"/>
                    <a:pt x="1563" y="1142"/>
                    <a:pt x="1587" y="757"/>
                  </a:cubicBezTo>
                  <a:cubicBezTo>
                    <a:pt x="1625" y="361"/>
                    <a:pt x="1342" y="22"/>
                    <a:pt x="965" y="3"/>
                  </a:cubicBezTo>
                  <a:cubicBezTo>
                    <a:pt x="942" y="1"/>
                    <a:pt x="919" y="0"/>
                    <a:pt x="8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0"/>
            <p:cNvSpPr/>
            <p:nvPr/>
          </p:nvSpPr>
          <p:spPr>
            <a:xfrm>
              <a:off x="10056128" y="980159"/>
              <a:ext cx="53901" cy="45051"/>
            </a:xfrm>
            <a:custGeom>
              <a:avLst/>
              <a:gdLst/>
              <a:ahLst/>
              <a:cxnLst/>
              <a:rect l="l" t="t" r="r" b="b"/>
              <a:pathLst>
                <a:path w="1681" h="1405" extrusionOk="0">
                  <a:moveTo>
                    <a:pt x="916" y="0"/>
                  </a:moveTo>
                  <a:cubicBezTo>
                    <a:pt x="335" y="0"/>
                    <a:pt x="0" y="699"/>
                    <a:pt x="399" y="1153"/>
                  </a:cubicBezTo>
                  <a:cubicBezTo>
                    <a:pt x="545" y="1326"/>
                    <a:pt x="743" y="1405"/>
                    <a:pt x="939" y="1405"/>
                  </a:cubicBezTo>
                  <a:cubicBezTo>
                    <a:pt x="1277" y="1405"/>
                    <a:pt x="1607" y="1170"/>
                    <a:pt x="1643" y="776"/>
                  </a:cubicBezTo>
                  <a:cubicBezTo>
                    <a:pt x="1681" y="380"/>
                    <a:pt x="1379" y="22"/>
                    <a:pt x="984" y="4"/>
                  </a:cubicBezTo>
                  <a:cubicBezTo>
                    <a:pt x="961" y="1"/>
                    <a:pt x="938" y="0"/>
                    <a:pt x="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0"/>
            <p:cNvSpPr/>
            <p:nvPr/>
          </p:nvSpPr>
          <p:spPr>
            <a:xfrm>
              <a:off x="10032528" y="1019406"/>
              <a:ext cx="42454" cy="35977"/>
            </a:xfrm>
            <a:custGeom>
              <a:avLst/>
              <a:gdLst/>
              <a:ahLst/>
              <a:cxnLst/>
              <a:rect l="l" t="t" r="r" b="b"/>
              <a:pathLst>
                <a:path w="1324" h="1122" extrusionOk="0">
                  <a:moveTo>
                    <a:pt x="712" y="0"/>
                  </a:moveTo>
                  <a:cubicBezTo>
                    <a:pt x="261" y="0"/>
                    <a:pt x="1" y="550"/>
                    <a:pt x="306" y="928"/>
                  </a:cubicBezTo>
                  <a:cubicBezTo>
                    <a:pt x="420" y="1061"/>
                    <a:pt x="572" y="1122"/>
                    <a:pt x="723" y="1122"/>
                  </a:cubicBezTo>
                  <a:cubicBezTo>
                    <a:pt x="997" y="1122"/>
                    <a:pt x="1269" y="923"/>
                    <a:pt x="1305" y="607"/>
                  </a:cubicBezTo>
                  <a:cubicBezTo>
                    <a:pt x="1324" y="287"/>
                    <a:pt x="1098" y="23"/>
                    <a:pt x="777" y="4"/>
                  </a:cubicBezTo>
                  <a:cubicBezTo>
                    <a:pt x="755" y="2"/>
                    <a:pt x="733" y="0"/>
                    <a:pt x="7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0"/>
            <p:cNvSpPr/>
            <p:nvPr/>
          </p:nvSpPr>
          <p:spPr>
            <a:xfrm>
              <a:off x="10230113" y="898008"/>
              <a:ext cx="56338" cy="47937"/>
            </a:xfrm>
            <a:custGeom>
              <a:avLst/>
              <a:gdLst/>
              <a:ahLst/>
              <a:cxnLst/>
              <a:rect l="l" t="t" r="r" b="b"/>
              <a:pathLst>
                <a:path w="1757" h="1495" extrusionOk="0">
                  <a:moveTo>
                    <a:pt x="973" y="0"/>
                  </a:moveTo>
                  <a:cubicBezTo>
                    <a:pt x="355" y="0"/>
                    <a:pt x="0" y="737"/>
                    <a:pt x="400" y="1228"/>
                  </a:cubicBezTo>
                  <a:cubicBezTo>
                    <a:pt x="557" y="1411"/>
                    <a:pt x="765" y="1494"/>
                    <a:pt x="969" y="1494"/>
                  </a:cubicBezTo>
                  <a:cubicBezTo>
                    <a:pt x="1331" y="1494"/>
                    <a:pt x="1683" y="1235"/>
                    <a:pt x="1719" y="813"/>
                  </a:cubicBezTo>
                  <a:cubicBezTo>
                    <a:pt x="1757" y="399"/>
                    <a:pt x="1455" y="41"/>
                    <a:pt x="1041" y="3"/>
                  </a:cubicBezTo>
                  <a:cubicBezTo>
                    <a:pt x="1018" y="1"/>
                    <a:pt x="995" y="0"/>
                    <a:pt x="9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0"/>
            <p:cNvSpPr/>
            <p:nvPr/>
          </p:nvSpPr>
          <p:spPr>
            <a:xfrm>
              <a:off x="10206673" y="906217"/>
              <a:ext cx="59962" cy="45180"/>
            </a:xfrm>
            <a:custGeom>
              <a:avLst/>
              <a:gdLst/>
              <a:ahLst/>
              <a:cxnLst/>
              <a:rect l="l" t="t" r="r" b="b"/>
              <a:pathLst>
                <a:path w="1870" h="1409" extrusionOk="0">
                  <a:moveTo>
                    <a:pt x="926" y="1"/>
                  </a:moveTo>
                  <a:cubicBezTo>
                    <a:pt x="766" y="1"/>
                    <a:pt x="604" y="54"/>
                    <a:pt x="472" y="161"/>
                  </a:cubicBezTo>
                  <a:cubicBezTo>
                    <a:pt x="1" y="576"/>
                    <a:pt x="245" y="1349"/>
                    <a:pt x="867" y="1405"/>
                  </a:cubicBezTo>
                  <a:cubicBezTo>
                    <a:pt x="890" y="1407"/>
                    <a:pt x="913" y="1408"/>
                    <a:pt x="935" y="1408"/>
                  </a:cubicBezTo>
                  <a:cubicBezTo>
                    <a:pt x="1517" y="1408"/>
                    <a:pt x="1870" y="710"/>
                    <a:pt x="1470" y="256"/>
                  </a:cubicBezTo>
                  <a:cubicBezTo>
                    <a:pt x="1333" y="87"/>
                    <a:pt x="1131" y="1"/>
                    <a:pt x="9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0"/>
            <p:cNvSpPr/>
            <p:nvPr/>
          </p:nvSpPr>
          <p:spPr>
            <a:xfrm>
              <a:off x="10240406" y="995871"/>
              <a:ext cx="61148" cy="51593"/>
            </a:xfrm>
            <a:custGeom>
              <a:avLst/>
              <a:gdLst/>
              <a:ahLst/>
              <a:cxnLst/>
              <a:rect l="l" t="t" r="r" b="b"/>
              <a:pathLst>
                <a:path w="1907" h="1609" extrusionOk="0">
                  <a:moveTo>
                    <a:pt x="1065" y="1"/>
                  </a:moveTo>
                  <a:cubicBezTo>
                    <a:pt x="391" y="1"/>
                    <a:pt x="0" y="794"/>
                    <a:pt x="456" y="1322"/>
                  </a:cubicBezTo>
                  <a:cubicBezTo>
                    <a:pt x="619" y="1519"/>
                    <a:pt x="841" y="1609"/>
                    <a:pt x="1061" y="1609"/>
                  </a:cubicBezTo>
                  <a:cubicBezTo>
                    <a:pt x="1450" y="1609"/>
                    <a:pt x="1833" y="1328"/>
                    <a:pt x="1869" y="870"/>
                  </a:cubicBezTo>
                  <a:cubicBezTo>
                    <a:pt x="1907" y="437"/>
                    <a:pt x="1568" y="41"/>
                    <a:pt x="1134" y="3"/>
                  </a:cubicBezTo>
                  <a:cubicBezTo>
                    <a:pt x="1111" y="2"/>
                    <a:pt x="1088" y="1"/>
                    <a:pt x="10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0"/>
            <p:cNvSpPr/>
            <p:nvPr/>
          </p:nvSpPr>
          <p:spPr>
            <a:xfrm>
              <a:off x="10190705" y="1042429"/>
              <a:ext cx="49220" cy="41204"/>
            </a:xfrm>
            <a:custGeom>
              <a:avLst/>
              <a:gdLst/>
              <a:ahLst/>
              <a:cxnLst/>
              <a:rect l="l" t="t" r="r" b="b"/>
              <a:pathLst>
                <a:path w="1535" h="1285" extrusionOk="0">
                  <a:moveTo>
                    <a:pt x="867" y="1"/>
                  </a:moveTo>
                  <a:cubicBezTo>
                    <a:pt x="329" y="1"/>
                    <a:pt x="0" y="636"/>
                    <a:pt x="367" y="1058"/>
                  </a:cubicBezTo>
                  <a:cubicBezTo>
                    <a:pt x="502" y="1214"/>
                    <a:pt x="682" y="1284"/>
                    <a:pt x="858" y="1284"/>
                  </a:cubicBezTo>
                  <a:cubicBezTo>
                    <a:pt x="1171" y="1284"/>
                    <a:pt x="1473" y="1061"/>
                    <a:pt x="1497" y="699"/>
                  </a:cubicBezTo>
                  <a:cubicBezTo>
                    <a:pt x="1535" y="341"/>
                    <a:pt x="1271" y="40"/>
                    <a:pt x="913" y="2"/>
                  </a:cubicBezTo>
                  <a:cubicBezTo>
                    <a:pt x="898" y="1"/>
                    <a:pt x="882" y="1"/>
                    <a:pt x="8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0"/>
            <p:cNvSpPr/>
            <p:nvPr/>
          </p:nvSpPr>
          <p:spPr>
            <a:xfrm>
              <a:off x="10152131" y="1059872"/>
              <a:ext cx="38863" cy="33380"/>
            </a:xfrm>
            <a:custGeom>
              <a:avLst/>
              <a:gdLst/>
              <a:ahLst/>
              <a:cxnLst/>
              <a:rect l="l" t="t" r="r" b="b"/>
              <a:pathLst>
                <a:path w="1212" h="1041" extrusionOk="0">
                  <a:moveTo>
                    <a:pt x="655" y="1"/>
                  </a:moveTo>
                  <a:cubicBezTo>
                    <a:pt x="226" y="1"/>
                    <a:pt x="1" y="512"/>
                    <a:pt x="269" y="853"/>
                  </a:cubicBezTo>
                  <a:cubicBezTo>
                    <a:pt x="378" y="982"/>
                    <a:pt x="524" y="1040"/>
                    <a:pt x="668" y="1040"/>
                  </a:cubicBezTo>
                  <a:cubicBezTo>
                    <a:pt x="922" y="1040"/>
                    <a:pt x="1169" y="859"/>
                    <a:pt x="1193" y="570"/>
                  </a:cubicBezTo>
                  <a:cubicBezTo>
                    <a:pt x="1212" y="269"/>
                    <a:pt x="1004" y="24"/>
                    <a:pt x="722" y="5"/>
                  </a:cubicBezTo>
                  <a:cubicBezTo>
                    <a:pt x="699" y="2"/>
                    <a:pt x="677" y="1"/>
                    <a:pt x="6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0"/>
            <p:cNvSpPr/>
            <p:nvPr/>
          </p:nvSpPr>
          <p:spPr>
            <a:xfrm>
              <a:off x="10159153" y="1020208"/>
              <a:ext cx="29436" cy="27800"/>
            </a:xfrm>
            <a:custGeom>
              <a:avLst/>
              <a:gdLst/>
              <a:ahLst/>
              <a:cxnLst/>
              <a:rect l="l" t="t" r="r" b="b"/>
              <a:pathLst>
                <a:path w="918" h="867" extrusionOk="0">
                  <a:moveTo>
                    <a:pt x="469" y="1"/>
                  </a:moveTo>
                  <a:cubicBezTo>
                    <a:pt x="276" y="1"/>
                    <a:pt x="86" y="121"/>
                    <a:pt x="50" y="375"/>
                  </a:cubicBezTo>
                  <a:cubicBezTo>
                    <a:pt x="0" y="695"/>
                    <a:pt x="243" y="867"/>
                    <a:pt x="484" y="867"/>
                  </a:cubicBezTo>
                  <a:cubicBezTo>
                    <a:pt x="697" y="867"/>
                    <a:pt x="908" y="733"/>
                    <a:pt x="917" y="450"/>
                  </a:cubicBezTo>
                  <a:cubicBezTo>
                    <a:pt x="917" y="158"/>
                    <a:pt x="691" y="1"/>
                    <a:pt x="4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0"/>
            <p:cNvSpPr/>
            <p:nvPr/>
          </p:nvSpPr>
          <p:spPr>
            <a:xfrm>
              <a:off x="9999758" y="1033964"/>
              <a:ext cx="31744" cy="26582"/>
            </a:xfrm>
            <a:custGeom>
              <a:avLst/>
              <a:gdLst/>
              <a:ahLst/>
              <a:cxnLst/>
              <a:rect l="l" t="t" r="r" b="b"/>
              <a:pathLst>
                <a:path w="990" h="829" extrusionOk="0">
                  <a:moveTo>
                    <a:pt x="548" y="0"/>
                  </a:moveTo>
                  <a:cubicBezTo>
                    <a:pt x="199" y="0"/>
                    <a:pt x="1" y="410"/>
                    <a:pt x="235" y="681"/>
                  </a:cubicBezTo>
                  <a:cubicBezTo>
                    <a:pt x="317" y="783"/>
                    <a:pt x="430" y="828"/>
                    <a:pt x="543" y="828"/>
                  </a:cubicBezTo>
                  <a:cubicBezTo>
                    <a:pt x="744" y="828"/>
                    <a:pt x="946" y="684"/>
                    <a:pt x="970" y="455"/>
                  </a:cubicBezTo>
                  <a:cubicBezTo>
                    <a:pt x="989" y="229"/>
                    <a:pt x="820" y="21"/>
                    <a:pt x="593" y="3"/>
                  </a:cubicBezTo>
                  <a:cubicBezTo>
                    <a:pt x="578" y="1"/>
                    <a:pt x="563" y="0"/>
                    <a:pt x="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30"/>
            <p:cNvSpPr/>
            <p:nvPr/>
          </p:nvSpPr>
          <p:spPr>
            <a:xfrm>
              <a:off x="9924822" y="1035182"/>
              <a:ext cx="45661" cy="38702"/>
            </a:xfrm>
            <a:custGeom>
              <a:avLst/>
              <a:gdLst/>
              <a:ahLst/>
              <a:cxnLst/>
              <a:rect l="l" t="t" r="r" b="b"/>
              <a:pathLst>
                <a:path w="1424" h="1207" extrusionOk="0">
                  <a:moveTo>
                    <a:pt x="793" y="1"/>
                  </a:moveTo>
                  <a:cubicBezTo>
                    <a:pt x="293" y="1"/>
                    <a:pt x="1" y="598"/>
                    <a:pt x="330" y="1001"/>
                  </a:cubicBezTo>
                  <a:cubicBezTo>
                    <a:pt x="452" y="1143"/>
                    <a:pt x="617" y="1207"/>
                    <a:pt x="780" y="1207"/>
                  </a:cubicBezTo>
                  <a:cubicBezTo>
                    <a:pt x="1073" y="1207"/>
                    <a:pt x="1361" y="1000"/>
                    <a:pt x="1385" y="662"/>
                  </a:cubicBezTo>
                  <a:cubicBezTo>
                    <a:pt x="1423" y="323"/>
                    <a:pt x="1178" y="40"/>
                    <a:pt x="839" y="2"/>
                  </a:cubicBezTo>
                  <a:cubicBezTo>
                    <a:pt x="824" y="1"/>
                    <a:pt x="808" y="1"/>
                    <a:pt x="7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30"/>
            <p:cNvSpPr/>
            <p:nvPr/>
          </p:nvSpPr>
          <p:spPr>
            <a:xfrm>
              <a:off x="10283726" y="953609"/>
              <a:ext cx="33540" cy="28602"/>
            </a:xfrm>
            <a:custGeom>
              <a:avLst/>
              <a:gdLst/>
              <a:ahLst/>
              <a:cxnLst/>
              <a:rect l="l" t="t" r="r" b="b"/>
              <a:pathLst>
                <a:path w="1046" h="892" extrusionOk="0">
                  <a:moveTo>
                    <a:pt x="587" y="0"/>
                  </a:moveTo>
                  <a:cubicBezTo>
                    <a:pt x="218" y="0"/>
                    <a:pt x="1" y="447"/>
                    <a:pt x="254" y="737"/>
                  </a:cubicBezTo>
                  <a:cubicBezTo>
                    <a:pt x="341" y="844"/>
                    <a:pt x="457" y="891"/>
                    <a:pt x="574" y="891"/>
                  </a:cubicBezTo>
                  <a:cubicBezTo>
                    <a:pt x="788" y="891"/>
                    <a:pt x="1002" y="730"/>
                    <a:pt x="1027" y="474"/>
                  </a:cubicBezTo>
                  <a:cubicBezTo>
                    <a:pt x="1046" y="247"/>
                    <a:pt x="857" y="21"/>
                    <a:pt x="631" y="2"/>
                  </a:cubicBezTo>
                  <a:cubicBezTo>
                    <a:pt x="616" y="1"/>
                    <a:pt x="601" y="0"/>
                    <a:pt x="5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30"/>
            <p:cNvSpPr/>
            <p:nvPr/>
          </p:nvSpPr>
          <p:spPr>
            <a:xfrm>
              <a:off x="10302452" y="884733"/>
              <a:ext cx="42614" cy="36362"/>
            </a:xfrm>
            <a:custGeom>
              <a:avLst/>
              <a:gdLst/>
              <a:ahLst/>
              <a:cxnLst/>
              <a:rect l="l" t="t" r="r" b="b"/>
              <a:pathLst>
                <a:path w="1329" h="1134" extrusionOk="0">
                  <a:moveTo>
                    <a:pt x="737" y="1"/>
                  </a:moveTo>
                  <a:cubicBezTo>
                    <a:pt x="274" y="1"/>
                    <a:pt x="1" y="560"/>
                    <a:pt x="311" y="926"/>
                  </a:cubicBezTo>
                  <a:cubicBezTo>
                    <a:pt x="427" y="1069"/>
                    <a:pt x="583" y="1134"/>
                    <a:pt x="737" y="1134"/>
                  </a:cubicBezTo>
                  <a:cubicBezTo>
                    <a:pt x="1006" y="1134"/>
                    <a:pt x="1267" y="936"/>
                    <a:pt x="1291" y="624"/>
                  </a:cubicBezTo>
                  <a:cubicBezTo>
                    <a:pt x="1329" y="304"/>
                    <a:pt x="1102" y="40"/>
                    <a:pt x="782" y="2"/>
                  </a:cubicBezTo>
                  <a:cubicBezTo>
                    <a:pt x="767" y="1"/>
                    <a:pt x="752" y="1"/>
                    <a:pt x="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30"/>
            <p:cNvSpPr/>
            <p:nvPr/>
          </p:nvSpPr>
          <p:spPr>
            <a:xfrm>
              <a:off x="10361515" y="906345"/>
              <a:ext cx="77790" cy="66342"/>
            </a:xfrm>
            <a:custGeom>
              <a:avLst/>
              <a:gdLst/>
              <a:ahLst/>
              <a:cxnLst/>
              <a:rect l="l" t="t" r="r" b="b"/>
              <a:pathLst>
                <a:path w="2426" h="2069" extrusionOk="0">
                  <a:moveTo>
                    <a:pt x="1333" y="1"/>
                  </a:moveTo>
                  <a:cubicBezTo>
                    <a:pt x="480" y="1"/>
                    <a:pt x="1" y="1016"/>
                    <a:pt x="561" y="1703"/>
                  </a:cubicBezTo>
                  <a:cubicBezTo>
                    <a:pt x="778" y="1954"/>
                    <a:pt x="1066" y="2068"/>
                    <a:pt x="1350" y="2068"/>
                  </a:cubicBezTo>
                  <a:cubicBezTo>
                    <a:pt x="1853" y="2068"/>
                    <a:pt x="2340" y="1709"/>
                    <a:pt x="2388" y="1118"/>
                  </a:cubicBezTo>
                  <a:cubicBezTo>
                    <a:pt x="2426" y="553"/>
                    <a:pt x="2011" y="44"/>
                    <a:pt x="1446" y="7"/>
                  </a:cubicBezTo>
                  <a:cubicBezTo>
                    <a:pt x="1408" y="3"/>
                    <a:pt x="1370" y="1"/>
                    <a:pt x="1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30"/>
            <p:cNvSpPr/>
            <p:nvPr/>
          </p:nvSpPr>
          <p:spPr>
            <a:xfrm>
              <a:off x="10316079" y="984936"/>
              <a:ext cx="65829" cy="55921"/>
            </a:xfrm>
            <a:custGeom>
              <a:avLst/>
              <a:gdLst/>
              <a:ahLst/>
              <a:cxnLst/>
              <a:rect l="l" t="t" r="r" b="b"/>
              <a:pathLst>
                <a:path w="2053" h="1744" extrusionOk="0">
                  <a:moveTo>
                    <a:pt x="1134" y="1"/>
                  </a:moveTo>
                  <a:cubicBezTo>
                    <a:pt x="416" y="1"/>
                    <a:pt x="0" y="858"/>
                    <a:pt x="489" y="1437"/>
                  </a:cubicBezTo>
                  <a:cubicBezTo>
                    <a:pt x="665" y="1648"/>
                    <a:pt x="905" y="1743"/>
                    <a:pt x="1143" y="1743"/>
                  </a:cubicBezTo>
                  <a:cubicBezTo>
                    <a:pt x="1565" y="1743"/>
                    <a:pt x="1979" y="1442"/>
                    <a:pt x="2015" y="947"/>
                  </a:cubicBezTo>
                  <a:cubicBezTo>
                    <a:pt x="2053" y="476"/>
                    <a:pt x="1714" y="43"/>
                    <a:pt x="1224" y="5"/>
                  </a:cubicBezTo>
                  <a:cubicBezTo>
                    <a:pt x="1193" y="2"/>
                    <a:pt x="1163" y="1"/>
                    <a:pt x="11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30"/>
            <p:cNvSpPr/>
            <p:nvPr/>
          </p:nvSpPr>
          <p:spPr>
            <a:xfrm>
              <a:off x="10281321" y="1058141"/>
              <a:ext cx="34149" cy="28762"/>
            </a:xfrm>
            <a:custGeom>
              <a:avLst/>
              <a:gdLst/>
              <a:ahLst/>
              <a:cxnLst/>
              <a:rect l="l" t="t" r="r" b="b"/>
              <a:pathLst>
                <a:path w="1065" h="897" extrusionOk="0">
                  <a:moveTo>
                    <a:pt x="586" y="0"/>
                  </a:moveTo>
                  <a:cubicBezTo>
                    <a:pt x="217" y="0"/>
                    <a:pt x="0" y="447"/>
                    <a:pt x="254" y="737"/>
                  </a:cubicBezTo>
                  <a:cubicBezTo>
                    <a:pt x="343" y="847"/>
                    <a:pt x="467" y="897"/>
                    <a:pt x="591" y="897"/>
                  </a:cubicBezTo>
                  <a:cubicBezTo>
                    <a:pt x="807" y="897"/>
                    <a:pt x="1021" y="744"/>
                    <a:pt x="1045" y="492"/>
                  </a:cubicBezTo>
                  <a:cubicBezTo>
                    <a:pt x="1064" y="228"/>
                    <a:pt x="876" y="21"/>
                    <a:pt x="631" y="2"/>
                  </a:cubicBezTo>
                  <a:cubicBezTo>
                    <a:pt x="616" y="1"/>
                    <a:pt x="601" y="0"/>
                    <a:pt x="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30"/>
            <p:cNvSpPr/>
            <p:nvPr/>
          </p:nvSpPr>
          <p:spPr>
            <a:xfrm>
              <a:off x="10234025" y="989297"/>
              <a:ext cx="22221" cy="18630"/>
            </a:xfrm>
            <a:custGeom>
              <a:avLst/>
              <a:gdLst/>
              <a:ahLst/>
              <a:cxnLst/>
              <a:rect l="l" t="t" r="r" b="b"/>
              <a:pathLst>
                <a:path w="693" h="581" extrusionOk="0">
                  <a:moveTo>
                    <a:pt x="388" y="0"/>
                  </a:moveTo>
                  <a:cubicBezTo>
                    <a:pt x="155" y="0"/>
                    <a:pt x="1" y="289"/>
                    <a:pt x="165" y="472"/>
                  </a:cubicBezTo>
                  <a:cubicBezTo>
                    <a:pt x="226" y="547"/>
                    <a:pt x="308" y="580"/>
                    <a:pt x="387" y="580"/>
                  </a:cubicBezTo>
                  <a:cubicBezTo>
                    <a:pt x="527" y="580"/>
                    <a:pt x="662" y="478"/>
                    <a:pt x="674" y="321"/>
                  </a:cubicBezTo>
                  <a:cubicBezTo>
                    <a:pt x="693" y="152"/>
                    <a:pt x="580" y="20"/>
                    <a:pt x="410" y="1"/>
                  </a:cubicBezTo>
                  <a:cubicBezTo>
                    <a:pt x="403" y="1"/>
                    <a:pt x="395" y="0"/>
                    <a:pt x="3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30"/>
            <p:cNvSpPr/>
            <p:nvPr/>
          </p:nvSpPr>
          <p:spPr>
            <a:xfrm>
              <a:off x="10626468" y="1153566"/>
              <a:ext cx="50310" cy="42518"/>
            </a:xfrm>
            <a:custGeom>
              <a:avLst/>
              <a:gdLst/>
              <a:ahLst/>
              <a:cxnLst/>
              <a:rect l="l" t="t" r="r" b="b"/>
              <a:pathLst>
                <a:path w="1569" h="1326" extrusionOk="0">
                  <a:moveTo>
                    <a:pt x="859" y="0"/>
                  </a:moveTo>
                  <a:cubicBezTo>
                    <a:pt x="316" y="0"/>
                    <a:pt x="0" y="643"/>
                    <a:pt x="362" y="1077"/>
                  </a:cubicBezTo>
                  <a:cubicBezTo>
                    <a:pt x="499" y="1249"/>
                    <a:pt x="686" y="1325"/>
                    <a:pt x="871" y="1325"/>
                  </a:cubicBezTo>
                  <a:cubicBezTo>
                    <a:pt x="1195" y="1325"/>
                    <a:pt x="1513" y="1091"/>
                    <a:pt x="1549" y="719"/>
                  </a:cubicBezTo>
                  <a:cubicBezTo>
                    <a:pt x="1568" y="343"/>
                    <a:pt x="1304" y="22"/>
                    <a:pt x="928" y="3"/>
                  </a:cubicBezTo>
                  <a:cubicBezTo>
                    <a:pt x="904" y="1"/>
                    <a:pt x="882" y="0"/>
                    <a:pt x="8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30"/>
            <p:cNvSpPr/>
            <p:nvPr/>
          </p:nvSpPr>
          <p:spPr>
            <a:xfrm>
              <a:off x="10596840" y="1224238"/>
              <a:ext cx="40049" cy="33925"/>
            </a:xfrm>
            <a:custGeom>
              <a:avLst/>
              <a:gdLst/>
              <a:ahLst/>
              <a:cxnLst/>
              <a:rect l="l" t="t" r="r" b="b"/>
              <a:pathLst>
                <a:path w="1249" h="1058" extrusionOk="0">
                  <a:moveTo>
                    <a:pt x="675" y="0"/>
                  </a:moveTo>
                  <a:cubicBezTo>
                    <a:pt x="243" y="0"/>
                    <a:pt x="0" y="529"/>
                    <a:pt x="288" y="871"/>
                  </a:cubicBezTo>
                  <a:cubicBezTo>
                    <a:pt x="396" y="999"/>
                    <a:pt x="540" y="1057"/>
                    <a:pt x="684" y="1057"/>
                  </a:cubicBezTo>
                  <a:cubicBezTo>
                    <a:pt x="940" y="1057"/>
                    <a:pt x="1193" y="871"/>
                    <a:pt x="1230" y="569"/>
                  </a:cubicBezTo>
                  <a:cubicBezTo>
                    <a:pt x="1249" y="268"/>
                    <a:pt x="1022" y="23"/>
                    <a:pt x="740" y="4"/>
                  </a:cubicBezTo>
                  <a:cubicBezTo>
                    <a:pt x="718" y="1"/>
                    <a:pt x="696" y="0"/>
                    <a:pt x="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30"/>
            <p:cNvSpPr/>
            <p:nvPr/>
          </p:nvSpPr>
          <p:spPr>
            <a:xfrm>
              <a:off x="10549544" y="1214586"/>
              <a:ext cx="25716" cy="21740"/>
            </a:xfrm>
            <a:custGeom>
              <a:avLst/>
              <a:gdLst/>
              <a:ahLst/>
              <a:cxnLst/>
              <a:rect l="l" t="t" r="r" b="b"/>
              <a:pathLst>
                <a:path w="802" h="678" extrusionOk="0">
                  <a:moveTo>
                    <a:pt x="419" y="1"/>
                  </a:moveTo>
                  <a:cubicBezTo>
                    <a:pt x="145" y="1"/>
                    <a:pt x="1" y="335"/>
                    <a:pt x="180" y="550"/>
                  </a:cubicBezTo>
                  <a:cubicBezTo>
                    <a:pt x="255" y="638"/>
                    <a:pt x="351" y="678"/>
                    <a:pt x="446" y="678"/>
                  </a:cubicBezTo>
                  <a:cubicBezTo>
                    <a:pt x="612" y="678"/>
                    <a:pt x="771" y="554"/>
                    <a:pt x="783" y="361"/>
                  </a:cubicBezTo>
                  <a:cubicBezTo>
                    <a:pt x="802" y="173"/>
                    <a:pt x="651" y="3"/>
                    <a:pt x="462" y="3"/>
                  </a:cubicBezTo>
                  <a:cubicBezTo>
                    <a:pt x="448" y="2"/>
                    <a:pt x="433" y="1"/>
                    <a:pt x="4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30"/>
            <p:cNvSpPr/>
            <p:nvPr/>
          </p:nvSpPr>
          <p:spPr>
            <a:xfrm>
              <a:off x="10554611" y="1173415"/>
              <a:ext cx="38767" cy="35881"/>
            </a:xfrm>
            <a:custGeom>
              <a:avLst/>
              <a:gdLst/>
              <a:ahLst/>
              <a:cxnLst/>
              <a:rect l="l" t="t" r="r" b="b"/>
              <a:pathLst>
                <a:path w="1209" h="1119" extrusionOk="0">
                  <a:moveTo>
                    <a:pt x="591" y="1"/>
                  </a:moveTo>
                  <a:cubicBezTo>
                    <a:pt x="324" y="1"/>
                    <a:pt x="65" y="199"/>
                    <a:pt x="41" y="515"/>
                  </a:cubicBezTo>
                  <a:cubicBezTo>
                    <a:pt x="0" y="865"/>
                    <a:pt x="286" y="1118"/>
                    <a:pt x="591" y="1118"/>
                  </a:cubicBezTo>
                  <a:cubicBezTo>
                    <a:pt x="712" y="1118"/>
                    <a:pt x="837" y="1078"/>
                    <a:pt x="945" y="986"/>
                  </a:cubicBezTo>
                  <a:cubicBezTo>
                    <a:pt x="1171" y="779"/>
                    <a:pt x="1209" y="440"/>
                    <a:pt x="1002" y="195"/>
                  </a:cubicBezTo>
                  <a:cubicBezTo>
                    <a:pt x="888" y="61"/>
                    <a:pt x="738" y="1"/>
                    <a:pt x="5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30"/>
            <p:cNvSpPr/>
            <p:nvPr/>
          </p:nvSpPr>
          <p:spPr>
            <a:xfrm>
              <a:off x="10521936" y="1119129"/>
              <a:ext cx="55152" cy="46911"/>
            </a:xfrm>
            <a:custGeom>
              <a:avLst/>
              <a:gdLst/>
              <a:ahLst/>
              <a:cxnLst/>
              <a:rect l="l" t="t" r="r" b="b"/>
              <a:pathLst>
                <a:path w="1720" h="1463" extrusionOk="0">
                  <a:moveTo>
                    <a:pt x="954" y="0"/>
                  </a:moveTo>
                  <a:cubicBezTo>
                    <a:pt x="354" y="0"/>
                    <a:pt x="0" y="719"/>
                    <a:pt x="400" y="1209"/>
                  </a:cubicBezTo>
                  <a:cubicBezTo>
                    <a:pt x="548" y="1384"/>
                    <a:pt x="746" y="1463"/>
                    <a:pt x="944" y="1463"/>
                  </a:cubicBezTo>
                  <a:cubicBezTo>
                    <a:pt x="1299" y="1463"/>
                    <a:pt x="1652" y="1207"/>
                    <a:pt x="1700" y="795"/>
                  </a:cubicBezTo>
                  <a:cubicBezTo>
                    <a:pt x="1719" y="399"/>
                    <a:pt x="1418" y="41"/>
                    <a:pt x="1022" y="3"/>
                  </a:cubicBezTo>
                  <a:cubicBezTo>
                    <a:pt x="999" y="1"/>
                    <a:pt x="976" y="0"/>
                    <a:pt x="9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30"/>
            <p:cNvSpPr/>
            <p:nvPr/>
          </p:nvSpPr>
          <p:spPr>
            <a:xfrm>
              <a:off x="10486569" y="1161486"/>
              <a:ext cx="27063" cy="22862"/>
            </a:xfrm>
            <a:custGeom>
              <a:avLst/>
              <a:gdLst/>
              <a:ahLst/>
              <a:cxnLst/>
              <a:rect l="l" t="t" r="r" b="b"/>
              <a:pathLst>
                <a:path w="844" h="713" extrusionOk="0">
                  <a:moveTo>
                    <a:pt x="480" y="1"/>
                  </a:moveTo>
                  <a:cubicBezTo>
                    <a:pt x="175" y="1"/>
                    <a:pt x="1" y="347"/>
                    <a:pt x="203" y="585"/>
                  </a:cubicBezTo>
                  <a:cubicBezTo>
                    <a:pt x="277" y="673"/>
                    <a:pt x="375" y="712"/>
                    <a:pt x="471" y="712"/>
                  </a:cubicBezTo>
                  <a:cubicBezTo>
                    <a:pt x="645" y="712"/>
                    <a:pt x="813" y="584"/>
                    <a:pt x="825" y="378"/>
                  </a:cubicBezTo>
                  <a:cubicBezTo>
                    <a:pt x="844" y="190"/>
                    <a:pt x="693" y="20"/>
                    <a:pt x="504" y="1"/>
                  </a:cubicBezTo>
                  <a:cubicBezTo>
                    <a:pt x="496" y="1"/>
                    <a:pt x="488" y="1"/>
                    <a:pt x="480" y="1"/>
                  </a:cubicBezTo>
                  <a:close/>
                </a:path>
              </a:pathLst>
            </a:custGeom>
            <a:solidFill>
              <a:srgbClr val="889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30"/>
            <p:cNvSpPr/>
            <p:nvPr/>
          </p:nvSpPr>
          <p:spPr>
            <a:xfrm>
              <a:off x="10474801" y="1067151"/>
              <a:ext cx="56370" cy="47969"/>
            </a:xfrm>
            <a:custGeom>
              <a:avLst/>
              <a:gdLst/>
              <a:ahLst/>
              <a:cxnLst/>
              <a:rect l="l" t="t" r="r" b="b"/>
              <a:pathLst>
                <a:path w="1758" h="1496" extrusionOk="0">
                  <a:moveTo>
                    <a:pt x="973" y="1"/>
                  </a:moveTo>
                  <a:cubicBezTo>
                    <a:pt x="355" y="1"/>
                    <a:pt x="1" y="738"/>
                    <a:pt x="419" y="1229"/>
                  </a:cubicBezTo>
                  <a:cubicBezTo>
                    <a:pt x="569" y="1412"/>
                    <a:pt x="775" y="1495"/>
                    <a:pt x="980" y="1495"/>
                  </a:cubicBezTo>
                  <a:cubicBezTo>
                    <a:pt x="1343" y="1495"/>
                    <a:pt x="1702" y="1235"/>
                    <a:pt x="1738" y="814"/>
                  </a:cubicBezTo>
                  <a:cubicBezTo>
                    <a:pt x="1757" y="400"/>
                    <a:pt x="1456" y="23"/>
                    <a:pt x="1041" y="4"/>
                  </a:cubicBezTo>
                  <a:cubicBezTo>
                    <a:pt x="1018" y="2"/>
                    <a:pt x="995" y="1"/>
                    <a:pt x="9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30"/>
            <p:cNvSpPr/>
            <p:nvPr/>
          </p:nvSpPr>
          <p:spPr>
            <a:xfrm>
              <a:off x="10478456" y="1197688"/>
              <a:ext cx="58134" cy="49380"/>
            </a:xfrm>
            <a:custGeom>
              <a:avLst/>
              <a:gdLst/>
              <a:ahLst/>
              <a:cxnLst/>
              <a:rect l="l" t="t" r="r" b="b"/>
              <a:pathLst>
                <a:path w="1813" h="1540" extrusionOk="0">
                  <a:moveTo>
                    <a:pt x="1009" y="0"/>
                  </a:moveTo>
                  <a:cubicBezTo>
                    <a:pt x="372" y="0"/>
                    <a:pt x="0" y="756"/>
                    <a:pt x="437" y="1265"/>
                  </a:cubicBezTo>
                  <a:cubicBezTo>
                    <a:pt x="592" y="1454"/>
                    <a:pt x="801" y="1539"/>
                    <a:pt x="1008" y="1539"/>
                  </a:cubicBezTo>
                  <a:cubicBezTo>
                    <a:pt x="1379" y="1539"/>
                    <a:pt x="1745" y="1267"/>
                    <a:pt x="1794" y="832"/>
                  </a:cubicBezTo>
                  <a:cubicBezTo>
                    <a:pt x="1813" y="417"/>
                    <a:pt x="1511" y="41"/>
                    <a:pt x="1078" y="3"/>
                  </a:cubicBezTo>
                  <a:cubicBezTo>
                    <a:pt x="1055" y="1"/>
                    <a:pt x="1032" y="0"/>
                    <a:pt x="10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30"/>
            <p:cNvSpPr/>
            <p:nvPr/>
          </p:nvSpPr>
          <p:spPr>
            <a:xfrm>
              <a:off x="10505615" y="1132435"/>
              <a:ext cx="64803" cy="55216"/>
            </a:xfrm>
            <a:custGeom>
              <a:avLst/>
              <a:gdLst/>
              <a:ahLst/>
              <a:cxnLst/>
              <a:rect l="l" t="t" r="r" b="b"/>
              <a:pathLst>
                <a:path w="2021" h="1722" extrusionOk="0">
                  <a:moveTo>
                    <a:pt x="1123" y="0"/>
                  </a:moveTo>
                  <a:cubicBezTo>
                    <a:pt x="411" y="0"/>
                    <a:pt x="1" y="850"/>
                    <a:pt x="476" y="1416"/>
                  </a:cubicBezTo>
                  <a:cubicBezTo>
                    <a:pt x="652" y="1626"/>
                    <a:pt x="890" y="1722"/>
                    <a:pt x="1124" y="1722"/>
                  </a:cubicBezTo>
                  <a:cubicBezTo>
                    <a:pt x="1541" y="1722"/>
                    <a:pt x="1947" y="1420"/>
                    <a:pt x="1983" y="926"/>
                  </a:cubicBezTo>
                  <a:cubicBezTo>
                    <a:pt x="2021" y="455"/>
                    <a:pt x="1682" y="41"/>
                    <a:pt x="1192" y="3"/>
                  </a:cubicBezTo>
                  <a:cubicBezTo>
                    <a:pt x="1169" y="1"/>
                    <a:pt x="1146" y="0"/>
                    <a:pt x="1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30"/>
            <p:cNvSpPr/>
            <p:nvPr/>
          </p:nvSpPr>
          <p:spPr>
            <a:xfrm>
              <a:off x="10465919" y="1134808"/>
              <a:ext cx="73685" cy="62302"/>
            </a:xfrm>
            <a:custGeom>
              <a:avLst/>
              <a:gdLst/>
              <a:ahLst/>
              <a:cxnLst/>
              <a:rect l="l" t="t" r="r" b="b"/>
              <a:pathLst>
                <a:path w="2298" h="1943" extrusionOk="0">
                  <a:moveTo>
                    <a:pt x="1282" y="0"/>
                  </a:moveTo>
                  <a:cubicBezTo>
                    <a:pt x="471" y="0"/>
                    <a:pt x="1" y="951"/>
                    <a:pt x="546" y="1587"/>
                  </a:cubicBezTo>
                  <a:cubicBezTo>
                    <a:pt x="743" y="1832"/>
                    <a:pt x="1012" y="1942"/>
                    <a:pt x="1279" y="1942"/>
                  </a:cubicBezTo>
                  <a:cubicBezTo>
                    <a:pt x="1750" y="1942"/>
                    <a:pt x="2212" y="1601"/>
                    <a:pt x="2260" y="1059"/>
                  </a:cubicBezTo>
                  <a:cubicBezTo>
                    <a:pt x="2298" y="513"/>
                    <a:pt x="1902" y="42"/>
                    <a:pt x="1375" y="4"/>
                  </a:cubicBezTo>
                  <a:cubicBezTo>
                    <a:pt x="1343" y="2"/>
                    <a:pt x="1313" y="0"/>
                    <a:pt x="12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0"/>
            <p:cNvSpPr/>
            <p:nvPr/>
          </p:nvSpPr>
          <p:spPr>
            <a:xfrm>
              <a:off x="10576158" y="1266595"/>
              <a:ext cx="43224" cy="36650"/>
            </a:xfrm>
            <a:custGeom>
              <a:avLst/>
              <a:gdLst/>
              <a:ahLst/>
              <a:cxnLst/>
              <a:rect l="l" t="t" r="r" b="b"/>
              <a:pathLst>
                <a:path w="1348" h="1143" extrusionOk="0">
                  <a:moveTo>
                    <a:pt x="754" y="0"/>
                  </a:moveTo>
                  <a:cubicBezTo>
                    <a:pt x="274" y="0"/>
                    <a:pt x="1" y="561"/>
                    <a:pt x="330" y="944"/>
                  </a:cubicBezTo>
                  <a:cubicBezTo>
                    <a:pt x="445" y="1080"/>
                    <a:pt x="603" y="1143"/>
                    <a:pt x="759" y="1143"/>
                  </a:cubicBezTo>
                  <a:cubicBezTo>
                    <a:pt x="1034" y="1143"/>
                    <a:pt x="1304" y="948"/>
                    <a:pt x="1328" y="624"/>
                  </a:cubicBezTo>
                  <a:cubicBezTo>
                    <a:pt x="1347" y="303"/>
                    <a:pt x="1121" y="21"/>
                    <a:pt x="801" y="2"/>
                  </a:cubicBezTo>
                  <a:cubicBezTo>
                    <a:pt x="785" y="1"/>
                    <a:pt x="769" y="0"/>
                    <a:pt x="7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0"/>
            <p:cNvSpPr/>
            <p:nvPr/>
          </p:nvSpPr>
          <p:spPr>
            <a:xfrm>
              <a:off x="10511676" y="1249633"/>
              <a:ext cx="48482" cy="41236"/>
            </a:xfrm>
            <a:custGeom>
              <a:avLst/>
              <a:gdLst/>
              <a:ahLst/>
              <a:cxnLst/>
              <a:rect l="l" t="t" r="r" b="b"/>
              <a:pathLst>
                <a:path w="1512" h="1286" extrusionOk="0">
                  <a:moveTo>
                    <a:pt x="843" y="0"/>
                  </a:moveTo>
                  <a:cubicBezTo>
                    <a:pt x="316" y="0"/>
                    <a:pt x="0" y="642"/>
                    <a:pt x="362" y="1059"/>
                  </a:cubicBezTo>
                  <a:cubicBezTo>
                    <a:pt x="491" y="1215"/>
                    <a:pt x="666" y="1285"/>
                    <a:pt x="841" y="1285"/>
                  </a:cubicBezTo>
                  <a:cubicBezTo>
                    <a:pt x="1150" y="1285"/>
                    <a:pt x="1457" y="1062"/>
                    <a:pt x="1493" y="701"/>
                  </a:cubicBezTo>
                  <a:cubicBezTo>
                    <a:pt x="1512" y="343"/>
                    <a:pt x="1248" y="41"/>
                    <a:pt x="909" y="3"/>
                  </a:cubicBezTo>
                  <a:cubicBezTo>
                    <a:pt x="886" y="1"/>
                    <a:pt x="864" y="0"/>
                    <a:pt x="8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0"/>
            <p:cNvSpPr/>
            <p:nvPr/>
          </p:nvSpPr>
          <p:spPr>
            <a:xfrm>
              <a:off x="10457582" y="1238827"/>
              <a:ext cx="35496" cy="30366"/>
            </a:xfrm>
            <a:custGeom>
              <a:avLst/>
              <a:gdLst/>
              <a:ahLst/>
              <a:cxnLst/>
              <a:rect l="l" t="t" r="r" b="b"/>
              <a:pathLst>
                <a:path w="1107" h="947" extrusionOk="0">
                  <a:moveTo>
                    <a:pt x="631" y="1"/>
                  </a:moveTo>
                  <a:cubicBezTo>
                    <a:pt x="231" y="1"/>
                    <a:pt x="0" y="460"/>
                    <a:pt x="259" y="774"/>
                  </a:cubicBezTo>
                  <a:cubicBezTo>
                    <a:pt x="357" y="892"/>
                    <a:pt x="490" y="946"/>
                    <a:pt x="622" y="946"/>
                  </a:cubicBezTo>
                  <a:cubicBezTo>
                    <a:pt x="846" y="946"/>
                    <a:pt x="1064" y="790"/>
                    <a:pt x="1088" y="529"/>
                  </a:cubicBezTo>
                  <a:cubicBezTo>
                    <a:pt x="1107" y="265"/>
                    <a:pt x="919" y="20"/>
                    <a:pt x="655" y="1"/>
                  </a:cubicBezTo>
                  <a:cubicBezTo>
                    <a:pt x="647" y="1"/>
                    <a:pt x="639" y="1"/>
                    <a:pt x="6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0"/>
            <p:cNvSpPr/>
            <p:nvPr/>
          </p:nvSpPr>
          <p:spPr>
            <a:xfrm>
              <a:off x="10421637" y="1192846"/>
              <a:ext cx="59962" cy="51015"/>
            </a:xfrm>
            <a:custGeom>
              <a:avLst/>
              <a:gdLst/>
              <a:ahLst/>
              <a:cxnLst/>
              <a:rect l="l" t="t" r="r" b="b"/>
              <a:pathLst>
                <a:path w="1870" h="1591" extrusionOk="0">
                  <a:moveTo>
                    <a:pt x="1046" y="0"/>
                  </a:moveTo>
                  <a:cubicBezTo>
                    <a:pt x="374" y="0"/>
                    <a:pt x="1" y="775"/>
                    <a:pt x="438" y="1303"/>
                  </a:cubicBezTo>
                  <a:cubicBezTo>
                    <a:pt x="602" y="1501"/>
                    <a:pt x="823" y="1590"/>
                    <a:pt x="1040" y="1590"/>
                  </a:cubicBezTo>
                  <a:cubicBezTo>
                    <a:pt x="1423" y="1590"/>
                    <a:pt x="1796" y="1314"/>
                    <a:pt x="1832" y="870"/>
                  </a:cubicBezTo>
                  <a:cubicBezTo>
                    <a:pt x="1870" y="418"/>
                    <a:pt x="1550" y="41"/>
                    <a:pt x="1116" y="3"/>
                  </a:cubicBezTo>
                  <a:cubicBezTo>
                    <a:pt x="1092" y="1"/>
                    <a:pt x="1069" y="0"/>
                    <a:pt x="10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0"/>
            <p:cNvSpPr/>
            <p:nvPr/>
          </p:nvSpPr>
          <p:spPr>
            <a:xfrm>
              <a:off x="10495515" y="1186144"/>
              <a:ext cx="64034" cy="54286"/>
            </a:xfrm>
            <a:custGeom>
              <a:avLst/>
              <a:gdLst/>
              <a:ahLst/>
              <a:cxnLst/>
              <a:rect l="l" t="t" r="r" b="b"/>
              <a:pathLst>
                <a:path w="1997" h="1693" extrusionOk="0">
                  <a:moveTo>
                    <a:pt x="1097" y="0"/>
                  </a:moveTo>
                  <a:cubicBezTo>
                    <a:pt x="398" y="0"/>
                    <a:pt x="0" y="839"/>
                    <a:pt x="470" y="1399"/>
                  </a:cubicBezTo>
                  <a:cubicBezTo>
                    <a:pt x="645" y="1601"/>
                    <a:pt x="877" y="1692"/>
                    <a:pt x="1106" y="1692"/>
                  </a:cubicBezTo>
                  <a:cubicBezTo>
                    <a:pt x="1519" y="1692"/>
                    <a:pt x="1923" y="1394"/>
                    <a:pt x="1959" y="909"/>
                  </a:cubicBezTo>
                  <a:cubicBezTo>
                    <a:pt x="1997" y="438"/>
                    <a:pt x="1658" y="43"/>
                    <a:pt x="1186" y="5"/>
                  </a:cubicBezTo>
                  <a:cubicBezTo>
                    <a:pt x="1156" y="2"/>
                    <a:pt x="1126" y="0"/>
                    <a:pt x="10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0"/>
            <p:cNvSpPr/>
            <p:nvPr/>
          </p:nvSpPr>
          <p:spPr>
            <a:xfrm>
              <a:off x="10668153" y="1370454"/>
              <a:ext cx="48482" cy="40626"/>
            </a:xfrm>
            <a:custGeom>
              <a:avLst/>
              <a:gdLst/>
              <a:ahLst/>
              <a:cxnLst/>
              <a:rect l="l" t="t" r="r" b="b"/>
              <a:pathLst>
                <a:path w="1512" h="1267" extrusionOk="0">
                  <a:moveTo>
                    <a:pt x="841" y="0"/>
                  </a:moveTo>
                  <a:cubicBezTo>
                    <a:pt x="316" y="0"/>
                    <a:pt x="1" y="624"/>
                    <a:pt x="362" y="1040"/>
                  </a:cubicBezTo>
                  <a:cubicBezTo>
                    <a:pt x="491" y="1196"/>
                    <a:pt x="667" y="1267"/>
                    <a:pt x="840" y="1267"/>
                  </a:cubicBezTo>
                  <a:cubicBezTo>
                    <a:pt x="1148" y="1267"/>
                    <a:pt x="1450" y="1044"/>
                    <a:pt x="1474" y="682"/>
                  </a:cubicBezTo>
                  <a:cubicBezTo>
                    <a:pt x="1512" y="324"/>
                    <a:pt x="1248" y="23"/>
                    <a:pt x="909" y="4"/>
                  </a:cubicBezTo>
                  <a:cubicBezTo>
                    <a:pt x="886" y="2"/>
                    <a:pt x="863" y="0"/>
                    <a:pt x="8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0"/>
            <p:cNvSpPr/>
            <p:nvPr/>
          </p:nvSpPr>
          <p:spPr>
            <a:xfrm>
              <a:off x="10696402" y="1346950"/>
              <a:ext cx="49861" cy="42198"/>
            </a:xfrm>
            <a:custGeom>
              <a:avLst/>
              <a:gdLst/>
              <a:ahLst/>
              <a:cxnLst/>
              <a:rect l="l" t="t" r="r" b="b"/>
              <a:pathLst>
                <a:path w="1555" h="1316" extrusionOk="0">
                  <a:moveTo>
                    <a:pt x="884" y="0"/>
                  </a:moveTo>
                  <a:cubicBezTo>
                    <a:pt x="312" y="0"/>
                    <a:pt x="0" y="654"/>
                    <a:pt x="367" y="1076"/>
                  </a:cubicBezTo>
                  <a:cubicBezTo>
                    <a:pt x="504" y="1241"/>
                    <a:pt x="690" y="1316"/>
                    <a:pt x="871" y="1316"/>
                  </a:cubicBezTo>
                  <a:cubicBezTo>
                    <a:pt x="1187" y="1316"/>
                    <a:pt x="1492" y="1089"/>
                    <a:pt x="1516" y="718"/>
                  </a:cubicBezTo>
                  <a:cubicBezTo>
                    <a:pt x="1554" y="341"/>
                    <a:pt x="1290" y="40"/>
                    <a:pt x="932" y="2"/>
                  </a:cubicBezTo>
                  <a:cubicBezTo>
                    <a:pt x="916" y="1"/>
                    <a:pt x="900" y="0"/>
                    <a:pt x="8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0"/>
            <p:cNvSpPr/>
            <p:nvPr/>
          </p:nvSpPr>
          <p:spPr>
            <a:xfrm>
              <a:off x="10720034" y="1296191"/>
              <a:ext cx="18950" cy="15263"/>
            </a:xfrm>
            <a:custGeom>
              <a:avLst/>
              <a:gdLst/>
              <a:ahLst/>
              <a:cxnLst/>
              <a:rect l="l" t="t" r="r" b="b"/>
              <a:pathLst>
                <a:path w="591" h="476" extrusionOk="0">
                  <a:moveTo>
                    <a:pt x="330" y="0"/>
                  </a:moveTo>
                  <a:cubicBezTo>
                    <a:pt x="41" y="0"/>
                    <a:pt x="1" y="455"/>
                    <a:pt x="327" y="473"/>
                  </a:cubicBezTo>
                  <a:cubicBezTo>
                    <a:pt x="338" y="475"/>
                    <a:pt x="350" y="476"/>
                    <a:pt x="361" y="476"/>
                  </a:cubicBezTo>
                  <a:cubicBezTo>
                    <a:pt x="478" y="476"/>
                    <a:pt x="572" y="387"/>
                    <a:pt x="572" y="266"/>
                  </a:cubicBezTo>
                  <a:cubicBezTo>
                    <a:pt x="591" y="115"/>
                    <a:pt x="497" y="2"/>
                    <a:pt x="365" y="2"/>
                  </a:cubicBezTo>
                  <a:cubicBezTo>
                    <a:pt x="353" y="1"/>
                    <a:pt x="342" y="0"/>
                    <a:pt x="3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0"/>
            <p:cNvSpPr/>
            <p:nvPr/>
          </p:nvSpPr>
          <p:spPr>
            <a:xfrm>
              <a:off x="10691240" y="1311358"/>
              <a:ext cx="14525" cy="14012"/>
            </a:xfrm>
            <a:custGeom>
              <a:avLst/>
              <a:gdLst/>
              <a:ahLst/>
              <a:cxnLst/>
              <a:rect l="l" t="t" r="r" b="b"/>
              <a:pathLst>
                <a:path w="453" h="437" extrusionOk="0">
                  <a:moveTo>
                    <a:pt x="245" y="0"/>
                  </a:moveTo>
                  <a:cubicBezTo>
                    <a:pt x="132" y="0"/>
                    <a:pt x="19" y="76"/>
                    <a:pt x="19" y="208"/>
                  </a:cubicBezTo>
                  <a:cubicBezTo>
                    <a:pt x="0" y="321"/>
                    <a:pt x="95" y="434"/>
                    <a:pt x="208" y="434"/>
                  </a:cubicBezTo>
                  <a:cubicBezTo>
                    <a:pt x="217" y="435"/>
                    <a:pt x="227" y="436"/>
                    <a:pt x="237" y="436"/>
                  </a:cubicBezTo>
                  <a:cubicBezTo>
                    <a:pt x="340" y="436"/>
                    <a:pt x="435" y="349"/>
                    <a:pt x="453" y="245"/>
                  </a:cubicBezTo>
                  <a:cubicBezTo>
                    <a:pt x="453" y="113"/>
                    <a:pt x="358" y="19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30"/>
            <p:cNvSpPr/>
            <p:nvPr/>
          </p:nvSpPr>
          <p:spPr>
            <a:xfrm>
              <a:off x="10706663" y="1250274"/>
              <a:ext cx="35977" cy="30205"/>
            </a:xfrm>
            <a:custGeom>
              <a:avLst/>
              <a:gdLst/>
              <a:ahLst/>
              <a:cxnLst/>
              <a:rect l="l" t="t" r="r" b="b"/>
              <a:pathLst>
                <a:path w="1122" h="942" extrusionOk="0">
                  <a:moveTo>
                    <a:pt x="624" y="0"/>
                  </a:moveTo>
                  <a:cubicBezTo>
                    <a:pt x="236" y="0"/>
                    <a:pt x="0" y="466"/>
                    <a:pt x="254" y="775"/>
                  </a:cubicBezTo>
                  <a:cubicBezTo>
                    <a:pt x="356" y="890"/>
                    <a:pt x="489" y="942"/>
                    <a:pt x="620" y="942"/>
                  </a:cubicBezTo>
                  <a:cubicBezTo>
                    <a:pt x="853" y="942"/>
                    <a:pt x="1078" y="777"/>
                    <a:pt x="1102" y="511"/>
                  </a:cubicBezTo>
                  <a:cubicBezTo>
                    <a:pt x="1121" y="247"/>
                    <a:pt x="933" y="21"/>
                    <a:pt x="669" y="2"/>
                  </a:cubicBezTo>
                  <a:cubicBezTo>
                    <a:pt x="654" y="1"/>
                    <a:pt x="639" y="0"/>
                    <a:pt x="6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30"/>
            <p:cNvSpPr/>
            <p:nvPr/>
          </p:nvSpPr>
          <p:spPr>
            <a:xfrm>
              <a:off x="10668858" y="1242418"/>
              <a:ext cx="21227" cy="20297"/>
            </a:xfrm>
            <a:custGeom>
              <a:avLst/>
              <a:gdLst/>
              <a:ahLst/>
              <a:cxnLst/>
              <a:rect l="l" t="t" r="r" b="b"/>
              <a:pathLst>
                <a:path w="662" h="633" extrusionOk="0">
                  <a:moveTo>
                    <a:pt x="328" y="1"/>
                  </a:moveTo>
                  <a:cubicBezTo>
                    <a:pt x="182" y="1"/>
                    <a:pt x="38" y="92"/>
                    <a:pt x="20" y="285"/>
                  </a:cubicBezTo>
                  <a:cubicBezTo>
                    <a:pt x="0" y="514"/>
                    <a:pt x="164" y="632"/>
                    <a:pt x="329" y="632"/>
                  </a:cubicBezTo>
                  <a:cubicBezTo>
                    <a:pt x="476" y="632"/>
                    <a:pt x="624" y="537"/>
                    <a:pt x="642" y="341"/>
                  </a:cubicBezTo>
                  <a:cubicBezTo>
                    <a:pt x="662" y="120"/>
                    <a:pt x="494" y="1"/>
                    <a:pt x="3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30"/>
            <p:cNvSpPr/>
            <p:nvPr/>
          </p:nvSpPr>
          <p:spPr>
            <a:xfrm>
              <a:off x="10726768" y="1235717"/>
              <a:ext cx="53933" cy="45308"/>
            </a:xfrm>
            <a:custGeom>
              <a:avLst/>
              <a:gdLst/>
              <a:ahLst/>
              <a:cxnLst/>
              <a:rect l="l" t="t" r="r" b="b"/>
              <a:pathLst>
                <a:path w="1682" h="1413" extrusionOk="0">
                  <a:moveTo>
                    <a:pt x="935" y="1"/>
                  </a:moveTo>
                  <a:cubicBezTo>
                    <a:pt x="353" y="1"/>
                    <a:pt x="0" y="700"/>
                    <a:pt x="400" y="1153"/>
                  </a:cubicBezTo>
                  <a:cubicBezTo>
                    <a:pt x="551" y="1332"/>
                    <a:pt x="751" y="1413"/>
                    <a:pt x="948" y="1413"/>
                  </a:cubicBezTo>
                  <a:cubicBezTo>
                    <a:pt x="1291" y="1413"/>
                    <a:pt x="1619" y="1165"/>
                    <a:pt x="1643" y="758"/>
                  </a:cubicBezTo>
                  <a:cubicBezTo>
                    <a:pt x="1681" y="381"/>
                    <a:pt x="1398" y="42"/>
                    <a:pt x="1003" y="4"/>
                  </a:cubicBezTo>
                  <a:cubicBezTo>
                    <a:pt x="980" y="2"/>
                    <a:pt x="958" y="1"/>
                    <a:pt x="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30"/>
            <p:cNvSpPr/>
            <p:nvPr/>
          </p:nvSpPr>
          <p:spPr>
            <a:xfrm>
              <a:off x="10586996" y="1378310"/>
              <a:ext cx="19688" cy="17219"/>
            </a:xfrm>
            <a:custGeom>
              <a:avLst/>
              <a:gdLst/>
              <a:ahLst/>
              <a:cxnLst/>
              <a:rect l="l" t="t" r="r" b="b"/>
              <a:pathLst>
                <a:path w="614" h="537" extrusionOk="0">
                  <a:moveTo>
                    <a:pt x="328" y="0"/>
                  </a:moveTo>
                  <a:cubicBezTo>
                    <a:pt x="125" y="0"/>
                    <a:pt x="1" y="260"/>
                    <a:pt x="142" y="437"/>
                  </a:cubicBezTo>
                  <a:cubicBezTo>
                    <a:pt x="197" y="506"/>
                    <a:pt x="272" y="537"/>
                    <a:pt x="346" y="537"/>
                  </a:cubicBezTo>
                  <a:cubicBezTo>
                    <a:pt x="475" y="537"/>
                    <a:pt x="601" y="442"/>
                    <a:pt x="613" y="286"/>
                  </a:cubicBezTo>
                  <a:cubicBezTo>
                    <a:pt x="613" y="136"/>
                    <a:pt x="519" y="23"/>
                    <a:pt x="368" y="4"/>
                  </a:cubicBezTo>
                  <a:cubicBezTo>
                    <a:pt x="355" y="2"/>
                    <a:pt x="341" y="0"/>
                    <a:pt x="328" y="0"/>
                  </a:cubicBezTo>
                  <a:close/>
                </a:path>
              </a:pathLst>
            </a:custGeom>
            <a:solidFill>
              <a:srgbClr val="889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30"/>
            <p:cNvSpPr/>
            <p:nvPr/>
          </p:nvSpPr>
          <p:spPr>
            <a:xfrm>
              <a:off x="10566058" y="1353556"/>
              <a:ext cx="59352" cy="50150"/>
            </a:xfrm>
            <a:custGeom>
              <a:avLst/>
              <a:gdLst/>
              <a:ahLst/>
              <a:cxnLst/>
              <a:rect l="l" t="t" r="r" b="b"/>
              <a:pathLst>
                <a:path w="1851" h="1564" extrusionOk="0">
                  <a:moveTo>
                    <a:pt x="1030" y="0"/>
                  </a:moveTo>
                  <a:cubicBezTo>
                    <a:pt x="391" y="0"/>
                    <a:pt x="0" y="775"/>
                    <a:pt x="437" y="1285"/>
                  </a:cubicBezTo>
                  <a:cubicBezTo>
                    <a:pt x="602" y="1476"/>
                    <a:pt x="820" y="1563"/>
                    <a:pt x="1035" y="1563"/>
                  </a:cubicBezTo>
                  <a:cubicBezTo>
                    <a:pt x="1412" y="1563"/>
                    <a:pt x="1777" y="1295"/>
                    <a:pt x="1813" y="851"/>
                  </a:cubicBezTo>
                  <a:cubicBezTo>
                    <a:pt x="1851" y="437"/>
                    <a:pt x="1530" y="41"/>
                    <a:pt x="1097" y="3"/>
                  </a:cubicBezTo>
                  <a:cubicBezTo>
                    <a:pt x="1074" y="1"/>
                    <a:pt x="1052" y="0"/>
                    <a:pt x="10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30"/>
            <p:cNvSpPr/>
            <p:nvPr/>
          </p:nvSpPr>
          <p:spPr>
            <a:xfrm>
              <a:off x="10605145" y="1443594"/>
              <a:ext cx="31744" cy="26582"/>
            </a:xfrm>
            <a:custGeom>
              <a:avLst/>
              <a:gdLst/>
              <a:ahLst/>
              <a:cxnLst/>
              <a:rect l="l" t="t" r="r" b="b"/>
              <a:pathLst>
                <a:path w="990" h="829" extrusionOk="0">
                  <a:moveTo>
                    <a:pt x="548" y="1"/>
                  </a:moveTo>
                  <a:cubicBezTo>
                    <a:pt x="199" y="1"/>
                    <a:pt x="1" y="410"/>
                    <a:pt x="236" y="681"/>
                  </a:cubicBezTo>
                  <a:cubicBezTo>
                    <a:pt x="317" y="783"/>
                    <a:pt x="430" y="828"/>
                    <a:pt x="544" y="828"/>
                  </a:cubicBezTo>
                  <a:cubicBezTo>
                    <a:pt x="745" y="828"/>
                    <a:pt x="947" y="684"/>
                    <a:pt x="971" y="455"/>
                  </a:cubicBezTo>
                  <a:cubicBezTo>
                    <a:pt x="990" y="229"/>
                    <a:pt x="820" y="22"/>
                    <a:pt x="594" y="3"/>
                  </a:cubicBezTo>
                  <a:cubicBezTo>
                    <a:pt x="578" y="1"/>
                    <a:pt x="563" y="1"/>
                    <a:pt x="5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30"/>
            <p:cNvSpPr/>
            <p:nvPr/>
          </p:nvSpPr>
          <p:spPr>
            <a:xfrm>
              <a:off x="10632625" y="1408034"/>
              <a:ext cx="52009" cy="51977"/>
            </a:xfrm>
            <a:custGeom>
              <a:avLst/>
              <a:gdLst/>
              <a:ahLst/>
              <a:cxnLst/>
              <a:rect l="l" t="t" r="r" b="b"/>
              <a:pathLst>
                <a:path w="1622" h="1621" extrusionOk="0">
                  <a:moveTo>
                    <a:pt x="811" y="0"/>
                  </a:moveTo>
                  <a:cubicBezTo>
                    <a:pt x="359" y="0"/>
                    <a:pt x="1" y="358"/>
                    <a:pt x="1" y="810"/>
                  </a:cubicBezTo>
                  <a:cubicBezTo>
                    <a:pt x="1" y="1263"/>
                    <a:pt x="359" y="1621"/>
                    <a:pt x="811" y="1621"/>
                  </a:cubicBezTo>
                  <a:cubicBezTo>
                    <a:pt x="1263" y="1621"/>
                    <a:pt x="1621" y="1263"/>
                    <a:pt x="1621" y="810"/>
                  </a:cubicBezTo>
                  <a:cubicBezTo>
                    <a:pt x="1621" y="358"/>
                    <a:pt x="1263" y="0"/>
                    <a:pt x="8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30"/>
            <p:cNvSpPr/>
            <p:nvPr/>
          </p:nvSpPr>
          <p:spPr>
            <a:xfrm>
              <a:off x="10589465" y="1404347"/>
              <a:ext cx="45019" cy="37965"/>
            </a:xfrm>
            <a:custGeom>
              <a:avLst/>
              <a:gdLst/>
              <a:ahLst/>
              <a:cxnLst/>
              <a:rect l="l" t="t" r="r" b="b"/>
              <a:pathLst>
                <a:path w="1404" h="1184" extrusionOk="0">
                  <a:moveTo>
                    <a:pt x="791" y="0"/>
                  </a:moveTo>
                  <a:cubicBezTo>
                    <a:pt x="292" y="0"/>
                    <a:pt x="0" y="579"/>
                    <a:pt x="329" y="963"/>
                  </a:cubicBezTo>
                  <a:cubicBezTo>
                    <a:pt x="453" y="1115"/>
                    <a:pt x="620" y="1183"/>
                    <a:pt x="784" y="1183"/>
                  </a:cubicBezTo>
                  <a:cubicBezTo>
                    <a:pt x="1068" y="1183"/>
                    <a:pt x="1342" y="977"/>
                    <a:pt x="1366" y="643"/>
                  </a:cubicBezTo>
                  <a:cubicBezTo>
                    <a:pt x="1403" y="304"/>
                    <a:pt x="1158" y="21"/>
                    <a:pt x="838" y="2"/>
                  </a:cubicBezTo>
                  <a:cubicBezTo>
                    <a:pt x="822" y="1"/>
                    <a:pt x="806" y="0"/>
                    <a:pt x="7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30"/>
            <p:cNvSpPr/>
            <p:nvPr/>
          </p:nvSpPr>
          <p:spPr>
            <a:xfrm>
              <a:off x="10610757" y="1432692"/>
              <a:ext cx="52106" cy="44282"/>
            </a:xfrm>
            <a:custGeom>
              <a:avLst/>
              <a:gdLst/>
              <a:ahLst/>
              <a:cxnLst/>
              <a:rect l="l" t="t" r="r" b="b"/>
              <a:pathLst>
                <a:path w="1625" h="1381" extrusionOk="0">
                  <a:moveTo>
                    <a:pt x="915" y="0"/>
                  </a:moveTo>
                  <a:cubicBezTo>
                    <a:pt x="335" y="0"/>
                    <a:pt x="0" y="681"/>
                    <a:pt x="381" y="1134"/>
                  </a:cubicBezTo>
                  <a:cubicBezTo>
                    <a:pt x="530" y="1304"/>
                    <a:pt x="723" y="1380"/>
                    <a:pt x="912" y="1380"/>
                  </a:cubicBezTo>
                  <a:cubicBezTo>
                    <a:pt x="1248" y="1380"/>
                    <a:pt x="1570" y="1137"/>
                    <a:pt x="1606" y="739"/>
                  </a:cubicBezTo>
                  <a:cubicBezTo>
                    <a:pt x="1625" y="362"/>
                    <a:pt x="1361" y="41"/>
                    <a:pt x="984" y="4"/>
                  </a:cubicBezTo>
                  <a:cubicBezTo>
                    <a:pt x="961" y="2"/>
                    <a:pt x="938" y="0"/>
                    <a:pt x="9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30"/>
            <p:cNvSpPr/>
            <p:nvPr/>
          </p:nvSpPr>
          <p:spPr>
            <a:xfrm>
              <a:off x="10645323" y="1535974"/>
              <a:ext cx="64803" cy="55216"/>
            </a:xfrm>
            <a:custGeom>
              <a:avLst/>
              <a:gdLst/>
              <a:ahLst/>
              <a:cxnLst/>
              <a:rect l="l" t="t" r="r" b="b"/>
              <a:pathLst>
                <a:path w="2021" h="1722" extrusionOk="0">
                  <a:moveTo>
                    <a:pt x="897" y="0"/>
                  </a:moveTo>
                  <a:cubicBezTo>
                    <a:pt x="481" y="0"/>
                    <a:pt x="74" y="302"/>
                    <a:pt x="38" y="796"/>
                  </a:cubicBezTo>
                  <a:cubicBezTo>
                    <a:pt x="0" y="1267"/>
                    <a:pt x="340" y="1682"/>
                    <a:pt x="829" y="1719"/>
                  </a:cubicBezTo>
                  <a:cubicBezTo>
                    <a:pt x="853" y="1721"/>
                    <a:pt x="875" y="1722"/>
                    <a:pt x="898" y="1722"/>
                  </a:cubicBezTo>
                  <a:cubicBezTo>
                    <a:pt x="1610" y="1722"/>
                    <a:pt x="2020" y="872"/>
                    <a:pt x="1545" y="306"/>
                  </a:cubicBezTo>
                  <a:cubicBezTo>
                    <a:pt x="1369" y="96"/>
                    <a:pt x="1131" y="0"/>
                    <a:pt x="8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30"/>
            <p:cNvSpPr/>
            <p:nvPr/>
          </p:nvSpPr>
          <p:spPr>
            <a:xfrm>
              <a:off x="10596103" y="1526995"/>
              <a:ext cx="41396" cy="35079"/>
            </a:xfrm>
            <a:custGeom>
              <a:avLst/>
              <a:gdLst/>
              <a:ahLst/>
              <a:cxnLst/>
              <a:rect l="l" t="t" r="r" b="b"/>
              <a:pathLst>
                <a:path w="1291" h="1094" extrusionOk="0">
                  <a:moveTo>
                    <a:pt x="718" y="0"/>
                  </a:moveTo>
                  <a:cubicBezTo>
                    <a:pt x="273" y="0"/>
                    <a:pt x="0" y="542"/>
                    <a:pt x="311" y="907"/>
                  </a:cubicBezTo>
                  <a:cubicBezTo>
                    <a:pt x="419" y="1035"/>
                    <a:pt x="566" y="1093"/>
                    <a:pt x="711" y="1093"/>
                  </a:cubicBezTo>
                  <a:cubicBezTo>
                    <a:pt x="972" y="1093"/>
                    <a:pt x="1229" y="907"/>
                    <a:pt x="1253" y="605"/>
                  </a:cubicBezTo>
                  <a:cubicBezTo>
                    <a:pt x="1290" y="304"/>
                    <a:pt x="1064" y="40"/>
                    <a:pt x="763" y="2"/>
                  </a:cubicBezTo>
                  <a:cubicBezTo>
                    <a:pt x="748" y="1"/>
                    <a:pt x="733" y="0"/>
                    <a:pt x="7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30"/>
            <p:cNvSpPr/>
            <p:nvPr/>
          </p:nvSpPr>
          <p:spPr>
            <a:xfrm>
              <a:off x="10690791" y="1491980"/>
              <a:ext cx="22221" cy="19207"/>
            </a:xfrm>
            <a:custGeom>
              <a:avLst/>
              <a:gdLst/>
              <a:ahLst/>
              <a:cxnLst/>
              <a:rect l="l" t="t" r="r" b="b"/>
              <a:pathLst>
                <a:path w="693" h="599" extrusionOk="0">
                  <a:moveTo>
                    <a:pt x="387" y="0"/>
                  </a:moveTo>
                  <a:cubicBezTo>
                    <a:pt x="138" y="0"/>
                    <a:pt x="1" y="290"/>
                    <a:pt x="165" y="491"/>
                  </a:cubicBezTo>
                  <a:cubicBezTo>
                    <a:pt x="226" y="565"/>
                    <a:pt x="306" y="598"/>
                    <a:pt x="385" y="598"/>
                  </a:cubicBezTo>
                  <a:cubicBezTo>
                    <a:pt x="528" y="598"/>
                    <a:pt x="669" y="491"/>
                    <a:pt x="693" y="322"/>
                  </a:cubicBezTo>
                  <a:cubicBezTo>
                    <a:pt x="693" y="152"/>
                    <a:pt x="580" y="20"/>
                    <a:pt x="410" y="1"/>
                  </a:cubicBezTo>
                  <a:cubicBezTo>
                    <a:pt x="402" y="1"/>
                    <a:pt x="394" y="0"/>
                    <a:pt x="3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30"/>
            <p:cNvSpPr/>
            <p:nvPr/>
          </p:nvSpPr>
          <p:spPr>
            <a:xfrm>
              <a:off x="10564583" y="1466777"/>
              <a:ext cx="32193" cy="30526"/>
            </a:xfrm>
            <a:custGeom>
              <a:avLst/>
              <a:gdLst/>
              <a:ahLst/>
              <a:cxnLst/>
              <a:rect l="l" t="t" r="r" b="b"/>
              <a:pathLst>
                <a:path w="1004" h="952" extrusionOk="0">
                  <a:moveTo>
                    <a:pt x="497" y="1"/>
                  </a:moveTo>
                  <a:cubicBezTo>
                    <a:pt x="277" y="1"/>
                    <a:pt x="57" y="139"/>
                    <a:pt x="31" y="429"/>
                  </a:cubicBezTo>
                  <a:cubicBezTo>
                    <a:pt x="1" y="771"/>
                    <a:pt x="255" y="952"/>
                    <a:pt x="507" y="952"/>
                  </a:cubicBezTo>
                  <a:cubicBezTo>
                    <a:pt x="728" y="952"/>
                    <a:pt x="947" y="814"/>
                    <a:pt x="973" y="523"/>
                  </a:cubicBezTo>
                  <a:cubicBezTo>
                    <a:pt x="1003" y="182"/>
                    <a:pt x="749" y="1"/>
                    <a:pt x="4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30"/>
            <p:cNvSpPr/>
            <p:nvPr/>
          </p:nvSpPr>
          <p:spPr>
            <a:xfrm>
              <a:off x="10493367" y="1470176"/>
              <a:ext cx="28121" cy="23504"/>
            </a:xfrm>
            <a:custGeom>
              <a:avLst/>
              <a:gdLst/>
              <a:ahLst/>
              <a:cxnLst/>
              <a:rect l="l" t="t" r="r" b="b"/>
              <a:pathLst>
                <a:path w="877" h="733" extrusionOk="0">
                  <a:moveTo>
                    <a:pt x="472" y="0"/>
                  </a:moveTo>
                  <a:cubicBezTo>
                    <a:pt x="163" y="0"/>
                    <a:pt x="1" y="354"/>
                    <a:pt x="198" y="606"/>
                  </a:cubicBezTo>
                  <a:cubicBezTo>
                    <a:pt x="279" y="693"/>
                    <a:pt x="381" y="733"/>
                    <a:pt x="481" y="733"/>
                  </a:cubicBezTo>
                  <a:cubicBezTo>
                    <a:pt x="661" y="733"/>
                    <a:pt x="834" y="605"/>
                    <a:pt x="858" y="399"/>
                  </a:cubicBezTo>
                  <a:cubicBezTo>
                    <a:pt x="877" y="191"/>
                    <a:pt x="726" y="3"/>
                    <a:pt x="519" y="3"/>
                  </a:cubicBezTo>
                  <a:cubicBezTo>
                    <a:pt x="503" y="1"/>
                    <a:pt x="487" y="0"/>
                    <a:pt x="4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30"/>
            <p:cNvSpPr/>
            <p:nvPr/>
          </p:nvSpPr>
          <p:spPr>
            <a:xfrm>
              <a:off x="10530979" y="1437534"/>
              <a:ext cx="52138" cy="44859"/>
            </a:xfrm>
            <a:custGeom>
              <a:avLst/>
              <a:gdLst/>
              <a:ahLst/>
              <a:cxnLst/>
              <a:rect l="l" t="t" r="r" b="b"/>
              <a:pathLst>
                <a:path w="1626" h="1399" extrusionOk="0">
                  <a:moveTo>
                    <a:pt x="899" y="0"/>
                  </a:moveTo>
                  <a:cubicBezTo>
                    <a:pt x="319" y="0"/>
                    <a:pt x="1" y="699"/>
                    <a:pt x="382" y="1153"/>
                  </a:cubicBezTo>
                  <a:cubicBezTo>
                    <a:pt x="524" y="1322"/>
                    <a:pt x="715" y="1399"/>
                    <a:pt x="904" y="1399"/>
                  </a:cubicBezTo>
                  <a:cubicBezTo>
                    <a:pt x="1241" y="1399"/>
                    <a:pt x="1571" y="1155"/>
                    <a:pt x="1607" y="757"/>
                  </a:cubicBezTo>
                  <a:cubicBezTo>
                    <a:pt x="1626" y="380"/>
                    <a:pt x="1343" y="41"/>
                    <a:pt x="966" y="3"/>
                  </a:cubicBezTo>
                  <a:cubicBezTo>
                    <a:pt x="943" y="1"/>
                    <a:pt x="921" y="0"/>
                    <a:pt x="8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30"/>
            <p:cNvSpPr/>
            <p:nvPr/>
          </p:nvSpPr>
          <p:spPr>
            <a:xfrm>
              <a:off x="10565898" y="1394663"/>
              <a:ext cx="38959" cy="33283"/>
            </a:xfrm>
            <a:custGeom>
              <a:avLst/>
              <a:gdLst/>
              <a:ahLst/>
              <a:cxnLst/>
              <a:rect l="l" t="t" r="r" b="b"/>
              <a:pathLst>
                <a:path w="1215" h="1038" extrusionOk="0">
                  <a:moveTo>
                    <a:pt x="681" y="1"/>
                  </a:moveTo>
                  <a:cubicBezTo>
                    <a:pt x="255" y="1"/>
                    <a:pt x="0" y="523"/>
                    <a:pt x="292" y="850"/>
                  </a:cubicBezTo>
                  <a:cubicBezTo>
                    <a:pt x="401" y="980"/>
                    <a:pt x="544" y="1038"/>
                    <a:pt x="684" y="1038"/>
                  </a:cubicBezTo>
                  <a:cubicBezTo>
                    <a:pt x="933" y="1038"/>
                    <a:pt x="1172" y="857"/>
                    <a:pt x="1196" y="568"/>
                  </a:cubicBezTo>
                  <a:cubicBezTo>
                    <a:pt x="1215" y="285"/>
                    <a:pt x="1008" y="40"/>
                    <a:pt x="725" y="3"/>
                  </a:cubicBezTo>
                  <a:cubicBezTo>
                    <a:pt x="710" y="1"/>
                    <a:pt x="695" y="1"/>
                    <a:pt x="6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30"/>
            <p:cNvSpPr/>
            <p:nvPr/>
          </p:nvSpPr>
          <p:spPr>
            <a:xfrm>
              <a:off x="10546755" y="952839"/>
              <a:ext cx="130633" cy="110528"/>
            </a:xfrm>
            <a:custGeom>
              <a:avLst/>
              <a:gdLst/>
              <a:ahLst/>
              <a:cxnLst/>
              <a:rect l="l" t="t" r="r" b="b"/>
              <a:pathLst>
                <a:path w="4074" h="3447" extrusionOk="0">
                  <a:moveTo>
                    <a:pt x="2256" y="1"/>
                  </a:moveTo>
                  <a:cubicBezTo>
                    <a:pt x="826" y="1"/>
                    <a:pt x="0" y="1707"/>
                    <a:pt x="964" y="2834"/>
                  </a:cubicBezTo>
                  <a:cubicBezTo>
                    <a:pt x="1318" y="3256"/>
                    <a:pt x="1794" y="3447"/>
                    <a:pt x="2265" y="3447"/>
                  </a:cubicBezTo>
                  <a:cubicBezTo>
                    <a:pt x="3098" y="3447"/>
                    <a:pt x="3913" y="2848"/>
                    <a:pt x="3998" y="1873"/>
                  </a:cubicBezTo>
                  <a:cubicBezTo>
                    <a:pt x="4073" y="912"/>
                    <a:pt x="3376" y="83"/>
                    <a:pt x="2415" y="8"/>
                  </a:cubicBezTo>
                  <a:cubicBezTo>
                    <a:pt x="2361" y="3"/>
                    <a:pt x="2308" y="1"/>
                    <a:pt x="22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30"/>
            <p:cNvSpPr/>
            <p:nvPr/>
          </p:nvSpPr>
          <p:spPr>
            <a:xfrm>
              <a:off x="10515139" y="905864"/>
              <a:ext cx="38991" cy="33027"/>
            </a:xfrm>
            <a:custGeom>
              <a:avLst/>
              <a:gdLst/>
              <a:ahLst/>
              <a:cxnLst/>
              <a:rect l="l" t="t" r="r" b="b"/>
              <a:pathLst>
                <a:path w="1216" h="1030" extrusionOk="0">
                  <a:moveTo>
                    <a:pt x="680" y="1"/>
                  </a:moveTo>
                  <a:cubicBezTo>
                    <a:pt x="254" y="1"/>
                    <a:pt x="1" y="505"/>
                    <a:pt x="292" y="851"/>
                  </a:cubicBezTo>
                  <a:cubicBezTo>
                    <a:pt x="401" y="974"/>
                    <a:pt x="545" y="1030"/>
                    <a:pt x="686" y="1030"/>
                  </a:cubicBezTo>
                  <a:cubicBezTo>
                    <a:pt x="934" y="1030"/>
                    <a:pt x="1172" y="856"/>
                    <a:pt x="1196" y="568"/>
                  </a:cubicBezTo>
                  <a:cubicBezTo>
                    <a:pt x="1215" y="286"/>
                    <a:pt x="1008" y="22"/>
                    <a:pt x="725" y="3"/>
                  </a:cubicBezTo>
                  <a:cubicBezTo>
                    <a:pt x="710" y="2"/>
                    <a:pt x="695" y="1"/>
                    <a:pt x="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30"/>
            <p:cNvSpPr/>
            <p:nvPr/>
          </p:nvSpPr>
          <p:spPr>
            <a:xfrm>
              <a:off x="10542490" y="888902"/>
              <a:ext cx="49092" cy="41717"/>
            </a:xfrm>
            <a:custGeom>
              <a:avLst/>
              <a:gdLst/>
              <a:ahLst/>
              <a:cxnLst/>
              <a:rect l="l" t="t" r="r" b="b"/>
              <a:pathLst>
                <a:path w="1531" h="1301" extrusionOk="0">
                  <a:moveTo>
                    <a:pt x="843" y="1"/>
                  </a:moveTo>
                  <a:cubicBezTo>
                    <a:pt x="316" y="1"/>
                    <a:pt x="0" y="643"/>
                    <a:pt x="362" y="1059"/>
                  </a:cubicBezTo>
                  <a:cubicBezTo>
                    <a:pt x="500" y="1225"/>
                    <a:pt x="684" y="1300"/>
                    <a:pt x="865" y="1300"/>
                  </a:cubicBezTo>
                  <a:cubicBezTo>
                    <a:pt x="1176" y="1300"/>
                    <a:pt x="1476" y="1078"/>
                    <a:pt x="1512" y="720"/>
                  </a:cubicBezTo>
                  <a:cubicBezTo>
                    <a:pt x="1530" y="343"/>
                    <a:pt x="1267" y="42"/>
                    <a:pt x="909" y="4"/>
                  </a:cubicBezTo>
                  <a:cubicBezTo>
                    <a:pt x="886" y="2"/>
                    <a:pt x="864" y="1"/>
                    <a:pt x="8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30"/>
            <p:cNvSpPr/>
            <p:nvPr/>
          </p:nvSpPr>
          <p:spPr>
            <a:xfrm>
              <a:off x="10428595" y="865302"/>
              <a:ext cx="94720" cy="80611"/>
            </a:xfrm>
            <a:custGeom>
              <a:avLst/>
              <a:gdLst/>
              <a:ahLst/>
              <a:cxnLst/>
              <a:rect l="l" t="t" r="r" b="b"/>
              <a:pathLst>
                <a:path w="2954" h="2514" extrusionOk="0">
                  <a:moveTo>
                    <a:pt x="1650" y="1"/>
                  </a:moveTo>
                  <a:cubicBezTo>
                    <a:pt x="592" y="1"/>
                    <a:pt x="1" y="1241"/>
                    <a:pt x="692" y="2059"/>
                  </a:cubicBezTo>
                  <a:cubicBezTo>
                    <a:pt x="951" y="2372"/>
                    <a:pt x="1298" y="2513"/>
                    <a:pt x="1640" y="2513"/>
                  </a:cubicBezTo>
                  <a:cubicBezTo>
                    <a:pt x="2246" y="2513"/>
                    <a:pt x="2836" y="2072"/>
                    <a:pt x="2897" y="1362"/>
                  </a:cubicBezTo>
                  <a:cubicBezTo>
                    <a:pt x="2953" y="684"/>
                    <a:pt x="2444" y="62"/>
                    <a:pt x="1766" y="5"/>
                  </a:cubicBezTo>
                  <a:cubicBezTo>
                    <a:pt x="1727" y="2"/>
                    <a:pt x="1688" y="1"/>
                    <a:pt x="16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30"/>
            <p:cNvSpPr/>
            <p:nvPr/>
          </p:nvSpPr>
          <p:spPr>
            <a:xfrm>
              <a:off x="10611205" y="915548"/>
              <a:ext cx="37163" cy="31392"/>
            </a:xfrm>
            <a:custGeom>
              <a:avLst/>
              <a:gdLst/>
              <a:ahLst/>
              <a:cxnLst/>
              <a:rect l="l" t="t" r="r" b="b"/>
              <a:pathLst>
                <a:path w="1159" h="979" extrusionOk="0">
                  <a:moveTo>
                    <a:pt x="642" y="0"/>
                  </a:moveTo>
                  <a:cubicBezTo>
                    <a:pt x="236" y="0"/>
                    <a:pt x="0" y="485"/>
                    <a:pt x="273" y="813"/>
                  </a:cubicBezTo>
                  <a:cubicBezTo>
                    <a:pt x="374" y="927"/>
                    <a:pt x="508" y="979"/>
                    <a:pt x="640" y="979"/>
                  </a:cubicBezTo>
                  <a:cubicBezTo>
                    <a:pt x="880" y="979"/>
                    <a:pt x="1115" y="809"/>
                    <a:pt x="1140" y="530"/>
                  </a:cubicBezTo>
                  <a:cubicBezTo>
                    <a:pt x="1159" y="266"/>
                    <a:pt x="951" y="21"/>
                    <a:pt x="688" y="2"/>
                  </a:cubicBezTo>
                  <a:cubicBezTo>
                    <a:pt x="672" y="1"/>
                    <a:pt x="657" y="0"/>
                    <a:pt x="6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30"/>
            <p:cNvSpPr/>
            <p:nvPr/>
          </p:nvSpPr>
          <p:spPr>
            <a:xfrm>
              <a:off x="10551981" y="940943"/>
              <a:ext cx="49252" cy="42198"/>
            </a:xfrm>
            <a:custGeom>
              <a:avLst/>
              <a:gdLst/>
              <a:ahLst/>
              <a:cxnLst/>
              <a:rect l="l" t="t" r="r" b="b"/>
              <a:pathLst>
                <a:path w="1536" h="1316" extrusionOk="0">
                  <a:moveTo>
                    <a:pt x="868" y="0"/>
                  </a:moveTo>
                  <a:cubicBezTo>
                    <a:pt x="312" y="0"/>
                    <a:pt x="1" y="654"/>
                    <a:pt x="368" y="1076"/>
                  </a:cubicBezTo>
                  <a:cubicBezTo>
                    <a:pt x="498" y="1241"/>
                    <a:pt x="679" y="1315"/>
                    <a:pt x="859" y="1315"/>
                  </a:cubicBezTo>
                  <a:cubicBezTo>
                    <a:pt x="1171" y="1315"/>
                    <a:pt x="1481" y="1089"/>
                    <a:pt x="1517" y="718"/>
                  </a:cubicBezTo>
                  <a:cubicBezTo>
                    <a:pt x="1536" y="360"/>
                    <a:pt x="1272" y="39"/>
                    <a:pt x="914" y="2"/>
                  </a:cubicBezTo>
                  <a:cubicBezTo>
                    <a:pt x="898" y="1"/>
                    <a:pt x="883" y="0"/>
                    <a:pt x="8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30"/>
            <p:cNvSpPr/>
            <p:nvPr/>
          </p:nvSpPr>
          <p:spPr>
            <a:xfrm>
              <a:off x="10493687" y="945080"/>
              <a:ext cx="64643" cy="54703"/>
            </a:xfrm>
            <a:custGeom>
              <a:avLst/>
              <a:gdLst/>
              <a:ahLst/>
              <a:cxnLst/>
              <a:rect l="l" t="t" r="r" b="b"/>
              <a:pathLst>
                <a:path w="2016" h="1706" extrusionOk="0">
                  <a:moveTo>
                    <a:pt x="1114" y="0"/>
                  </a:moveTo>
                  <a:cubicBezTo>
                    <a:pt x="398" y="0"/>
                    <a:pt x="1" y="838"/>
                    <a:pt x="471" y="1399"/>
                  </a:cubicBezTo>
                  <a:cubicBezTo>
                    <a:pt x="648" y="1610"/>
                    <a:pt x="887" y="1706"/>
                    <a:pt x="1123" y="1706"/>
                  </a:cubicBezTo>
                  <a:cubicBezTo>
                    <a:pt x="1538" y="1706"/>
                    <a:pt x="1942" y="1409"/>
                    <a:pt x="1978" y="928"/>
                  </a:cubicBezTo>
                  <a:cubicBezTo>
                    <a:pt x="2016" y="457"/>
                    <a:pt x="1677" y="42"/>
                    <a:pt x="1206" y="5"/>
                  </a:cubicBezTo>
                  <a:cubicBezTo>
                    <a:pt x="1175" y="2"/>
                    <a:pt x="1144" y="0"/>
                    <a:pt x="11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30"/>
            <p:cNvSpPr/>
            <p:nvPr/>
          </p:nvSpPr>
          <p:spPr>
            <a:xfrm>
              <a:off x="10466977" y="942707"/>
              <a:ext cx="67208" cy="56723"/>
            </a:xfrm>
            <a:custGeom>
              <a:avLst/>
              <a:gdLst/>
              <a:ahLst/>
              <a:cxnLst/>
              <a:rect l="l" t="t" r="r" b="b"/>
              <a:pathLst>
                <a:path w="2096" h="1769" extrusionOk="0">
                  <a:moveTo>
                    <a:pt x="1177" y="1"/>
                  </a:moveTo>
                  <a:cubicBezTo>
                    <a:pt x="429" y="1"/>
                    <a:pt x="0" y="869"/>
                    <a:pt x="494" y="1454"/>
                  </a:cubicBezTo>
                  <a:cubicBezTo>
                    <a:pt x="677" y="1671"/>
                    <a:pt x="920" y="1768"/>
                    <a:pt x="1161" y="1768"/>
                  </a:cubicBezTo>
                  <a:cubicBezTo>
                    <a:pt x="1590" y="1768"/>
                    <a:pt x="2009" y="1459"/>
                    <a:pt x="2058" y="964"/>
                  </a:cubicBezTo>
                  <a:cubicBezTo>
                    <a:pt x="2095" y="474"/>
                    <a:pt x="1737" y="41"/>
                    <a:pt x="1247" y="3"/>
                  </a:cubicBezTo>
                  <a:cubicBezTo>
                    <a:pt x="1224" y="2"/>
                    <a:pt x="1200" y="1"/>
                    <a:pt x="11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30"/>
            <p:cNvSpPr/>
            <p:nvPr/>
          </p:nvSpPr>
          <p:spPr>
            <a:xfrm>
              <a:off x="10790064" y="1101621"/>
              <a:ext cx="38350" cy="32450"/>
            </a:xfrm>
            <a:custGeom>
              <a:avLst/>
              <a:gdLst/>
              <a:ahLst/>
              <a:cxnLst/>
              <a:rect l="l" t="t" r="r" b="b"/>
              <a:pathLst>
                <a:path w="1196" h="1012" extrusionOk="0">
                  <a:moveTo>
                    <a:pt x="660" y="1"/>
                  </a:moveTo>
                  <a:cubicBezTo>
                    <a:pt x="236" y="1"/>
                    <a:pt x="0" y="504"/>
                    <a:pt x="291" y="832"/>
                  </a:cubicBezTo>
                  <a:cubicBezTo>
                    <a:pt x="394" y="955"/>
                    <a:pt x="533" y="1011"/>
                    <a:pt x="671" y="1011"/>
                  </a:cubicBezTo>
                  <a:cubicBezTo>
                    <a:pt x="914" y="1011"/>
                    <a:pt x="1153" y="838"/>
                    <a:pt x="1177" y="549"/>
                  </a:cubicBezTo>
                  <a:cubicBezTo>
                    <a:pt x="1196" y="267"/>
                    <a:pt x="988" y="22"/>
                    <a:pt x="706" y="3"/>
                  </a:cubicBezTo>
                  <a:cubicBezTo>
                    <a:pt x="690" y="2"/>
                    <a:pt x="675" y="1"/>
                    <a:pt x="6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30"/>
            <p:cNvSpPr/>
            <p:nvPr/>
          </p:nvSpPr>
          <p:spPr>
            <a:xfrm>
              <a:off x="10735329" y="1078374"/>
              <a:ext cx="40017" cy="33668"/>
            </a:xfrm>
            <a:custGeom>
              <a:avLst/>
              <a:gdLst/>
              <a:ahLst/>
              <a:cxnLst/>
              <a:rect l="l" t="t" r="r" b="b"/>
              <a:pathLst>
                <a:path w="1248" h="1050" extrusionOk="0">
                  <a:moveTo>
                    <a:pt x="693" y="0"/>
                  </a:moveTo>
                  <a:cubicBezTo>
                    <a:pt x="579" y="0"/>
                    <a:pt x="461" y="39"/>
                    <a:pt x="359" y="125"/>
                  </a:cubicBezTo>
                  <a:cubicBezTo>
                    <a:pt x="1" y="426"/>
                    <a:pt x="189" y="1011"/>
                    <a:pt x="660" y="1048"/>
                  </a:cubicBezTo>
                  <a:cubicBezTo>
                    <a:pt x="672" y="1049"/>
                    <a:pt x="684" y="1049"/>
                    <a:pt x="696" y="1049"/>
                  </a:cubicBezTo>
                  <a:cubicBezTo>
                    <a:pt x="963" y="1049"/>
                    <a:pt x="1189" y="848"/>
                    <a:pt x="1207" y="577"/>
                  </a:cubicBezTo>
                  <a:cubicBezTo>
                    <a:pt x="1247" y="241"/>
                    <a:pt x="980" y="0"/>
                    <a:pt x="6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30"/>
            <p:cNvSpPr/>
            <p:nvPr/>
          </p:nvSpPr>
          <p:spPr>
            <a:xfrm>
              <a:off x="10684602" y="1049002"/>
              <a:ext cx="72531" cy="61437"/>
            </a:xfrm>
            <a:custGeom>
              <a:avLst/>
              <a:gdLst/>
              <a:ahLst/>
              <a:cxnLst/>
              <a:rect l="l" t="t" r="r" b="b"/>
              <a:pathLst>
                <a:path w="2262" h="1916" extrusionOk="0">
                  <a:moveTo>
                    <a:pt x="1248" y="1"/>
                  </a:moveTo>
                  <a:cubicBezTo>
                    <a:pt x="455" y="1"/>
                    <a:pt x="1" y="951"/>
                    <a:pt x="528" y="1569"/>
                  </a:cubicBezTo>
                  <a:cubicBezTo>
                    <a:pt x="726" y="1808"/>
                    <a:pt x="993" y="1915"/>
                    <a:pt x="1257" y="1915"/>
                  </a:cubicBezTo>
                  <a:cubicBezTo>
                    <a:pt x="1721" y="1915"/>
                    <a:pt x="2176" y="1582"/>
                    <a:pt x="2224" y="1041"/>
                  </a:cubicBezTo>
                  <a:cubicBezTo>
                    <a:pt x="2261" y="513"/>
                    <a:pt x="1866" y="42"/>
                    <a:pt x="1338" y="5"/>
                  </a:cubicBezTo>
                  <a:cubicBezTo>
                    <a:pt x="1307" y="2"/>
                    <a:pt x="1277" y="1"/>
                    <a:pt x="1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30"/>
            <p:cNvSpPr/>
            <p:nvPr/>
          </p:nvSpPr>
          <p:spPr>
            <a:xfrm>
              <a:off x="10744756" y="1042429"/>
              <a:ext cx="48001" cy="40626"/>
            </a:xfrm>
            <a:custGeom>
              <a:avLst/>
              <a:gdLst/>
              <a:ahLst/>
              <a:cxnLst/>
              <a:rect l="l" t="t" r="r" b="b"/>
              <a:pathLst>
                <a:path w="1497" h="1267" extrusionOk="0">
                  <a:moveTo>
                    <a:pt x="847" y="1"/>
                  </a:moveTo>
                  <a:cubicBezTo>
                    <a:pt x="310" y="1"/>
                    <a:pt x="0" y="618"/>
                    <a:pt x="366" y="1039"/>
                  </a:cubicBezTo>
                  <a:cubicBezTo>
                    <a:pt x="496" y="1196"/>
                    <a:pt x="670" y="1266"/>
                    <a:pt x="843" y="1266"/>
                  </a:cubicBezTo>
                  <a:cubicBezTo>
                    <a:pt x="1146" y="1266"/>
                    <a:pt x="1442" y="1048"/>
                    <a:pt x="1478" y="699"/>
                  </a:cubicBezTo>
                  <a:cubicBezTo>
                    <a:pt x="1497" y="341"/>
                    <a:pt x="1252" y="40"/>
                    <a:pt x="894" y="2"/>
                  </a:cubicBezTo>
                  <a:cubicBezTo>
                    <a:pt x="878" y="1"/>
                    <a:pt x="862" y="1"/>
                    <a:pt x="8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22" name="Google Shape;722;p30"/>
          <p:cNvSpPr txBox="1">
            <a:spLocks noGrp="1"/>
          </p:cNvSpPr>
          <p:nvPr>
            <p:ph type="ctrTitle"/>
          </p:nvPr>
        </p:nvSpPr>
        <p:spPr>
          <a:xfrm>
            <a:off x="703700" y="991675"/>
            <a:ext cx="4154100" cy="919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PLANT CARE WEBSITE </a:t>
            </a:r>
            <a:endParaRPr dirty="0"/>
          </a:p>
        </p:txBody>
      </p:sp>
      <p:sp>
        <p:nvSpPr>
          <p:cNvPr id="723" name="Google Shape;723;p30"/>
          <p:cNvSpPr txBox="1">
            <a:spLocks noGrp="1"/>
          </p:cNvSpPr>
          <p:nvPr>
            <p:ph type="subTitle" idx="1"/>
          </p:nvPr>
        </p:nvSpPr>
        <p:spPr>
          <a:xfrm>
            <a:off x="703700" y="2691250"/>
            <a:ext cx="3113100" cy="747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/>
              <a:t>A Smart Way to Take Care of Your Plants</a:t>
            </a:r>
            <a:endParaRPr sz="1600" dirty="0"/>
          </a:p>
        </p:txBody>
      </p:sp>
      <p:grpSp>
        <p:nvGrpSpPr>
          <p:cNvPr id="724" name="Google Shape;724;p30"/>
          <p:cNvGrpSpPr/>
          <p:nvPr/>
        </p:nvGrpSpPr>
        <p:grpSpPr>
          <a:xfrm>
            <a:off x="3467100" y="4762500"/>
            <a:ext cx="5210100" cy="0"/>
            <a:chOff x="3467100" y="4762500"/>
            <a:chExt cx="5210100" cy="0"/>
          </a:xfrm>
        </p:grpSpPr>
        <p:cxnSp>
          <p:nvCxnSpPr>
            <p:cNvPr id="725" name="Google Shape;725;p30"/>
            <p:cNvCxnSpPr/>
            <p:nvPr/>
          </p:nvCxnSpPr>
          <p:spPr>
            <a:xfrm>
              <a:off x="4000500" y="4762500"/>
              <a:ext cx="46767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26" name="Google Shape;726;p30"/>
            <p:cNvCxnSpPr/>
            <p:nvPr/>
          </p:nvCxnSpPr>
          <p:spPr>
            <a:xfrm>
              <a:off x="3467100" y="4762500"/>
              <a:ext cx="45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27" name="Google Shape;727;p30"/>
          <p:cNvSpPr txBox="1"/>
          <p:nvPr/>
        </p:nvSpPr>
        <p:spPr>
          <a:xfrm rot="1730">
            <a:off x="708289" y="1657091"/>
            <a:ext cx="4173301" cy="9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600" dirty="0">
                <a:solidFill>
                  <a:schemeClr val="accent1"/>
                </a:solidFill>
                <a:latin typeface="Leckerli One"/>
                <a:ea typeface="Leckerli One"/>
                <a:cs typeface="Leckerli One"/>
                <a:sym typeface="Leckerli One"/>
              </a:rPr>
              <a:t>Oxyzen</a:t>
            </a:r>
            <a:endParaRPr sz="5600" dirty="0">
              <a:solidFill>
                <a:schemeClr val="accent1"/>
              </a:solidFill>
              <a:latin typeface="Leckerli One"/>
              <a:ea typeface="Leckerli One"/>
              <a:cs typeface="Leckerli One"/>
              <a:sym typeface="Leckerli One"/>
            </a:endParaRPr>
          </a:p>
        </p:txBody>
      </p:sp>
      <p:grpSp>
        <p:nvGrpSpPr>
          <p:cNvPr id="728" name="Google Shape;728;p30"/>
          <p:cNvGrpSpPr/>
          <p:nvPr/>
        </p:nvGrpSpPr>
        <p:grpSpPr>
          <a:xfrm>
            <a:off x="4849829" y="2711800"/>
            <a:ext cx="2160331" cy="2004331"/>
            <a:chOff x="4849829" y="2635600"/>
            <a:chExt cx="2160331" cy="2004331"/>
          </a:xfrm>
        </p:grpSpPr>
        <p:grpSp>
          <p:nvGrpSpPr>
            <p:cNvPr id="729" name="Google Shape;729;p30"/>
            <p:cNvGrpSpPr/>
            <p:nvPr/>
          </p:nvGrpSpPr>
          <p:grpSpPr>
            <a:xfrm>
              <a:off x="4849829" y="2635600"/>
              <a:ext cx="2160331" cy="2004331"/>
              <a:chOff x="4086012" y="7971900"/>
              <a:chExt cx="2309033" cy="2142295"/>
            </a:xfrm>
          </p:grpSpPr>
          <p:sp>
            <p:nvSpPr>
              <p:cNvPr id="730" name="Google Shape;730;p30"/>
              <p:cNvSpPr/>
              <p:nvPr/>
            </p:nvSpPr>
            <p:spPr>
              <a:xfrm>
                <a:off x="4584463" y="8817967"/>
                <a:ext cx="936170" cy="214739"/>
              </a:xfrm>
              <a:custGeom>
                <a:avLst/>
                <a:gdLst/>
                <a:ahLst/>
                <a:cxnLst/>
                <a:rect l="l" t="t" r="r" b="b"/>
                <a:pathLst>
                  <a:path w="29196" h="6697" extrusionOk="0">
                    <a:moveTo>
                      <a:pt x="28758" y="1"/>
                    </a:moveTo>
                    <a:cubicBezTo>
                      <a:pt x="28737" y="1"/>
                      <a:pt x="28715" y="3"/>
                      <a:pt x="28691" y="7"/>
                    </a:cubicBezTo>
                    <a:lnTo>
                      <a:pt x="371" y="6093"/>
                    </a:lnTo>
                    <a:cubicBezTo>
                      <a:pt x="0" y="6149"/>
                      <a:pt x="49" y="6697"/>
                      <a:pt x="409" y="6697"/>
                    </a:cubicBezTo>
                    <a:cubicBezTo>
                      <a:pt x="415" y="6697"/>
                      <a:pt x="421" y="6697"/>
                      <a:pt x="427" y="6696"/>
                    </a:cubicBezTo>
                    <a:lnTo>
                      <a:pt x="503" y="6696"/>
                    </a:lnTo>
                    <a:lnTo>
                      <a:pt x="28823" y="610"/>
                    </a:lnTo>
                    <a:cubicBezTo>
                      <a:pt x="29196" y="539"/>
                      <a:pt x="29101" y="1"/>
                      <a:pt x="2875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30"/>
              <p:cNvSpPr/>
              <p:nvPr/>
            </p:nvSpPr>
            <p:spPr>
              <a:xfrm>
                <a:off x="5491934" y="8817967"/>
                <a:ext cx="903111" cy="368202"/>
              </a:xfrm>
              <a:custGeom>
                <a:avLst/>
                <a:gdLst/>
                <a:ahLst/>
                <a:cxnLst/>
                <a:rect l="l" t="t" r="r" b="b"/>
                <a:pathLst>
                  <a:path w="28165" h="11483" extrusionOk="0">
                    <a:moveTo>
                      <a:pt x="449" y="1"/>
                    </a:moveTo>
                    <a:cubicBezTo>
                      <a:pt x="139" y="1"/>
                      <a:pt x="1" y="460"/>
                      <a:pt x="334" y="610"/>
                    </a:cubicBezTo>
                    <a:lnTo>
                      <a:pt x="27618" y="11464"/>
                    </a:lnTo>
                    <a:cubicBezTo>
                      <a:pt x="27656" y="11482"/>
                      <a:pt x="27693" y="11482"/>
                      <a:pt x="27731" y="11482"/>
                    </a:cubicBezTo>
                    <a:cubicBezTo>
                      <a:pt x="28070" y="11482"/>
                      <a:pt x="28165" y="11011"/>
                      <a:pt x="27844" y="10879"/>
                    </a:cubicBezTo>
                    <a:lnTo>
                      <a:pt x="579" y="26"/>
                    </a:lnTo>
                    <a:cubicBezTo>
                      <a:pt x="533" y="9"/>
                      <a:pt x="490" y="1"/>
                      <a:pt x="44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30"/>
              <p:cNvSpPr/>
              <p:nvPr/>
            </p:nvSpPr>
            <p:spPr>
              <a:xfrm>
                <a:off x="4335927" y="9012569"/>
                <a:ext cx="275887" cy="394111"/>
              </a:xfrm>
              <a:custGeom>
                <a:avLst/>
                <a:gdLst/>
                <a:ahLst/>
                <a:cxnLst/>
                <a:rect l="l" t="t" r="r" b="b"/>
                <a:pathLst>
                  <a:path w="8604" h="12291" extrusionOk="0">
                    <a:moveTo>
                      <a:pt x="8172" y="1"/>
                    </a:moveTo>
                    <a:cubicBezTo>
                      <a:pt x="8085" y="1"/>
                      <a:pt x="7998" y="41"/>
                      <a:pt x="7933" y="137"/>
                    </a:cubicBezTo>
                    <a:lnTo>
                      <a:pt x="95" y="11801"/>
                    </a:lnTo>
                    <a:cubicBezTo>
                      <a:pt x="0" y="11952"/>
                      <a:pt x="38" y="12140"/>
                      <a:pt x="189" y="12234"/>
                    </a:cubicBezTo>
                    <a:cubicBezTo>
                      <a:pt x="245" y="12272"/>
                      <a:pt x="302" y="12291"/>
                      <a:pt x="359" y="12291"/>
                    </a:cubicBezTo>
                    <a:cubicBezTo>
                      <a:pt x="453" y="12291"/>
                      <a:pt x="547" y="12234"/>
                      <a:pt x="622" y="12159"/>
                    </a:cubicBezTo>
                    <a:lnTo>
                      <a:pt x="8442" y="495"/>
                    </a:lnTo>
                    <a:cubicBezTo>
                      <a:pt x="8604" y="253"/>
                      <a:pt x="8390" y="1"/>
                      <a:pt x="81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30"/>
              <p:cNvSpPr/>
              <p:nvPr/>
            </p:nvSpPr>
            <p:spPr>
              <a:xfrm>
                <a:off x="4186696" y="8795329"/>
                <a:ext cx="2194464" cy="1301358"/>
              </a:xfrm>
              <a:custGeom>
                <a:avLst/>
                <a:gdLst/>
                <a:ahLst/>
                <a:cxnLst/>
                <a:rect l="l" t="t" r="r" b="b"/>
                <a:pathLst>
                  <a:path w="68438" h="40585" extrusionOk="0">
                    <a:moveTo>
                      <a:pt x="41727" y="1"/>
                    </a:moveTo>
                    <a:cubicBezTo>
                      <a:pt x="35810" y="1"/>
                      <a:pt x="33601" y="1876"/>
                      <a:pt x="20219" y="4256"/>
                    </a:cubicBezTo>
                    <a:cubicBezTo>
                      <a:pt x="14340" y="5292"/>
                      <a:pt x="14095" y="5047"/>
                      <a:pt x="12342" y="5801"/>
                    </a:cubicBezTo>
                    <a:cubicBezTo>
                      <a:pt x="5597" y="8684"/>
                      <a:pt x="1998" y="15354"/>
                      <a:pt x="0" y="20611"/>
                    </a:cubicBezTo>
                    <a:lnTo>
                      <a:pt x="11532" y="40584"/>
                    </a:lnTo>
                    <a:lnTo>
                      <a:pt x="53702" y="40584"/>
                    </a:lnTo>
                    <a:lnTo>
                      <a:pt x="68437" y="11887"/>
                    </a:lnTo>
                    <a:cubicBezTo>
                      <a:pt x="65554" y="7610"/>
                      <a:pt x="63161" y="6385"/>
                      <a:pt x="61465" y="6121"/>
                    </a:cubicBezTo>
                    <a:cubicBezTo>
                      <a:pt x="60919" y="6046"/>
                      <a:pt x="59016" y="5857"/>
                      <a:pt x="58677" y="4840"/>
                    </a:cubicBezTo>
                    <a:cubicBezTo>
                      <a:pt x="58432" y="4124"/>
                      <a:pt x="59035" y="3314"/>
                      <a:pt x="58752" y="3087"/>
                    </a:cubicBezTo>
                    <a:cubicBezTo>
                      <a:pt x="58712" y="3058"/>
                      <a:pt x="58668" y="3045"/>
                      <a:pt x="58620" y="3045"/>
                    </a:cubicBezTo>
                    <a:cubicBezTo>
                      <a:pt x="58333" y="3045"/>
                      <a:pt x="57901" y="3499"/>
                      <a:pt x="57360" y="3499"/>
                    </a:cubicBezTo>
                    <a:cubicBezTo>
                      <a:pt x="57304" y="3499"/>
                      <a:pt x="57246" y="3494"/>
                      <a:pt x="57188" y="3483"/>
                    </a:cubicBezTo>
                    <a:cubicBezTo>
                      <a:pt x="56415" y="3314"/>
                      <a:pt x="56415" y="2277"/>
                      <a:pt x="55511" y="1731"/>
                    </a:cubicBezTo>
                    <a:cubicBezTo>
                      <a:pt x="55131" y="1499"/>
                      <a:pt x="54720" y="1432"/>
                      <a:pt x="54352" y="1432"/>
                    </a:cubicBezTo>
                    <a:cubicBezTo>
                      <a:pt x="53972" y="1432"/>
                      <a:pt x="53640" y="1504"/>
                      <a:pt x="53438" y="1542"/>
                    </a:cubicBezTo>
                    <a:cubicBezTo>
                      <a:pt x="53174" y="1588"/>
                      <a:pt x="52880" y="1609"/>
                      <a:pt x="52563" y="1609"/>
                    </a:cubicBezTo>
                    <a:cubicBezTo>
                      <a:pt x="49881" y="1609"/>
                      <a:pt x="45545" y="136"/>
                      <a:pt x="43169" y="35"/>
                    </a:cubicBezTo>
                    <a:cubicBezTo>
                      <a:pt x="42662" y="12"/>
                      <a:pt x="42184" y="1"/>
                      <a:pt x="417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30"/>
              <p:cNvSpPr/>
              <p:nvPr/>
            </p:nvSpPr>
            <p:spPr>
              <a:xfrm>
                <a:off x="4678509" y="7972701"/>
                <a:ext cx="1126251" cy="188157"/>
              </a:xfrm>
              <a:custGeom>
                <a:avLst/>
                <a:gdLst/>
                <a:ahLst/>
                <a:cxnLst/>
                <a:rect l="l" t="t" r="r" b="b"/>
                <a:pathLst>
                  <a:path w="35124" h="5868" extrusionOk="0">
                    <a:moveTo>
                      <a:pt x="337" y="1"/>
                    </a:moveTo>
                    <a:cubicBezTo>
                      <a:pt x="189" y="1"/>
                      <a:pt x="55" y="121"/>
                      <a:pt x="38" y="271"/>
                    </a:cubicBezTo>
                    <a:cubicBezTo>
                      <a:pt x="0" y="422"/>
                      <a:pt x="132" y="592"/>
                      <a:pt x="302" y="610"/>
                    </a:cubicBezTo>
                    <a:lnTo>
                      <a:pt x="34671" y="5867"/>
                    </a:lnTo>
                    <a:lnTo>
                      <a:pt x="34709" y="5867"/>
                    </a:lnTo>
                    <a:cubicBezTo>
                      <a:pt x="35085" y="5867"/>
                      <a:pt x="35123" y="5321"/>
                      <a:pt x="34746" y="5265"/>
                    </a:cubicBezTo>
                    <a:lnTo>
                      <a:pt x="396" y="7"/>
                    </a:lnTo>
                    <a:cubicBezTo>
                      <a:pt x="376" y="3"/>
                      <a:pt x="357" y="1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30"/>
              <p:cNvSpPr/>
              <p:nvPr/>
            </p:nvSpPr>
            <p:spPr>
              <a:xfrm>
                <a:off x="4587862" y="7971900"/>
                <a:ext cx="113093" cy="1060806"/>
              </a:xfrm>
              <a:custGeom>
                <a:avLst/>
                <a:gdLst/>
                <a:ahLst/>
                <a:cxnLst/>
                <a:rect l="l" t="t" r="r" b="b"/>
                <a:pathLst>
                  <a:path w="3527" h="33083" extrusionOk="0">
                    <a:moveTo>
                      <a:pt x="3178" y="1"/>
                    </a:moveTo>
                    <a:cubicBezTo>
                      <a:pt x="3021" y="1"/>
                      <a:pt x="2865" y="101"/>
                      <a:pt x="2865" y="315"/>
                    </a:cubicBezTo>
                    <a:lnTo>
                      <a:pt x="20" y="32743"/>
                    </a:lnTo>
                    <a:cubicBezTo>
                      <a:pt x="1" y="32932"/>
                      <a:pt x="152" y="33082"/>
                      <a:pt x="321" y="33082"/>
                    </a:cubicBezTo>
                    <a:cubicBezTo>
                      <a:pt x="491" y="33082"/>
                      <a:pt x="623" y="32969"/>
                      <a:pt x="642" y="32800"/>
                    </a:cubicBezTo>
                    <a:lnTo>
                      <a:pt x="3487" y="353"/>
                    </a:lnTo>
                    <a:cubicBezTo>
                      <a:pt x="3526" y="125"/>
                      <a:pt x="3352" y="1"/>
                      <a:pt x="31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30"/>
              <p:cNvSpPr/>
              <p:nvPr/>
            </p:nvSpPr>
            <p:spPr>
              <a:xfrm>
                <a:off x="4676682" y="7973150"/>
                <a:ext cx="840488" cy="865018"/>
              </a:xfrm>
              <a:custGeom>
                <a:avLst/>
                <a:gdLst/>
                <a:ahLst/>
                <a:cxnLst/>
                <a:rect l="l" t="t" r="r" b="b"/>
                <a:pathLst>
                  <a:path w="26212" h="26977" extrusionOk="0">
                    <a:moveTo>
                      <a:pt x="418" y="1"/>
                    </a:moveTo>
                    <a:cubicBezTo>
                      <a:pt x="191" y="1"/>
                      <a:pt x="1" y="285"/>
                      <a:pt x="189" y="502"/>
                    </a:cubicBezTo>
                    <a:lnTo>
                      <a:pt x="25646" y="26882"/>
                    </a:lnTo>
                    <a:cubicBezTo>
                      <a:pt x="25702" y="26938"/>
                      <a:pt x="25796" y="26976"/>
                      <a:pt x="25872" y="26976"/>
                    </a:cubicBezTo>
                    <a:cubicBezTo>
                      <a:pt x="25966" y="26976"/>
                      <a:pt x="26041" y="26938"/>
                      <a:pt x="26098" y="26882"/>
                    </a:cubicBezTo>
                    <a:cubicBezTo>
                      <a:pt x="26211" y="26769"/>
                      <a:pt x="26211" y="26561"/>
                      <a:pt x="26098" y="26448"/>
                    </a:cubicBezTo>
                    <a:lnTo>
                      <a:pt x="623" y="88"/>
                    </a:lnTo>
                    <a:cubicBezTo>
                      <a:pt x="557" y="27"/>
                      <a:pt x="486" y="1"/>
                      <a:pt x="4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30"/>
              <p:cNvSpPr/>
              <p:nvPr/>
            </p:nvSpPr>
            <p:spPr>
              <a:xfrm>
                <a:off x="5501425" y="8140786"/>
                <a:ext cx="302565" cy="687089"/>
              </a:xfrm>
              <a:custGeom>
                <a:avLst/>
                <a:gdLst/>
                <a:ahLst/>
                <a:cxnLst/>
                <a:rect l="l" t="t" r="r" b="b"/>
                <a:pathLst>
                  <a:path w="9436" h="21428" extrusionOk="0">
                    <a:moveTo>
                      <a:pt x="9037" y="1"/>
                    </a:moveTo>
                    <a:cubicBezTo>
                      <a:pt x="8926" y="1"/>
                      <a:pt x="8816" y="62"/>
                      <a:pt x="8762" y="211"/>
                    </a:cubicBezTo>
                    <a:lnTo>
                      <a:pt x="57" y="20994"/>
                    </a:lnTo>
                    <a:cubicBezTo>
                      <a:pt x="0" y="21145"/>
                      <a:pt x="75" y="21333"/>
                      <a:pt x="226" y="21390"/>
                    </a:cubicBezTo>
                    <a:cubicBezTo>
                      <a:pt x="264" y="21409"/>
                      <a:pt x="302" y="21409"/>
                      <a:pt x="358" y="21428"/>
                    </a:cubicBezTo>
                    <a:cubicBezTo>
                      <a:pt x="471" y="21409"/>
                      <a:pt x="584" y="21333"/>
                      <a:pt x="641" y="21220"/>
                    </a:cubicBezTo>
                    <a:lnTo>
                      <a:pt x="9327" y="437"/>
                    </a:lnTo>
                    <a:cubicBezTo>
                      <a:pt x="9436" y="196"/>
                      <a:pt x="9235" y="1"/>
                      <a:pt x="90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30"/>
              <p:cNvSpPr/>
              <p:nvPr/>
            </p:nvSpPr>
            <p:spPr>
              <a:xfrm>
                <a:off x="4095888" y="8580365"/>
                <a:ext cx="515573" cy="452341"/>
              </a:xfrm>
              <a:custGeom>
                <a:avLst/>
                <a:gdLst/>
                <a:ahLst/>
                <a:cxnLst/>
                <a:rect l="l" t="t" r="r" b="b"/>
                <a:pathLst>
                  <a:path w="16079" h="14107" extrusionOk="0">
                    <a:moveTo>
                      <a:pt x="452" y="0"/>
                    </a:moveTo>
                    <a:cubicBezTo>
                      <a:pt x="200" y="0"/>
                      <a:pt x="0" y="337"/>
                      <a:pt x="251" y="559"/>
                    </a:cubicBezTo>
                    <a:lnTo>
                      <a:pt x="15476" y="14031"/>
                    </a:lnTo>
                    <a:cubicBezTo>
                      <a:pt x="15513" y="14088"/>
                      <a:pt x="15589" y="14106"/>
                      <a:pt x="15664" y="14106"/>
                    </a:cubicBezTo>
                    <a:cubicBezTo>
                      <a:pt x="15947" y="14106"/>
                      <a:pt x="16079" y="13767"/>
                      <a:pt x="15872" y="13579"/>
                    </a:cubicBezTo>
                    <a:lnTo>
                      <a:pt x="665" y="87"/>
                    </a:lnTo>
                    <a:cubicBezTo>
                      <a:pt x="596" y="26"/>
                      <a:pt x="522" y="0"/>
                      <a:pt x="4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30"/>
              <p:cNvSpPr/>
              <p:nvPr/>
            </p:nvSpPr>
            <p:spPr>
              <a:xfrm>
                <a:off x="4086012" y="8598418"/>
                <a:ext cx="112195" cy="877747"/>
              </a:xfrm>
              <a:custGeom>
                <a:avLst/>
                <a:gdLst/>
                <a:ahLst/>
                <a:cxnLst/>
                <a:rect l="l" t="t" r="r" b="b"/>
                <a:pathLst>
                  <a:path w="3499" h="27374" extrusionOk="0">
                    <a:moveTo>
                      <a:pt x="335" y="1"/>
                    </a:moveTo>
                    <a:cubicBezTo>
                      <a:pt x="168" y="1"/>
                      <a:pt x="1" y="121"/>
                      <a:pt x="31" y="335"/>
                    </a:cubicBezTo>
                    <a:lnTo>
                      <a:pt x="2877" y="27091"/>
                    </a:lnTo>
                    <a:cubicBezTo>
                      <a:pt x="2895" y="27261"/>
                      <a:pt x="3027" y="27374"/>
                      <a:pt x="3178" y="27374"/>
                    </a:cubicBezTo>
                    <a:lnTo>
                      <a:pt x="3216" y="27374"/>
                    </a:lnTo>
                    <a:cubicBezTo>
                      <a:pt x="3385" y="27355"/>
                      <a:pt x="3498" y="27204"/>
                      <a:pt x="3480" y="27035"/>
                    </a:cubicBezTo>
                    <a:lnTo>
                      <a:pt x="634" y="278"/>
                    </a:lnTo>
                    <a:cubicBezTo>
                      <a:pt x="617" y="88"/>
                      <a:pt x="476" y="1"/>
                      <a:pt x="3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30"/>
              <p:cNvSpPr/>
              <p:nvPr/>
            </p:nvSpPr>
            <p:spPr>
              <a:xfrm>
                <a:off x="4322620" y="8771248"/>
                <a:ext cx="1644069" cy="429895"/>
              </a:xfrm>
              <a:custGeom>
                <a:avLst/>
                <a:gdLst/>
                <a:ahLst/>
                <a:cxnLst/>
                <a:rect l="l" t="t" r="r" b="b"/>
                <a:pathLst>
                  <a:path w="51273" h="13407" extrusionOk="0">
                    <a:moveTo>
                      <a:pt x="36946" y="0"/>
                    </a:moveTo>
                    <a:cubicBezTo>
                      <a:pt x="35888" y="0"/>
                      <a:pt x="34715" y="107"/>
                      <a:pt x="33409" y="484"/>
                    </a:cubicBezTo>
                    <a:cubicBezTo>
                      <a:pt x="32109" y="861"/>
                      <a:pt x="31958" y="1144"/>
                      <a:pt x="30978" y="1257"/>
                    </a:cubicBezTo>
                    <a:cubicBezTo>
                      <a:pt x="30790" y="1277"/>
                      <a:pt x="30611" y="1286"/>
                      <a:pt x="30440" y="1286"/>
                    </a:cubicBezTo>
                    <a:cubicBezTo>
                      <a:pt x="28498" y="1286"/>
                      <a:pt x="27633" y="106"/>
                      <a:pt x="25797" y="89"/>
                    </a:cubicBezTo>
                    <a:cubicBezTo>
                      <a:pt x="25781" y="89"/>
                      <a:pt x="25765" y="88"/>
                      <a:pt x="25750" y="88"/>
                    </a:cubicBezTo>
                    <a:cubicBezTo>
                      <a:pt x="24058" y="88"/>
                      <a:pt x="23797" y="1096"/>
                      <a:pt x="21538" y="2030"/>
                    </a:cubicBezTo>
                    <a:cubicBezTo>
                      <a:pt x="20372" y="2501"/>
                      <a:pt x="19431" y="2643"/>
                      <a:pt x="18591" y="2643"/>
                    </a:cubicBezTo>
                    <a:cubicBezTo>
                      <a:pt x="17333" y="2643"/>
                      <a:pt x="16305" y="2325"/>
                      <a:pt x="15096" y="2325"/>
                    </a:cubicBezTo>
                    <a:cubicBezTo>
                      <a:pt x="14372" y="2325"/>
                      <a:pt x="13585" y="2439"/>
                      <a:pt x="12644" y="2802"/>
                    </a:cubicBezTo>
                    <a:cubicBezTo>
                      <a:pt x="9592" y="4008"/>
                      <a:pt x="10176" y="5968"/>
                      <a:pt x="6652" y="7004"/>
                    </a:cubicBezTo>
                    <a:cubicBezTo>
                      <a:pt x="4580" y="7607"/>
                      <a:pt x="3167" y="7305"/>
                      <a:pt x="1885" y="8549"/>
                    </a:cubicBezTo>
                    <a:cubicBezTo>
                      <a:pt x="604" y="9812"/>
                      <a:pt x="1" y="12148"/>
                      <a:pt x="849" y="13015"/>
                    </a:cubicBezTo>
                    <a:cubicBezTo>
                      <a:pt x="1106" y="13284"/>
                      <a:pt x="1490" y="13406"/>
                      <a:pt x="1989" y="13406"/>
                    </a:cubicBezTo>
                    <a:cubicBezTo>
                      <a:pt x="3689" y="13406"/>
                      <a:pt x="6725" y="11994"/>
                      <a:pt x="10628" y="10188"/>
                    </a:cubicBezTo>
                    <a:cubicBezTo>
                      <a:pt x="13210" y="9001"/>
                      <a:pt x="13982" y="8474"/>
                      <a:pt x="15264" y="7871"/>
                    </a:cubicBezTo>
                    <a:cubicBezTo>
                      <a:pt x="24628" y="3405"/>
                      <a:pt x="35764" y="2802"/>
                      <a:pt x="38930" y="2764"/>
                    </a:cubicBezTo>
                    <a:cubicBezTo>
                      <a:pt x="39076" y="2763"/>
                      <a:pt x="39221" y="2763"/>
                      <a:pt x="39365" y="2763"/>
                    </a:cubicBezTo>
                    <a:cubicBezTo>
                      <a:pt x="45520" y="2763"/>
                      <a:pt x="49413" y="3720"/>
                      <a:pt x="50655" y="3720"/>
                    </a:cubicBezTo>
                    <a:cubicBezTo>
                      <a:pt x="50917" y="3720"/>
                      <a:pt x="51061" y="3678"/>
                      <a:pt x="51084" y="3575"/>
                    </a:cubicBezTo>
                    <a:cubicBezTo>
                      <a:pt x="51272" y="2783"/>
                      <a:pt x="43735" y="409"/>
                      <a:pt x="38855" y="89"/>
                    </a:cubicBezTo>
                    <a:cubicBezTo>
                      <a:pt x="38263" y="44"/>
                      <a:pt x="37629" y="0"/>
                      <a:pt x="3694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30"/>
              <p:cNvSpPr/>
              <p:nvPr/>
            </p:nvSpPr>
            <p:spPr>
              <a:xfrm>
                <a:off x="4500869" y="9042326"/>
                <a:ext cx="193384" cy="330526"/>
              </a:xfrm>
              <a:custGeom>
                <a:avLst/>
                <a:gdLst/>
                <a:ahLst/>
                <a:cxnLst/>
                <a:rect l="l" t="t" r="r" b="b"/>
                <a:pathLst>
                  <a:path w="6031" h="10308" extrusionOk="0">
                    <a:moveTo>
                      <a:pt x="3015" y="1"/>
                    </a:moveTo>
                    <a:cubicBezTo>
                      <a:pt x="1357" y="1"/>
                      <a:pt x="1" y="2318"/>
                      <a:pt x="1" y="5164"/>
                    </a:cubicBezTo>
                    <a:cubicBezTo>
                      <a:pt x="1" y="7990"/>
                      <a:pt x="1357" y="10308"/>
                      <a:pt x="3015" y="10308"/>
                    </a:cubicBezTo>
                    <a:cubicBezTo>
                      <a:pt x="4674" y="10308"/>
                      <a:pt x="6030" y="7990"/>
                      <a:pt x="6030" y="5164"/>
                    </a:cubicBezTo>
                    <a:cubicBezTo>
                      <a:pt x="6030" y="2318"/>
                      <a:pt x="4674" y="1"/>
                      <a:pt x="30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30"/>
              <p:cNvSpPr/>
              <p:nvPr/>
            </p:nvSpPr>
            <p:spPr>
              <a:xfrm>
                <a:off x="4386077" y="9172221"/>
                <a:ext cx="119057" cy="204863"/>
              </a:xfrm>
              <a:custGeom>
                <a:avLst/>
                <a:gdLst/>
                <a:ahLst/>
                <a:cxnLst/>
                <a:rect l="l" t="t" r="r" b="b"/>
                <a:pathLst>
                  <a:path w="3713" h="6389" extrusionOk="0">
                    <a:moveTo>
                      <a:pt x="1847" y="1"/>
                    </a:moveTo>
                    <a:cubicBezTo>
                      <a:pt x="830" y="1"/>
                      <a:pt x="0" y="1433"/>
                      <a:pt x="0" y="3204"/>
                    </a:cubicBezTo>
                    <a:cubicBezTo>
                      <a:pt x="0" y="4957"/>
                      <a:pt x="830" y="6389"/>
                      <a:pt x="1847" y="6389"/>
                    </a:cubicBezTo>
                    <a:cubicBezTo>
                      <a:pt x="2883" y="6389"/>
                      <a:pt x="3712" y="4957"/>
                      <a:pt x="3712" y="3204"/>
                    </a:cubicBezTo>
                    <a:cubicBezTo>
                      <a:pt x="3712" y="1433"/>
                      <a:pt x="2883" y="1"/>
                      <a:pt x="18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30"/>
              <p:cNvSpPr/>
              <p:nvPr/>
            </p:nvSpPr>
            <p:spPr>
              <a:xfrm>
                <a:off x="4441645" y="9172221"/>
                <a:ext cx="119667" cy="204863"/>
              </a:xfrm>
              <a:custGeom>
                <a:avLst/>
                <a:gdLst/>
                <a:ahLst/>
                <a:cxnLst/>
                <a:rect l="l" t="t" r="r" b="b"/>
                <a:pathLst>
                  <a:path w="3732" h="6389" extrusionOk="0">
                    <a:moveTo>
                      <a:pt x="1866" y="1"/>
                    </a:moveTo>
                    <a:cubicBezTo>
                      <a:pt x="830" y="1"/>
                      <a:pt x="1" y="1433"/>
                      <a:pt x="1" y="3204"/>
                    </a:cubicBezTo>
                    <a:cubicBezTo>
                      <a:pt x="1" y="4957"/>
                      <a:pt x="830" y="6389"/>
                      <a:pt x="1866" y="6389"/>
                    </a:cubicBezTo>
                    <a:cubicBezTo>
                      <a:pt x="2884" y="6389"/>
                      <a:pt x="3732" y="4957"/>
                      <a:pt x="3732" y="3204"/>
                    </a:cubicBezTo>
                    <a:cubicBezTo>
                      <a:pt x="3732" y="1433"/>
                      <a:pt x="2884" y="1"/>
                      <a:pt x="186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30"/>
              <p:cNvSpPr/>
              <p:nvPr/>
            </p:nvSpPr>
            <p:spPr>
              <a:xfrm>
                <a:off x="4606010" y="9187741"/>
                <a:ext cx="150481" cy="197007"/>
              </a:xfrm>
              <a:custGeom>
                <a:avLst/>
                <a:gdLst/>
                <a:ahLst/>
                <a:cxnLst/>
                <a:rect l="l" t="t" r="r" b="b"/>
                <a:pathLst>
                  <a:path w="4693" h="6144" extrusionOk="0">
                    <a:moveTo>
                      <a:pt x="3015" y="0"/>
                    </a:moveTo>
                    <a:cubicBezTo>
                      <a:pt x="2119" y="0"/>
                      <a:pt x="1076" y="991"/>
                      <a:pt x="565" y="2456"/>
                    </a:cubicBezTo>
                    <a:cubicBezTo>
                      <a:pt x="0" y="4115"/>
                      <a:pt x="302" y="5735"/>
                      <a:pt x="1281" y="6074"/>
                    </a:cubicBezTo>
                    <a:cubicBezTo>
                      <a:pt x="1409" y="6121"/>
                      <a:pt x="1541" y="6143"/>
                      <a:pt x="1676" y="6143"/>
                    </a:cubicBezTo>
                    <a:cubicBezTo>
                      <a:pt x="2578" y="6143"/>
                      <a:pt x="3600" y="5143"/>
                      <a:pt x="4108" y="3700"/>
                    </a:cubicBezTo>
                    <a:cubicBezTo>
                      <a:pt x="4692" y="2023"/>
                      <a:pt x="4372" y="403"/>
                      <a:pt x="3392" y="63"/>
                    </a:cubicBezTo>
                    <a:cubicBezTo>
                      <a:pt x="3271" y="21"/>
                      <a:pt x="3145" y="0"/>
                      <a:pt x="3015" y="0"/>
                    </a:cubicBezTo>
                    <a:close/>
                  </a:path>
                </a:pathLst>
              </a:custGeom>
              <a:solidFill>
                <a:srgbClr val="BF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30"/>
              <p:cNvSpPr/>
              <p:nvPr/>
            </p:nvSpPr>
            <p:spPr>
              <a:xfrm>
                <a:off x="4628969" y="9238339"/>
                <a:ext cx="191556" cy="167764"/>
              </a:xfrm>
              <a:custGeom>
                <a:avLst/>
                <a:gdLst/>
                <a:ahLst/>
                <a:cxnLst/>
                <a:rect l="l" t="t" r="r" b="b"/>
                <a:pathLst>
                  <a:path w="5974" h="5232" extrusionOk="0">
                    <a:moveTo>
                      <a:pt x="4280" y="1"/>
                    </a:moveTo>
                    <a:cubicBezTo>
                      <a:pt x="3501" y="1"/>
                      <a:pt x="2509" y="461"/>
                      <a:pt x="1677" y="1293"/>
                    </a:cubicBezTo>
                    <a:cubicBezTo>
                      <a:pt x="415" y="2537"/>
                      <a:pt x="0" y="4157"/>
                      <a:pt x="735" y="4873"/>
                    </a:cubicBezTo>
                    <a:cubicBezTo>
                      <a:pt x="972" y="5117"/>
                      <a:pt x="1307" y="5232"/>
                      <a:pt x="1693" y="5232"/>
                    </a:cubicBezTo>
                    <a:cubicBezTo>
                      <a:pt x="2473" y="5232"/>
                      <a:pt x="3465" y="4762"/>
                      <a:pt x="4296" y="3931"/>
                    </a:cubicBezTo>
                    <a:cubicBezTo>
                      <a:pt x="5559" y="2687"/>
                      <a:pt x="5973" y="1086"/>
                      <a:pt x="5238" y="351"/>
                    </a:cubicBezTo>
                    <a:cubicBezTo>
                      <a:pt x="5001" y="114"/>
                      <a:pt x="4667" y="1"/>
                      <a:pt x="42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30"/>
              <p:cNvSpPr/>
              <p:nvPr/>
            </p:nvSpPr>
            <p:spPr>
              <a:xfrm>
                <a:off x="4888150" y="8386789"/>
                <a:ext cx="202811" cy="704532"/>
              </a:xfrm>
              <a:custGeom>
                <a:avLst/>
                <a:gdLst/>
                <a:ahLst/>
                <a:cxnLst/>
                <a:rect l="l" t="t" r="r" b="b"/>
                <a:pathLst>
                  <a:path w="6325" h="21972" extrusionOk="0">
                    <a:moveTo>
                      <a:pt x="2431" y="1"/>
                    </a:moveTo>
                    <a:cubicBezTo>
                      <a:pt x="1546" y="1"/>
                      <a:pt x="773" y="2488"/>
                      <a:pt x="472" y="4240"/>
                    </a:cubicBezTo>
                    <a:cubicBezTo>
                      <a:pt x="1" y="7123"/>
                      <a:pt x="641" y="9215"/>
                      <a:pt x="1188" y="11532"/>
                    </a:cubicBezTo>
                    <a:cubicBezTo>
                      <a:pt x="2865" y="18749"/>
                      <a:pt x="2111" y="21915"/>
                      <a:pt x="2789" y="21971"/>
                    </a:cubicBezTo>
                    <a:cubicBezTo>
                      <a:pt x="2794" y="21971"/>
                      <a:pt x="2799" y="21972"/>
                      <a:pt x="2803" y="21972"/>
                    </a:cubicBezTo>
                    <a:cubicBezTo>
                      <a:pt x="3939" y="21972"/>
                      <a:pt x="6324" y="12741"/>
                      <a:pt x="4391" y="4259"/>
                    </a:cubicBezTo>
                    <a:cubicBezTo>
                      <a:pt x="4165" y="3260"/>
                      <a:pt x="3430" y="1"/>
                      <a:pt x="24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30"/>
              <p:cNvSpPr/>
              <p:nvPr/>
            </p:nvSpPr>
            <p:spPr>
              <a:xfrm>
                <a:off x="4784869" y="8526977"/>
                <a:ext cx="173408" cy="547798"/>
              </a:xfrm>
              <a:custGeom>
                <a:avLst/>
                <a:gdLst/>
                <a:ahLst/>
                <a:cxnLst/>
                <a:rect l="l" t="t" r="r" b="b"/>
                <a:pathLst>
                  <a:path w="5408" h="17084" extrusionOk="0">
                    <a:moveTo>
                      <a:pt x="2103" y="0"/>
                    </a:moveTo>
                    <a:cubicBezTo>
                      <a:pt x="1218" y="0"/>
                      <a:pt x="0" y="3759"/>
                      <a:pt x="188" y="7462"/>
                    </a:cubicBezTo>
                    <a:cubicBezTo>
                      <a:pt x="463" y="12548"/>
                      <a:pt x="3402" y="17084"/>
                      <a:pt x="4452" y="17084"/>
                    </a:cubicBezTo>
                    <a:cubicBezTo>
                      <a:pt x="4483" y="17084"/>
                      <a:pt x="4513" y="17080"/>
                      <a:pt x="4541" y="17071"/>
                    </a:cubicBezTo>
                    <a:cubicBezTo>
                      <a:pt x="5408" y="16789"/>
                      <a:pt x="4767" y="12530"/>
                      <a:pt x="4013" y="7462"/>
                    </a:cubicBezTo>
                    <a:cubicBezTo>
                      <a:pt x="3391" y="3298"/>
                      <a:pt x="2901" y="19"/>
                      <a:pt x="2110" y="0"/>
                    </a:cubicBezTo>
                    <a:cubicBezTo>
                      <a:pt x="2108" y="0"/>
                      <a:pt x="2106" y="0"/>
                      <a:pt x="21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30"/>
              <p:cNvSpPr/>
              <p:nvPr/>
            </p:nvSpPr>
            <p:spPr>
              <a:xfrm>
                <a:off x="4636216" y="8632086"/>
                <a:ext cx="80996" cy="297307"/>
              </a:xfrm>
              <a:custGeom>
                <a:avLst/>
                <a:gdLst/>
                <a:ahLst/>
                <a:cxnLst/>
                <a:rect l="l" t="t" r="r" b="b"/>
                <a:pathLst>
                  <a:path w="2526" h="9272" extrusionOk="0">
                    <a:moveTo>
                      <a:pt x="1263" y="1"/>
                    </a:moveTo>
                    <a:cubicBezTo>
                      <a:pt x="566" y="1"/>
                      <a:pt x="0" y="2073"/>
                      <a:pt x="0" y="4636"/>
                    </a:cubicBezTo>
                    <a:cubicBezTo>
                      <a:pt x="0" y="7199"/>
                      <a:pt x="566" y="9271"/>
                      <a:pt x="1263" y="9271"/>
                    </a:cubicBezTo>
                    <a:cubicBezTo>
                      <a:pt x="1960" y="9271"/>
                      <a:pt x="2525" y="7199"/>
                      <a:pt x="2525" y="4636"/>
                    </a:cubicBezTo>
                    <a:cubicBezTo>
                      <a:pt x="2525" y="2073"/>
                      <a:pt x="1960" y="1"/>
                      <a:pt x="12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30"/>
              <p:cNvSpPr/>
              <p:nvPr/>
            </p:nvSpPr>
            <p:spPr>
              <a:xfrm>
                <a:off x="4676682" y="8717892"/>
                <a:ext cx="170425" cy="402416"/>
              </a:xfrm>
              <a:custGeom>
                <a:avLst/>
                <a:gdLst/>
                <a:ahLst/>
                <a:cxnLst/>
                <a:rect l="l" t="t" r="r" b="b"/>
                <a:pathLst>
                  <a:path w="5315" h="12550" extrusionOk="0">
                    <a:moveTo>
                      <a:pt x="2658" y="0"/>
                    </a:moveTo>
                    <a:cubicBezTo>
                      <a:pt x="1188" y="0"/>
                      <a:pt x="1" y="2808"/>
                      <a:pt x="1" y="6275"/>
                    </a:cubicBezTo>
                    <a:cubicBezTo>
                      <a:pt x="1" y="9761"/>
                      <a:pt x="1188" y="12550"/>
                      <a:pt x="2658" y="12550"/>
                    </a:cubicBezTo>
                    <a:cubicBezTo>
                      <a:pt x="4127" y="12550"/>
                      <a:pt x="5314" y="9742"/>
                      <a:pt x="5314" y="6275"/>
                    </a:cubicBezTo>
                    <a:cubicBezTo>
                      <a:pt x="5314" y="2808"/>
                      <a:pt x="4127" y="0"/>
                      <a:pt x="26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30"/>
              <p:cNvSpPr/>
              <p:nvPr/>
            </p:nvSpPr>
            <p:spPr>
              <a:xfrm>
                <a:off x="4511419" y="8717892"/>
                <a:ext cx="269218" cy="443331"/>
              </a:xfrm>
              <a:custGeom>
                <a:avLst/>
                <a:gdLst/>
                <a:ahLst/>
                <a:cxnLst/>
                <a:rect l="l" t="t" r="r" b="b"/>
                <a:pathLst>
                  <a:path w="8396" h="13826" extrusionOk="0">
                    <a:moveTo>
                      <a:pt x="1669" y="0"/>
                    </a:moveTo>
                    <a:cubicBezTo>
                      <a:pt x="1009" y="0"/>
                      <a:pt x="199" y="2130"/>
                      <a:pt x="143" y="3938"/>
                    </a:cubicBezTo>
                    <a:cubicBezTo>
                      <a:pt x="1" y="9284"/>
                      <a:pt x="6369" y="13826"/>
                      <a:pt x="7686" y="13826"/>
                    </a:cubicBezTo>
                    <a:cubicBezTo>
                      <a:pt x="7767" y="13826"/>
                      <a:pt x="7828" y="13809"/>
                      <a:pt x="7868" y="13774"/>
                    </a:cubicBezTo>
                    <a:cubicBezTo>
                      <a:pt x="8396" y="13360"/>
                      <a:pt x="5155" y="10533"/>
                      <a:pt x="3214" y="3938"/>
                    </a:cubicBezTo>
                    <a:cubicBezTo>
                      <a:pt x="2592" y="1847"/>
                      <a:pt x="2291" y="19"/>
                      <a:pt x="16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30"/>
              <p:cNvSpPr/>
              <p:nvPr/>
            </p:nvSpPr>
            <p:spPr>
              <a:xfrm>
                <a:off x="4217543" y="8683454"/>
                <a:ext cx="626550" cy="537025"/>
              </a:xfrm>
              <a:custGeom>
                <a:avLst/>
                <a:gdLst/>
                <a:ahLst/>
                <a:cxnLst/>
                <a:rect l="l" t="t" r="r" b="b"/>
                <a:pathLst>
                  <a:path w="19540" h="16748" extrusionOk="0">
                    <a:moveTo>
                      <a:pt x="3240" y="0"/>
                    </a:moveTo>
                    <a:cubicBezTo>
                      <a:pt x="2336" y="0"/>
                      <a:pt x="1544" y="1564"/>
                      <a:pt x="1356" y="2261"/>
                    </a:cubicBezTo>
                    <a:cubicBezTo>
                      <a:pt x="1" y="7339"/>
                      <a:pt x="16908" y="16748"/>
                      <a:pt x="18864" y="16748"/>
                    </a:cubicBezTo>
                    <a:cubicBezTo>
                      <a:pt x="18948" y="16748"/>
                      <a:pt x="19004" y="16730"/>
                      <a:pt x="19030" y="16695"/>
                    </a:cubicBezTo>
                    <a:cubicBezTo>
                      <a:pt x="19539" y="15960"/>
                      <a:pt x="7725" y="8329"/>
                      <a:pt x="5106" y="2261"/>
                    </a:cubicBezTo>
                    <a:cubicBezTo>
                      <a:pt x="4898" y="1772"/>
                      <a:pt x="4182" y="19"/>
                      <a:pt x="32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30"/>
              <p:cNvSpPr/>
              <p:nvPr/>
            </p:nvSpPr>
            <p:spPr>
              <a:xfrm>
                <a:off x="4265224" y="9049348"/>
                <a:ext cx="690648" cy="184630"/>
              </a:xfrm>
              <a:custGeom>
                <a:avLst/>
                <a:gdLst/>
                <a:ahLst/>
                <a:cxnLst/>
                <a:rect l="l" t="t" r="r" b="b"/>
                <a:pathLst>
                  <a:path w="21539" h="5758" extrusionOk="0">
                    <a:moveTo>
                      <a:pt x="1245" y="0"/>
                    </a:moveTo>
                    <a:cubicBezTo>
                      <a:pt x="966" y="0"/>
                      <a:pt x="698" y="61"/>
                      <a:pt x="491" y="234"/>
                    </a:cubicBezTo>
                    <a:cubicBezTo>
                      <a:pt x="1" y="649"/>
                      <a:pt x="20" y="1553"/>
                      <a:pt x="246" y="2175"/>
                    </a:cubicBezTo>
                    <a:cubicBezTo>
                      <a:pt x="717" y="3418"/>
                      <a:pt x="2224" y="3965"/>
                      <a:pt x="3468" y="4285"/>
                    </a:cubicBezTo>
                    <a:cubicBezTo>
                      <a:pt x="6766" y="5146"/>
                      <a:pt x="13279" y="5757"/>
                      <a:pt x="17513" y="5757"/>
                    </a:cubicBezTo>
                    <a:cubicBezTo>
                      <a:pt x="19859" y="5757"/>
                      <a:pt x="21506" y="5570"/>
                      <a:pt x="21519" y="5133"/>
                    </a:cubicBezTo>
                    <a:cubicBezTo>
                      <a:pt x="21538" y="4285"/>
                      <a:pt x="15678" y="4737"/>
                      <a:pt x="9366" y="2062"/>
                    </a:cubicBezTo>
                    <a:cubicBezTo>
                      <a:pt x="7199" y="1157"/>
                      <a:pt x="4768" y="1082"/>
                      <a:pt x="2545" y="291"/>
                    </a:cubicBezTo>
                    <a:cubicBezTo>
                      <a:pt x="2246" y="183"/>
                      <a:pt x="1729" y="0"/>
                      <a:pt x="12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30"/>
              <p:cNvSpPr/>
              <p:nvPr/>
            </p:nvSpPr>
            <p:spPr>
              <a:xfrm>
                <a:off x="4765502" y="8964408"/>
                <a:ext cx="101550" cy="269474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8404" extrusionOk="0">
                    <a:moveTo>
                      <a:pt x="1583" y="0"/>
                    </a:moveTo>
                    <a:cubicBezTo>
                      <a:pt x="717" y="0"/>
                      <a:pt x="1" y="1884"/>
                      <a:pt x="1" y="4202"/>
                    </a:cubicBezTo>
                    <a:cubicBezTo>
                      <a:pt x="1" y="6520"/>
                      <a:pt x="717" y="8404"/>
                      <a:pt x="1583" y="8404"/>
                    </a:cubicBezTo>
                    <a:cubicBezTo>
                      <a:pt x="2469" y="8404"/>
                      <a:pt x="3166" y="6520"/>
                      <a:pt x="3166" y="4202"/>
                    </a:cubicBezTo>
                    <a:cubicBezTo>
                      <a:pt x="3166" y="1884"/>
                      <a:pt x="2469" y="0"/>
                      <a:pt x="15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30"/>
              <p:cNvSpPr/>
              <p:nvPr/>
            </p:nvSpPr>
            <p:spPr>
              <a:xfrm>
                <a:off x="5071241" y="8441171"/>
                <a:ext cx="208968" cy="586854"/>
              </a:xfrm>
              <a:custGeom>
                <a:avLst/>
                <a:gdLst/>
                <a:ahLst/>
                <a:cxnLst/>
                <a:rect l="l" t="t" r="r" b="b"/>
                <a:pathLst>
                  <a:path w="6517" h="18302" extrusionOk="0">
                    <a:moveTo>
                      <a:pt x="3400" y="0"/>
                    </a:moveTo>
                    <a:cubicBezTo>
                      <a:pt x="3397" y="0"/>
                      <a:pt x="3395" y="0"/>
                      <a:pt x="3392" y="0"/>
                    </a:cubicBezTo>
                    <a:cubicBezTo>
                      <a:pt x="3128" y="0"/>
                      <a:pt x="2544" y="264"/>
                      <a:pt x="1771" y="3411"/>
                    </a:cubicBezTo>
                    <a:cubicBezTo>
                      <a:pt x="320" y="9271"/>
                      <a:pt x="0" y="18071"/>
                      <a:pt x="1564" y="18297"/>
                    </a:cubicBezTo>
                    <a:cubicBezTo>
                      <a:pt x="1586" y="18300"/>
                      <a:pt x="1609" y="18302"/>
                      <a:pt x="1632" y="18302"/>
                    </a:cubicBezTo>
                    <a:cubicBezTo>
                      <a:pt x="3207" y="18302"/>
                      <a:pt x="6517" y="10097"/>
                      <a:pt x="5031" y="3411"/>
                    </a:cubicBezTo>
                    <a:cubicBezTo>
                      <a:pt x="4918" y="2904"/>
                      <a:pt x="4282" y="0"/>
                      <a:pt x="34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30"/>
              <p:cNvSpPr/>
              <p:nvPr/>
            </p:nvSpPr>
            <p:spPr>
              <a:xfrm>
                <a:off x="5028948" y="8526977"/>
                <a:ext cx="103794" cy="522050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16281" extrusionOk="0">
                    <a:moveTo>
                      <a:pt x="1602" y="0"/>
                    </a:moveTo>
                    <a:cubicBezTo>
                      <a:pt x="1168" y="0"/>
                      <a:pt x="867" y="2299"/>
                      <a:pt x="716" y="3298"/>
                    </a:cubicBezTo>
                    <a:cubicBezTo>
                      <a:pt x="0" y="8687"/>
                      <a:pt x="57" y="16224"/>
                      <a:pt x="886" y="16280"/>
                    </a:cubicBezTo>
                    <a:cubicBezTo>
                      <a:pt x="890" y="16281"/>
                      <a:pt x="895" y="16281"/>
                      <a:pt x="899" y="16281"/>
                    </a:cubicBezTo>
                    <a:cubicBezTo>
                      <a:pt x="1731" y="16281"/>
                      <a:pt x="3237" y="9463"/>
                      <a:pt x="2469" y="3298"/>
                    </a:cubicBezTo>
                    <a:cubicBezTo>
                      <a:pt x="2412" y="2808"/>
                      <a:pt x="2073" y="0"/>
                      <a:pt x="16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30"/>
              <p:cNvSpPr/>
              <p:nvPr/>
            </p:nvSpPr>
            <p:spPr>
              <a:xfrm>
                <a:off x="5115331" y="8696152"/>
                <a:ext cx="203484" cy="458465"/>
              </a:xfrm>
              <a:custGeom>
                <a:avLst/>
                <a:gdLst/>
                <a:ahLst/>
                <a:cxnLst/>
                <a:rect l="l" t="t" r="r" b="b"/>
                <a:pathLst>
                  <a:path w="6346" h="14298" extrusionOk="0">
                    <a:moveTo>
                      <a:pt x="4579" y="0"/>
                    </a:moveTo>
                    <a:cubicBezTo>
                      <a:pt x="4146" y="0"/>
                      <a:pt x="3845" y="1639"/>
                      <a:pt x="3713" y="2318"/>
                    </a:cubicBezTo>
                    <a:cubicBezTo>
                      <a:pt x="2224" y="9855"/>
                      <a:pt x="1" y="14000"/>
                      <a:pt x="641" y="14283"/>
                    </a:cubicBezTo>
                    <a:cubicBezTo>
                      <a:pt x="663" y="14293"/>
                      <a:pt x="688" y="14297"/>
                      <a:pt x="716" y="14297"/>
                    </a:cubicBezTo>
                    <a:cubicBezTo>
                      <a:pt x="1740" y="14297"/>
                      <a:pt x="6345" y="7566"/>
                      <a:pt x="5446" y="2318"/>
                    </a:cubicBezTo>
                    <a:cubicBezTo>
                      <a:pt x="5390" y="2054"/>
                      <a:pt x="5050" y="0"/>
                      <a:pt x="45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30"/>
              <p:cNvSpPr/>
              <p:nvPr/>
            </p:nvSpPr>
            <p:spPr>
              <a:xfrm>
                <a:off x="5154610" y="8648407"/>
                <a:ext cx="338542" cy="492358"/>
              </a:xfrm>
              <a:custGeom>
                <a:avLst/>
                <a:gdLst/>
                <a:ahLst/>
                <a:cxnLst/>
                <a:rect l="l" t="t" r="r" b="b"/>
                <a:pathLst>
                  <a:path w="10558" h="15355" extrusionOk="0">
                    <a:moveTo>
                      <a:pt x="8348" y="0"/>
                    </a:moveTo>
                    <a:cubicBezTo>
                      <a:pt x="7820" y="0"/>
                      <a:pt x="7462" y="1564"/>
                      <a:pt x="7179" y="2563"/>
                    </a:cubicBezTo>
                    <a:cubicBezTo>
                      <a:pt x="5201" y="9422"/>
                      <a:pt x="0" y="12795"/>
                      <a:pt x="1301" y="14754"/>
                    </a:cubicBezTo>
                    <a:cubicBezTo>
                      <a:pt x="1489" y="15018"/>
                      <a:pt x="1753" y="15206"/>
                      <a:pt x="2073" y="15301"/>
                    </a:cubicBezTo>
                    <a:cubicBezTo>
                      <a:pt x="2197" y="15337"/>
                      <a:pt x="2328" y="15355"/>
                      <a:pt x="2465" y="15355"/>
                    </a:cubicBezTo>
                    <a:cubicBezTo>
                      <a:pt x="5235" y="15355"/>
                      <a:pt x="10557" y="8146"/>
                      <a:pt x="9516" y="2563"/>
                    </a:cubicBezTo>
                    <a:cubicBezTo>
                      <a:pt x="9365" y="1753"/>
                      <a:pt x="8894" y="0"/>
                      <a:pt x="83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30"/>
              <p:cNvSpPr/>
              <p:nvPr/>
            </p:nvSpPr>
            <p:spPr>
              <a:xfrm>
                <a:off x="4867019" y="8964408"/>
                <a:ext cx="156509" cy="155900"/>
              </a:xfrm>
              <a:custGeom>
                <a:avLst/>
                <a:gdLst/>
                <a:ahLst/>
                <a:cxnLst/>
                <a:rect l="l" t="t" r="r" b="b"/>
                <a:pathLst>
                  <a:path w="4881" h="4862" extrusionOk="0">
                    <a:moveTo>
                      <a:pt x="2431" y="0"/>
                    </a:moveTo>
                    <a:cubicBezTo>
                      <a:pt x="1093" y="0"/>
                      <a:pt x="0" y="1074"/>
                      <a:pt x="0" y="2431"/>
                    </a:cubicBezTo>
                    <a:cubicBezTo>
                      <a:pt x="0" y="3769"/>
                      <a:pt x="1093" y="4862"/>
                      <a:pt x="2431" y="4862"/>
                    </a:cubicBezTo>
                    <a:cubicBezTo>
                      <a:pt x="3788" y="4862"/>
                      <a:pt x="4881" y="3769"/>
                      <a:pt x="4881" y="2431"/>
                    </a:cubicBezTo>
                    <a:cubicBezTo>
                      <a:pt x="4881" y="1074"/>
                      <a:pt x="3788" y="0"/>
                      <a:pt x="24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30"/>
              <p:cNvSpPr/>
              <p:nvPr/>
            </p:nvSpPr>
            <p:spPr>
              <a:xfrm>
                <a:off x="5004161" y="8928752"/>
                <a:ext cx="322670" cy="203645"/>
              </a:xfrm>
              <a:custGeom>
                <a:avLst/>
                <a:gdLst/>
                <a:ahLst/>
                <a:cxnLst/>
                <a:rect l="l" t="t" r="r" b="b"/>
                <a:pathLst>
                  <a:path w="10063" h="6351" extrusionOk="0">
                    <a:moveTo>
                      <a:pt x="5032" y="0"/>
                    </a:moveTo>
                    <a:cubicBezTo>
                      <a:pt x="2262" y="0"/>
                      <a:pt x="1" y="1414"/>
                      <a:pt x="1" y="3185"/>
                    </a:cubicBezTo>
                    <a:cubicBezTo>
                      <a:pt x="1" y="4937"/>
                      <a:pt x="2262" y="6350"/>
                      <a:pt x="5032" y="6350"/>
                    </a:cubicBezTo>
                    <a:cubicBezTo>
                      <a:pt x="7820" y="6350"/>
                      <a:pt x="10063" y="4937"/>
                      <a:pt x="10063" y="3185"/>
                    </a:cubicBezTo>
                    <a:cubicBezTo>
                      <a:pt x="10063" y="1432"/>
                      <a:pt x="7820" y="0"/>
                      <a:pt x="50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30"/>
              <p:cNvSpPr/>
              <p:nvPr/>
            </p:nvSpPr>
            <p:spPr>
              <a:xfrm>
                <a:off x="4673700" y="9049925"/>
                <a:ext cx="577010" cy="283871"/>
              </a:xfrm>
              <a:custGeom>
                <a:avLst/>
                <a:gdLst/>
                <a:ahLst/>
                <a:cxnLst/>
                <a:rect l="l" t="t" r="r" b="b"/>
                <a:pathLst>
                  <a:path w="17995" h="8853" extrusionOk="0">
                    <a:moveTo>
                      <a:pt x="13224" y="1"/>
                    </a:moveTo>
                    <a:cubicBezTo>
                      <a:pt x="12495" y="1"/>
                      <a:pt x="11738" y="81"/>
                      <a:pt x="10966" y="273"/>
                    </a:cubicBezTo>
                    <a:cubicBezTo>
                      <a:pt x="10156" y="480"/>
                      <a:pt x="9892" y="668"/>
                      <a:pt x="8856" y="1102"/>
                    </a:cubicBezTo>
                    <a:cubicBezTo>
                      <a:pt x="3636" y="3231"/>
                      <a:pt x="716" y="2458"/>
                      <a:pt x="395" y="3495"/>
                    </a:cubicBezTo>
                    <a:cubicBezTo>
                      <a:pt x="0" y="4835"/>
                      <a:pt x="4100" y="8852"/>
                      <a:pt x="8867" y="8852"/>
                    </a:cubicBezTo>
                    <a:cubicBezTo>
                      <a:pt x="9329" y="8852"/>
                      <a:pt x="9798" y="8814"/>
                      <a:pt x="10269" y="8733"/>
                    </a:cubicBezTo>
                    <a:cubicBezTo>
                      <a:pt x="13849" y="8111"/>
                      <a:pt x="16845" y="5115"/>
                      <a:pt x="17994" y="1045"/>
                    </a:cubicBezTo>
                    <a:cubicBezTo>
                      <a:pt x="16737" y="518"/>
                      <a:pt x="15073" y="1"/>
                      <a:pt x="132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30"/>
              <p:cNvSpPr/>
              <p:nvPr/>
            </p:nvSpPr>
            <p:spPr>
              <a:xfrm>
                <a:off x="4515138" y="8940006"/>
                <a:ext cx="316866" cy="243149"/>
              </a:xfrm>
              <a:custGeom>
                <a:avLst/>
                <a:gdLst/>
                <a:ahLst/>
                <a:cxnLst/>
                <a:rect l="l" t="t" r="r" b="b"/>
                <a:pathLst>
                  <a:path w="9882" h="7583" extrusionOk="0">
                    <a:moveTo>
                      <a:pt x="521" y="1"/>
                    </a:moveTo>
                    <a:cubicBezTo>
                      <a:pt x="226" y="1"/>
                      <a:pt x="0" y="425"/>
                      <a:pt x="328" y="648"/>
                    </a:cubicBezTo>
                    <a:lnTo>
                      <a:pt x="9184" y="7507"/>
                    </a:lnTo>
                    <a:cubicBezTo>
                      <a:pt x="9241" y="7563"/>
                      <a:pt x="9316" y="7582"/>
                      <a:pt x="9391" y="7582"/>
                    </a:cubicBezTo>
                    <a:cubicBezTo>
                      <a:pt x="9731" y="7582"/>
                      <a:pt x="9881" y="7149"/>
                      <a:pt x="9618" y="6942"/>
                    </a:cubicBezTo>
                    <a:lnTo>
                      <a:pt x="761" y="102"/>
                    </a:lnTo>
                    <a:cubicBezTo>
                      <a:pt x="683" y="31"/>
                      <a:pt x="600" y="1"/>
                      <a:pt x="5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30"/>
              <p:cNvSpPr/>
              <p:nvPr/>
            </p:nvSpPr>
            <p:spPr>
              <a:xfrm>
                <a:off x="4630668" y="9134320"/>
                <a:ext cx="183219" cy="85678"/>
              </a:xfrm>
              <a:custGeom>
                <a:avLst/>
                <a:gdLst/>
                <a:ahLst/>
                <a:cxnLst/>
                <a:rect l="l" t="t" r="r" b="b"/>
                <a:pathLst>
                  <a:path w="5714" h="2672" extrusionOk="0">
                    <a:moveTo>
                      <a:pt x="511" y="0"/>
                    </a:moveTo>
                    <a:cubicBezTo>
                      <a:pt x="171" y="0"/>
                      <a:pt x="1" y="526"/>
                      <a:pt x="381" y="674"/>
                    </a:cubicBezTo>
                    <a:lnTo>
                      <a:pt x="5091" y="2653"/>
                    </a:lnTo>
                    <a:cubicBezTo>
                      <a:pt x="5129" y="2672"/>
                      <a:pt x="5167" y="2672"/>
                      <a:pt x="5223" y="2672"/>
                    </a:cubicBezTo>
                    <a:cubicBezTo>
                      <a:pt x="5600" y="2672"/>
                      <a:pt x="5713" y="2144"/>
                      <a:pt x="5355" y="1993"/>
                    </a:cubicBezTo>
                    <a:lnTo>
                      <a:pt x="663" y="34"/>
                    </a:lnTo>
                    <a:cubicBezTo>
                      <a:pt x="610" y="10"/>
                      <a:pt x="559" y="0"/>
                      <a:pt x="5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30"/>
              <p:cNvSpPr/>
              <p:nvPr/>
            </p:nvSpPr>
            <p:spPr>
              <a:xfrm>
                <a:off x="4271284" y="8723022"/>
                <a:ext cx="111811" cy="95810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988" extrusionOk="0">
                    <a:moveTo>
                      <a:pt x="1489" y="707"/>
                    </a:moveTo>
                    <a:cubicBezTo>
                      <a:pt x="2167" y="707"/>
                      <a:pt x="2525" y="1555"/>
                      <a:pt x="2035" y="2045"/>
                    </a:cubicBezTo>
                    <a:cubicBezTo>
                      <a:pt x="1878" y="2202"/>
                      <a:pt x="1684" y="2272"/>
                      <a:pt x="1493" y="2272"/>
                    </a:cubicBezTo>
                    <a:cubicBezTo>
                      <a:pt x="1089" y="2272"/>
                      <a:pt x="698" y="1959"/>
                      <a:pt x="698" y="1499"/>
                    </a:cubicBezTo>
                    <a:lnTo>
                      <a:pt x="716" y="1499"/>
                    </a:lnTo>
                    <a:cubicBezTo>
                      <a:pt x="716" y="1065"/>
                      <a:pt x="1056" y="726"/>
                      <a:pt x="1489" y="707"/>
                    </a:cubicBezTo>
                    <a:close/>
                    <a:moveTo>
                      <a:pt x="1496" y="1"/>
                    </a:moveTo>
                    <a:cubicBezTo>
                      <a:pt x="731" y="1"/>
                      <a:pt x="0" y="595"/>
                      <a:pt x="0" y="1499"/>
                    </a:cubicBezTo>
                    <a:cubicBezTo>
                      <a:pt x="0" y="2309"/>
                      <a:pt x="660" y="2987"/>
                      <a:pt x="1489" y="2987"/>
                    </a:cubicBezTo>
                    <a:cubicBezTo>
                      <a:pt x="2808" y="2987"/>
                      <a:pt x="3486" y="1385"/>
                      <a:pt x="2544" y="443"/>
                    </a:cubicBezTo>
                    <a:cubicBezTo>
                      <a:pt x="2238" y="138"/>
                      <a:pt x="1863" y="1"/>
                      <a:pt x="14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4" name="Google Shape;764;p30"/>
              <p:cNvSpPr/>
              <p:nvPr/>
            </p:nvSpPr>
            <p:spPr>
              <a:xfrm>
                <a:off x="4723208" y="8847018"/>
                <a:ext cx="152886" cy="131306"/>
              </a:xfrm>
              <a:custGeom>
                <a:avLst/>
                <a:gdLst/>
                <a:ahLst/>
                <a:cxnLst/>
                <a:rect l="l" t="t" r="r" b="b"/>
                <a:pathLst>
                  <a:path w="4768" h="4095" extrusionOk="0">
                    <a:moveTo>
                      <a:pt x="2036" y="722"/>
                    </a:moveTo>
                    <a:cubicBezTo>
                      <a:pt x="3223" y="722"/>
                      <a:pt x="3807" y="2154"/>
                      <a:pt x="2978" y="3002"/>
                    </a:cubicBezTo>
                    <a:cubicBezTo>
                      <a:pt x="2704" y="3270"/>
                      <a:pt x="2369" y="3390"/>
                      <a:pt x="2040" y="3390"/>
                    </a:cubicBezTo>
                    <a:cubicBezTo>
                      <a:pt x="1354" y="3390"/>
                      <a:pt x="698" y="2863"/>
                      <a:pt x="698" y="2060"/>
                    </a:cubicBezTo>
                    <a:cubicBezTo>
                      <a:pt x="717" y="1325"/>
                      <a:pt x="1301" y="722"/>
                      <a:pt x="2036" y="722"/>
                    </a:cubicBezTo>
                    <a:close/>
                    <a:moveTo>
                      <a:pt x="2060" y="0"/>
                    </a:moveTo>
                    <a:cubicBezTo>
                      <a:pt x="1010" y="0"/>
                      <a:pt x="1" y="823"/>
                      <a:pt x="1" y="2060"/>
                    </a:cubicBezTo>
                    <a:cubicBezTo>
                      <a:pt x="1" y="3190"/>
                      <a:pt x="905" y="4095"/>
                      <a:pt x="2036" y="4095"/>
                    </a:cubicBezTo>
                    <a:cubicBezTo>
                      <a:pt x="3863" y="4095"/>
                      <a:pt x="4768" y="1890"/>
                      <a:pt x="3487" y="609"/>
                    </a:cubicBezTo>
                    <a:cubicBezTo>
                      <a:pt x="3072" y="188"/>
                      <a:pt x="2561" y="0"/>
                      <a:pt x="20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5" name="Google Shape;765;p30"/>
              <p:cNvSpPr/>
              <p:nvPr/>
            </p:nvSpPr>
            <p:spPr>
              <a:xfrm>
                <a:off x="4933458" y="9002533"/>
                <a:ext cx="73750" cy="63393"/>
              </a:xfrm>
              <a:custGeom>
                <a:avLst/>
                <a:gdLst/>
                <a:ahLst/>
                <a:cxnLst/>
                <a:rect l="l" t="t" r="r" b="b"/>
                <a:pathLst>
                  <a:path w="2300" h="1977" extrusionOk="0">
                    <a:moveTo>
                      <a:pt x="981" y="714"/>
                    </a:moveTo>
                    <a:cubicBezTo>
                      <a:pt x="1226" y="714"/>
                      <a:pt x="1339" y="1016"/>
                      <a:pt x="1169" y="1185"/>
                    </a:cubicBezTo>
                    <a:cubicBezTo>
                      <a:pt x="1116" y="1238"/>
                      <a:pt x="1053" y="1262"/>
                      <a:pt x="990" y="1262"/>
                    </a:cubicBezTo>
                    <a:cubicBezTo>
                      <a:pt x="851" y="1262"/>
                      <a:pt x="717" y="1147"/>
                      <a:pt x="717" y="978"/>
                    </a:cubicBezTo>
                    <a:cubicBezTo>
                      <a:pt x="717" y="846"/>
                      <a:pt x="849" y="714"/>
                      <a:pt x="981" y="714"/>
                    </a:cubicBezTo>
                    <a:close/>
                    <a:moveTo>
                      <a:pt x="1009" y="1"/>
                    </a:moveTo>
                    <a:cubicBezTo>
                      <a:pt x="496" y="1"/>
                      <a:pt x="1" y="389"/>
                      <a:pt x="1" y="978"/>
                    </a:cubicBezTo>
                    <a:cubicBezTo>
                      <a:pt x="1" y="1524"/>
                      <a:pt x="453" y="1977"/>
                      <a:pt x="1000" y="1977"/>
                    </a:cubicBezTo>
                    <a:cubicBezTo>
                      <a:pt x="1866" y="1977"/>
                      <a:pt x="2300" y="903"/>
                      <a:pt x="1697" y="281"/>
                    </a:cubicBezTo>
                    <a:cubicBezTo>
                      <a:pt x="1497" y="87"/>
                      <a:pt x="1251" y="1"/>
                      <a:pt x="10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6" name="Google Shape;766;p30"/>
              <p:cNvSpPr/>
              <p:nvPr/>
            </p:nvSpPr>
            <p:spPr>
              <a:xfrm>
                <a:off x="4932272" y="8722926"/>
                <a:ext cx="55601" cy="47552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1483" extrusionOk="0">
                    <a:moveTo>
                      <a:pt x="753" y="1"/>
                    </a:moveTo>
                    <a:cubicBezTo>
                      <a:pt x="373" y="1"/>
                      <a:pt x="0" y="301"/>
                      <a:pt x="0" y="748"/>
                    </a:cubicBezTo>
                    <a:cubicBezTo>
                      <a:pt x="0" y="1143"/>
                      <a:pt x="339" y="1483"/>
                      <a:pt x="754" y="1483"/>
                    </a:cubicBezTo>
                    <a:cubicBezTo>
                      <a:pt x="1395" y="1483"/>
                      <a:pt x="1734" y="691"/>
                      <a:pt x="1263" y="220"/>
                    </a:cubicBezTo>
                    <a:cubicBezTo>
                      <a:pt x="1117" y="69"/>
                      <a:pt x="934" y="1"/>
                      <a:pt x="7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7" name="Google Shape;767;p30"/>
              <p:cNvSpPr/>
              <p:nvPr/>
            </p:nvSpPr>
            <p:spPr>
              <a:xfrm>
                <a:off x="4804781" y="8694934"/>
                <a:ext cx="68908" cy="87634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2733" extrusionOk="0">
                    <a:moveTo>
                      <a:pt x="1074" y="716"/>
                    </a:moveTo>
                    <a:cubicBezTo>
                      <a:pt x="1225" y="716"/>
                      <a:pt x="1414" y="999"/>
                      <a:pt x="1414" y="1376"/>
                    </a:cubicBezTo>
                    <a:cubicBezTo>
                      <a:pt x="1414" y="1734"/>
                      <a:pt x="1225" y="2016"/>
                      <a:pt x="1074" y="2016"/>
                    </a:cubicBezTo>
                    <a:cubicBezTo>
                      <a:pt x="905" y="2016"/>
                      <a:pt x="716" y="1734"/>
                      <a:pt x="716" y="1376"/>
                    </a:cubicBezTo>
                    <a:cubicBezTo>
                      <a:pt x="716" y="999"/>
                      <a:pt x="905" y="716"/>
                      <a:pt x="1074" y="716"/>
                    </a:cubicBezTo>
                    <a:close/>
                    <a:moveTo>
                      <a:pt x="1074" y="0"/>
                    </a:moveTo>
                    <a:cubicBezTo>
                      <a:pt x="472" y="0"/>
                      <a:pt x="0" y="603"/>
                      <a:pt x="0" y="1376"/>
                    </a:cubicBezTo>
                    <a:cubicBezTo>
                      <a:pt x="0" y="2130"/>
                      <a:pt x="472" y="2733"/>
                      <a:pt x="1074" y="2733"/>
                    </a:cubicBezTo>
                    <a:cubicBezTo>
                      <a:pt x="1677" y="2733"/>
                      <a:pt x="2149" y="2130"/>
                      <a:pt x="2149" y="1376"/>
                    </a:cubicBezTo>
                    <a:cubicBezTo>
                      <a:pt x="2149" y="603"/>
                      <a:pt x="1677" y="0"/>
                      <a:pt x="10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8" name="Google Shape;768;p30"/>
              <p:cNvSpPr/>
              <p:nvPr/>
            </p:nvSpPr>
            <p:spPr>
              <a:xfrm>
                <a:off x="5154001" y="8795746"/>
                <a:ext cx="67112" cy="56915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1775" extrusionOk="0">
                    <a:moveTo>
                      <a:pt x="896" y="719"/>
                    </a:moveTo>
                    <a:cubicBezTo>
                      <a:pt x="985" y="719"/>
                      <a:pt x="1075" y="776"/>
                      <a:pt x="1075" y="889"/>
                    </a:cubicBezTo>
                    <a:cubicBezTo>
                      <a:pt x="1075" y="992"/>
                      <a:pt x="985" y="1044"/>
                      <a:pt x="896" y="1044"/>
                    </a:cubicBezTo>
                    <a:cubicBezTo>
                      <a:pt x="806" y="1044"/>
                      <a:pt x="717" y="992"/>
                      <a:pt x="717" y="889"/>
                    </a:cubicBezTo>
                    <a:cubicBezTo>
                      <a:pt x="717" y="776"/>
                      <a:pt x="806" y="719"/>
                      <a:pt x="896" y="719"/>
                    </a:cubicBezTo>
                    <a:close/>
                    <a:moveTo>
                      <a:pt x="896" y="1"/>
                    </a:moveTo>
                    <a:cubicBezTo>
                      <a:pt x="438" y="1"/>
                      <a:pt x="1" y="355"/>
                      <a:pt x="1" y="889"/>
                    </a:cubicBezTo>
                    <a:cubicBezTo>
                      <a:pt x="1" y="1379"/>
                      <a:pt x="396" y="1774"/>
                      <a:pt x="905" y="1774"/>
                    </a:cubicBezTo>
                    <a:cubicBezTo>
                      <a:pt x="1696" y="1774"/>
                      <a:pt x="2092" y="813"/>
                      <a:pt x="1527" y="267"/>
                    </a:cubicBezTo>
                    <a:cubicBezTo>
                      <a:pt x="1343" y="83"/>
                      <a:pt x="1117" y="1"/>
                      <a:pt x="8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9" name="Google Shape;769;p30"/>
              <p:cNvSpPr/>
              <p:nvPr/>
            </p:nvSpPr>
            <p:spPr>
              <a:xfrm>
                <a:off x="5201746" y="8901240"/>
                <a:ext cx="89429" cy="77084"/>
              </a:xfrm>
              <a:custGeom>
                <a:avLst/>
                <a:gdLst/>
                <a:ahLst/>
                <a:cxnLst/>
                <a:rect l="l" t="t" r="r" b="b"/>
                <a:pathLst>
                  <a:path w="2789" h="2404" extrusionOk="0">
                    <a:moveTo>
                      <a:pt x="1187" y="727"/>
                    </a:moveTo>
                    <a:cubicBezTo>
                      <a:pt x="1621" y="727"/>
                      <a:pt x="1828" y="1235"/>
                      <a:pt x="1526" y="1556"/>
                    </a:cubicBezTo>
                    <a:cubicBezTo>
                      <a:pt x="1428" y="1654"/>
                      <a:pt x="1306" y="1698"/>
                      <a:pt x="1186" y="1698"/>
                    </a:cubicBezTo>
                    <a:cubicBezTo>
                      <a:pt x="937" y="1698"/>
                      <a:pt x="697" y="1509"/>
                      <a:pt x="697" y="1216"/>
                    </a:cubicBezTo>
                    <a:cubicBezTo>
                      <a:pt x="697" y="934"/>
                      <a:pt x="923" y="727"/>
                      <a:pt x="1187" y="727"/>
                    </a:cubicBezTo>
                    <a:close/>
                    <a:moveTo>
                      <a:pt x="1208" y="0"/>
                    </a:moveTo>
                    <a:cubicBezTo>
                      <a:pt x="592" y="0"/>
                      <a:pt x="0" y="486"/>
                      <a:pt x="0" y="1216"/>
                    </a:cubicBezTo>
                    <a:cubicBezTo>
                      <a:pt x="0" y="1876"/>
                      <a:pt x="528" y="2404"/>
                      <a:pt x="1187" y="2404"/>
                    </a:cubicBezTo>
                    <a:cubicBezTo>
                      <a:pt x="2261" y="2404"/>
                      <a:pt x="2789" y="1122"/>
                      <a:pt x="2035" y="350"/>
                    </a:cubicBezTo>
                    <a:cubicBezTo>
                      <a:pt x="1794" y="108"/>
                      <a:pt x="1498" y="0"/>
                      <a:pt x="1208" y="0"/>
                    </a:cubicBezTo>
                    <a:close/>
                  </a:path>
                </a:pathLst>
              </a:custGeom>
              <a:solidFill>
                <a:srgbClr val="889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0" name="Google Shape;770;p30"/>
              <p:cNvSpPr/>
              <p:nvPr/>
            </p:nvSpPr>
            <p:spPr>
              <a:xfrm>
                <a:off x="4628552" y="8701924"/>
                <a:ext cx="57845" cy="273995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8545" extrusionOk="0">
                    <a:moveTo>
                      <a:pt x="390" y="0"/>
                    </a:moveTo>
                    <a:cubicBezTo>
                      <a:pt x="198" y="0"/>
                      <a:pt x="1" y="145"/>
                      <a:pt x="32" y="404"/>
                    </a:cubicBezTo>
                    <a:lnTo>
                      <a:pt x="1068" y="8224"/>
                    </a:lnTo>
                    <a:cubicBezTo>
                      <a:pt x="1106" y="8412"/>
                      <a:pt x="1257" y="8544"/>
                      <a:pt x="1426" y="8544"/>
                    </a:cubicBezTo>
                    <a:lnTo>
                      <a:pt x="1483" y="8544"/>
                    </a:lnTo>
                    <a:cubicBezTo>
                      <a:pt x="1671" y="8506"/>
                      <a:pt x="1803" y="8337"/>
                      <a:pt x="1784" y="8130"/>
                    </a:cubicBezTo>
                    <a:lnTo>
                      <a:pt x="729" y="310"/>
                    </a:lnTo>
                    <a:cubicBezTo>
                      <a:pt x="704" y="98"/>
                      <a:pt x="548" y="0"/>
                      <a:pt x="3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1" name="Google Shape;771;p30"/>
              <p:cNvSpPr/>
              <p:nvPr/>
            </p:nvSpPr>
            <p:spPr>
              <a:xfrm>
                <a:off x="4689989" y="8747456"/>
                <a:ext cx="44731" cy="245361"/>
              </a:xfrm>
              <a:custGeom>
                <a:avLst/>
                <a:gdLst/>
                <a:ahLst/>
                <a:cxnLst/>
                <a:rect l="l" t="t" r="r" b="b"/>
                <a:pathLst>
                  <a:path w="1395" h="7652" extrusionOk="0">
                    <a:moveTo>
                      <a:pt x="1021" y="0"/>
                    </a:moveTo>
                    <a:cubicBezTo>
                      <a:pt x="829" y="0"/>
                      <a:pt x="678" y="144"/>
                      <a:pt x="660" y="322"/>
                    </a:cubicBezTo>
                    <a:lnTo>
                      <a:pt x="19" y="7256"/>
                    </a:lnTo>
                    <a:cubicBezTo>
                      <a:pt x="0" y="7463"/>
                      <a:pt x="132" y="7633"/>
                      <a:pt x="340" y="7652"/>
                    </a:cubicBezTo>
                    <a:lnTo>
                      <a:pt x="377" y="7652"/>
                    </a:lnTo>
                    <a:cubicBezTo>
                      <a:pt x="547" y="7652"/>
                      <a:pt x="698" y="7501"/>
                      <a:pt x="716" y="7331"/>
                    </a:cubicBezTo>
                    <a:lnTo>
                      <a:pt x="1376" y="397"/>
                    </a:lnTo>
                    <a:cubicBezTo>
                      <a:pt x="1395" y="190"/>
                      <a:pt x="1244" y="20"/>
                      <a:pt x="1056" y="2"/>
                    </a:cubicBezTo>
                    <a:cubicBezTo>
                      <a:pt x="1044" y="1"/>
                      <a:pt x="1032" y="0"/>
                      <a:pt x="10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2" name="Google Shape;772;p30"/>
              <p:cNvSpPr/>
              <p:nvPr/>
            </p:nvSpPr>
            <p:spPr>
              <a:xfrm>
                <a:off x="4885713" y="8787954"/>
                <a:ext cx="33893" cy="204863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6389" extrusionOk="0">
                    <a:moveTo>
                      <a:pt x="396" y="1"/>
                    </a:moveTo>
                    <a:cubicBezTo>
                      <a:pt x="198" y="1"/>
                      <a:pt x="0" y="142"/>
                      <a:pt x="39" y="416"/>
                    </a:cubicBezTo>
                    <a:lnTo>
                      <a:pt x="341" y="6050"/>
                    </a:lnTo>
                    <a:cubicBezTo>
                      <a:pt x="341" y="6238"/>
                      <a:pt x="510" y="6389"/>
                      <a:pt x="699" y="6389"/>
                    </a:cubicBezTo>
                    <a:cubicBezTo>
                      <a:pt x="887" y="6389"/>
                      <a:pt x="1057" y="6219"/>
                      <a:pt x="1038" y="6012"/>
                    </a:cubicBezTo>
                    <a:lnTo>
                      <a:pt x="755" y="378"/>
                    </a:lnTo>
                    <a:cubicBezTo>
                      <a:pt x="764" y="124"/>
                      <a:pt x="581" y="1"/>
                      <a:pt x="3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3" name="Google Shape;773;p30"/>
              <p:cNvSpPr/>
              <p:nvPr/>
            </p:nvSpPr>
            <p:spPr>
              <a:xfrm>
                <a:off x="4854193" y="8955943"/>
                <a:ext cx="56338" cy="209737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6541" extrusionOk="0">
                    <a:moveTo>
                      <a:pt x="408" y="0"/>
                    </a:moveTo>
                    <a:cubicBezTo>
                      <a:pt x="205" y="0"/>
                      <a:pt x="0" y="151"/>
                      <a:pt x="42" y="415"/>
                    </a:cubicBezTo>
                    <a:lnTo>
                      <a:pt x="1022" y="6256"/>
                    </a:lnTo>
                    <a:cubicBezTo>
                      <a:pt x="1057" y="6415"/>
                      <a:pt x="1192" y="6541"/>
                      <a:pt x="1348" y="6541"/>
                    </a:cubicBezTo>
                    <a:cubicBezTo>
                      <a:pt x="1358" y="6541"/>
                      <a:pt x="1369" y="6540"/>
                      <a:pt x="1380" y="6539"/>
                    </a:cubicBezTo>
                    <a:lnTo>
                      <a:pt x="1437" y="6539"/>
                    </a:lnTo>
                    <a:cubicBezTo>
                      <a:pt x="1625" y="6520"/>
                      <a:pt x="1757" y="6331"/>
                      <a:pt x="1738" y="6143"/>
                    </a:cubicBezTo>
                    <a:lnTo>
                      <a:pt x="758" y="302"/>
                    </a:lnTo>
                    <a:cubicBezTo>
                      <a:pt x="725" y="94"/>
                      <a:pt x="567" y="0"/>
                      <a:pt x="4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4" name="Google Shape;774;p30"/>
              <p:cNvSpPr/>
              <p:nvPr/>
            </p:nvSpPr>
            <p:spPr>
              <a:xfrm>
                <a:off x="4825816" y="8955045"/>
                <a:ext cx="69613" cy="188831"/>
              </a:xfrm>
              <a:custGeom>
                <a:avLst/>
                <a:gdLst/>
                <a:ahLst/>
                <a:cxnLst/>
                <a:rect l="l" t="t" r="r" b="b"/>
                <a:pathLst>
                  <a:path w="2171" h="5889" extrusionOk="0">
                    <a:moveTo>
                      <a:pt x="428" y="0"/>
                    </a:moveTo>
                    <a:cubicBezTo>
                      <a:pt x="217" y="0"/>
                      <a:pt x="1" y="181"/>
                      <a:pt x="79" y="462"/>
                    </a:cubicBezTo>
                    <a:lnTo>
                      <a:pt x="1436" y="5625"/>
                    </a:lnTo>
                    <a:cubicBezTo>
                      <a:pt x="1474" y="5775"/>
                      <a:pt x="1606" y="5888"/>
                      <a:pt x="1775" y="5888"/>
                    </a:cubicBezTo>
                    <a:cubicBezTo>
                      <a:pt x="1813" y="5888"/>
                      <a:pt x="1832" y="5888"/>
                      <a:pt x="1869" y="5870"/>
                    </a:cubicBezTo>
                    <a:cubicBezTo>
                      <a:pt x="2058" y="5832"/>
                      <a:pt x="2171" y="5625"/>
                      <a:pt x="2114" y="5436"/>
                    </a:cubicBezTo>
                    <a:lnTo>
                      <a:pt x="758" y="273"/>
                    </a:lnTo>
                    <a:cubicBezTo>
                      <a:pt x="712" y="83"/>
                      <a:pt x="571" y="0"/>
                      <a:pt x="4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5" name="Google Shape;775;p30"/>
              <p:cNvSpPr/>
              <p:nvPr/>
            </p:nvSpPr>
            <p:spPr>
              <a:xfrm>
                <a:off x="4891164" y="8613296"/>
                <a:ext cx="76186" cy="374680"/>
              </a:xfrm>
              <a:custGeom>
                <a:avLst/>
                <a:gdLst/>
                <a:ahLst/>
                <a:cxnLst/>
                <a:rect l="l" t="t" r="r" b="b"/>
                <a:pathLst>
                  <a:path w="2376" h="11685" extrusionOk="0">
                    <a:moveTo>
                      <a:pt x="357" y="1"/>
                    </a:moveTo>
                    <a:cubicBezTo>
                      <a:pt x="345" y="1"/>
                      <a:pt x="333" y="1"/>
                      <a:pt x="321" y="3"/>
                    </a:cubicBezTo>
                    <a:cubicBezTo>
                      <a:pt x="133" y="40"/>
                      <a:pt x="1" y="210"/>
                      <a:pt x="20" y="417"/>
                    </a:cubicBezTo>
                    <a:lnTo>
                      <a:pt x="1659" y="11384"/>
                    </a:lnTo>
                    <a:cubicBezTo>
                      <a:pt x="1678" y="11553"/>
                      <a:pt x="1829" y="11685"/>
                      <a:pt x="1998" y="11685"/>
                    </a:cubicBezTo>
                    <a:lnTo>
                      <a:pt x="2055" y="11685"/>
                    </a:lnTo>
                    <a:cubicBezTo>
                      <a:pt x="2243" y="11647"/>
                      <a:pt x="2375" y="11478"/>
                      <a:pt x="2356" y="11270"/>
                    </a:cubicBezTo>
                    <a:lnTo>
                      <a:pt x="736" y="304"/>
                    </a:lnTo>
                    <a:cubicBezTo>
                      <a:pt x="701" y="128"/>
                      <a:pt x="533" y="1"/>
                      <a:pt x="3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6" name="Google Shape;776;p30"/>
              <p:cNvSpPr/>
              <p:nvPr/>
            </p:nvSpPr>
            <p:spPr>
              <a:xfrm>
                <a:off x="4973347" y="8597007"/>
                <a:ext cx="42935" cy="40729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2702" extrusionOk="0">
                    <a:moveTo>
                      <a:pt x="949" y="0"/>
                    </a:moveTo>
                    <a:cubicBezTo>
                      <a:pt x="773" y="0"/>
                      <a:pt x="621" y="145"/>
                      <a:pt x="604" y="341"/>
                    </a:cubicBezTo>
                    <a:lnTo>
                      <a:pt x="19" y="12325"/>
                    </a:lnTo>
                    <a:cubicBezTo>
                      <a:pt x="1" y="12513"/>
                      <a:pt x="170" y="12683"/>
                      <a:pt x="359" y="12702"/>
                    </a:cubicBezTo>
                    <a:lnTo>
                      <a:pt x="377" y="12702"/>
                    </a:lnTo>
                    <a:cubicBezTo>
                      <a:pt x="566" y="12702"/>
                      <a:pt x="717" y="12551"/>
                      <a:pt x="735" y="12363"/>
                    </a:cubicBezTo>
                    <a:lnTo>
                      <a:pt x="1320" y="379"/>
                    </a:lnTo>
                    <a:cubicBezTo>
                      <a:pt x="1338" y="171"/>
                      <a:pt x="1188" y="2"/>
                      <a:pt x="980" y="2"/>
                    </a:cubicBezTo>
                    <a:cubicBezTo>
                      <a:pt x="970" y="1"/>
                      <a:pt x="959" y="0"/>
                      <a:pt x="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7" name="Google Shape;777;p30"/>
              <p:cNvSpPr/>
              <p:nvPr/>
            </p:nvSpPr>
            <p:spPr>
              <a:xfrm>
                <a:off x="5012017" y="8646195"/>
                <a:ext cx="36330" cy="379265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11828" extrusionOk="0">
                    <a:moveTo>
                      <a:pt x="732" y="1"/>
                    </a:moveTo>
                    <a:cubicBezTo>
                      <a:pt x="548" y="1"/>
                      <a:pt x="369" y="96"/>
                      <a:pt x="396" y="296"/>
                    </a:cubicBezTo>
                    <a:lnTo>
                      <a:pt x="1" y="11469"/>
                    </a:lnTo>
                    <a:cubicBezTo>
                      <a:pt x="1" y="11658"/>
                      <a:pt x="151" y="11827"/>
                      <a:pt x="340" y="11827"/>
                    </a:cubicBezTo>
                    <a:lnTo>
                      <a:pt x="359" y="11827"/>
                    </a:lnTo>
                    <a:cubicBezTo>
                      <a:pt x="547" y="11827"/>
                      <a:pt x="698" y="11677"/>
                      <a:pt x="717" y="11488"/>
                    </a:cubicBezTo>
                    <a:lnTo>
                      <a:pt x="1093" y="314"/>
                    </a:lnTo>
                    <a:cubicBezTo>
                      <a:pt x="1132" y="110"/>
                      <a:pt x="929" y="1"/>
                      <a:pt x="7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8" name="Google Shape;778;p30"/>
              <p:cNvSpPr/>
              <p:nvPr/>
            </p:nvSpPr>
            <p:spPr>
              <a:xfrm>
                <a:off x="5023497" y="8989515"/>
                <a:ext cx="75096" cy="176101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5492" extrusionOk="0">
                    <a:moveTo>
                      <a:pt x="1907" y="1"/>
                    </a:moveTo>
                    <a:cubicBezTo>
                      <a:pt x="1770" y="1"/>
                      <a:pt x="1635" y="77"/>
                      <a:pt x="1583" y="253"/>
                    </a:cubicBezTo>
                    <a:lnTo>
                      <a:pt x="57" y="5040"/>
                    </a:lnTo>
                    <a:cubicBezTo>
                      <a:pt x="1" y="5228"/>
                      <a:pt x="95" y="5416"/>
                      <a:pt x="283" y="5492"/>
                    </a:cubicBezTo>
                    <a:lnTo>
                      <a:pt x="377" y="5492"/>
                    </a:lnTo>
                    <a:cubicBezTo>
                      <a:pt x="528" y="5492"/>
                      <a:pt x="679" y="5398"/>
                      <a:pt x="717" y="5247"/>
                    </a:cubicBezTo>
                    <a:lnTo>
                      <a:pt x="2262" y="461"/>
                    </a:lnTo>
                    <a:cubicBezTo>
                      <a:pt x="2342" y="185"/>
                      <a:pt x="2122" y="1"/>
                      <a:pt x="19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79" name="Google Shape;779;p30"/>
              <p:cNvSpPr/>
              <p:nvPr/>
            </p:nvSpPr>
            <p:spPr>
              <a:xfrm>
                <a:off x="4932753" y="9078944"/>
                <a:ext cx="35785" cy="109630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3419" extrusionOk="0">
                    <a:moveTo>
                      <a:pt x="394" y="0"/>
                    </a:moveTo>
                    <a:cubicBezTo>
                      <a:pt x="198" y="0"/>
                      <a:pt x="0" y="145"/>
                      <a:pt x="42" y="404"/>
                    </a:cubicBezTo>
                    <a:lnTo>
                      <a:pt x="381" y="3117"/>
                    </a:lnTo>
                    <a:cubicBezTo>
                      <a:pt x="400" y="3287"/>
                      <a:pt x="551" y="3419"/>
                      <a:pt x="720" y="3419"/>
                    </a:cubicBezTo>
                    <a:lnTo>
                      <a:pt x="777" y="3419"/>
                    </a:lnTo>
                    <a:cubicBezTo>
                      <a:pt x="965" y="3400"/>
                      <a:pt x="1116" y="3211"/>
                      <a:pt x="1078" y="3023"/>
                    </a:cubicBezTo>
                    <a:lnTo>
                      <a:pt x="739" y="310"/>
                    </a:lnTo>
                    <a:cubicBezTo>
                      <a:pt x="714" y="98"/>
                      <a:pt x="554" y="0"/>
                      <a:pt x="39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0" name="Google Shape;780;p30"/>
              <p:cNvSpPr/>
              <p:nvPr/>
            </p:nvSpPr>
            <p:spPr>
              <a:xfrm>
                <a:off x="5102056" y="9016481"/>
                <a:ext cx="112965" cy="172093"/>
              </a:xfrm>
              <a:custGeom>
                <a:avLst/>
                <a:gdLst/>
                <a:ahLst/>
                <a:cxnLst/>
                <a:rect l="l" t="t" r="r" b="b"/>
                <a:pathLst>
                  <a:path w="3523" h="5367" extrusionOk="0">
                    <a:moveTo>
                      <a:pt x="3036" y="1"/>
                    </a:moveTo>
                    <a:cubicBezTo>
                      <a:pt x="2923" y="1"/>
                      <a:pt x="2809" y="55"/>
                      <a:pt x="2732" y="185"/>
                    </a:cubicBezTo>
                    <a:lnTo>
                      <a:pt x="94" y="4839"/>
                    </a:lnTo>
                    <a:cubicBezTo>
                      <a:pt x="0" y="5009"/>
                      <a:pt x="57" y="5216"/>
                      <a:pt x="226" y="5329"/>
                    </a:cubicBezTo>
                    <a:cubicBezTo>
                      <a:pt x="283" y="5348"/>
                      <a:pt x="339" y="5367"/>
                      <a:pt x="396" y="5367"/>
                    </a:cubicBezTo>
                    <a:cubicBezTo>
                      <a:pt x="528" y="5367"/>
                      <a:pt x="641" y="5291"/>
                      <a:pt x="716" y="5197"/>
                    </a:cubicBezTo>
                    <a:lnTo>
                      <a:pt x="3354" y="543"/>
                    </a:lnTo>
                    <a:cubicBezTo>
                      <a:pt x="3522" y="259"/>
                      <a:pt x="3282" y="1"/>
                      <a:pt x="3036" y="1"/>
                    </a:cubicBezTo>
                    <a:close/>
                  </a:path>
                </a:pathLst>
              </a:custGeom>
              <a:solidFill>
                <a:srgbClr val="889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1" name="Google Shape;781;p30"/>
              <p:cNvSpPr/>
              <p:nvPr/>
            </p:nvSpPr>
            <p:spPr>
              <a:xfrm>
                <a:off x="5080893" y="8620575"/>
                <a:ext cx="45949" cy="355344"/>
              </a:xfrm>
              <a:custGeom>
                <a:avLst/>
                <a:gdLst/>
                <a:ahLst/>
                <a:cxnLst/>
                <a:rect l="l" t="t" r="r" b="b"/>
                <a:pathLst>
                  <a:path w="1433" h="11082" extrusionOk="0">
                    <a:moveTo>
                      <a:pt x="1059" y="0"/>
                    </a:moveTo>
                    <a:cubicBezTo>
                      <a:pt x="867" y="0"/>
                      <a:pt x="716" y="144"/>
                      <a:pt x="698" y="322"/>
                    </a:cubicBezTo>
                    <a:lnTo>
                      <a:pt x="19" y="10685"/>
                    </a:lnTo>
                    <a:cubicBezTo>
                      <a:pt x="1" y="10893"/>
                      <a:pt x="151" y="11062"/>
                      <a:pt x="359" y="11081"/>
                    </a:cubicBezTo>
                    <a:lnTo>
                      <a:pt x="377" y="11081"/>
                    </a:lnTo>
                    <a:cubicBezTo>
                      <a:pt x="566" y="11081"/>
                      <a:pt x="717" y="10930"/>
                      <a:pt x="735" y="10742"/>
                    </a:cubicBezTo>
                    <a:lnTo>
                      <a:pt x="1414" y="379"/>
                    </a:lnTo>
                    <a:cubicBezTo>
                      <a:pt x="1433" y="171"/>
                      <a:pt x="1282" y="2"/>
                      <a:pt x="1093" y="2"/>
                    </a:cubicBezTo>
                    <a:cubicBezTo>
                      <a:pt x="1082" y="1"/>
                      <a:pt x="1070" y="0"/>
                      <a:pt x="10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2" name="Google Shape;782;p30"/>
              <p:cNvSpPr/>
              <p:nvPr/>
            </p:nvSpPr>
            <p:spPr>
              <a:xfrm>
                <a:off x="5118954" y="8727351"/>
                <a:ext cx="139290" cy="309588"/>
              </a:xfrm>
              <a:custGeom>
                <a:avLst/>
                <a:gdLst/>
                <a:ahLst/>
                <a:cxnLst/>
                <a:rect l="l" t="t" r="r" b="b"/>
                <a:pathLst>
                  <a:path w="4344" h="9655" extrusionOk="0">
                    <a:moveTo>
                      <a:pt x="3898" y="1"/>
                    </a:moveTo>
                    <a:cubicBezTo>
                      <a:pt x="3773" y="1"/>
                      <a:pt x="3649" y="65"/>
                      <a:pt x="3581" y="214"/>
                    </a:cubicBezTo>
                    <a:lnTo>
                      <a:pt x="95" y="9164"/>
                    </a:lnTo>
                    <a:cubicBezTo>
                      <a:pt x="1" y="9409"/>
                      <a:pt x="170" y="9654"/>
                      <a:pt x="415" y="9654"/>
                    </a:cubicBezTo>
                    <a:cubicBezTo>
                      <a:pt x="566" y="9654"/>
                      <a:pt x="698" y="9560"/>
                      <a:pt x="754" y="9428"/>
                    </a:cubicBezTo>
                    <a:lnTo>
                      <a:pt x="4259" y="478"/>
                    </a:lnTo>
                    <a:cubicBezTo>
                      <a:pt x="4343" y="201"/>
                      <a:pt x="4120" y="1"/>
                      <a:pt x="38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3" name="Google Shape;783;p30"/>
              <p:cNvSpPr/>
              <p:nvPr/>
            </p:nvSpPr>
            <p:spPr>
              <a:xfrm>
                <a:off x="5011408" y="8870682"/>
                <a:ext cx="36298" cy="148108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4619" extrusionOk="0">
                    <a:moveTo>
                      <a:pt x="372" y="1"/>
                    </a:moveTo>
                    <a:cubicBezTo>
                      <a:pt x="361" y="1"/>
                      <a:pt x="351" y="1"/>
                      <a:pt x="340" y="3"/>
                    </a:cubicBezTo>
                    <a:cubicBezTo>
                      <a:pt x="133" y="21"/>
                      <a:pt x="1" y="210"/>
                      <a:pt x="20" y="398"/>
                    </a:cubicBezTo>
                    <a:lnTo>
                      <a:pt x="396" y="4299"/>
                    </a:lnTo>
                    <a:cubicBezTo>
                      <a:pt x="415" y="4487"/>
                      <a:pt x="566" y="4619"/>
                      <a:pt x="754" y="4619"/>
                    </a:cubicBezTo>
                    <a:lnTo>
                      <a:pt x="792" y="4619"/>
                    </a:lnTo>
                    <a:cubicBezTo>
                      <a:pt x="999" y="4600"/>
                      <a:pt x="1131" y="4431"/>
                      <a:pt x="1112" y="4223"/>
                    </a:cubicBezTo>
                    <a:lnTo>
                      <a:pt x="717" y="323"/>
                    </a:lnTo>
                    <a:cubicBezTo>
                      <a:pt x="699" y="145"/>
                      <a:pt x="547" y="1"/>
                      <a:pt x="3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4" name="Google Shape;784;p30"/>
              <p:cNvSpPr/>
              <p:nvPr/>
            </p:nvSpPr>
            <p:spPr>
              <a:xfrm>
                <a:off x="5231951" y="8933112"/>
                <a:ext cx="128100" cy="140060"/>
              </a:xfrm>
              <a:custGeom>
                <a:avLst/>
                <a:gdLst/>
                <a:ahLst/>
                <a:cxnLst/>
                <a:rect l="l" t="t" r="r" b="b"/>
                <a:pathLst>
                  <a:path w="3995" h="4368" extrusionOk="0">
                    <a:moveTo>
                      <a:pt x="3479" y="0"/>
                    </a:moveTo>
                    <a:cubicBezTo>
                      <a:pt x="3390" y="0"/>
                      <a:pt x="3298" y="38"/>
                      <a:pt x="3222" y="128"/>
                    </a:cubicBezTo>
                    <a:lnTo>
                      <a:pt x="132" y="3784"/>
                    </a:lnTo>
                    <a:cubicBezTo>
                      <a:pt x="0" y="3934"/>
                      <a:pt x="19" y="4161"/>
                      <a:pt x="170" y="4274"/>
                    </a:cubicBezTo>
                    <a:cubicBezTo>
                      <a:pt x="226" y="4330"/>
                      <a:pt x="302" y="4368"/>
                      <a:pt x="396" y="4368"/>
                    </a:cubicBezTo>
                    <a:cubicBezTo>
                      <a:pt x="490" y="4368"/>
                      <a:pt x="603" y="4330"/>
                      <a:pt x="660" y="4255"/>
                    </a:cubicBezTo>
                    <a:lnTo>
                      <a:pt x="3769" y="599"/>
                    </a:lnTo>
                    <a:cubicBezTo>
                      <a:pt x="3994" y="331"/>
                      <a:pt x="3745" y="0"/>
                      <a:pt x="3479" y="0"/>
                    </a:cubicBezTo>
                    <a:close/>
                  </a:path>
                </a:pathLst>
              </a:custGeom>
              <a:solidFill>
                <a:srgbClr val="889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5" name="Google Shape;785;p30"/>
              <p:cNvSpPr/>
              <p:nvPr/>
            </p:nvSpPr>
            <p:spPr>
              <a:xfrm>
                <a:off x="5153392" y="8858561"/>
                <a:ext cx="66631" cy="156605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4884" extrusionOk="0">
                    <a:moveTo>
                      <a:pt x="1647" y="0"/>
                    </a:moveTo>
                    <a:cubicBezTo>
                      <a:pt x="1504" y="0"/>
                      <a:pt x="1361" y="80"/>
                      <a:pt x="1301" y="267"/>
                    </a:cubicBezTo>
                    <a:lnTo>
                      <a:pt x="57" y="4432"/>
                    </a:lnTo>
                    <a:cubicBezTo>
                      <a:pt x="1" y="4601"/>
                      <a:pt x="114" y="4809"/>
                      <a:pt x="302" y="4865"/>
                    </a:cubicBezTo>
                    <a:cubicBezTo>
                      <a:pt x="340" y="4884"/>
                      <a:pt x="378" y="4884"/>
                      <a:pt x="415" y="4884"/>
                    </a:cubicBezTo>
                    <a:cubicBezTo>
                      <a:pt x="566" y="4884"/>
                      <a:pt x="698" y="4771"/>
                      <a:pt x="754" y="4620"/>
                    </a:cubicBezTo>
                    <a:lnTo>
                      <a:pt x="1998" y="456"/>
                    </a:lnTo>
                    <a:cubicBezTo>
                      <a:pt x="2077" y="184"/>
                      <a:pt x="1863" y="0"/>
                      <a:pt x="1647" y="0"/>
                    </a:cubicBezTo>
                    <a:close/>
                  </a:path>
                </a:pathLst>
              </a:custGeom>
              <a:solidFill>
                <a:srgbClr val="889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6" name="Google Shape;786;p30"/>
              <p:cNvSpPr/>
              <p:nvPr/>
            </p:nvSpPr>
            <p:spPr>
              <a:xfrm>
                <a:off x="4917971" y="8871099"/>
                <a:ext cx="37901" cy="123546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3853" extrusionOk="0">
                    <a:moveTo>
                      <a:pt x="393" y="0"/>
                    </a:moveTo>
                    <a:cubicBezTo>
                      <a:pt x="197" y="0"/>
                      <a:pt x="1" y="145"/>
                      <a:pt x="32" y="404"/>
                    </a:cubicBezTo>
                    <a:lnTo>
                      <a:pt x="465" y="3532"/>
                    </a:lnTo>
                    <a:cubicBezTo>
                      <a:pt x="484" y="3720"/>
                      <a:pt x="635" y="3852"/>
                      <a:pt x="804" y="3852"/>
                    </a:cubicBezTo>
                    <a:lnTo>
                      <a:pt x="861" y="3852"/>
                    </a:lnTo>
                    <a:cubicBezTo>
                      <a:pt x="1049" y="3815"/>
                      <a:pt x="1181" y="3645"/>
                      <a:pt x="1162" y="3438"/>
                    </a:cubicBezTo>
                    <a:lnTo>
                      <a:pt x="748" y="310"/>
                    </a:lnTo>
                    <a:cubicBezTo>
                      <a:pt x="714" y="98"/>
                      <a:pt x="554" y="0"/>
                      <a:pt x="3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7" name="Google Shape;787;p30"/>
              <p:cNvSpPr/>
              <p:nvPr/>
            </p:nvSpPr>
            <p:spPr>
              <a:xfrm>
                <a:off x="4848871" y="8969795"/>
                <a:ext cx="32065" cy="102191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3187" extrusionOk="0">
                    <a:moveTo>
                      <a:pt x="372" y="0"/>
                    </a:moveTo>
                    <a:cubicBezTo>
                      <a:pt x="362" y="0"/>
                      <a:pt x="351" y="1"/>
                      <a:pt x="340" y="2"/>
                    </a:cubicBezTo>
                    <a:cubicBezTo>
                      <a:pt x="133" y="21"/>
                      <a:pt x="1" y="209"/>
                      <a:pt x="20" y="397"/>
                    </a:cubicBezTo>
                    <a:lnTo>
                      <a:pt x="284" y="2885"/>
                    </a:lnTo>
                    <a:cubicBezTo>
                      <a:pt x="302" y="3054"/>
                      <a:pt x="453" y="3186"/>
                      <a:pt x="642" y="3186"/>
                    </a:cubicBezTo>
                    <a:lnTo>
                      <a:pt x="679" y="3186"/>
                    </a:lnTo>
                    <a:cubicBezTo>
                      <a:pt x="868" y="3167"/>
                      <a:pt x="1000" y="2998"/>
                      <a:pt x="981" y="2809"/>
                    </a:cubicBezTo>
                    <a:lnTo>
                      <a:pt x="736" y="322"/>
                    </a:lnTo>
                    <a:cubicBezTo>
                      <a:pt x="718" y="144"/>
                      <a:pt x="549" y="0"/>
                      <a:pt x="3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8" name="Google Shape;788;p30"/>
              <p:cNvSpPr/>
              <p:nvPr/>
            </p:nvSpPr>
            <p:spPr>
              <a:xfrm>
                <a:off x="4668826" y="8913585"/>
                <a:ext cx="28442" cy="152341"/>
              </a:xfrm>
              <a:custGeom>
                <a:avLst/>
                <a:gdLst/>
                <a:ahLst/>
                <a:cxnLst/>
                <a:rect l="l" t="t" r="r" b="b"/>
                <a:pathLst>
                  <a:path w="887" h="4751" extrusionOk="0">
                    <a:moveTo>
                      <a:pt x="372" y="1"/>
                    </a:moveTo>
                    <a:cubicBezTo>
                      <a:pt x="361" y="1"/>
                      <a:pt x="351" y="1"/>
                      <a:pt x="340" y="2"/>
                    </a:cubicBezTo>
                    <a:cubicBezTo>
                      <a:pt x="152" y="21"/>
                      <a:pt x="1" y="172"/>
                      <a:pt x="1" y="379"/>
                    </a:cubicBezTo>
                    <a:lnTo>
                      <a:pt x="170" y="4412"/>
                    </a:lnTo>
                    <a:cubicBezTo>
                      <a:pt x="189" y="4600"/>
                      <a:pt x="340" y="4751"/>
                      <a:pt x="528" y="4751"/>
                    </a:cubicBezTo>
                    <a:cubicBezTo>
                      <a:pt x="736" y="4732"/>
                      <a:pt x="886" y="4581"/>
                      <a:pt x="886" y="4374"/>
                    </a:cubicBezTo>
                    <a:lnTo>
                      <a:pt x="717" y="342"/>
                    </a:lnTo>
                    <a:cubicBezTo>
                      <a:pt x="717" y="163"/>
                      <a:pt x="564" y="1"/>
                      <a:pt x="3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9" name="Google Shape;789;p30"/>
              <p:cNvSpPr/>
              <p:nvPr/>
            </p:nvSpPr>
            <p:spPr>
              <a:xfrm>
                <a:off x="4335318" y="9079553"/>
                <a:ext cx="239301" cy="109021"/>
              </a:xfrm>
              <a:custGeom>
                <a:avLst/>
                <a:gdLst/>
                <a:ahLst/>
                <a:cxnLst/>
                <a:rect l="l" t="t" r="r" b="b"/>
                <a:pathLst>
                  <a:path w="7463" h="3400" extrusionOk="0">
                    <a:moveTo>
                      <a:pt x="430" y="1"/>
                    </a:moveTo>
                    <a:cubicBezTo>
                      <a:pt x="286" y="1"/>
                      <a:pt x="152" y="86"/>
                      <a:pt x="95" y="215"/>
                    </a:cubicBezTo>
                    <a:cubicBezTo>
                      <a:pt x="1" y="404"/>
                      <a:pt x="95" y="630"/>
                      <a:pt x="283" y="686"/>
                    </a:cubicBezTo>
                    <a:lnTo>
                      <a:pt x="6822" y="3381"/>
                    </a:lnTo>
                    <a:cubicBezTo>
                      <a:pt x="6859" y="3400"/>
                      <a:pt x="6916" y="3400"/>
                      <a:pt x="6972" y="3400"/>
                    </a:cubicBezTo>
                    <a:cubicBezTo>
                      <a:pt x="7349" y="3400"/>
                      <a:pt x="7462" y="2872"/>
                      <a:pt x="7104" y="2721"/>
                    </a:cubicBezTo>
                    <a:lnTo>
                      <a:pt x="566" y="27"/>
                    </a:lnTo>
                    <a:cubicBezTo>
                      <a:pt x="521" y="9"/>
                      <a:pt x="475" y="1"/>
                      <a:pt x="4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0" name="Google Shape;790;p30"/>
              <p:cNvSpPr/>
              <p:nvPr/>
            </p:nvSpPr>
            <p:spPr>
              <a:xfrm>
                <a:off x="4567821" y="9198450"/>
                <a:ext cx="331039" cy="85614"/>
              </a:xfrm>
              <a:custGeom>
                <a:avLst/>
                <a:gdLst/>
                <a:ahLst/>
                <a:cxnLst/>
                <a:rect l="l" t="t" r="r" b="b"/>
                <a:pathLst>
                  <a:path w="10324" h="2670" extrusionOk="0">
                    <a:moveTo>
                      <a:pt x="491" y="0"/>
                    </a:moveTo>
                    <a:cubicBezTo>
                      <a:pt x="98" y="0"/>
                      <a:pt x="1" y="622"/>
                      <a:pt x="437" y="709"/>
                    </a:cubicBezTo>
                    <a:lnTo>
                      <a:pt x="9746" y="2669"/>
                    </a:lnTo>
                    <a:lnTo>
                      <a:pt x="9821" y="2669"/>
                    </a:lnTo>
                    <a:cubicBezTo>
                      <a:pt x="9828" y="2669"/>
                      <a:pt x="9834" y="2669"/>
                      <a:pt x="9840" y="2669"/>
                    </a:cubicBezTo>
                    <a:cubicBezTo>
                      <a:pt x="10275" y="2669"/>
                      <a:pt x="10324" y="2027"/>
                      <a:pt x="9897" y="1953"/>
                    </a:cubicBezTo>
                    <a:lnTo>
                      <a:pt x="588" y="12"/>
                    </a:lnTo>
                    <a:cubicBezTo>
                      <a:pt x="554" y="4"/>
                      <a:pt x="521" y="0"/>
                      <a:pt x="4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1" name="Google Shape;791;p30"/>
              <p:cNvSpPr/>
              <p:nvPr/>
            </p:nvSpPr>
            <p:spPr>
              <a:xfrm>
                <a:off x="4850185" y="9209000"/>
                <a:ext cx="150385" cy="77469"/>
              </a:xfrm>
              <a:custGeom>
                <a:avLst/>
                <a:gdLst/>
                <a:ahLst/>
                <a:cxnLst/>
                <a:rect l="l" t="t" r="r" b="b"/>
                <a:pathLst>
                  <a:path w="4690" h="2416" extrusionOk="0">
                    <a:moveTo>
                      <a:pt x="508" y="0"/>
                    </a:moveTo>
                    <a:cubicBezTo>
                      <a:pt x="174" y="0"/>
                      <a:pt x="0" y="503"/>
                      <a:pt x="375" y="682"/>
                    </a:cubicBezTo>
                    <a:lnTo>
                      <a:pt x="4068" y="2378"/>
                    </a:lnTo>
                    <a:cubicBezTo>
                      <a:pt x="4105" y="2396"/>
                      <a:pt x="4162" y="2415"/>
                      <a:pt x="4218" y="2415"/>
                    </a:cubicBezTo>
                    <a:cubicBezTo>
                      <a:pt x="4576" y="2396"/>
                      <a:pt x="4689" y="1906"/>
                      <a:pt x="4369" y="1737"/>
                    </a:cubicBezTo>
                    <a:lnTo>
                      <a:pt x="676" y="41"/>
                    </a:lnTo>
                    <a:cubicBezTo>
                      <a:pt x="617" y="13"/>
                      <a:pt x="560" y="0"/>
                      <a:pt x="5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2" name="Google Shape;792;p30"/>
              <p:cNvSpPr/>
              <p:nvPr/>
            </p:nvSpPr>
            <p:spPr>
              <a:xfrm>
                <a:off x="4280390" y="8812644"/>
                <a:ext cx="343769" cy="290156"/>
              </a:xfrm>
              <a:custGeom>
                <a:avLst/>
                <a:gdLst/>
                <a:ahLst/>
                <a:cxnLst/>
                <a:rect l="l" t="t" r="r" b="b"/>
                <a:pathLst>
                  <a:path w="10721" h="9049" extrusionOk="0">
                    <a:moveTo>
                      <a:pt x="517" y="1"/>
                    </a:moveTo>
                    <a:cubicBezTo>
                      <a:pt x="231" y="1"/>
                      <a:pt x="0" y="392"/>
                      <a:pt x="282" y="644"/>
                    </a:cubicBezTo>
                    <a:lnTo>
                      <a:pt x="10099" y="8954"/>
                    </a:lnTo>
                    <a:cubicBezTo>
                      <a:pt x="10155" y="9010"/>
                      <a:pt x="10249" y="9048"/>
                      <a:pt x="10325" y="9048"/>
                    </a:cubicBezTo>
                    <a:cubicBezTo>
                      <a:pt x="10438" y="9048"/>
                      <a:pt x="10532" y="8992"/>
                      <a:pt x="10607" y="8916"/>
                    </a:cubicBezTo>
                    <a:cubicBezTo>
                      <a:pt x="10720" y="8765"/>
                      <a:pt x="10720" y="8539"/>
                      <a:pt x="10570" y="8407"/>
                    </a:cubicBezTo>
                    <a:lnTo>
                      <a:pt x="753" y="98"/>
                    </a:lnTo>
                    <a:cubicBezTo>
                      <a:pt x="676" y="29"/>
                      <a:pt x="595" y="1"/>
                      <a:pt x="5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3" name="Google Shape;793;p30"/>
              <p:cNvSpPr/>
              <p:nvPr/>
            </p:nvSpPr>
            <p:spPr>
              <a:xfrm>
                <a:off x="4294114" y="8933144"/>
                <a:ext cx="544528" cy="255430"/>
              </a:xfrm>
              <a:custGeom>
                <a:avLst/>
                <a:gdLst/>
                <a:ahLst/>
                <a:cxnLst/>
                <a:rect l="l" t="t" r="r" b="b"/>
                <a:pathLst>
                  <a:path w="16982" h="7966" extrusionOk="0">
                    <a:moveTo>
                      <a:pt x="519" y="0"/>
                    </a:moveTo>
                    <a:cubicBezTo>
                      <a:pt x="187" y="0"/>
                      <a:pt x="1" y="532"/>
                      <a:pt x="419" y="693"/>
                    </a:cubicBezTo>
                    <a:lnTo>
                      <a:pt x="16322" y="7928"/>
                    </a:lnTo>
                    <a:cubicBezTo>
                      <a:pt x="16379" y="7947"/>
                      <a:pt x="16416" y="7966"/>
                      <a:pt x="16473" y="7966"/>
                    </a:cubicBezTo>
                    <a:cubicBezTo>
                      <a:pt x="16869" y="7966"/>
                      <a:pt x="16982" y="7438"/>
                      <a:pt x="16624" y="7287"/>
                    </a:cubicBezTo>
                    <a:lnTo>
                      <a:pt x="702" y="52"/>
                    </a:lnTo>
                    <a:cubicBezTo>
                      <a:pt x="638" y="16"/>
                      <a:pt x="577" y="0"/>
                      <a:pt x="5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30"/>
              <p:cNvSpPr/>
              <p:nvPr/>
            </p:nvSpPr>
            <p:spPr>
              <a:xfrm>
                <a:off x="5012627" y="8855002"/>
                <a:ext cx="345019" cy="323311"/>
              </a:xfrm>
              <a:custGeom>
                <a:avLst/>
                <a:gdLst/>
                <a:ahLst/>
                <a:cxnLst/>
                <a:rect l="l" t="t" r="r" b="b"/>
                <a:pathLst>
                  <a:path w="10760" h="10083" extrusionOk="0">
                    <a:moveTo>
                      <a:pt x="3039" y="1"/>
                    </a:moveTo>
                    <a:cubicBezTo>
                      <a:pt x="2414" y="1"/>
                      <a:pt x="1859" y="176"/>
                      <a:pt x="1432" y="548"/>
                    </a:cubicBezTo>
                    <a:cubicBezTo>
                      <a:pt x="0" y="1811"/>
                      <a:pt x="603" y="4844"/>
                      <a:pt x="2789" y="7313"/>
                    </a:cubicBezTo>
                    <a:cubicBezTo>
                      <a:pt x="4319" y="9069"/>
                      <a:pt x="6234" y="10083"/>
                      <a:pt x="7732" y="10083"/>
                    </a:cubicBezTo>
                    <a:cubicBezTo>
                      <a:pt x="8355" y="10083"/>
                      <a:pt x="8907" y="9907"/>
                      <a:pt x="9328" y="9536"/>
                    </a:cubicBezTo>
                    <a:cubicBezTo>
                      <a:pt x="10760" y="8274"/>
                      <a:pt x="10157" y="5240"/>
                      <a:pt x="7971" y="2753"/>
                    </a:cubicBezTo>
                    <a:cubicBezTo>
                      <a:pt x="6442" y="1011"/>
                      <a:pt x="4537" y="1"/>
                      <a:pt x="30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30"/>
              <p:cNvSpPr/>
              <p:nvPr/>
            </p:nvSpPr>
            <p:spPr>
              <a:xfrm>
                <a:off x="4999929" y="8843427"/>
                <a:ext cx="371024" cy="346398"/>
              </a:xfrm>
              <a:custGeom>
                <a:avLst/>
                <a:gdLst/>
                <a:ahLst/>
                <a:cxnLst/>
                <a:rect l="l" t="t" r="r" b="b"/>
                <a:pathLst>
                  <a:path w="11571" h="10803" extrusionOk="0">
                    <a:moveTo>
                      <a:pt x="3428" y="718"/>
                    </a:moveTo>
                    <a:cubicBezTo>
                      <a:pt x="4817" y="718"/>
                      <a:pt x="6661" y="1699"/>
                      <a:pt x="8103" y="3359"/>
                    </a:cubicBezTo>
                    <a:cubicBezTo>
                      <a:pt x="10119" y="5657"/>
                      <a:pt x="10741" y="8521"/>
                      <a:pt x="9479" y="9633"/>
                    </a:cubicBezTo>
                    <a:cubicBezTo>
                      <a:pt x="9129" y="9941"/>
                      <a:pt x="8666" y="10085"/>
                      <a:pt x="8136" y="10085"/>
                    </a:cubicBezTo>
                    <a:cubicBezTo>
                      <a:pt x="6750" y="10085"/>
                      <a:pt x="4907" y="9097"/>
                      <a:pt x="3449" y="7447"/>
                    </a:cubicBezTo>
                    <a:cubicBezTo>
                      <a:pt x="1433" y="5149"/>
                      <a:pt x="811" y="2303"/>
                      <a:pt x="2073" y="1173"/>
                    </a:cubicBezTo>
                    <a:cubicBezTo>
                      <a:pt x="2425" y="864"/>
                      <a:pt x="2893" y="718"/>
                      <a:pt x="3428" y="718"/>
                    </a:cubicBezTo>
                    <a:close/>
                    <a:moveTo>
                      <a:pt x="3453" y="0"/>
                    </a:moveTo>
                    <a:cubicBezTo>
                      <a:pt x="2737" y="0"/>
                      <a:pt x="2098" y="208"/>
                      <a:pt x="1602" y="645"/>
                    </a:cubicBezTo>
                    <a:cubicBezTo>
                      <a:pt x="1" y="2058"/>
                      <a:pt x="566" y="5243"/>
                      <a:pt x="2921" y="7919"/>
                    </a:cubicBezTo>
                    <a:cubicBezTo>
                      <a:pt x="4542" y="9765"/>
                      <a:pt x="6520" y="10801"/>
                      <a:pt x="8103" y="10801"/>
                    </a:cubicBezTo>
                    <a:cubicBezTo>
                      <a:pt x="8129" y="10802"/>
                      <a:pt x="8155" y="10803"/>
                      <a:pt x="8181" y="10803"/>
                    </a:cubicBezTo>
                    <a:cubicBezTo>
                      <a:pt x="8832" y="10803"/>
                      <a:pt x="9460" y="10577"/>
                      <a:pt x="9950" y="10161"/>
                    </a:cubicBezTo>
                    <a:cubicBezTo>
                      <a:pt x="11570" y="8748"/>
                      <a:pt x="10967" y="5563"/>
                      <a:pt x="8649" y="2888"/>
                    </a:cubicBezTo>
                    <a:cubicBezTo>
                      <a:pt x="7035" y="1039"/>
                      <a:pt x="5053" y="0"/>
                      <a:pt x="345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30"/>
              <p:cNvSpPr/>
              <p:nvPr/>
            </p:nvSpPr>
            <p:spPr>
              <a:xfrm>
                <a:off x="5260938" y="8758198"/>
                <a:ext cx="278581" cy="368940"/>
              </a:xfrm>
              <a:custGeom>
                <a:avLst/>
                <a:gdLst/>
                <a:ahLst/>
                <a:cxnLst/>
                <a:rect l="l" t="t" r="r" b="b"/>
                <a:pathLst>
                  <a:path w="8688" h="11506" extrusionOk="0">
                    <a:moveTo>
                      <a:pt x="5636" y="0"/>
                    </a:moveTo>
                    <a:cubicBezTo>
                      <a:pt x="3968" y="0"/>
                      <a:pt x="2033" y="1884"/>
                      <a:pt x="1094" y="4603"/>
                    </a:cubicBezTo>
                    <a:cubicBezTo>
                      <a:pt x="1" y="7712"/>
                      <a:pt x="547" y="10765"/>
                      <a:pt x="2356" y="11387"/>
                    </a:cubicBezTo>
                    <a:cubicBezTo>
                      <a:pt x="2580" y="11467"/>
                      <a:pt x="2813" y="11506"/>
                      <a:pt x="3052" y="11506"/>
                    </a:cubicBezTo>
                    <a:cubicBezTo>
                      <a:pt x="4720" y="11506"/>
                      <a:pt x="6655" y="9622"/>
                      <a:pt x="7594" y="6902"/>
                    </a:cubicBezTo>
                    <a:cubicBezTo>
                      <a:pt x="8687" y="3793"/>
                      <a:pt x="8141" y="760"/>
                      <a:pt x="6332" y="119"/>
                    </a:cubicBezTo>
                    <a:cubicBezTo>
                      <a:pt x="6108" y="39"/>
                      <a:pt x="5875" y="0"/>
                      <a:pt x="5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30"/>
              <p:cNvSpPr/>
              <p:nvPr/>
            </p:nvSpPr>
            <p:spPr>
              <a:xfrm>
                <a:off x="5247054" y="8746590"/>
                <a:ext cx="306349" cy="392444"/>
              </a:xfrm>
              <a:custGeom>
                <a:avLst/>
                <a:gdLst/>
                <a:ahLst/>
                <a:cxnLst/>
                <a:rect l="l" t="t" r="r" b="b"/>
                <a:pathLst>
                  <a:path w="9554" h="12239" extrusionOk="0">
                    <a:moveTo>
                      <a:pt x="6068" y="726"/>
                    </a:moveTo>
                    <a:cubicBezTo>
                      <a:pt x="6275" y="726"/>
                      <a:pt x="6463" y="745"/>
                      <a:pt x="6652" y="820"/>
                    </a:cubicBezTo>
                    <a:cubicBezTo>
                      <a:pt x="8235" y="1385"/>
                      <a:pt x="8725" y="4287"/>
                      <a:pt x="7707" y="7151"/>
                    </a:cubicBezTo>
                    <a:cubicBezTo>
                      <a:pt x="6789" y="9706"/>
                      <a:pt x="4968" y="11521"/>
                      <a:pt x="3464" y="11521"/>
                    </a:cubicBezTo>
                    <a:cubicBezTo>
                      <a:pt x="3270" y="11521"/>
                      <a:pt x="3082" y="11491"/>
                      <a:pt x="2902" y="11428"/>
                    </a:cubicBezTo>
                    <a:cubicBezTo>
                      <a:pt x="1319" y="10863"/>
                      <a:pt x="848" y="7961"/>
                      <a:pt x="1847" y="5097"/>
                    </a:cubicBezTo>
                    <a:cubicBezTo>
                      <a:pt x="2751" y="2554"/>
                      <a:pt x="4579" y="726"/>
                      <a:pt x="6068" y="726"/>
                    </a:cubicBezTo>
                    <a:close/>
                    <a:moveTo>
                      <a:pt x="6056" y="0"/>
                    </a:moveTo>
                    <a:cubicBezTo>
                      <a:pt x="4232" y="0"/>
                      <a:pt x="2200" y="1945"/>
                      <a:pt x="1187" y="4852"/>
                    </a:cubicBezTo>
                    <a:cubicBezTo>
                      <a:pt x="0" y="8206"/>
                      <a:pt x="660" y="11391"/>
                      <a:pt x="2676" y="12088"/>
                    </a:cubicBezTo>
                    <a:cubicBezTo>
                      <a:pt x="2940" y="12182"/>
                      <a:pt x="3204" y="12239"/>
                      <a:pt x="3486" y="12239"/>
                    </a:cubicBezTo>
                    <a:cubicBezTo>
                      <a:pt x="5333" y="12239"/>
                      <a:pt x="7349" y="10298"/>
                      <a:pt x="8367" y="7377"/>
                    </a:cubicBezTo>
                    <a:cubicBezTo>
                      <a:pt x="9554" y="4042"/>
                      <a:pt x="8894" y="839"/>
                      <a:pt x="6878" y="142"/>
                    </a:cubicBezTo>
                    <a:cubicBezTo>
                      <a:pt x="6612" y="46"/>
                      <a:pt x="6337" y="0"/>
                      <a:pt x="60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30"/>
              <p:cNvSpPr/>
              <p:nvPr/>
            </p:nvSpPr>
            <p:spPr>
              <a:xfrm>
                <a:off x="5378168" y="8942764"/>
                <a:ext cx="390936" cy="275022"/>
              </a:xfrm>
              <a:custGeom>
                <a:avLst/>
                <a:gdLst/>
                <a:ahLst/>
                <a:cxnLst/>
                <a:rect l="l" t="t" r="r" b="b"/>
                <a:pathLst>
                  <a:path w="12192" h="8577" extrusionOk="0">
                    <a:moveTo>
                      <a:pt x="8556" y="0"/>
                    </a:moveTo>
                    <a:cubicBezTo>
                      <a:pt x="7279" y="0"/>
                      <a:pt x="5747" y="448"/>
                      <a:pt x="4296" y="1335"/>
                    </a:cubicBezTo>
                    <a:cubicBezTo>
                      <a:pt x="1489" y="3049"/>
                      <a:pt x="0" y="5781"/>
                      <a:pt x="999" y="7402"/>
                    </a:cubicBezTo>
                    <a:cubicBezTo>
                      <a:pt x="1481" y="8185"/>
                      <a:pt x="2452" y="8576"/>
                      <a:pt x="3643" y="8576"/>
                    </a:cubicBezTo>
                    <a:cubicBezTo>
                      <a:pt x="4918" y="8576"/>
                      <a:pt x="6444" y="8128"/>
                      <a:pt x="7895" y="7232"/>
                    </a:cubicBezTo>
                    <a:cubicBezTo>
                      <a:pt x="10703" y="5518"/>
                      <a:pt x="12191" y="2804"/>
                      <a:pt x="11193" y="1184"/>
                    </a:cubicBezTo>
                    <a:cubicBezTo>
                      <a:pt x="10719" y="392"/>
                      <a:pt x="9749" y="0"/>
                      <a:pt x="85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30"/>
              <p:cNvSpPr/>
              <p:nvPr/>
            </p:nvSpPr>
            <p:spPr>
              <a:xfrm>
                <a:off x="5382977" y="8931092"/>
                <a:ext cx="400011" cy="298589"/>
              </a:xfrm>
              <a:custGeom>
                <a:avLst/>
                <a:gdLst/>
                <a:ahLst/>
                <a:cxnLst/>
                <a:rect l="l" t="t" r="r" b="b"/>
                <a:pathLst>
                  <a:path w="12475" h="9312" extrusionOk="0">
                    <a:moveTo>
                      <a:pt x="8424" y="719"/>
                    </a:moveTo>
                    <a:cubicBezTo>
                      <a:pt x="9517" y="719"/>
                      <a:pt x="10346" y="1077"/>
                      <a:pt x="10741" y="1717"/>
                    </a:cubicBezTo>
                    <a:cubicBezTo>
                      <a:pt x="11627" y="3150"/>
                      <a:pt x="10157" y="5712"/>
                      <a:pt x="7557" y="7295"/>
                    </a:cubicBezTo>
                    <a:cubicBezTo>
                      <a:pt x="6167" y="8141"/>
                      <a:pt x="4681" y="8572"/>
                      <a:pt x="3466" y="8572"/>
                    </a:cubicBezTo>
                    <a:cubicBezTo>
                      <a:pt x="2407" y="8572"/>
                      <a:pt x="1554" y="8244"/>
                      <a:pt x="1150" y="7578"/>
                    </a:cubicBezTo>
                    <a:cubicBezTo>
                      <a:pt x="736" y="6899"/>
                      <a:pt x="830" y="5976"/>
                      <a:pt x="1376" y="4940"/>
                    </a:cubicBezTo>
                    <a:cubicBezTo>
                      <a:pt x="2884" y="2509"/>
                      <a:pt x="5446" y="945"/>
                      <a:pt x="8292" y="719"/>
                    </a:cubicBezTo>
                    <a:close/>
                    <a:moveTo>
                      <a:pt x="8426" y="1"/>
                    </a:moveTo>
                    <a:cubicBezTo>
                      <a:pt x="8375" y="1"/>
                      <a:pt x="8324" y="1"/>
                      <a:pt x="8273" y="3"/>
                    </a:cubicBezTo>
                    <a:cubicBezTo>
                      <a:pt x="6916" y="40"/>
                      <a:pt x="5390" y="530"/>
                      <a:pt x="3958" y="1397"/>
                    </a:cubicBezTo>
                    <a:cubicBezTo>
                      <a:pt x="2545" y="2264"/>
                      <a:pt x="1414" y="3394"/>
                      <a:pt x="755" y="4600"/>
                    </a:cubicBezTo>
                    <a:cubicBezTo>
                      <a:pt x="76" y="5863"/>
                      <a:pt x="1" y="7050"/>
                      <a:pt x="547" y="7954"/>
                    </a:cubicBezTo>
                    <a:cubicBezTo>
                      <a:pt x="1094" y="8859"/>
                      <a:pt x="2149" y="9311"/>
                      <a:pt x="3487" y="9311"/>
                    </a:cubicBezTo>
                    <a:cubicBezTo>
                      <a:pt x="4825" y="9311"/>
                      <a:pt x="6407" y="8840"/>
                      <a:pt x="7934" y="7898"/>
                    </a:cubicBezTo>
                    <a:cubicBezTo>
                      <a:pt x="10967" y="6070"/>
                      <a:pt x="12475" y="3187"/>
                      <a:pt x="11363" y="1359"/>
                    </a:cubicBezTo>
                    <a:cubicBezTo>
                      <a:pt x="10836" y="487"/>
                      <a:pt x="9784" y="1"/>
                      <a:pt x="84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30"/>
              <p:cNvSpPr/>
              <p:nvPr/>
            </p:nvSpPr>
            <p:spPr>
              <a:xfrm>
                <a:off x="4928039" y="9061501"/>
                <a:ext cx="393341" cy="223333"/>
              </a:xfrm>
              <a:custGeom>
                <a:avLst/>
                <a:gdLst/>
                <a:ahLst/>
                <a:cxnLst/>
                <a:rect l="l" t="t" r="r" b="b"/>
                <a:pathLst>
                  <a:path w="12267" h="6965" extrusionOk="0">
                    <a:moveTo>
                      <a:pt x="6767" y="0"/>
                    </a:moveTo>
                    <a:cubicBezTo>
                      <a:pt x="6458" y="0"/>
                      <a:pt x="6143" y="14"/>
                      <a:pt x="5823" y="43"/>
                    </a:cubicBezTo>
                    <a:cubicBezTo>
                      <a:pt x="2525" y="345"/>
                      <a:pt x="0" y="2116"/>
                      <a:pt x="170" y="4019"/>
                    </a:cubicBezTo>
                    <a:cubicBezTo>
                      <a:pt x="323" y="5738"/>
                      <a:pt x="2627" y="6964"/>
                      <a:pt x="5500" y="6964"/>
                    </a:cubicBezTo>
                    <a:cubicBezTo>
                      <a:pt x="5809" y="6964"/>
                      <a:pt x="6125" y="6950"/>
                      <a:pt x="6445" y="6921"/>
                    </a:cubicBezTo>
                    <a:cubicBezTo>
                      <a:pt x="9742" y="6620"/>
                      <a:pt x="12267" y="4830"/>
                      <a:pt x="12097" y="2945"/>
                    </a:cubicBezTo>
                    <a:cubicBezTo>
                      <a:pt x="11944" y="1227"/>
                      <a:pt x="9640" y="0"/>
                      <a:pt x="67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30"/>
              <p:cNvSpPr/>
              <p:nvPr/>
            </p:nvSpPr>
            <p:spPr>
              <a:xfrm>
                <a:off x="4918965" y="9049957"/>
                <a:ext cx="410881" cy="246163"/>
              </a:xfrm>
              <a:custGeom>
                <a:avLst/>
                <a:gdLst/>
                <a:ahLst/>
                <a:cxnLst/>
                <a:rect l="l" t="t" r="r" b="b"/>
                <a:pathLst>
                  <a:path w="12814" h="7677" extrusionOk="0">
                    <a:moveTo>
                      <a:pt x="7010" y="705"/>
                    </a:moveTo>
                    <a:cubicBezTo>
                      <a:pt x="9667" y="705"/>
                      <a:pt x="11872" y="1817"/>
                      <a:pt x="12022" y="3324"/>
                    </a:cubicBezTo>
                    <a:cubicBezTo>
                      <a:pt x="12079" y="4115"/>
                      <a:pt x="11589" y="4926"/>
                      <a:pt x="10647" y="5604"/>
                    </a:cubicBezTo>
                    <a:cubicBezTo>
                      <a:pt x="9629" y="6320"/>
                      <a:pt x="8216" y="6791"/>
                      <a:pt x="6690" y="6923"/>
                    </a:cubicBezTo>
                    <a:cubicBezTo>
                      <a:pt x="6388" y="6951"/>
                      <a:pt x="6090" y="6965"/>
                      <a:pt x="5797" y="6965"/>
                    </a:cubicBezTo>
                    <a:cubicBezTo>
                      <a:pt x="3145" y="6965"/>
                      <a:pt x="947" y="5852"/>
                      <a:pt x="811" y="4342"/>
                    </a:cubicBezTo>
                    <a:cubicBezTo>
                      <a:pt x="736" y="3569"/>
                      <a:pt x="1226" y="2759"/>
                      <a:pt x="2186" y="2080"/>
                    </a:cubicBezTo>
                    <a:cubicBezTo>
                      <a:pt x="3185" y="1364"/>
                      <a:pt x="4598" y="893"/>
                      <a:pt x="6125" y="761"/>
                    </a:cubicBezTo>
                    <a:cubicBezTo>
                      <a:pt x="6426" y="724"/>
                      <a:pt x="6728" y="705"/>
                      <a:pt x="7010" y="705"/>
                    </a:cubicBezTo>
                    <a:close/>
                    <a:moveTo>
                      <a:pt x="7055" y="0"/>
                    </a:moveTo>
                    <a:cubicBezTo>
                      <a:pt x="6732" y="0"/>
                      <a:pt x="6403" y="15"/>
                      <a:pt x="6068" y="45"/>
                    </a:cubicBezTo>
                    <a:cubicBezTo>
                      <a:pt x="4410" y="196"/>
                      <a:pt x="2884" y="705"/>
                      <a:pt x="1772" y="1496"/>
                    </a:cubicBezTo>
                    <a:cubicBezTo>
                      <a:pt x="585" y="2325"/>
                      <a:pt x="1" y="3362"/>
                      <a:pt x="95" y="4417"/>
                    </a:cubicBezTo>
                    <a:cubicBezTo>
                      <a:pt x="283" y="6339"/>
                      <a:pt x="2695" y="7677"/>
                      <a:pt x="5767" y="7677"/>
                    </a:cubicBezTo>
                    <a:cubicBezTo>
                      <a:pt x="6087" y="7677"/>
                      <a:pt x="6407" y="7658"/>
                      <a:pt x="6746" y="7639"/>
                    </a:cubicBezTo>
                    <a:cubicBezTo>
                      <a:pt x="8405" y="7488"/>
                      <a:pt x="9931" y="6961"/>
                      <a:pt x="11043" y="6188"/>
                    </a:cubicBezTo>
                    <a:cubicBezTo>
                      <a:pt x="12211" y="5359"/>
                      <a:pt x="12814" y="4323"/>
                      <a:pt x="12720" y="3268"/>
                    </a:cubicBezTo>
                    <a:cubicBezTo>
                      <a:pt x="12532" y="1341"/>
                      <a:pt x="10122" y="0"/>
                      <a:pt x="70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2" name="Google Shape;802;p30"/>
              <p:cNvSpPr/>
              <p:nvPr/>
            </p:nvSpPr>
            <p:spPr>
              <a:xfrm>
                <a:off x="5120782" y="9145383"/>
                <a:ext cx="288232" cy="361886"/>
              </a:xfrm>
              <a:custGeom>
                <a:avLst/>
                <a:gdLst/>
                <a:ahLst/>
                <a:cxnLst/>
                <a:rect l="l" t="t" r="r" b="b"/>
                <a:pathLst>
                  <a:path w="8989" h="11286" extrusionOk="0">
                    <a:moveTo>
                      <a:pt x="6066" y="0"/>
                    </a:moveTo>
                    <a:cubicBezTo>
                      <a:pt x="4428" y="0"/>
                      <a:pt x="2467" y="1686"/>
                      <a:pt x="1338" y="4230"/>
                    </a:cubicBezTo>
                    <a:cubicBezTo>
                      <a:pt x="0" y="7263"/>
                      <a:pt x="321" y="10335"/>
                      <a:pt x="2073" y="11107"/>
                    </a:cubicBezTo>
                    <a:cubicBezTo>
                      <a:pt x="2344" y="11228"/>
                      <a:pt x="2633" y="11286"/>
                      <a:pt x="2934" y="11286"/>
                    </a:cubicBezTo>
                    <a:cubicBezTo>
                      <a:pt x="4560" y="11286"/>
                      <a:pt x="6521" y="9600"/>
                      <a:pt x="7650" y="7056"/>
                    </a:cubicBezTo>
                    <a:cubicBezTo>
                      <a:pt x="8988" y="4022"/>
                      <a:pt x="8668" y="951"/>
                      <a:pt x="6934" y="179"/>
                    </a:cubicBezTo>
                    <a:cubicBezTo>
                      <a:pt x="6661" y="58"/>
                      <a:pt x="6369" y="0"/>
                      <a:pt x="60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3" name="Google Shape;803;p30"/>
              <p:cNvSpPr/>
              <p:nvPr/>
            </p:nvSpPr>
            <p:spPr>
              <a:xfrm>
                <a:off x="5121968" y="9134032"/>
                <a:ext cx="285827" cy="384427"/>
              </a:xfrm>
              <a:custGeom>
                <a:avLst/>
                <a:gdLst/>
                <a:ahLst/>
                <a:cxnLst/>
                <a:rect l="l" t="t" r="r" b="b"/>
                <a:pathLst>
                  <a:path w="8914" h="11989" extrusionOk="0">
                    <a:moveTo>
                      <a:pt x="6049" y="721"/>
                    </a:moveTo>
                    <a:cubicBezTo>
                      <a:pt x="6276" y="721"/>
                      <a:pt x="6520" y="777"/>
                      <a:pt x="6747" y="872"/>
                    </a:cubicBezTo>
                    <a:cubicBezTo>
                      <a:pt x="7463" y="1192"/>
                      <a:pt x="7934" y="2002"/>
                      <a:pt x="8066" y="3170"/>
                    </a:cubicBezTo>
                    <a:cubicBezTo>
                      <a:pt x="8160" y="4584"/>
                      <a:pt x="7896" y="5997"/>
                      <a:pt x="7293" y="7259"/>
                    </a:cubicBezTo>
                    <a:cubicBezTo>
                      <a:pt x="6671" y="8654"/>
                      <a:pt x="5767" y="9822"/>
                      <a:pt x="4768" y="10557"/>
                    </a:cubicBezTo>
                    <a:cubicBezTo>
                      <a:pt x="4114" y="11041"/>
                      <a:pt x="3469" y="11279"/>
                      <a:pt x="2890" y="11279"/>
                    </a:cubicBezTo>
                    <a:cubicBezTo>
                      <a:pt x="2635" y="11279"/>
                      <a:pt x="2393" y="11233"/>
                      <a:pt x="2168" y="11141"/>
                    </a:cubicBezTo>
                    <a:cubicBezTo>
                      <a:pt x="1452" y="10821"/>
                      <a:pt x="981" y="9991"/>
                      <a:pt x="868" y="8823"/>
                    </a:cubicBezTo>
                    <a:cubicBezTo>
                      <a:pt x="755" y="7429"/>
                      <a:pt x="1018" y="6016"/>
                      <a:pt x="1621" y="4734"/>
                    </a:cubicBezTo>
                    <a:cubicBezTo>
                      <a:pt x="2695" y="2360"/>
                      <a:pt x="4561" y="721"/>
                      <a:pt x="6049" y="721"/>
                    </a:cubicBezTo>
                    <a:close/>
                    <a:moveTo>
                      <a:pt x="6008" y="0"/>
                    </a:moveTo>
                    <a:cubicBezTo>
                      <a:pt x="4224" y="0"/>
                      <a:pt x="2176" y="1747"/>
                      <a:pt x="981" y="4452"/>
                    </a:cubicBezTo>
                    <a:cubicBezTo>
                      <a:pt x="302" y="5959"/>
                      <a:pt x="1" y="7542"/>
                      <a:pt x="152" y="8899"/>
                    </a:cubicBezTo>
                    <a:cubicBezTo>
                      <a:pt x="302" y="10331"/>
                      <a:pt x="924" y="11348"/>
                      <a:pt x="1885" y="11782"/>
                    </a:cubicBezTo>
                    <a:cubicBezTo>
                      <a:pt x="2205" y="11932"/>
                      <a:pt x="2545" y="11989"/>
                      <a:pt x="2903" y="11989"/>
                    </a:cubicBezTo>
                    <a:cubicBezTo>
                      <a:pt x="3732" y="11951"/>
                      <a:pt x="4523" y="11650"/>
                      <a:pt x="5183" y="11141"/>
                    </a:cubicBezTo>
                    <a:cubicBezTo>
                      <a:pt x="6294" y="10331"/>
                      <a:pt x="7274" y="9049"/>
                      <a:pt x="7934" y="7542"/>
                    </a:cubicBezTo>
                    <a:cubicBezTo>
                      <a:pt x="8612" y="6035"/>
                      <a:pt x="8913" y="4452"/>
                      <a:pt x="8763" y="3095"/>
                    </a:cubicBezTo>
                    <a:cubicBezTo>
                      <a:pt x="8612" y="1663"/>
                      <a:pt x="7990" y="627"/>
                      <a:pt x="7029" y="212"/>
                    </a:cubicBezTo>
                    <a:cubicBezTo>
                      <a:pt x="6705" y="69"/>
                      <a:pt x="6362" y="0"/>
                      <a:pt x="60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4" name="Google Shape;804;p30"/>
              <p:cNvSpPr/>
              <p:nvPr/>
            </p:nvSpPr>
            <p:spPr>
              <a:xfrm>
                <a:off x="5298390" y="9114696"/>
                <a:ext cx="368619" cy="303463"/>
              </a:xfrm>
              <a:custGeom>
                <a:avLst/>
                <a:gdLst/>
                <a:ahLst/>
                <a:cxnLst/>
                <a:rect l="l" t="t" r="r" b="b"/>
                <a:pathLst>
                  <a:path w="11496" h="9464" extrusionOk="0">
                    <a:moveTo>
                      <a:pt x="3252" y="1"/>
                    </a:moveTo>
                    <a:cubicBezTo>
                      <a:pt x="2428" y="1"/>
                      <a:pt x="1726" y="252"/>
                      <a:pt x="1263" y="777"/>
                    </a:cubicBezTo>
                    <a:cubicBezTo>
                      <a:pt x="1" y="2210"/>
                      <a:pt x="981" y="5149"/>
                      <a:pt x="3468" y="7335"/>
                    </a:cubicBezTo>
                    <a:cubicBezTo>
                      <a:pt x="5035" y="8710"/>
                      <a:pt x="6830" y="9463"/>
                      <a:pt x="8255" y="9463"/>
                    </a:cubicBezTo>
                    <a:cubicBezTo>
                      <a:pt x="9074" y="9463"/>
                      <a:pt x="9772" y="9214"/>
                      <a:pt x="10233" y="8691"/>
                    </a:cubicBezTo>
                    <a:cubicBezTo>
                      <a:pt x="11495" y="7241"/>
                      <a:pt x="10515" y="4320"/>
                      <a:pt x="8028" y="2134"/>
                    </a:cubicBezTo>
                    <a:cubicBezTo>
                      <a:pt x="6465" y="750"/>
                      <a:pt x="4675" y="1"/>
                      <a:pt x="32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5" name="Google Shape;805;p30"/>
              <p:cNvSpPr/>
              <p:nvPr/>
            </p:nvSpPr>
            <p:spPr>
              <a:xfrm>
                <a:off x="5303232" y="9102800"/>
                <a:ext cx="358326" cy="326261"/>
              </a:xfrm>
              <a:custGeom>
                <a:avLst/>
                <a:gdLst/>
                <a:ahLst/>
                <a:cxnLst/>
                <a:rect l="l" t="t" r="r" b="b"/>
                <a:pathLst>
                  <a:path w="11175" h="10175" extrusionOk="0">
                    <a:moveTo>
                      <a:pt x="3072" y="734"/>
                    </a:moveTo>
                    <a:cubicBezTo>
                      <a:pt x="4410" y="734"/>
                      <a:pt x="6143" y="1450"/>
                      <a:pt x="7632" y="2769"/>
                    </a:cubicBezTo>
                    <a:cubicBezTo>
                      <a:pt x="8800" y="3786"/>
                      <a:pt x="9648" y="4992"/>
                      <a:pt x="10044" y="6161"/>
                    </a:cubicBezTo>
                    <a:cubicBezTo>
                      <a:pt x="10402" y="7272"/>
                      <a:pt x="10327" y="8214"/>
                      <a:pt x="9799" y="8817"/>
                    </a:cubicBezTo>
                    <a:cubicBezTo>
                      <a:pt x="9431" y="9240"/>
                      <a:pt x="8847" y="9465"/>
                      <a:pt x="8117" y="9465"/>
                    </a:cubicBezTo>
                    <a:cubicBezTo>
                      <a:pt x="7837" y="9465"/>
                      <a:pt x="7536" y="9432"/>
                      <a:pt x="7217" y="9364"/>
                    </a:cubicBezTo>
                    <a:cubicBezTo>
                      <a:pt x="5993" y="9119"/>
                      <a:pt x="4693" y="8441"/>
                      <a:pt x="3543" y="7423"/>
                    </a:cubicBezTo>
                    <a:cubicBezTo>
                      <a:pt x="2394" y="6406"/>
                      <a:pt x="1527" y="5200"/>
                      <a:pt x="1131" y="4013"/>
                    </a:cubicBezTo>
                    <a:cubicBezTo>
                      <a:pt x="773" y="2901"/>
                      <a:pt x="849" y="1978"/>
                      <a:pt x="1376" y="1375"/>
                    </a:cubicBezTo>
                    <a:cubicBezTo>
                      <a:pt x="1772" y="941"/>
                      <a:pt x="2356" y="734"/>
                      <a:pt x="3072" y="734"/>
                    </a:cubicBezTo>
                    <a:close/>
                    <a:moveTo>
                      <a:pt x="3107" y="1"/>
                    </a:moveTo>
                    <a:cubicBezTo>
                      <a:pt x="2182" y="1"/>
                      <a:pt x="1387" y="294"/>
                      <a:pt x="849" y="904"/>
                    </a:cubicBezTo>
                    <a:cubicBezTo>
                      <a:pt x="151" y="1695"/>
                      <a:pt x="1" y="2882"/>
                      <a:pt x="472" y="4239"/>
                    </a:cubicBezTo>
                    <a:cubicBezTo>
                      <a:pt x="905" y="5539"/>
                      <a:pt x="1847" y="6858"/>
                      <a:pt x="3072" y="7951"/>
                    </a:cubicBezTo>
                    <a:cubicBezTo>
                      <a:pt x="4316" y="9044"/>
                      <a:pt x="5748" y="9797"/>
                      <a:pt x="7086" y="10080"/>
                    </a:cubicBezTo>
                    <a:cubicBezTo>
                      <a:pt x="7425" y="10136"/>
                      <a:pt x="7764" y="10174"/>
                      <a:pt x="8103" y="10174"/>
                    </a:cubicBezTo>
                    <a:cubicBezTo>
                      <a:pt x="9045" y="10174"/>
                      <a:pt x="9837" y="9873"/>
                      <a:pt x="10345" y="9270"/>
                    </a:cubicBezTo>
                    <a:cubicBezTo>
                      <a:pt x="11043" y="8478"/>
                      <a:pt x="11174" y="7291"/>
                      <a:pt x="10722" y="5935"/>
                    </a:cubicBezTo>
                    <a:cubicBezTo>
                      <a:pt x="10289" y="4634"/>
                      <a:pt x="9366" y="3315"/>
                      <a:pt x="8122" y="2223"/>
                    </a:cubicBezTo>
                    <a:cubicBezTo>
                      <a:pt x="6465" y="776"/>
                      <a:pt x="4613" y="1"/>
                      <a:pt x="31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6" name="Google Shape;806;p30"/>
              <p:cNvSpPr/>
              <p:nvPr/>
            </p:nvSpPr>
            <p:spPr>
              <a:xfrm>
                <a:off x="5169104" y="8855194"/>
                <a:ext cx="217529" cy="273611"/>
              </a:xfrm>
              <a:custGeom>
                <a:avLst/>
                <a:gdLst/>
                <a:ahLst/>
                <a:cxnLst/>
                <a:rect l="l" t="t" r="r" b="b"/>
                <a:pathLst>
                  <a:path w="6784" h="8533" extrusionOk="0">
                    <a:moveTo>
                      <a:pt x="2218" y="1"/>
                    </a:moveTo>
                    <a:cubicBezTo>
                      <a:pt x="1997" y="1"/>
                      <a:pt x="1784" y="42"/>
                      <a:pt x="1583" y="128"/>
                    </a:cubicBezTo>
                    <a:cubicBezTo>
                      <a:pt x="264" y="693"/>
                      <a:pt x="1" y="3010"/>
                      <a:pt x="999" y="5309"/>
                    </a:cubicBezTo>
                    <a:cubicBezTo>
                      <a:pt x="1844" y="7238"/>
                      <a:pt x="3309" y="8533"/>
                      <a:pt x="4550" y="8533"/>
                    </a:cubicBezTo>
                    <a:cubicBezTo>
                      <a:pt x="4776" y="8533"/>
                      <a:pt x="4995" y="8489"/>
                      <a:pt x="5201" y="8399"/>
                    </a:cubicBezTo>
                    <a:cubicBezTo>
                      <a:pt x="6520" y="7834"/>
                      <a:pt x="6784" y="5517"/>
                      <a:pt x="5785" y="3218"/>
                    </a:cubicBezTo>
                    <a:cubicBezTo>
                      <a:pt x="4938" y="1284"/>
                      <a:pt x="3454" y="1"/>
                      <a:pt x="22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7" name="Google Shape;807;p30"/>
              <p:cNvSpPr/>
              <p:nvPr/>
            </p:nvSpPr>
            <p:spPr>
              <a:xfrm>
                <a:off x="5155220" y="8843362"/>
                <a:ext cx="233850" cy="297499"/>
              </a:xfrm>
              <a:custGeom>
                <a:avLst/>
                <a:gdLst/>
                <a:ahLst/>
                <a:cxnLst/>
                <a:rect l="l" t="t" r="r" b="b"/>
                <a:pathLst>
                  <a:path w="7293" h="9278" extrusionOk="0">
                    <a:moveTo>
                      <a:pt x="2657" y="704"/>
                    </a:moveTo>
                    <a:cubicBezTo>
                      <a:pt x="3166" y="741"/>
                      <a:pt x="3637" y="930"/>
                      <a:pt x="4033" y="1250"/>
                    </a:cubicBezTo>
                    <a:cubicBezTo>
                      <a:pt x="5672" y="2607"/>
                      <a:pt x="6558" y="4661"/>
                      <a:pt x="6444" y="6790"/>
                    </a:cubicBezTo>
                    <a:cubicBezTo>
                      <a:pt x="6350" y="7638"/>
                      <a:pt x="6011" y="8241"/>
                      <a:pt x="5483" y="8467"/>
                    </a:cubicBezTo>
                    <a:cubicBezTo>
                      <a:pt x="5335" y="8533"/>
                      <a:pt x="5172" y="8565"/>
                      <a:pt x="4999" y="8565"/>
                    </a:cubicBezTo>
                    <a:cubicBezTo>
                      <a:pt x="4579" y="8565"/>
                      <a:pt x="4098" y="8375"/>
                      <a:pt x="3618" y="8015"/>
                    </a:cubicBezTo>
                    <a:cubicBezTo>
                      <a:pt x="2789" y="7374"/>
                      <a:pt x="2148" y="6507"/>
                      <a:pt x="1753" y="5546"/>
                    </a:cubicBezTo>
                    <a:cubicBezTo>
                      <a:pt x="848" y="3474"/>
                      <a:pt x="1037" y="1307"/>
                      <a:pt x="2167" y="817"/>
                    </a:cubicBezTo>
                    <a:cubicBezTo>
                      <a:pt x="2318" y="741"/>
                      <a:pt x="2487" y="704"/>
                      <a:pt x="2657" y="704"/>
                    </a:cubicBezTo>
                    <a:close/>
                    <a:moveTo>
                      <a:pt x="2666" y="1"/>
                    </a:moveTo>
                    <a:cubicBezTo>
                      <a:pt x="2392" y="1"/>
                      <a:pt x="2129" y="53"/>
                      <a:pt x="1885" y="157"/>
                    </a:cubicBezTo>
                    <a:cubicBezTo>
                      <a:pt x="358" y="817"/>
                      <a:pt x="0" y="3304"/>
                      <a:pt x="1093" y="5810"/>
                    </a:cubicBezTo>
                    <a:cubicBezTo>
                      <a:pt x="1545" y="6903"/>
                      <a:pt x="2261" y="7864"/>
                      <a:pt x="3203" y="8580"/>
                    </a:cubicBezTo>
                    <a:cubicBezTo>
                      <a:pt x="3693" y="8995"/>
                      <a:pt x="4334" y="9239"/>
                      <a:pt x="4994" y="9277"/>
                    </a:cubicBezTo>
                    <a:cubicBezTo>
                      <a:pt x="5257" y="9277"/>
                      <a:pt x="5521" y="9221"/>
                      <a:pt x="5766" y="9108"/>
                    </a:cubicBezTo>
                    <a:cubicBezTo>
                      <a:pt x="6539" y="8787"/>
                      <a:pt x="7029" y="7977"/>
                      <a:pt x="7142" y="6865"/>
                    </a:cubicBezTo>
                    <a:cubicBezTo>
                      <a:pt x="7292" y="4491"/>
                      <a:pt x="6294" y="2192"/>
                      <a:pt x="4447" y="685"/>
                    </a:cubicBezTo>
                    <a:cubicBezTo>
                      <a:pt x="3849" y="227"/>
                      <a:pt x="3234" y="1"/>
                      <a:pt x="266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8" name="Google Shape;808;p30"/>
              <p:cNvSpPr/>
              <p:nvPr/>
            </p:nvSpPr>
            <p:spPr>
              <a:xfrm>
                <a:off x="5033180" y="9072339"/>
                <a:ext cx="304521" cy="185336"/>
              </a:xfrm>
              <a:custGeom>
                <a:avLst/>
                <a:gdLst/>
                <a:ahLst/>
                <a:cxnLst/>
                <a:rect l="l" t="t" r="r" b="b"/>
                <a:pathLst>
                  <a:path w="9497" h="5780" extrusionOk="0">
                    <a:moveTo>
                      <a:pt x="6218" y="0"/>
                    </a:moveTo>
                    <a:cubicBezTo>
                      <a:pt x="5494" y="0"/>
                      <a:pt x="4693" y="136"/>
                      <a:pt x="3882" y="422"/>
                    </a:cubicBezTo>
                    <a:cubicBezTo>
                      <a:pt x="1526" y="1251"/>
                      <a:pt x="0" y="3041"/>
                      <a:pt x="490" y="4397"/>
                    </a:cubicBezTo>
                    <a:cubicBezTo>
                      <a:pt x="799" y="5287"/>
                      <a:pt x="1902" y="5779"/>
                      <a:pt x="3289" y="5779"/>
                    </a:cubicBezTo>
                    <a:cubicBezTo>
                      <a:pt x="4017" y="5779"/>
                      <a:pt x="4823" y="5644"/>
                      <a:pt x="5634" y="5358"/>
                    </a:cubicBezTo>
                    <a:cubicBezTo>
                      <a:pt x="7989" y="4510"/>
                      <a:pt x="9497" y="2739"/>
                      <a:pt x="9026" y="1382"/>
                    </a:cubicBezTo>
                    <a:cubicBezTo>
                      <a:pt x="8692" y="493"/>
                      <a:pt x="7597" y="0"/>
                      <a:pt x="62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9" name="Google Shape;809;p30"/>
              <p:cNvSpPr/>
              <p:nvPr/>
            </p:nvSpPr>
            <p:spPr>
              <a:xfrm>
                <a:off x="5028948" y="9061533"/>
                <a:ext cx="312986" cy="207428"/>
              </a:xfrm>
              <a:custGeom>
                <a:avLst/>
                <a:gdLst/>
                <a:ahLst/>
                <a:cxnLst/>
                <a:rect l="l" t="t" r="r" b="b"/>
                <a:pathLst>
                  <a:path w="9761" h="6469" extrusionOk="0">
                    <a:moveTo>
                      <a:pt x="6331" y="683"/>
                    </a:moveTo>
                    <a:cubicBezTo>
                      <a:pt x="6633" y="683"/>
                      <a:pt x="6915" y="721"/>
                      <a:pt x="7198" y="759"/>
                    </a:cubicBezTo>
                    <a:cubicBezTo>
                      <a:pt x="8046" y="928"/>
                      <a:pt x="8611" y="1305"/>
                      <a:pt x="8800" y="1833"/>
                    </a:cubicBezTo>
                    <a:cubicBezTo>
                      <a:pt x="8988" y="2360"/>
                      <a:pt x="8781" y="3020"/>
                      <a:pt x="8216" y="3660"/>
                    </a:cubicBezTo>
                    <a:cubicBezTo>
                      <a:pt x="7518" y="4452"/>
                      <a:pt x="6614" y="5017"/>
                      <a:pt x="5615" y="5356"/>
                    </a:cubicBezTo>
                    <a:cubicBezTo>
                      <a:pt x="4852" y="5629"/>
                      <a:pt x="4083" y="5758"/>
                      <a:pt x="3394" y="5758"/>
                    </a:cubicBezTo>
                    <a:cubicBezTo>
                      <a:pt x="2178" y="5758"/>
                      <a:pt x="1207" y="5355"/>
                      <a:pt x="942" y="4621"/>
                    </a:cubicBezTo>
                    <a:cubicBezTo>
                      <a:pt x="754" y="4075"/>
                      <a:pt x="961" y="3434"/>
                      <a:pt x="1508" y="2775"/>
                    </a:cubicBezTo>
                    <a:cubicBezTo>
                      <a:pt x="2224" y="2002"/>
                      <a:pt x="3128" y="1418"/>
                      <a:pt x="4127" y="1098"/>
                    </a:cubicBezTo>
                    <a:cubicBezTo>
                      <a:pt x="4824" y="834"/>
                      <a:pt x="5578" y="702"/>
                      <a:pt x="6331" y="683"/>
                    </a:cubicBezTo>
                    <a:close/>
                    <a:moveTo>
                      <a:pt x="6377" y="0"/>
                    </a:moveTo>
                    <a:cubicBezTo>
                      <a:pt x="4351" y="0"/>
                      <a:pt x="2398" y="823"/>
                      <a:pt x="980" y="2322"/>
                    </a:cubicBezTo>
                    <a:cubicBezTo>
                      <a:pt x="245" y="3170"/>
                      <a:pt x="0" y="4075"/>
                      <a:pt x="264" y="4847"/>
                    </a:cubicBezTo>
                    <a:cubicBezTo>
                      <a:pt x="635" y="5886"/>
                      <a:pt x="1809" y="6468"/>
                      <a:pt x="3302" y="6468"/>
                    </a:cubicBezTo>
                    <a:cubicBezTo>
                      <a:pt x="3325" y="6468"/>
                      <a:pt x="3349" y="6468"/>
                      <a:pt x="3373" y="6468"/>
                    </a:cubicBezTo>
                    <a:cubicBezTo>
                      <a:pt x="4221" y="6449"/>
                      <a:pt x="5069" y="6298"/>
                      <a:pt x="5860" y="6016"/>
                    </a:cubicBezTo>
                    <a:cubicBezTo>
                      <a:pt x="6972" y="5639"/>
                      <a:pt x="7971" y="4998"/>
                      <a:pt x="8762" y="4131"/>
                    </a:cubicBezTo>
                    <a:cubicBezTo>
                      <a:pt x="9516" y="3283"/>
                      <a:pt x="9761" y="2379"/>
                      <a:pt x="9478" y="1588"/>
                    </a:cubicBezTo>
                    <a:cubicBezTo>
                      <a:pt x="9195" y="815"/>
                      <a:pt x="8442" y="269"/>
                      <a:pt x="7330" y="61"/>
                    </a:cubicBezTo>
                    <a:cubicBezTo>
                      <a:pt x="7012" y="21"/>
                      <a:pt x="6693" y="0"/>
                      <a:pt x="637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0" name="Google Shape;810;p30"/>
              <p:cNvSpPr/>
              <p:nvPr/>
            </p:nvSpPr>
            <p:spPr>
              <a:xfrm>
                <a:off x="5254301" y="9120115"/>
                <a:ext cx="190338" cy="299423"/>
              </a:xfrm>
              <a:custGeom>
                <a:avLst/>
                <a:gdLst/>
                <a:ahLst/>
                <a:cxnLst/>
                <a:rect l="l" t="t" r="r" b="b"/>
                <a:pathLst>
                  <a:path w="5936" h="9338" extrusionOk="0">
                    <a:moveTo>
                      <a:pt x="2743" y="1"/>
                    </a:moveTo>
                    <a:cubicBezTo>
                      <a:pt x="2702" y="1"/>
                      <a:pt x="2661" y="2"/>
                      <a:pt x="2620" y="6"/>
                    </a:cubicBezTo>
                    <a:cubicBezTo>
                      <a:pt x="1093" y="119"/>
                      <a:pt x="0" y="2304"/>
                      <a:pt x="189" y="4867"/>
                    </a:cubicBezTo>
                    <a:cubicBezTo>
                      <a:pt x="372" y="7379"/>
                      <a:pt x="1715" y="9337"/>
                      <a:pt x="3193" y="9337"/>
                    </a:cubicBezTo>
                    <a:cubicBezTo>
                      <a:pt x="3234" y="9337"/>
                      <a:pt x="3275" y="9336"/>
                      <a:pt x="3317" y="9333"/>
                    </a:cubicBezTo>
                    <a:cubicBezTo>
                      <a:pt x="4843" y="9220"/>
                      <a:pt x="5936" y="7034"/>
                      <a:pt x="5747" y="4452"/>
                    </a:cubicBezTo>
                    <a:cubicBezTo>
                      <a:pt x="5564" y="1959"/>
                      <a:pt x="4221" y="1"/>
                      <a:pt x="27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30"/>
              <p:cNvSpPr/>
              <p:nvPr/>
            </p:nvSpPr>
            <p:spPr>
              <a:xfrm>
                <a:off x="5242212" y="9108636"/>
                <a:ext cx="219966" cy="322221"/>
              </a:xfrm>
              <a:custGeom>
                <a:avLst/>
                <a:gdLst/>
                <a:ahLst/>
                <a:cxnLst/>
                <a:rect l="l" t="t" r="r" b="b"/>
                <a:pathLst>
                  <a:path w="6860" h="10049" extrusionOk="0">
                    <a:moveTo>
                      <a:pt x="3110" y="722"/>
                    </a:moveTo>
                    <a:cubicBezTo>
                      <a:pt x="3694" y="722"/>
                      <a:pt x="4278" y="1098"/>
                      <a:pt x="4768" y="1796"/>
                    </a:cubicBezTo>
                    <a:cubicBezTo>
                      <a:pt x="5936" y="3661"/>
                      <a:pt x="6106" y="5997"/>
                      <a:pt x="5239" y="8014"/>
                    </a:cubicBezTo>
                    <a:cubicBezTo>
                      <a:pt x="4843" y="8824"/>
                      <a:pt x="4278" y="9295"/>
                      <a:pt x="3656" y="9333"/>
                    </a:cubicBezTo>
                    <a:cubicBezTo>
                      <a:pt x="3618" y="9336"/>
                      <a:pt x="3580" y="9338"/>
                      <a:pt x="3542" y="9338"/>
                    </a:cubicBezTo>
                    <a:cubicBezTo>
                      <a:pt x="2975" y="9338"/>
                      <a:pt x="2399" y="8947"/>
                      <a:pt x="1923" y="8259"/>
                    </a:cubicBezTo>
                    <a:cubicBezTo>
                      <a:pt x="1320" y="7354"/>
                      <a:pt x="980" y="6299"/>
                      <a:pt x="924" y="5206"/>
                    </a:cubicBezTo>
                    <a:cubicBezTo>
                      <a:pt x="754" y="2870"/>
                      <a:pt x="1715" y="816"/>
                      <a:pt x="3015" y="722"/>
                    </a:cubicBezTo>
                    <a:close/>
                    <a:moveTo>
                      <a:pt x="3114" y="1"/>
                    </a:moveTo>
                    <a:cubicBezTo>
                      <a:pt x="3069" y="1"/>
                      <a:pt x="3023" y="2"/>
                      <a:pt x="2978" y="6"/>
                    </a:cubicBezTo>
                    <a:cubicBezTo>
                      <a:pt x="1207" y="137"/>
                      <a:pt x="1" y="2436"/>
                      <a:pt x="208" y="5263"/>
                    </a:cubicBezTo>
                    <a:cubicBezTo>
                      <a:pt x="283" y="6469"/>
                      <a:pt x="660" y="7656"/>
                      <a:pt x="1338" y="8673"/>
                    </a:cubicBezTo>
                    <a:cubicBezTo>
                      <a:pt x="1960" y="9559"/>
                      <a:pt x="2752" y="10049"/>
                      <a:pt x="3562" y="10049"/>
                    </a:cubicBezTo>
                    <a:lnTo>
                      <a:pt x="3713" y="10049"/>
                    </a:lnTo>
                    <a:cubicBezTo>
                      <a:pt x="4598" y="9973"/>
                      <a:pt x="5352" y="9370"/>
                      <a:pt x="5880" y="8334"/>
                    </a:cubicBezTo>
                    <a:cubicBezTo>
                      <a:pt x="6859" y="6073"/>
                      <a:pt x="6671" y="3454"/>
                      <a:pt x="5352" y="1381"/>
                    </a:cubicBezTo>
                    <a:cubicBezTo>
                      <a:pt x="4728" y="472"/>
                      <a:pt x="3918" y="1"/>
                      <a:pt x="311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30"/>
              <p:cNvSpPr/>
              <p:nvPr/>
            </p:nvSpPr>
            <p:spPr>
              <a:xfrm>
                <a:off x="5280882" y="8923172"/>
                <a:ext cx="287623" cy="241417"/>
              </a:xfrm>
              <a:custGeom>
                <a:avLst/>
                <a:gdLst/>
                <a:ahLst/>
                <a:cxnLst/>
                <a:rect l="l" t="t" r="r" b="b"/>
                <a:pathLst>
                  <a:path w="8970" h="7529" extrusionOk="0">
                    <a:moveTo>
                      <a:pt x="6359" y="0"/>
                    </a:moveTo>
                    <a:cubicBezTo>
                      <a:pt x="5231" y="0"/>
                      <a:pt x="3824" y="604"/>
                      <a:pt x="2601" y="1720"/>
                    </a:cubicBezTo>
                    <a:cubicBezTo>
                      <a:pt x="698" y="3453"/>
                      <a:pt x="1" y="5790"/>
                      <a:pt x="1037" y="6920"/>
                    </a:cubicBezTo>
                    <a:cubicBezTo>
                      <a:pt x="1414" y="7332"/>
                      <a:pt x="1972" y="7529"/>
                      <a:pt x="2620" y="7529"/>
                    </a:cubicBezTo>
                    <a:cubicBezTo>
                      <a:pt x="3752" y="7529"/>
                      <a:pt x="5159" y="6929"/>
                      <a:pt x="6369" y="5827"/>
                    </a:cubicBezTo>
                    <a:cubicBezTo>
                      <a:pt x="8272" y="4075"/>
                      <a:pt x="8970" y="1757"/>
                      <a:pt x="7933" y="608"/>
                    </a:cubicBezTo>
                    <a:cubicBezTo>
                      <a:pt x="7557" y="197"/>
                      <a:pt x="7003" y="0"/>
                      <a:pt x="63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30"/>
              <p:cNvSpPr/>
              <p:nvPr/>
            </p:nvSpPr>
            <p:spPr>
              <a:xfrm>
                <a:off x="5282101" y="8911501"/>
                <a:ext cx="285186" cy="265017"/>
              </a:xfrm>
              <a:custGeom>
                <a:avLst/>
                <a:gdLst/>
                <a:ahLst/>
                <a:cxnLst/>
                <a:rect l="l" t="t" r="r" b="b"/>
                <a:pathLst>
                  <a:path w="8894" h="8265" extrusionOk="0">
                    <a:moveTo>
                      <a:pt x="6402" y="707"/>
                    </a:moveTo>
                    <a:cubicBezTo>
                      <a:pt x="6851" y="707"/>
                      <a:pt x="7309" y="877"/>
                      <a:pt x="7632" y="1217"/>
                    </a:cubicBezTo>
                    <a:cubicBezTo>
                      <a:pt x="8046" y="1669"/>
                      <a:pt x="8140" y="2385"/>
                      <a:pt x="7876" y="3252"/>
                    </a:cubicBezTo>
                    <a:cubicBezTo>
                      <a:pt x="7123" y="5324"/>
                      <a:pt x="5389" y="6907"/>
                      <a:pt x="3260" y="7473"/>
                    </a:cubicBezTo>
                    <a:cubicBezTo>
                      <a:pt x="3024" y="7518"/>
                      <a:pt x="2800" y="7540"/>
                      <a:pt x="2590" y="7540"/>
                    </a:cubicBezTo>
                    <a:cubicBezTo>
                      <a:pt x="2015" y="7540"/>
                      <a:pt x="1553" y="7371"/>
                      <a:pt x="1263" y="7039"/>
                    </a:cubicBezTo>
                    <a:cubicBezTo>
                      <a:pt x="848" y="6587"/>
                      <a:pt x="754" y="5871"/>
                      <a:pt x="1018" y="5004"/>
                    </a:cubicBezTo>
                    <a:cubicBezTo>
                      <a:pt x="1771" y="2931"/>
                      <a:pt x="3505" y="1368"/>
                      <a:pt x="5634" y="802"/>
                    </a:cubicBezTo>
                    <a:cubicBezTo>
                      <a:pt x="5860" y="746"/>
                      <a:pt x="6086" y="708"/>
                      <a:pt x="6331" y="708"/>
                    </a:cubicBezTo>
                    <a:cubicBezTo>
                      <a:pt x="6355" y="707"/>
                      <a:pt x="6379" y="707"/>
                      <a:pt x="6402" y="707"/>
                    </a:cubicBezTo>
                    <a:close/>
                    <a:moveTo>
                      <a:pt x="6305" y="1"/>
                    </a:moveTo>
                    <a:cubicBezTo>
                      <a:pt x="6044" y="1"/>
                      <a:pt x="5769" y="29"/>
                      <a:pt x="5483" y="86"/>
                    </a:cubicBezTo>
                    <a:cubicBezTo>
                      <a:pt x="3090" y="708"/>
                      <a:pt x="1168" y="2479"/>
                      <a:pt x="339" y="4797"/>
                    </a:cubicBezTo>
                    <a:cubicBezTo>
                      <a:pt x="0" y="5909"/>
                      <a:pt x="151" y="6888"/>
                      <a:pt x="735" y="7529"/>
                    </a:cubicBezTo>
                    <a:cubicBezTo>
                      <a:pt x="1190" y="8003"/>
                      <a:pt x="1839" y="8265"/>
                      <a:pt x="2512" y="8265"/>
                    </a:cubicBezTo>
                    <a:cubicBezTo>
                      <a:pt x="2535" y="8265"/>
                      <a:pt x="2558" y="8265"/>
                      <a:pt x="2582" y="8264"/>
                    </a:cubicBezTo>
                    <a:cubicBezTo>
                      <a:pt x="2845" y="8245"/>
                      <a:pt x="3128" y="8226"/>
                      <a:pt x="3411" y="8170"/>
                    </a:cubicBezTo>
                    <a:cubicBezTo>
                      <a:pt x="5804" y="7548"/>
                      <a:pt x="7726" y="5777"/>
                      <a:pt x="8555" y="3459"/>
                    </a:cubicBezTo>
                    <a:cubicBezTo>
                      <a:pt x="8894" y="2347"/>
                      <a:pt x="8762" y="1368"/>
                      <a:pt x="8159" y="727"/>
                    </a:cubicBezTo>
                    <a:cubicBezTo>
                      <a:pt x="7723" y="248"/>
                      <a:pt x="7076" y="1"/>
                      <a:pt x="63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30"/>
              <p:cNvSpPr/>
              <p:nvPr/>
            </p:nvSpPr>
            <p:spPr>
              <a:xfrm>
                <a:off x="5210179" y="9043865"/>
                <a:ext cx="311191" cy="182450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5690" extrusionOk="0">
                    <a:moveTo>
                      <a:pt x="4131" y="1"/>
                    </a:moveTo>
                    <a:cubicBezTo>
                      <a:pt x="2078" y="1"/>
                      <a:pt x="419" y="862"/>
                      <a:pt x="227" y="2157"/>
                    </a:cubicBezTo>
                    <a:cubicBezTo>
                      <a:pt x="1" y="3684"/>
                      <a:pt x="1885" y="5210"/>
                      <a:pt x="4448" y="5606"/>
                    </a:cubicBezTo>
                    <a:cubicBezTo>
                      <a:pt x="4832" y="5663"/>
                      <a:pt x="5210" y="5690"/>
                      <a:pt x="5575" y="5690"/>
                    </a:cubicBezTo>
                    <a:cubicBezTo>
                      <a:pt x="7628" y="5690"/>
                      <a:pt x="9287" y="4829"/>
                      <a:pt x="9479" y="3533"/>
                    </a:cubicBezTo>
                    <a:cubicBezTo>
                      <a:pt x="9705" y="2007"/>
                      <a:pt x="7821" y="462"/>
                      <a:pt x="5258" y="85"/>
                    </a:cubicBezTo>
                    <a:cubicBezTo>
                      <a:pt x="4874" y="28"/>
                      <a:pt x="4496" y="1"/>
                      <a:pt x="41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30"/>
              <p:cNvSpPr/>
              <p:nvPr/>
            </p:nvSpPr>
            <p:spPr>
              <a:xfrm>
                <a:off x="5202323" y="9032546"/>
                <a:ext cx="327512" cy="204959"/>
              </a:xfrm>
              <a:custGeom>
                <a:avLst/>
                <a:gdLst/>
                <a:ahLst/>
                <a:cxnLst/>
                <a:rect l="l" t="t" r="r" b="b"/>
                <a:pathLst>
                  <a:path w="10214" h="6392" extrusionOk="0">
                    <a:moveTo>
                      <a:pt x="4372" y="702"/>
                    </a:moveTo>
                    <a:cubicBezTo>
                      <a:pt x="4730" y="720"/>
                      <a:pt x="5089" y="739"/>
                      <a:pt x="5465" y="796"/>
                    </a:cubicBezTo>
                    <a:cubicBezTo>
                      <a:pt x="6539" y="928"/>
                      <a:pt x="7576" y="1342"/>
                      <a:pt x="8443" y="2002"/>
                    </a:cubicBezTo>
                    <a:cubicBezTo>
                      <a:pt x="9140" y="2586"/>
                      <a:pt x="9479" y="3226"/>
                      <a:pt x="9385" y="3829"/>
                    </a:cubicBezTo>
                    <a:cubicBezTo>
                      <a:pt x="9290" y="4432"/>
                      <a:pt x="8782" y="4960"/>
                      <a:pt x="7953" y="5299"/>
                    </a:cubicBezTo>
                    <a:cubicBezTo>
                      <a:pt x="7232" y="5546"/>
                      <a:pt x="6487" y="5667"/>
                      <a:pt x="5746" y="5667"/>
                    </a:cubicBezTo>
                    <a:cubicBezTo>
                      <a:pt x="4337" y="5667"/>
                      <a:pt x="2945" y="5228"/>
                      <a:pt x="1772" y="4376"/>
                    </a:cubicBezTo>
                    <a:cubicBezTo>
                      <a:pt x="1056" y="3811"/>
                      <a:pt x="736" y="3170"/>
                      <a:pt x="830" y="2567"/>
                    </a:cubicBezTo>
                    <a:cubicBezTo>
                      <a:pt x="924" y="1964"/>
                      <a:pt x="1414" y="1436"/>
                      <a:pt x="2262" y="1097"/>
                    </a:cubicBezTo>
                    <a:cubicBezTo>
                      <a:pt x="2922" y="833"/>
                      <a:pt x="3638" y="702"/>
                      <a:pt x="4372" y="702"/>
                    </a:cubicBezTo>
                    <a:close/>
                    <a:moveTo>
                      <a:pt x="4458" y="0"/>
                    </a:moveTo>
                    <a:cubicBezTo>
                      <a:pt x="3626" y="0"/>
                      <a:pt x="2788" y="139"/>
                      <a:pt x="1979" y="419"/>
                    </a:cubicBezTo>
                    <a:cubicBezTo>
                      <a:pt x="905" y="871"/>
                      <a:pt x="246" y="1587"/>
                      <a:pt x="114" y="2454"/>
                    </a:cubicBezTo>
                    <a:cubicBezTo>
                      <a:pt x="1" y="3321"/>
                      <a:pt x="416" y="4187"/>
                      <a:pt x="1320" y="4922"/>
                    </a:cubicBezTo>
                    <a:cubicBezTo>
                      <a:pt x="2281" y="5676"/>
                      <a:pt x="3430" y="6147"/>
                      <a:pt x="4636" y="6298"/>
                    </a:cubicBezTo>
                    <a:cubicBezTo>
                      <a:pt x="5032" y="6354"/>
                      <a:pt x="5428" y="6392"/>
                      <a:pt x="5823" y="6392"/>
                    </a:cubicBezTo>
                    <a:cubicBezTo>
                      <a:pt x="6652" y="6392"/>
                      <a:pt x="7463" y="6241"/>
                      <a:pt x="8216" y="5959"/>
                    </a:cubicBezTo>
                    <a:cubicBezTo>
                      <a:pt x="9290" y="5506"/>
                      <a:pt x="9950" y="4790"/>
                      <a:pt x="10082" y="3924"/>
                    </a:cubicBezTo>
                    <a:cubicBezTo>
                      <a:pt x="10214" y="3057"/>
                      <a:pt x="9780" y="2190"/>
                      <a:pt x="8876" y="1455"/>
                    </a:cubicBezTo>
                    <a:cubicBezTo>
                      <a:pt x="7582" y="494"/>
                      <a:pt x="6030" y="0"/>
                      <a:pt x="44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30"/>
              <p:cNvSpPr/>
              <p:nvPr/>
            </p:nvSpPr>
            <p:spPr>
              <a:xfrm>
                <a:off x="4761878" y="9340819"/>
                <a:ext cx="188542" cy="88243"/>
              </a:xfrm>
              <a:custGeom>
                <a:avLst/>
                <a:gdLst/>
                <a:ahLst/>
                <a:cxnLst/>
                <a:rect l="l" t="t" r="r" b="b"/>
                <a:pathLst>
                  <a:path w="5880" h="2752" extrusionOk="0">
                    <a:moveTo>
                      <a:pt x="2940" y="0"/>
                    </a:moveTo>
                    <a:cubicBezTo>
                      <a:pt x="1320" y="0"/>
                      <a:pt x="1" y="622"/>
                      <a:pt x="1" y="1376"/>
                    </a:cubicBezTo>
                    <a:cubicBezTo>
                      <a:pt x="1" y="2148"/>
                      <a:pt x="1320" y="2751"/>
                      <a:pt x="2940" y="2751"/>
                    </a:cubicBezTo>
                    <a:cubicBezTo>
                      <a:pt x="4579" y="2751"/>
                      <a:pt x="5880" y="2148"/>
                      <a:pt x="5880" y="1376"/>
                    </a:cubicBezTo>
                    <a:cubicBezTo>
                      <a:pt x="5880" y="622"/>
                      <a:pt x="4579" y="0"/>
                      <a:pt x="29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30"/>
              <p:cNvSpPr/>
              <p:nvPr/>
            </p:nvSpPr>
            <p:spPr>
              <a:xfrm>
                <a:off x="4816261" y="9298525"/>
                <a:ext cx="110592" cy="39280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1225" extrusionOk="0">
                    <a:moveTo>
                      <a:pt x="1715" y="0"/>
                    </a:moveTo>
                    <a:cubicBezTo>
                      <a:pt x="773" y="0"/>
                      <a:pt x="0" y="283"/>
                      <a:pt x="0" y="603"/>
                    </a:cubicBezTo>
                    <a:cubicBezTo>
                      <a:pt x="0" y="942"/>
                      <a:pt x="773" y="1225"/>
                      <a:pt x="1734" y="1225"/>
                    </a:cubicBezTo>
                    <a:cubicBezTo>
                      <a:pt x="2676" y="1225"/>
                      <a:pt x="3449" y="942"/>
                      <a:pt x="3449" y="603"/>
                    </a:cubicBezTo>
                    <a:cubicBezTo>
                      <a:pt x="3449" y="264"/>
                      <a:pt x="2676" y="0"/>
                      <a:pt x="1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30"/>
              <p:cNvSpPr/>
              <p:nvPr/>
            </p:nvSpPr>
            <p:spPr>
              <a:xfrm>
                <a:off x="4946765" y="9305163"/>
                <a:ext cx="161351" cy="91257"/>
              </a:xfrm>
              <a:custGeom>
                <a:avLst/>
                <a:gdLst/>
                <a:ahLst/>
                <a:cxnLst/>
                <a:rect l="l" t="t" r="r" b="b"/>
                <a:pathLst>
                  <a:path w="5032" h="2846" extrusionOk="0">
                    <a:moveTo>
                      <a:pt x="2525" y="0"/>
                    </a:moveTo>
                    <a:cubicBezTo>
                      <a:pt x="1131" y="0"/>
                      <a:pt x="0" y="641"/>
                      <a:pt x="0" y="1414"/>
                    </a:cubicBezTo>
                    <a:cubicBezTo>
                      <a:pt x="0" y="2205"/>
                      <a:pt x="1131" y="2846"/>
                      <a:pt x="2525" y="2846"/>
                    </a:cubicBezTo>
                    <a:cubicBezTo>
                      <a:pt x="3901" y="2846"/>
                      <a:pt x="5032" y="2205"/>
                      <a:pt x="5032" y="1414"/>
                    </a:cubicBezTo>
                    <a:cubicBezTo>
                      <a:pt x="5032" y="641"/>
                      <a:pt x="3901" y="0"/>
                      <a:pt x="25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9" name="Google Shape;819;p30"/>
              <p:cNvSpPr/>
              <p:nvPr/>
            </p:nvSpPr>
            <p:spPr>
              <a:xfrm>
                <a:off x="5524384" y="9528111"/>
                <a:ext cx="161351" cy="91866"/>
              </a:xfrm>
              <a:custGeom>
                <a:avLst/>
                <a:gdLst/>
                <a:ahLst/>
                <a:cxnLst/>
                <a:rect l="l" t="t" r="r" b="b"/>
                <a:pathLst>
                  <a:path w="5032" h="2865" extrusionOk="0">
                    <a:moveTo>
                      <a:pt x="2525" y="0"/>
                    </a:moveTo>
                    <a:cubicBezTo>
                      <a:pt x="1131" y="0"/>
                      <a:pt x="0" y="641"/>
                      <a:pt x="0" y="1432"/>
                    </a:cubicBezTo>
                    <a:cubicBezTo>
                      <a:pt x="0" y="2224"/>
                      <a:pt x="1131" y="2864"/>
                      <a:pt x="2525" y="2864"/>
                    </a:cubicBezTo>
                    <a:cubicBezTo>
                      <a:pt x="3901" y="2864"/>
                      <a:pt x="5031" y="2224"/>
                      <a:pt x="5031" y="1432"/>
                    </a:cubicBezTo>
                    <a:cubicBezTo>
                      <a:pt x="5031" y="641"/>
                      <a:pt x="3901" y="0"/>
                      <a:pt x="25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0" name="Google Shape;820;p30"/>
              <p:cNvSpPr/>
              <p:nvPr/>
            </p:nvSpPr>
            <p:spPr>
              <a:xfrm>
                <a:off x="5353381" y="9413927"/>
                <a:ext cx="160742" cy="91257"/>
              </a:xfrm>
              <a:custGeom>
                <a:avLst/>
                <a:gdLst/>
                <a:ahLst/>
                <a:cxnLst/>
                <a:rect l="l" t="t" r="r" b="b"/>
                <a:pathLst>
                  <a:path w="5013" h="2846" extrusionOk="0">
                    <a:moveTo>
                      <a:pt x="2507" y="0"/>
                    </a:moveTo>
                    <a:cubicBezTo>
                      <a:pt x="1112" y="0"/>
                      <a:pt x="1" y="641"/>
                      <a:pt x="1" y="1432"/>
                    </a:cubicBezTo>
                    <a:cubicBezTo>
                      <a:pt x="1" y="2205"/>
                      <a:pt x="1112" y="2845"/>
                      <a:pt x="2507" y="2845"/>
                    </a:cubicBezTo>
                    <a:cubicBezTo>
                      <a:pt x="3901" y="2845"/>
                      <a:pt x="5013" y="2205"/>
                      <a:pt x="5013" y="1432"/>
                    </a:cubicBezTo>
                    <a:cubicBezTo>
                      <a:pt x="5013" y="641"/>
                      <a:pt x="3901" y="0"/>
                      <a:pt x="25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1" name="Google Shape;821;p30"/>
              <p:cNvSpPr/>
              <p:nvPr/>
            </p:nvSpPr>
            <p:spPr>
              <a:xfrm>
                <a:off x="4888760" y="9322670"/>
                <a:ext cx="110592" cy="50791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1584" extrusionOk="0">
                    <a:moveTo>
                      <a:pt x="1715" y="1"/>
                    </a:moveTo>
                    <a:cubicBezTo>
                      <a:pt x="773" y="1"/>
                      <a:pt x="1" y="340"/>
                      <a:pt x="1" y="792"/>
                    </a:cubicBezTo>
                    <a:cubicBezTo>
                      <a:pt x="1" y="1226"/>
                      <a:pt x="773" y="1584"/>
                      <a:pt x="1715" y="1584"/>
                    </a:cubicBezTo>
                    <a:cubicBezTo>
                      <a:pt x="2676" y="1584"/>
                      <a:pt x="3449" y="1226"/>
                      <a:pt x="3449" y="792"/>
                    </a:cubicBezTo>
                    <a:cubicBezTo>
                      <a:pt x="3449" y="340"/>
                      <a:pt x="2676" y="1"/>
                      <a:pt x="17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2" name="Google Shape;822;p30"/>
              <p:cNvSpPr/>
              <p:nvPr/>
            </p:nvSpPr>
            <p:spPr>
              <a:xfrm>
                <a:off x="5618623" y="9279767"/>
                <a:ext cx="110592" cy="50791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1584" extrusionOk="0">
                    <a:moveTo>
                      <a:pt x="1715" y="1"/>
                    </a:moveTo>
                    <a:cubicBezTo>
                      <a:pt x="773" y="1"/>
                      <a:pt x="1" y="340"/>
                      <a:pt x="1" y="792"/>
                    </a:cubicBezTo>
                    <a:cubicBezTo>
                      <a:pt x="1" y="1226"/>
                      <a:pt x="773" y="1584"/>
                      <a:pt x="1715" y="1584"/>
                    </a:cubicBezTo>
                    <a:cubicBezTo>
                      <a:pt x="2676" y="1584"/>
                      <a:pt x="3449" y="1226"/>
                      <a:pt x="3449" y="792"/>
                    </a:cubicBezTo>
                    <a:cubicBezTo>
                      <a:pt x="3449" y="340"/>
                      <a:pt x="2676" y="1"/>
                      <a:pt x="17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3" name="Google Shape;823;p30"/>
              <p:cNvSpPr/>
              <p:nvPr/>
            </p:nvSpPr>
            <p:spPr>
              <a:xfrm>
                <a:off x="4527451" y="9340819"/>
                <a:ext cx="195180" cy="80387"/>
              </a:xfrm>
              <a:custGeom>
                <a:avLst/>
                <a:gdLst/>
                <a:ahLst/>
                <a:cxnLst/>
                <a:rect l="l" t="t" r="r" b="b"/>
                <a:pathLst>
                  <a:path w="6087" h="2507" extrusionOk="0">
                    <a:moveTo>
                      <a:pt x="3034" y="0"/>
                    </a:moveTo>
                    <a:cubicBezTo>
                      <a:pt x="1357" y="0"/>
                      <a:pt x="1" y="565"/>
                      <a:pt x="1" y="1263"/>
                    </a:cubicBezTo>
                    <a:cubicBezTo>
                      <a:pt x="1" y="1941"/>
                      <a:pt x="1357" y="2506"/>
                      <a:pt x="3034" y="2506"/>
                    </a:cubicBezTo>
                    <a:cubicBezTo>
                      <a:pt x="4730" y="2506"/>
                      <a:pt x="6087" y="1941"/>
                      <a:pt x="6087" y="1263"/>
                    </a:cubicBezTo>
                    <a:cubicBezTo>
                      <a:pt x="6087" y="565"/>
                      <a:pt x="4730" y="0"/>
                      <a:pt x="30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4" name="Google Shape;824;p30"/>
              <p:cNvSpPr/>
              <p:nvPr/>
            </p:nvSpPr>
            <p:spPr>
              <a:xfrm>
                <a:off x="4417500" y="9340819"/>
                <a:ext cx="171612" cy="77341"/>
              </a:xfrm>
              <a:custGeom>
                <a:avLst/>
                <a:gdLst/>
                <a:ahLst/>
                <a:cxnLst/>
                <a:rect l="l" t="t" r="r" b="b"/>
                <a:pathLst>
                  <a:path w="5352" h="2412" extrusionOk="0">
                    <a:moveTo>
                      <a:pt x="2676" y="0"/>
                    </a:moveTo>
                    <a:cubicBezTo>
                      <a:pt x="1206" y="0"/>
                      <a:pt x="0" y="547"/>
                      <a:pt x="0" y="1206"/>
                    </a:cubicBezTo>
                    <a:cubicBezTo>
                      <a:pt x="0" y="1884"/>
                      <a:pt x="1206" y="2412"/>
                      <a:pt x="2676" y="2412"/>
                    </a:cubicBezTo>
                    <a:cubicBezTo>
                      <a:pt x="4146" y="2412"/>
                      <a:pt x="5352" y="1884"/>
                      <a:pt x="5352" y="1206"/>
                    </a:cubicBezTo>
                    <a:cubicBezTo>
                      <a:pt x="5352" y="547"/>
                      <a:pt x="4146" y="0"/>
                      <a:pt x="26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5" name="Google Shape;825;p30"/>
              <p:cNvSpPr/>
              <p:nvPr/>
            </p:nvSpPr>
            <p:spPr>
              <a:xfrm>
                <a:off x="4520814" y="9317860"/>
                <a:ext cx="103955" cy="41107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1282" extrusionOk="0">
                    <a:moveTo>
                      <a:pt x="1621" y="0"/>
                    </a:moveTo>
                    <a:cubicBezTo>
                      <a:pt x="735" y="0"/>
                      <a:pt x="0" y="302"/>
                      <a:pt x="0" y="641"/>
                    </a:cubicBezTo>
                    <a:cubicBezTo>
                      <a:pt x="0" y="999"/>
                      <a:pt x="735" y="1281"/>
                      <a:pt x="1621" y="1281"/>
                    </a:cubicBezTo>
                    <a:cubicBezTo>
                      <a:pt x="2525" y="1281"/>
                      <a:pt x="3241" y="999"/>
                      <a:pt x="3241" y="641"/>
                    </a:cubicBezTo>
                    <a:cubicBezTo>
                      <a:pt x="3241" y="302"/>
                      <a:pt x="2525" y="0"/>
                      <a:pt x="16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6" name="Google Shape;826;p30"/>
              <p:cNvSpPr/>
              <p:nvPr/>
            </p:nvSpPr>
            <p:spPr>
              <a:xfrm>
                <a:off x="4892992" y="9445928"/>
                <a:ext cx="80387" cy="46558"/>
              </a:xfrm>
              <a:custGeom>
                <a:avLst/>
                <a:gdLst/>
                <a:ahLst/>
                <a:cxnLst/>
                <a:rect l="l" t="t" r="r" b="b"/>
                <a:pathLst>
                  <a:path w="2507" h="1452" extrusionOk="0">
                    <a:moveTo>
                      <a:pt x="1244" y="1"/>
                    </a:moveTo>
                    <a:cubicBezTo>
                      <a:pt x="566" y="1"/>
                      <a:pt x="0" y="321"/>
                      <a:pt x="0" y="717"/>
                    </a:cubicBezTo>
                    <a:cubicBezTo>
                      <a:pt x="0" y="1112"/>
                      <a:pt x="566" y="1452"/>
                      <a:pt x="1244" y="1452"/>
                    </a:cubicBezTo>
                    <a:cubicBezTo>
                      <a:pt x="1941" y="1452"/>
                      <a:pt x="2507" y="1112"/>
                      <a:pt x="2507" y="717"/>
                    </a:cubicBezTo>
                    <a:cubicBezTo>
                      <a:pt x="2507" y="321"/>
                      <a:pt x="1941" y="1"/>
                      <a:pt x="12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7" name="Google Shape;827;p30"/>
              <p:cNvSpPr/>
              <p:nvPr/>
            </p:nvSpPr>
            <p:spPr>
              <a:xfrm>
                <a:off x="4694221" y="9388532"/>
                <a:ext cx="88852" cy="48386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1509" extrusionOk="0">
                    <a:moveTo>
                      <a:pt x="1395" y="1"/>
                    </a:moveTo>
                    <a:cubicBezTo>
                      <a:pt x="622" y="1"/>
                      <a:pt x="0" y="340"/>
                      <a:pt x="0" y="754"/>
                    </a:cubicBezTo>
                    <a:cubicBezTo>
                      <a:pt x="0" y="1169"/>
                      <a:pt x="622" y="1508"/>
                      <a:pt x="1395" y="1508"/>
                    </a:cubicBezTo>
                    <a:cubicBezTo>
                      <a:pt x="2148" y="1508"/>
                      <a:pt x="2770" y="1169"/>
                      <a:pt x="2770" y="754"/>
                    </a:cubicBezTo>
                    <a:cubicBezTo>
                      <a:pt x="2770" y="340"/>
                      <a:pt x="2148" y="1"/>
                      <a:pt x="1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8" name="Google Shape;828;p30"/>
              <p:cNvSpPr/>
              <p:nvPr/>
            </p:nvSpPr>
            <p:spPr>
              <a:xfrm>
                <a:off x="5011408" y="9418128"/>
                <a:ext cx="113029" cy="50791"/>
              </a:xfrm>
              <a:custGeom>
                <a:avLst/>
                <a:gdLst/>
                <a:ahLst/>
                <a:cxnLst/>
                <a:rect l="l" t="t" r="r" b="b"/>
                <a:pathLst>
                  <a:path w="3525" h="1584" extrusionOk="0">
                    <a:moveTo>
                      <a:pt x="1772" y="1"/>
                    </a:moveTo>
                    <a:cubicBezTo>
                      <a:pt x="792" y="1"/>
                      <a:pt x="1" y="359"/>
                      <a:pt x="1" y="792"/>
                    </a:cubicBezTo>
                    <a:cubicBezTo>
                      <a:pt x="1" y="1226"/>
                      <a:pt x="792" y="1584"/>
                      <a:pt x="1772" y="1584"/>
                    </a:cubicBezTo>
                    <a:cubicBezTo>
                      <a:pt x="2733" y="1584"/>
                      <a:pt x="3524" y="1226"/>
                      <a:pt x="3524" y="792"/>
                    </a:cubicBezTo>
                    <a:cubicBezTo>
                      <a:pt x="3524" y="359"/>
                      <a:pt x="2733" y="1"/>
                      <a:pt x="17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29" name="Google Shape;829;p30"/>
              <p:cNvSpPr/>
              <p:nvPr/>
            </p:nvSpPr>
            <p:spPr>
              <a:xfrm>
                <a:off x="4892992" y="9344442"/>
                <a:ext cx="182482" cy="73717"/>
              </a:xfrm>
              <a:custGeom>
                <a:avLst/>
                <a:gdLst/>
                <a:ahLst/>
                <a:cxnLst/>
                <a:rect l="l" t="t" r="r" b="b"/>
                <a:pathLst>
                  <a:path w="5691" h="2299" extrusionOk="0">
                    <a:moveTo>
                      <a:pt x="2846" y="0"/>
                    </a:moveTo>
                    <a:cubicBezTo>
                      <a:pt x="1263" y="0"/>
                      <a:pt x="0" y="509"/>
                      <a:pt x="0" y="1150"/>
                    </a:cubicBezTo>
                    <a:cubicBezTo>
                      <a:pt x="0" y="1790"/>
                      <a:pt x="1263" y="2299"/>
                      <a:pt x="2846" y="2299"/>
                    </a:cubicBezTo>
                    <a:cubicBezTo>
                      <a:pt x="4410" y="2299"/>
                      <a:pt x="5691" y="1790"/>
                      <a:pt x="5691" y="1150"/>
                    </a:cubicBezTo>
                    <a:cubicBezTo>
                      <a:pt x="5691" y="509"/>
                      <a:pt x="4410" y="0"/>
                      <a:pt x="28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0" name="Google Shape;830;p30"/>
              <p:cNvSpPr/>
              <p:nvPr/>
            </p:nvSpPr>
            <p:spPr>
              <a:xfrm>
                <a:off x="5514091" y="9392155"/>
                <a:ext cx="182514" cy="73749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2300" extrusionOk="0">
                    <a:moveTo>
                      <a:pt x="2846" y="1"/>
                    </a:moveTo>
                    <a:cubicBezTo>
                      <a:pt x="1263" y="1"/>
                      <a:pt x="1" y="528"/>
                      <a:pt x="1" y="1150"/>
                    </a:cubicBezTo>
                    <a:cubicBezTo>
                      <a:pt x="1" y="1791"/>
                      <a:pt x="1263" y="2300"/>
                      <a:pt x="2846" y="2300"/>
                    </a:cubicBezTo>
                    <a:cubicBezTo>
                      <a:pt x="4410" y="2300"/>
                      <a:pt x="5691" y="1791"/>
                      <a:pt x="5691" y="1150"/>
                    </a:cubicBezTo>
                    <a:cubicBezTo>
                      <a:pt x="5691" y="528"/>
                      <a:pt x="4410" y="1"/>
                      <a:pt x="2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1" name="Google Shape;831;p30"/>
              <p:cNvSpPr/>
              <p:nvPr/>
            </p:nvSpPr>
            <p:spPr>
              <a:xfrm>
                <a:off x="5082111" y="9549241"/>
                <a:ext cx="182482" cy="73749"/>
              </a:xfrm>
              <a:custGeom>
                <a:avLst/>
                <a:gdLst/>
                <a:ahLst/>
                <a:cxnLst/>
                <a:rect l="l" t="t" r="r" b="b"/>
                <a:pathLst>
                  <a:path w="5691" h="2300" extrusionOk="0">
                    <a:moveTo>
                      <a:pt x="2846" y="1"/>
                    </a:moveTo>
                    <a:cubicBezTo>
                      <a:pt x="1263" y="1"/>
                      <a:pt x="0" y="528"/>
                      <a:pt x="0" y="1150"/>
                    </a:cubicBezTo>
                    <a:cubicBezTo>
                      <a:pt x="0" y="1791"/>
                      <a:pt x="1263" y="2300"/>
                      <a:pt x="2846" y="2300"/>
                    </a:cubicBezTo>
                    <a:cubicBezTo>
                      <a:pt x="4409" y="2300"/>
                      <a:pt x="5691" y="1791"/>
                      <a:pt x="5691" y="1150"/>
                    </a:cubicBezTo>
                    <a:cubicBezTo>
                      <a:pt x="5691" y="528"/>
                      <a:pt x="4409" y="1"/>
                      <a:pt x="2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2" name="Google Shape;832;p30"/>
              <p:cNvSpPr/>
              <p:nvPr/>
            </p:nvSpPr>
            <p:spPr>
              <a:xfrm>
                <a:off x="5308683" y="9555302"/>
                <a:ext cx="182482" cy="73717"/>
              </a:xfrm>
              <a:custGeom>
                <a:avLst/>
                <a:gdLst/>
                <a:ahLst/>
                <a:cxnLst/>
                <a:rect l="l" t="t" r="r" b="b"/>
                <a:pathLst>
                  <a:path w="5691" h="2299" extrusionOk="0">
                    <a:moveTo>
                      <a:pt x="2846" y="0"/>
                    </a:moveTo>
                    <a:cubicBezTo>
                      <a:pt x="1282" y="0"/>
                      <a:pt x="0" y="509"/>
                      <a:pt x="0" y="1150"/>
                    </a:cubicBezTo>
                    <a:cubicBezTo>
                      <a:pt x="0" y="1790"/>
                      <a:pt x="1282" y="2299"/>
                      <a:pt x="2846" y="2299"/>
                    </a:cubicBezTo>
                    <a:cubicBezTo>
                      <a:pt x="4428" y="2299"/>
                      <a:pt x="5691" y="1790"/>
                      <a:pt x="5691" y="1150"/>
                    </a:cubicBezTo>
                    <a:cubicBezTo>
                      <a:pt x="5691" y="509"/>
                      <a:pt x="4428" y="0"/>
                      <a:pt x="28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3" name="Google Shape;833;p30"/>
              <p:cNvSpPr/>
              <p:nvPr/>
            </p:nvSpPr>
            <p:spPr>
              <a:xfrm>
                <a:off x="5244040" y="9592144"/>
                <a:ext cx="182482" cy="73749"/>
              </a:xfrm>
              <a:custGeom>
                <a:avLst/>
                <a:gdLst/>
                <a:ahLst/>
                <a:cxnLst/>
                <a:rect l="l" t="t" r="r" b="b"/>
                <a:pathLst>
                  <a:path w="5691" h="2300" extrusionOk="0">
                    <a:moveTo>
                      <a:pt x="2845" y="1"/>
                    </a:moveTo>
                    <a:cubicBezTo>
                      <a:pt x="1263" y="1"/>
                      <a:pt x="0" y="509"/>
                      <a:pt x="0" y="1150"/>
                    </a:cubicBezTo>
                    <a:cubicBezTo>
                      <a:pt x="0" y="1791"/>
                      <a:pt x="1263" y="2299"/>
                      <a:pt x="2845" y="2299"/>
                    </a:cubicBezTo>
                    <a:cubicBezTo>
                      <a:pt x="4409" y="2299"/>
                      <a:pt x="5691" y="1791"/>
                      <a:pt x="5691" y="1150"/>
                    </a:cubicBezTo>
                    <a:cubicBezTo>
                      <a:pt x="5691" y="509"/>
                      <a:pt x="4409" y="1"/>
                      <a:pt x="28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4" name="Google Shape;834;p30"/>
              <p:cNvSpPr/>
              <p:nvPr/>
            </p:nvSpPr>
            <p:spPr>
              <a:xfrm>
                <a:off x="5023497" y="9690039"/>
                <a:ext cx="182514" cy="73717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2299" extrusionOk="0">
                    <a:moveTo>
                      <a:pt x="2846" y="0"/>
                    </a:moveTo>
                    <a:cubicBezTo>
                      <a:pt x="1282" y="0"/>
                      <a:pt x="1" y="509"/>
                      <a:pt x="1" y="1150"/>
                    </a:cubicBezTo>
                    <a:cubicBezTo>
                      <a:pt x="1" y="1790"/>
                      <a:pt x="1282" y="2299"/>
                      <a:pt x="2846" y="2299"/>
                    </a:cubicBezTo>
                    <a:cubicBezTo>
                      <a:pt x="4429" y="2299"/>
                      <a:pt x="5691" y="1790"/>
                      <a:pt x="5691" y="1150"/>
                    </a:cubicBezTo>
                    <a:cubicBezTo>
                      <a:pt x="5691" y="509"/>
                      <a:pt x="4429" y="0"/>
                      <a:pt x="28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5" name="Google Shape;835;p30"/>
              <p:cNvSpPr/>
              <p:nvPr/>
            </p:nvSpPr>
            <p:spPr>
              <a:xfrm>
                <a:off x="4997524" y="9877940"/>
                <a:ext cx="181873" cy="73717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2299" extrusionOk="0">
                    <a:moveTo>
                      <a:pt x="2846" y="0"/>
                    </a:moveTo>
                    <a:cubicBezTo>
                      <a:pt x="1282" y="0"/>
                      <a:pt x="0" y="509"/>
                      <a:pt x="0" y="1150"/>
                    </a:cubicBezTo>
                    <a:cubicBezTo>
                      <a:pt x="0" y="1790"/>
                      <a:pt x="1263" y="2299"/>
                      <a:pt x="2827" y="2299"/>
                    </a:cubicBezTo>
                    <a:cubicBezTo>
                      <a:pt x="4409" y="2299"/>
                      <a:pt x="5672" y="1790"/>
                      <a:pt x="5672" y="1150"/>
                    </a:cubicBezTo>
                    <a:cubicBezTo>
                      <a:pt x="5672" y="509"/>
                      <a:pt x="4409" y="0"/>
                      <a:pt x="28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6" name="Google Shape;836;p30"/>
              <p:cNvSpPr/>
              <p:nvPr/>
            </p:nvSpPr>
            <p:spPr>
              <a:xfrm>
                <a:off x="5121968" y="9744389"/>
                <a:ext cx="181905" cy="74359"/>
              </a:xfrm>
              <a:custGeom>
                <a:avLst/>
                <a:gdLst/>
                <a:ahLst/>
                <a:cxnLst/>
                <a:rect l="l" t="t" r="r" b="b"/>
                <a:pathLst>
                  <a:path w="5673" h="2319" extrusionOk="0">
                    <a:moveTo>
                      <a:pt x="2846" y="1"/>
                    </a:moveTo>
                    <a:cubicBezTo>
                      <a:pt x="1263" y="1"/>
                      <a:pt x="1" y="529"/>
                      <a:pt x="1" y="1169"/>
                    </a:cubicBezTo>
                    <a:cubicBezTo>
                      <a:pt x="1" y="1791"/>
                      <a:pt x="1263" y="2319"/>
                      <a:pt x="2846" y="2319"/>
                    </a:cubicBezTo>
                    <a:cubicBezTo>
                      <a:pt x="4410" y="2319"/>
                      <a:pt x="5673" y="1791"/>
                      <a:pt x="5673" y="1169"/>
                    </a:cubicBezTo>
                    <a:cubicBezTo>
                      <a:pt x="5673" y="529"/>
                      <a:pt x="4410" y="1"/>
                      <a:pt x="2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7" name="Google Shape;837;p30"/>
              <p:cNvSpPr/>
              <p:nvPr/>
            </p:nvSpPr>
            <p:spPr>
              <a:xfrm>
                <a:off x="4779995" y="9541385"/>
                <a:ext cx="182514" cy="73749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2300" extrusionOk="0">
                    <a:moveTo>
                      <a:pt x="2865" y="1"/>
                    </a:moveTo>
                    <a:cubicBezTo>
                      <a:pt x="1282" y="1"/>
                      <a:pt x="1" y="510"/>
                      <a:pt x="1" y="1150"/>
                    </a:cubicBezTo>
                    <a:cubicBezTo>
                      <a:pt x="1" y="1791"/>
                      <a:pt x="1282" y="2300"/>
                      <a:pt x="2865" y="2300"/>
                    </a:cubicBezTo>
                    <a:cubicBezTo>
                      <a:pt x="4429" y="2300"/>
                      <a:pt x="5691" y="1791"/>
                      <a:pt x="5691" y="1150"/>
                    </a:cubicBezTo>
                    <a:cubicBezTo>
                      <a:pt x="5691" y="510"/>
                      <a:pt x="4429" y="1"/>
                      <a:pt x="28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8" name="Google Shape;838;p30"/>
              <p:cNvSpPr/>
              <p:nvPr/>
            </p:nvSpPr>
            <p:spPr>
              <a:xfrm>
                <a:off x="4643462" y="9578260"/>
                <a:ext cx="182482" cy="73749"/>
              </a:xfrm>
              <a:custGeom>
                <a:avLst/>
                <a:gdLst/>
                <a:ahLst/>
                <a:cxnLst/>
                <a:rect l="l" t="t" r="r" b="b"/>
                <a:pathLst>
                  <a:path w="5691" h="2300" extrusionOk="0">
                    <a:moveTo>
                      <a:pt x="2846" y="0"/>
                    </a:moveTo>
                    <a:cubicBezTo>
                      <a:pt x="1263" y="0"/>
                      <a:pt x="0" y="509"/>
                      <a:pt x="0" y="1150"/>
                    </a:cubicBezTo>
                    <a:cubicBezTo>
                      <a:pt x="0" y="1790"/>
                      <a:pt x="1263" y="2299"/>
                      <a:pt x="2846" y="2299"/>
                    </a:cubicBezTo>
                    <a:cubicBezTo>
                      <a:pt x="4410" y="2299"/>
                      <a:pt x="5691" y="1790"/>
                      <a:pt x="5691" y="1150"/>
                    </a:cubicBezTo>
                    <a:cubicBezTo>
                      <a:pt x="5691" y="509"/>
                      <a:pt x="4410" y="0"/>
                      <a:pt x="28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39" name="Google Shape;839;p30"/>
              <p:cNvSpPr/>
              <p:nvPr/>
            </p:nvSpPr>
            <p:spPr>
              <a:xfrm>
                <a:off x="4506897" y="9495468"/>
                <a:ext cx="181905" cy="73749"/>
              </a:xfrm>
              <a:custGeom>
                <a:avLst/>
                <a:gdLst/>
                <a:ahLst/>
                <a:cxnLst/>
                <a:rect l="l" t="t" r="r" b="b"/>
                <a:pathLst>
                  <a:path w="5673" h="2300" extrusionOk="0">
                    <a:moveTo>
                      <a:pt x="2846" y="1"/>
                    </a:moveTo>
                    <a:cubicBezTo>
                      <a:pt x="1263" y="1"/>
                      <a:pt x="1" y="510"/>
                      <a:pt x="1" y="1150"/>
                    </a:cubicBezTo>
                    <a:cubicBezTo>
                      <a:pt x="1" y="1791"/>
                      <a:pt x="1263" y="2300"/>
                      <a:pt x="2827" y="2300"/>
                    </a:cubicBezTo>
                    <a:cubicBezTo>
                      <a:pt x="4410" y="2300"/>
                      <a:pt x="5673" y="1791"/>
                      <a:pt x="5673" y="1150"/>
                    </a:cubicBezTo>
                    <a:cubicBezTo>
                      <a:pt x="5673" y="510"/>
                      <a:pt x="4410" y="1"/>
                      <a:pt x="2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0" name="Google Shape;840;p30"/>
              <p:cNvSpPr/>
              <p:nvPr/>
            </p:nvSpPr>
            <p:spPr>
              <a:xfrm>
                <a:off x="4506320" y="9629019"/>
                <a:ext cx="182482" cy="73717"/>
              </a:xfrm>
              <a:custGeom>
                <a:avLst/>
                <a:gdLst/>
                <a:ahLst/>
                <a:cxnLst/>
                <a:rect l="l" t="t" r="r" b="b"/>
                <a:pathLst>
                  <a:path w="5691" h="2299" extrusionOk="0">
                    <a:moveTo>
                      <a:pt x="2845" y="0"/>
                    </a:moveTo>
                    <a:cubicBezTo>
                      <a:pt x="1281" y="0"/>
                      <a:pt x="0" y="509"/>
                      <a:pt x="0" y="1149"/>
                    </a:cubicBezTo>
                    <a:cubicBezTo>
                      <a:pt x="0" y="1790"/>
                      <a:pt x="1281" y="2299"/>
                      <a:pt x="2845" y="2299"/>
                    </a:cubicBezTo>
                    <a:cubicBezTo>
                      <a:pt x="4409" y="2299"/>
                      <a:pt x="5691" y="1790"/>
                      <a:pt x="5691" y="1149"/>
                    </a:cubicBezTo>
                    <a:cubicBezTo>
                      <a:pt x="5691" y="509"/>
                      <a:pt x="4409" y="0"/>
                      <a:pt x="2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1" name="Google Shape;841;p30"/>
              <p:cNvSpPr/>
              <p:nvPr/>
            </p:nvSpPr>
            <p:spPr>
              <a:xfrm>
                <a:off x="4561280" y="9520255"/>
                <a:ext cx="181905" cy="73749"/>
              </a:xfrm>
              <a:custGeom>
                <a:avLst/>
                <a:gdLst/>
                <a:ahLst/>
                <a:cxnLst/>
                <a:rect l="l" t="t" r="r" b="b"/>
                <a:pathLst>
                  <a:path w="5673" h="2300" extrusionOk="0">
                    <a:moveTo>
                      <a:pt x="2827" y="0"/>
                    </a:moveTo>
                    <a:cubicBezTo>
                      <a:pt x="1263" y="0"/>
                      <a:pt x="1" y="509"/>
                      <a:pt x="1" y="1150"/>
                    </a:cubicBezTo>
                    <a:cubicBezTo>
                      <a:pt x="1" y="1790"/>
                      <a:pt x="1263" y="2299"/>
                      <a:pt x="2827" y="2299"/>
                    </a:cubicBezTo>
                    <a:cubicBezTo>
                      <a:pt x="4410" y="2299"/>
                      <a:pt x="5672" y="1790"/>
                      <a:pt x="5672" y="1150"/>
                    </a:cubicBezTo>
                    <a:cubicBezTo>
                      <a:pt x="5672" y="509"/>
                      <a:pt x="4410" y="0"/>
                      <a:pt x="28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2" name="Google Shape;842;p30"/>
              <p:cNvSpPr/>
              <p:nvPr/>
            </p:nvSpPr>
            <p:spPr>
              <a:xfrm>
                <a:off x="5006566" y="9744389"/>
                <a:ext cx="182514" cy="74359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2319" extrusionOk="0">
                    <a:moveTo>
                      <a:pt x="2846" y="1"/>
                    </a:moveTo>
                    <a:cubicBezTo>
                      <a:pt x="1282" y="1"/>
                      <a:pt x="1" y="529"/>
                      <a:pt x="1" y="1169"/>
                    </a:cubicBezTo>
                    <a:cubicBezTo>
                      <a:pt x="1" y="1791"/>
                      <a:pt x="1282" y="2319"/>
                      <a:pt x="2846" y="2319"/>
                    </a:cubicBezTo>
                    <a:cubicBezTo>
                      <a:pt x="4429" y="2319"/>
                      <a:pt x="5691" y="1791"/>
                      <a:pt x="5691" y="1169"/>
                    </a:cubicBezTo>
                    <a:cubicBezTo>
                      <a:pt x="5691" y="529"/>
                      <a:pt x="4429" y="1"/>
                      <a:pt x="2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3" name="Google Shape;843;p30"/>
              <p:cNvSpPr/>
              <p:nvPr/>
            </p:nvSpPr>
            <p:spPr>
              <a:xfrm>
                <a:off x="4845857" y="9690039"/>
                <a:ext cx="182514" cy="73717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2299" extrusionOk="0">
                    <a:moveTo>
                      <a:pt x="2846" y="0"/>
                    </a:moveTo>
                    <a:cubicBezTo>
                      <a:pt x="1282" y="0"/>
                      <a:pt x="1" y="509"/>
                      <a:pt x="1" y="1150"/>
                    </a:cubicBezTo>
                    <a:cubicBezTo>
                      <a:pt x="1" y="1790"/>
                      <a:pt x="1282" y="2299"/>
                      <a:pt x="2846" y="2299"/>
                    </a:cubicBezTo>
                    <a:cubicBezTo>
                      <a:pt x="4429" y="2299"/>
                      <a:pt x="5691" y="1790"/>
                      <a:pt x="5691" y="1150"/>
                    </a:cubicBezTo>
                    <a:cubicBezTo>
                      <a:pt x="5691" y="509"/>
                      <a:pt x="4429" y="0"/>
                      <a:pt x="28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4" name="Google Shape;844;p30"/>
              <p:cNvSpPr/>
              <p:nvPr/>
            </p:nvSpPr>
            <p:spPr>
              <a:xfrm>
                <a:off x="4877280" y="9629019"/>
                <a:ext cx="182514" cy="73717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2299" extrusionOk="0">
                    <a:moveTo>
                      <a:pt x="2846" y="0"/>
                    </a:moveTo>
                    <a:cubicBezTo>
                      <a:pt x="1263" y="0"/>
                      <a:pt x="1" y="509"/>
                      <a:pt x="1" y="1149"/>
                    </a:cubicBezTo>
                    <a:cubicBezTo>
                      <a:pt x="1" y="1790"/>
                      <a:pt x="1263" y="2299"/>
                      <a:pt x="2846" y="2299"/>
                    </a:cubicBezTo>
                    <a:cubicBezTo>
                      <a:pt x="4410" y="2299"/>
                      <a:pt x="5691" y="1790"/>
                      <a:pt x="5691" y="1149"/>
                    </a:cubicBezTo>
                    <a:cubicBezTo>
                      <a:pt x="5691" y="509"/>
                      <a:pt x="4410" y="0"/>
                      <a:pt x="28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5" name="Google Shape;845;p30"/>
              <p:cNvSpPr/>
              <p:nvPr/>
            </p:nvSpPr>
            <p:spPr>
              <a:xfrm>
                <a:off x="4773967" y="9293683"/>
                <a:ext cx="141407" cy="56819"/>
              </a:xfrm>
              <a:custGeom>
                <a:avLst/>
                <a:gdLst/>
                <a:ahLst/>
                <a:cxnLst/>
                <a:rect l="l" t="t" r="r" b="b"/>
                <a:pathLst>
                  <a:path w="4410" h="1772" extrusionOk="0">
                    <a:moveTo>
                      <a:pt x="2205" y="0"/>
                    </a:moveTo>
                    <a:cubicBezTo>
                      <a:pt x="999" y="0"/>
                      <a:pt x="0" y="396"/>
                      <a:pt x="0" y="886"/>
                    </a:cubicBezTo>
                    <a:cubicBezTo>
                      <a:pt x="0" y="1376"/>
                      <a:pt x="999" y="1772"/>
                      <a:pt x="2205" y="1772"/>
                    </a:cubicBezTo>
                    <a:cubicBezTo>
                      <a:pt x="3430" y="1772"/>
                      <a:pt x="4410" y="1376"/>
                      <a:pt x="4410" y="886"/>
                    </a:cubicBezTo>
                    <a:cubicBezTo>
                      <a:pt x="4410" y="396"/>
                      <a:pt x="3430" y="0"/>
                      <a:pt x="2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6" name="Google Shape;846;p30"/>
              <p:cNvSpPr/>
              <p:nvPr/>
            </p:nvSpPr>
            <p:spPr>
              <a:xfrm>
                <a:off x="4335542" y="9386159"/>
                <a:ext cx="232439" cy="728036"/>
              </a:xfrm>
              <a:custGeom>
                <a:avLst/>
                <a:gdLst/>
                <a:ahLst/>
                <a:cxnLst/>
                <a:rect l="l" t="t" r="r" b="b"/>
                <a:pathLst>
                  <a:path w="7249" h="22705" extrusionOk="0">
                    <a:moveTo>
                      <a:pt x="381" y="0"/>
                    </a:moveTo>
                    <a:cubicBezTo>
                      <a:pt x="193" y="0"/>
                      <a:pt x="1" y="157"/>
                      <a:pt x="69" y="395"/>
                    </a:cubicBezTo>
                    <a:lnTo>
                      <a:pt x="6607" y="22460"/>
                    </a:lnTo>
                    <a:cubicBezTo>
                      <a:pt x="6645" y="22592"/>
                      <a:pt x="6758" y="22686"/>
                      <a:pt x="6909" y="22705"/>
                    </a:cubicBezTo>
                    <a:cubicBezTo>
                      <a:pt x="6928" y="22686"/>
                      <a:pt x="6965" y="22686"/>
                      <a:pt x="6984" y="22667"/>
                    </a:cubicBezTo>
                    <a:cubicBezTo>
                      <a:pt x="7154" y="22629"/>
                      <a:pt x="7248" y="22441"/>
                      <a:pt x="7192" y="22290"/>
                    </a:cubicBezTo>
                    <a:lnTo>
                      <a:pt x="672" y="225"/>
                    </a:lnTo>
                    <a:cubicBezTo>
                      <a:pt x="627" y="68"/>
                      <a:pt x="505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7" name="Google Shape;847;p30"/>
              <p:cNvSpPr/>
              <p:nvPr/>
            </p:nvSpPr>
            <p:spPr>
              <a:xfrm>
                <a:off x="4545568" y="9583968"/>
                <a:ext cx="633348" cy="530227"/>
              </a:xfrm>
              <a:custGeom>
                <a:avLst/>
                <a:gdLst/>
                <a:ahLst/>
                <a:cxnLst/>
                <a:rect l="l" t="t" r="r" b="b"/>
                <a:pathLst>
                  <a:path w="19752" h="16536" extrusionOk="0">
                    <a:moveTo>
                      <a:pt x="19289" y="1"/>
                    </a:moveTo>
                    <a:cubicBezTo>
                      <a:pt x="19222" y="1"/>
                      <a:pt x="19153" y="26"/>
                      <a:pt x="19089" y="86"/>
                    </a:cubicBezTo>
                    <a:lnTo>
                      <a:pt x="152" y="15970"/>
                    </a:lnTo>
                    <a:cubicBezTo>
                      <a:pt x="20" y="16083"/>
                      <a:pt x="1" y="16291"/>
                      <a:pt x="114" y="16423"/>
                    </a:cubicBezTo>
                    <a:cubicBezTo>
                      <a:pt x="171" y="16479"/>
                      <a:pt x="265" y="16517"/>
                      <a:pt x="359" y="16536"/>
                    </a:cubicBezTo>
                    <a:cubicBezTo>
                      <a:pt x="434" y="16536"/>
                      <a:pt x="491" y="16498"/>
                      <a:pt x="547" y="16460"/>
                    </a:cubicBezTo>
                    <a:lnTo>
                      <a:pt x="19484" y="557"/>
                    </a:lnTo>
                    <a:cubicBezTo>
                      <a:pt x="19752" y="349"/>
                      <a:pt x="19539" y="1"/>
                      <a:pt x="192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8" name="Google Shape;848;p30"/>
              <p:cNvSpPr/>
              <p:nvPr/>
            </p:nvSpPr>
            <p:spPr>
              <a:xfrm>
                <a:off x="5149256" y="9584288"/>
                <a:ext cx="770907" cy="522660"/>
              </a:xfrm>
              <a:custGeom>
                <a:avLst/>
                <a:gdLst/>
                <a:ahLst/>
                <a:cxnLst/>
                <a:rect l="l" t="t" r="r" b="b"/>
                <a:pathLst>
                  <a:path w="24042" h="16300" extrusionOk="0">
                    <a:moveTo>
                      <a:pt x="445" y="1"/>
                    </a:moveTo>
                    <a:cubicBezTo>
                      <a:pt x="182" y="1"/>
                      <a:pt x="1" y="379"/>
                      <a:pt x="280" y="566"/>
                    </a:cubicBezTo>
                    <a:lnTo>
                      <a:pt x="23514" y="16243"/>
                    </a:lnTo>
                    <a:cubicBezTo>
                      <a:pt x="23551" y="16262"/>
                      <a:pt x="23627" y="16281"/>
                      <a:pt x="23683" y="16300"/>
                    </a:cubicBezTo>
                    <a:cubicBezTo>
                      <a:pt x="23777" y="16281"/>
                      <a:pt x="23872" y="16243"/>
                      <a:pt x="23947" y="16149"/>
                    </a:cubicBezTo>
                    <a:cubicBezTo>
                      <a:pt x="24041" y="16017"/>
                      <a:pt x="24003" y="15810"/>
                      <a:pt x="23853" y="15715"/>
                    </a:cubicBezTo>
                    <a:lnTo>
                      <a:pt x="620" y="57"/>
                    </a:lnTo>
                    <a:cubicBezTo>
                      <a:pt x="560" y="18"/>
                      <a:pt x="501" y="1"/>
                      <a:pt x="4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49" name="Google Shape;849;p30"/>
              <p:cNvSpPr/>
              <p:nvPr/>
            </p:nvSpPr>
            <p:spPr>
              <a:xfrm>
                <a:off x="4174896" y="9456477"/>
                <a:ext cx="393662" cy="650471"/>
              </a:xfrm>
              <a:custGeom>
                <a:avLst/>
                <a:gdLst/>
                <a:ahLst/>
                <a:cxnLst/>
                <a:rect l="l" t="t" r="r" b="b"/>
                <a:pathLst>
                  <a:path w="12277" h="20286" extrusionOk="0">
                    <a:moveTo>
                      <a:pt x="409" y="1"/>
                    </a:moveTo>
                    <a:cubicBezTo>
                      <a:pt x="202" y="1"/>
                      <a:pt x="1" y="219"/>
                      <a:pt x="142" y="463"/>
                    </a:cubicBezTo>
                    <a:lnTo>
                      <a:pt x="11655" y="20116"/>
                    </a:lnTo>
                    <a:cubicBezTo>
                      <a:pt x="11712" y="20210"/>
                      <a:pt x="11806" y="20267"/>
                      <a:pt x="11919" y="20286"/>
                    </a:cubicBezTo>
                    <a:cubicBezTo>
                      <a:pt x="11975" y="20267"/>
                      <a:pt x="12013" y="20267"/>
                      <a:pt x="12070" y="20229"/>
                    </a:cubicBezTo>
                    <a:cubicBezTo>
                      <a:pt x="12220" y="20154"/>
                      <a:pt x="12277" y="19965"/>
                      <a:pt x="12183" y="19814"/>
                    </a:cubicBezTo>
                    <a:lnTo>
                      <a:pt x="670" y="162"/>
                    </a:lnTo>
                    <a:cubicBezTo>
                      <a:pt x="604" y="48"/>
                      <a:pt x="506" y="1"/>
                      <a:pt x="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0" name="Google Shape;850;p30"/>
              <p:cNvSpPr/>
              <p:nvPr/>
            </p:nvSpPr>
            <p:spPr>
              <a:xfrm>
                <a:off x="5491966" y="8141363"/>
                <a:ext cx="312826" cy="48514"/>
              </a:xfrm>
              <a:custGeom>
                <a:avLst/>
                <a:gdLst/>
                <a:ahLst/>
                <a:cxnLst/>
                <a:rect l="l" t="t" r="r" b="b"/>
                <a:pathLst>
                  <a:path w="9756" h="1513" extrusionOk="0">
                    <a:moveTo>
                      <a:pt x="9354" y="1"/>
                    </a:moveTo>
                    <a:cubicBezTo>
                      <a:pt x="9337" y="1"/>
                      <a:pt x="9320" y="2"/>
                      <a:pt x="9302" y="5"/>
                    </a:cubicBezTo>
                    <a:lnTo>
                      <a:pt x="408" y="909"/>
                    </a:lnTo>
                    <a:cubicBezTo>
                      <a:pt x="0" y="928"/>
                      <a:pt x="30" y="1512"/>
                      <a:pt x="427" y="1512"/>
                    </a:cubicBezTo>
                    <a:cubicBezTo>
                      <a:pt x="433" y="1512"/>
                      <a:pt x="439" y="1512"/>
                      <a:pt x="446" y="1512"/>
                    </a:cubicBezTo>
                    <a:lnTo>
                      <a:pt x="465" y="1512"/>
                    </a:lnTo>
                    <a:lnTo>
                      <a:pt x="9377" y="607"/>
                    </a:lnTo>
                    <a:cubicBezTo>
                      <a:pt x="9756" y="571"/>
                      <a:pt x="9721" y="1"/>
                      <a:pt x="93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1" name="Google Shape;851;p30"/>
              <p:cNvSpPr/>
              <p:nvPr/>
            </p:nvSpPr>
            <p:spPr>
              <a:xfrm>
                <a:off x="5732422" y="8975983"/>
                <a:ext cx="186522" cy="1130965"/>
              </a:xfrm>
              <a:custGeom>
                <a:avLst/>
                <a:gdLst/>
                <a:ahLst/>
                <a:cxnLst/>
                <a:rect l="l" t="t" r="r" b="b"/>
                <a:pathLst>
                  <a:path w="5817" h="35271" extrusionOk="0">
                    <a:moveTo>
                      <a:pt x="338" y="1"/>
                    </a:moveTo>
                    <a:cubicBezTo>
                      <a:pt x="170" y="1"/>
                      <a:pt x="1" y="126"/>
                      <a:pt x="32" y="355"/>
                    </a:cubicBezTo>
                    <a:lnTo>
                      <a:pt x="5195" y="34988"/>
                    </a:lnTo>
                    <a:cubicBezTo>
                      <a:pt x="5213" y="35139"/>
                      <a:pt x="5345" y="35271"/>
                      <a:pt x="5496" y="35271"/>
                    </a:cubicBezTo>
                    <a:lnTo>
                      <a:pt x="5534" y="35271"/>
                    </a:lnTo>
                    <a:cubicBezTo>
                      <a:pt x="5703" y="35233"/>
                      <a:pt x="5816" y="35082"/>
                      <a:pt x="5798" y="34912"/>
                    </a:cubicBezTo>
                    <a:lnTo>
                      <a:pt x="635" y="261"/>
                    </a:lnTo>
                    <a:cubicBezTo>
                      <a:pt x="609" y="84"/>
                      <a:pt x="474" y="1"/>
                      <a:pt x="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2" name="Google Shape;852;p30"/>
              <p:cNvSpPr/>
              <p:nvPr/>
            </p:nvSpPr>
            <p:spPr>
              <a:xfrm>
                <a:off x="4099095" y="7972766"/>
                <a:ext cx="1654907" cy="1631499"/>
              </a:xfrm>
              <a:custGeom>
                <a:avLst/>
                <a:gdLst/>
                <a:ahLst/>
                <a:cxnLst/>
                <a:rect l="l" t="t" r="r" b="b"/>
                <a:pathLst>
                  <a:path w="51611" h="50881" extrusionOk="0">
                    <a:moveTo>
                      <a:pt x="18523" y="646"/>
                    </a:moveTo>
                    <a:lnTo>
                      <a:pt x="43621" y="6732"/>
                    </a:lnTo>
                    <a:lnTo>
                      <a:pt x="50932" y="31510"/>
                    </a:lnTo>
                    <a:lnTo>
                      <a:pt x="33107" y="50221"/>
                    </a:lnTo>
                    <a:lnTo>
                      <a:pt x="8008" y="44154"/>
                    </a:lnTo>
                    <a:lnTo>
                      <a:pt x="697" y="19357"/>
                    </a:lnTo>
                    <a:lnTo>
                      <a:pt x="18523" y="646"/>
                    </a:lnTo>
                    <a:close/>
                    <a:moveTo>
                      <a:pt x="18416" y="1"/>
                    </a:moveTo>
                    <a:cubicBezTo>
                      <a:pt x="18334" y="1"/>
                      <a:pt x="18246" y="37"/>
                      <a:pt x="18183" y="100"/>
                    </a:cubicBezTo>
                    <a:lnTo>
                      <a:pt x="113" y="19074"/>
                    </a:lnTo>
                    <a:cubicBezTo>
                      <a:pt x="38" y="19150"/>
                      <a:pt x="0" y="19263"/>
                      <a:pt x="38" y="19376"/>
                    </a:cubicBezTo>
                    <a:lnTo>
                      <a:pt x="7424" y="44493"/>
                    </a:lnTo>
                    <a:cubicBezTo>
                      <a:pt x="7462" y="44606"/>
                      <a:pt x="7556" y="44700"/>
                      <a:pt x="7669" y="44719"/>
                    </a:cubicBezTo>
                    <a:lnTo>
                      <a:pt x="33126" y="50880"/>
                    </a:lnTo>
                    <a:lnTo>
                      <a:pt x="33201" y="50880"/>
                    </a:lnTo>
                    <a:cubicBezTo>
                      <a:pt x="33295" y="50880"/>
                      <a:pt x="33371" y="50843"/>
                      <a:pt x="33446" y="50786"/>
                    </a:cubicBezTo>
                    <a:lnTo>
                      <a:pt x="51497" y="31812"/>
                    </a:lnTo>
                    <a:cubicBezTo>
                      <a:pt x="51573" y="31736"/>
                      <a:pt x="51610" y="31623"/>
                      <a:pt x="51573" y="31510"/>
                    </a:cubicBezTo>
                    <a:lnTo>
                      <a:pt x="44168" y="6393"/>
                    </a:lnTo>
                    <a:cubicBezTo>
                      <a:pt x="44130" y="6280"/>
                      <a:pt x="44054" y="6205"/>
                      <a:pt x="43941" y="6167"/>
                    </a:cubicBezTo>
                    <a:lnTo>
                      <a:pt x="18466" y="5"/>
                    </a:lnTo>
                    <a:cubicBezTo>
                      <a:pt x="18450" y="2"/>
                      <a:pt x="18433" y="1"/>
                      <a:pt x="184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3" name="Google Shape;853;p30"/>
              <p:cNvSpPr/>
              <p:nvPr/>
            </p:nvSpPr>
            <p:spPr>
              <a:xfrm>
                <a:off x="5897172" y="9166321"/>
                <a:ext cx="496494" cy="940627"/>
              </a:xfrm>
              <a:custGeom>
                <a:avLst/>
                <a:gdLst/>
                <a:ahLst/>
                <a:cxnLst/>
                <a:rect l="l" t="t" r="r" b="b"/>
                <a:pathLst>
                  <a:path w="15484" h="29335" extrusionOk="0">
                    <a:moveTo>
                      <a:pt x="15071" y="1"/>
                    </a:moveTo>
                    <a:cubicBezTo>
                      <a:pt x="14972" y="1"/>
                      <a:pt x="14872" y="49"/>
                      <a:pt x="14810" y="166"/>
                    </a:cubicBezTo>
                    <a:lnTo>
                      <a:pt x="75" y="28882"/>
                    </a:lnTo>
                    <a:cubicBezTo>
                      <a:pt x="0" y="29033"/>
                      <a:pt x="57" y="29203"/>
                      <a:pt x="207" y="29297"/>
                    </a:cubicBezTo>
                    <a:cubicBezTo>
                      <a:pt x="264" y="29316"/>
                      <a:pt x="302" y="29316"/>
                      <a:pt x="358" y="29335"/>
                    </a:cubicBezTo>
                    <a:cubicBezTo>
                      <a:pt x="471" y="29316"/>
                      <a:pt x="584" y="29259"/>
                      <a:pt x="641" y="29165"/>
                    </a:cubicBezTo>
                    <a:lnTo>
                      <a:pt x="15357" y="449"/>
                    </a:lnTo>
                    <a:cubicBezTo>
                      <a:pt x="15484" y="208"/>
                      <a:pt x="15277" y="1"/>
                      <a:pt x="150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4" name="Google Shape;854;p30"/>
              <p:cNvSpPr/>
              <p:nvPr/>
            </p:nvSpPr>
            <p:spPr>
              <a:xfrm>
                <a:off x="5732229" y="8975951"/>
                <a:ext cx="662816" cy="210218"/>
              </a:xfrm>
              <a:custGeom>
                <a:avLst/>
                <a:gdLst/>
                <a:ahLst/>
                <a:cxnLst/>
                <a:rect l="l" t="t" r="r" b="b"/>
                <a:pathLst>
                  <a:path w="20671" h="6556" extrusionOk="0">
                    <a:moveTo>
                      <a:pt x="334" y="1"/>
                    </a:moveTo>
                    <a:cubicBezTo>
                      <a:pt x="201" y="1"/>
                      <a:pt x="83" y="88"/>
                      <a:pt x="38" y="224"/>
                    </a:cubicBezTo>
                    <a:cubicBezTo>
                      <a:pt x="0" y="394"/>
                      <a:pt x="94" y="563"/>
                      <a:pt x="245" y="601"/>
                    </a:cubicBezTo>
                    <a:lnTo>
                      <a:pt x="20162" y="6537"/>
                    </a:lnTo>
                    <a:cubicBezTo>
                      <a:pt x="20181" y="6555"/>
                      <a:pt x="20218" y="6555"/>
                      <a:pt x="20237" y="6555"/>
                    </a:cubicBezTo>
                    <a:cubicBezTo>
                      <a:pt x="20595" y="6555"/>
                      <a:pt x="20671" y="6047"/>
                      <a:pt x="20331" y="5952"/>
                    </a:cubicBezTo>
                    <a:lnTo>
                      <a:pt x="433" y="17"/>
                    </a:lnTo>
                    <a:cubicBezTo>
                      <a:pt x="400" y="6"/>
                      <a:pt x="367" y="1"/>
                      <a:pt x="3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5" name="Google Shape;855;p30"/>
              <p:cNvSpPr/>
              <p:nvPr/>
            </p:nvSpPr>
            <p:spPr>
              <a:xfrm>
                <a:off x="5778435" y="8141171"/>
                <a:ext cx="615295" cy="1045030"/>
              </a:xfrm>
              <a:custGeom>
                <a:avLst/>
                <a:gdLst/>
                <a:ahLst/>
                <a:cxnLst/>
                <a:rect l="l" t="t" r="r" b="b"/>
                <a:pathLst>
                  <a:path w="19189" h="32591" extrusionOk="0">
                    <a:moveTo>
                      <a:pt x="423" y="0"/>
                    </a:moveTo>
                    <a:cubicBezTo>
                      <a:pt x="210" y="0"/>
                      <a:pt x="0" y="218"/>
                      <a:pt x="142" y="463"/>
                    </a:cubicBezTo>
                    <a:lnTo>
                      <a:pt x="18532" y="32439"/>
                    </a:lnTo>
                    <a:cubicBezTo>
                      <a:pt x="18589" y="32533"/>
                      <a:pt x="18683" y="32589"/>
                      <a:pt x="18796" y="32589"/>
                    </a:cubicBezTo>
                    <a:cubicBezTo>
                      <a:pt x="18804" y="32590"/>
                      <a:pt x="18812" y="32590"/>
                      <a:pt x="18819" y="32590"/>
                    </a:cubicBezTo>
                    <a:cubicBezTo>
                      <a:pt x="19050" y="32590"/>
                      <a:pt x="19188" y="32319"/>
                      <a:pt x="19079" y="32118"/>
                    </a:cubicBezTo>
                    <a:lnTo>
                      <a:pt x="688" y="161"/>
                    </a:lnTo>
                    <a:cubicBezTo>
                      <a:pt x="622" y="48"/>
                      <a:pt x="522" y="0"/>
                      <a:pt x="4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6" name="Google Shape;856;p30"/>
              <p:cNvSpPr/>
              <p:nvPr/>
            </p:nvSpPr>
            <p:spPr>
              <a:xfrm>
                <a:off x="4176436" y="9381445"/>
                <a:ext cx="169784" cy="94720"/>
              </a:xfrm>
              <a:custGeom>
                <a:avLst/>
                <a:gdLst/>
                <a:ahLst/>
                <a:cxnLst/>
                <a:rect l="l" t="t" r="r" b="b"/>
                <a:pathLst>
                  <a:path w="5295" h="2954" extrusionOk="0">
                    <a:moveTo>
                      <a:pt x="4943" y="0"/>
                    </a:moveTo>
                    <a:cubicBezTo>
                      <a:pt x="4896" y="0"/>
                      <a:pt x="4849" y="11"/>
                      <a:pt x="4805" y="33"/>
                    </a:cubicBezTo>
                    <a:lnTo>
                      <a:pt x="226" y="2370"/>
                    </a:lnTo>
                    <a:cubicBezTo>
                      <a:pt x="75" y="2445"/>
                      <a:pt x="0" y="2634"/>
                      <a:pt x="75" y="2784"/>
                    </a:cubicBezTo>
                    <a:cubicBezTo>
                      <a:pt x="132" y="2897"/>
                      <a:pt x="245" y="2954"/>
                      <a:pt x="358" y="2954"/>
                    </a:cubicBezTo>
                    <a:cubicBezTo>
                      <a:pt x="415" y="2954"/>
                      <a:pt x="452" y="2935"/>
                      <a:pt x="509" y="2916"/>
                    </a:cubicBezTo>
                    <a:lnTo>
                      <a:pt x="5088" y="598"/>
                    </a:lnTo>
                    <a:cubicBezTo>
                      <a:pt x="5238" y="523"/>
                      <a:pt x="5295" y="335"/>
                      <a:pt x="5219" y="184"/>
                    </a:cubicBezTo>
                    <a:cubicBezTo>
                      <a:pt x="5166" y="64"/>
                      <a:pt x="5056" y="0"/>
                      <a:pt x="49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857" name="Google Shape;857;p30"/>
            <p:cNvSpPr/>
            <p:nvPr/>
          </p:nvSpPr>
          <p:spPr>
            <a:xfrm>
              <a:off x="5288211" y="4615100"/>
              <a:ext cx="1267640" cy="19975"/>
            </a:xfrm>
            <a:custGeom>
              <a:avLst/>
              <a:gdLst/>
              <a:ahLst/>
              <a:cxnLst/>
              <a:rect l="l" t="t" r="r" b="b"/>
              <a:pathLst>
                <a:path w="43000" h="623" extrusionOk="0">
                  <a:moveTo>
                    <a:pt x="415" y="1"/>
                  </a:moveTo>
                  <a:cubicBezTo>
                    <a:pt x="1" y="1"/>
                    <a:pt x="1" y="623"/>
                    <a:pt x="415" y="623"/>
                  </a:cubicBezTo>
                  <a:lnTo>
                    <a:pt x="42585" y="623"/>
                  </a:lnTo>
                  <a:cubicBezTo>
                    <a:pt x="43000" y="623"/>
                    <a:pt x="43000" y="1"/>
                    <a:pt x="42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8" name="Google Shape;858;p30"/>
          <p:cNvGrpSpPr/>
          <p:nvPr/>
        </p:nvGrpSpPr>
        <p:grpSpPr>
          <a:xfrm>
            <a:off x="6056663" y="1120360"/>
            <a:ext cx="2298331" cy="3595772"/>
            <a:chOff x="8214064" y="6219618"/>
            <a:chExt cx="2456532" cy="3843279"/>
          </a:xfrm>
        </p:grpSpPr>
        <p:sp>
          <p:nvSpPr>
            <p:cNvPr id="859" name="Google Shape;859;p30"/>
            <p:cNvSpPr/>
            <p:nvPr/>
          </p:nvSpPr>
          <p:spPr>
            <a:xfrm>
              <a:off x="8405204" y="8122676"/>
              <a:ext cx="312826" cy="48514"/>
            </a:xfrm>
            <a:custGeom>
              <a:avLst/>
              <a:gdLst/>
              <a:ahLst/>
              <a:cxnLst/>
              <a:rect l="l" t="t" r="r" b="b"/>
              <a:pathLst>
                <a:path w="9756" h="1513" extrusionOk="0">
                  <a:moveTo>
                    <a:pt x="9354" y="1"/>
                  </a:moveTo>
                  <a:cubicBezTo>
                    <a:pt x="9337" y="1"/>
                    <a:pt x="9320" y="2"/>
                    <a:pt x="9302" y="5"/>
                  </a:cubicBezTo>
                  <a:lnTo>
                    <a:pt x="408" y="909"/>
                  </a:lnTo>
                  <a:cubicBezTo>
                    <a:pt x="0" y="928"/>
                    <a:pt x="30" y="1512"/>
                    <a:pt x="427" y="1512"/>
                  </a:cubicBezTo>
                  <a:cubicBezTo>
                    <a:pt x="433" y="1512"/>
                    <a:pt x="439" y="1512"/>
                    <a:pt x="446" y="1512"/>
                  </a:cubicBezTo>
                  <a:lnTo>
                    <a:pt x="465" y="1512"/>
                  </a:lnTo>
                  <a:lnTo>
                    <a:pt x="9377" y="607"/>
                  </a:lnTo>
                  <a:cubicBezTo>
                    <a:pt x="9756" y="571"/>
                    <a:pt x="9721" y="1"/>
                    <a:pt x="93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0" name="Google Shape;860;p30"/>
            <p:cNvSpPr/>
            <p:nvPr/>
          </p:nvSpPr>
          <p:spPr>
            <a:xfrm>
              <a:off x="9563808" y="8244395"/>
              <a:ext cx="182514" cy="1146644"/>
            </a:xfrm>
            <a:custGeom>
              <a:avLst/>
              <a:gdLst/>
              <a:ahLst/>
              <a:cxnLst/>
              <a:rect l="l" t="t" r="r" b="b"/>
              <a:pathLst>
                <a:path w="5692" h="35760" extrusionOk="0">
                  <a:moveTo>
                    <a:pt x="3625" y="0"/>
                  </a:moveTo>
                  <a:cubicBezTo>
                    <a:pt x="3272" y="0"/>
                    <a:pt x="2915" y="260"/>
                    <a:pt x="2997" y="731"/>
                  </a:cubicBezTo>
                  <a:cubicBezTo>
                    <a:pt x="4448" y="12225"/>
                    <a:pt x="3449" y="23888"/>
                    <a:pt x="114" y="34968"/>
                  </a:cubicBezTo>
                  <a:cubicBezTo>
                    <a:pt x="1" y="35288"/>
                    <a:pt x="189" y="35627"/>
                    <a:pt x="529" y="35740"/>
                  </a:cubicBezTo>
                  <a:cubicBezTo>
                    <a:pt x="585" y="35740"/>
                    <a:pt x="642" y="35759"/>
                    <a:pt x="698" y="35759"/>
                  </a:cubicBezTo>
                  <a:cubicBezTo>
                    <a:pt x="981" y="35759"/>
                    <a:pt x="1207" y="35571"/>
                    <a:pt x="1301" y="35326"/>
                  </a:cubicBezTo>
                  <a:cubicBezTo>
                    <a:pt x="4693" y="24077"/>
                    <a:pt x="5691" y="12244"/>
                    <a:pt x="4241" y="580"/>
                  </a:cubicBezTo>
                  <a:cubicBezTo>
                    <a:pt x="4215" y="184"/>
                    <a:pt x="3922" y="0"/>
                    <a:pt x="36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1" name="Google Shape;861;p30"/>
            <p:cNvSpPr/>
            <p:nvPr/>
          </p:nvSpPr>
          <p:spPr>
            <a:xfrm>
              <a:off x="9507631" y="7820688"/>
              <a:ext cx="252897" cy="1696623"/>
            </a:xfrm>
            <a:custGeom>
              <a:avLst/>
              <a:gdLst/>
              <a:ahLst/>
              <a:cxnLst/>
              <a:rect l="l" t="t" r="r" b="b"/>
              <a:pathLst>
                <a:path w="7887" h="52912" extrusionOk="0">
                  <a:moveTo>
                    <a:pt x="7156" y="0"/>
                  </a:moveTo>
                  <a:cubicBezTo>
                    <a:pt x="6907" y="0"/>
                    <a:pt x="6661" y="143"/>
                    <a:pt x="6577" y="472"/>
                  </a:cubicBezTo>
                  <a:cubicBezTo>
                    <a:pt x="3637" y="11608"/>
                    <a:pt x="1678" y="22989"/>
                    <a:pt x="717" y="34483"/>
                  </a:cubicBezTo>
                  <a:cubicBezTo>
                    <a:pt x="227" y="40381"/>
                    <a:pt x="1" y="46373"/>
                    <a:pt x="38" y="52289"/>
                  </a:cubicBezTo>
                  <a:cubicBezTo>
                    <a:pt x="38" y="52629"/>
                    <a:pt x="321" y="52911"/>
                    <a:pt x="660" y="52911"/>
                  </a:cubicBezTo>
                  <a:cubicBezTo>
                    <a:pt x="999" y="52892"/>
                    <a:pt x="1282" y="52629"/>
                    <a:pt x="1282" y="52289"/>
                  </a:cubicBezTo>
                  <a:cubicBezTo>
                    <a:pt x="1244" y="46392"/>
                    <a:pt x="1452" y="40456"/>
                    <a:pt x="1941" y="34596"/>
                  </a:cubicBezTo>
                  <a:cubicBezTo>
                    <a:pt x="2902" y="23178"/>
                    <a:pt x="4843" y="11853"/>
                    <a:pt x="7764" y="774"/>
                  </a:cubicBezTo>
                  <a:cubicBezTo>
                    <a:pt x="7887" y="304"/>
                    <a:pt x="7519" y="0"/>
                    <a:pt x="7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2" name="Google Shape;862;p30"/>
            <p:cNvSpPr/>
            <p:nvPr/>
          </p:nvSpPr>
          <p:spPr>
            <a:xfrm>
              <a:off x="9080910" y="7961197"/>
              <a:ext cx="395329" cy="1447959"/>
            </a:xfrm>
            <a:custGeom>
              <a:avLst/>
              <a:gdLst/>
              <a:ahLst/>
              <a:cxnLst/>
              <a:rect l="l" t="t" r="r" b="b"/>
              <a:pathLst>
                <a:path w="12329" h="45157" extrusionOk="0">
                  <a:moveTo>
                    <a:pt x="863" y="0"/>
                  </a:moveTo>
                  <a:cubicBezTo>
                    <a:pt x="430" y="0"/>
                    <a:pt x="1" y="476"/>
                    <a:pt x="326" y="971"/>
                  </a:cubicBezTo>
                  <a:cubicBezTo>
                    <a:pt x="8315" y="13953"/>
                    <a:pt x="11047" y="29479"/>
                    <a:pt x="7976" y="44403"/>
                  </a:cubicBezTo>
                  <a:cubicBezTo>
                    <a:pt x="7901" y="44742"/>
                    <a:pt x="8127" y="45062"/>
                    <a:pt x="8447" y="45138"/>
                  </a:cubicBezTo>
                  <a:cubicBezTo>
                    <a:pt x="8485" y="45156"/>
                    <a:pt x="8523" y="45156"/>
                    <a:pt x="8579" y="45156"/>
                  </a:cubicBezTo>
                  <a:cubicBezTo>
                    <a:pt x="8862" y="45156"/>
                    <a:pt x="9126" y="44949"/>
                    <a:pt x="9182" y="44648"/>
                  </a:cubicBezTo>
                  <a:cubicBezTo>
                    <a:pt x="12329" y="29423"/>
                    <a:pt x="9540" y="13557"/>
                    <a:pt x="1381" y="330"/>
                  </a:cubicBezTo>
                  <a:cubicBezTo>
                    <a:pt x="1253" y="96"/>
                    <a:pt x="1057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3" name="Google Shape;863;p30"/>
            <p:cNvSpPr/>
            <p:nvPr/>
          </p:nvSpPr>
          <p:spPr>
            <a:xfrm>
              <a:off x="9018896" y="7844448"/>
              <a:ext cx="353420" cy="1584043"/>
            </a:xfrm>
            <a:custGeom>
              <a:avLst/>
              <a:gdLst/>
              <a:ahLst/>
              <a:cxnLst/>
              <a:rect l="l" t="t" r="r" b="b"/>
              <a:pathLst>
                <a:path w="11022" h="49401" extrusionOk="0">
                  <a:moveTo>
                    <a:pt x="819" y="1"/>
                  </a:moveTo>
                  <a:cubicBezTo>
                    <a:pt x="412" y="1"/>
                    <a:pt x="0" y="400"/>
                    <a:pt x="225" y="900"/>
                  </a:cubicBezTo>
                  <a:cubicBezTo>
                    <a:pt x="7310" y="15766"/>
                    <a:pt x="9759" y="32423"/>
                    <a:pt x="7234" y="48684"/>
                  </a:cubicBezTo>
                  <a:cubicBezTo>
                    <a:pt x="7178" y="49024"/>
                    <a:pt x="7404" y="49344"/>
                    <a:pt x="7743" y="49400"/>
                  </a:cubicBezTo>
                  <a:lnTo>
                    <a:pt x="7837" y="49400"/>
                  </a:lnTo>
                  <a:cubicBezTo>
                    <a:pt x="8139" y="49400"/>
                    <a:pt x="8403" y="49174"/>
                    <a:pt x="8440" y="48873"/>
                  </a:cubicBezTo>
                  <a:cubicBezTo>
                    <a:pt x="11022" y="32367"/>
                    <a:pt x="8553" y="15446"/>
                    <a:pt x="1356" y="353"/>
                  </a:cubicBezTo>
                  <a:cubicBezTo>
                    <a:pt x="1235" y="105"/>
                    <a:pt x="1028" y="1"/>
                    <a:pt x="8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4" name="Google Shape;864;p30"/>
            <p:cNvSpPr/>
            <p:nvPr/>
          </p:nvSpPr>
          <p:spPr>
            <a:xfrm>
              <a:off x="8814033" y="6761260"/>
              <a:ext cx="1513532" cy="1652085"/>
            </a:xfrm>
            <a:custGeom>
              <a:avLst/>
              <a:gdLst/>
              <a:ahLst/>
              <a:cxnLst/>
              <a:rect l="l" t="t" r="r" b="b"/>
              <a:pathLst>
                <a:path w="47202" h="51523" extrusionOk="0">
                  <a:moveTo>
                    <a:pt x="18366" y="1"/>
                  </a:moveTo>
                  <a:cubicBezTo>
                    <a:pt x="12187" y="1"/>
                    <a:pt x="5867" y="7919"/>
                    <a:pt x="3316" y="14406"/>
                  </a:cubicBezTo>
                  <a:cubicBezTo>
                    <a:pt x="2940" y="15367"/>
                    <a:pt x="0" y="23205"/>
                    <a:pt x="3053" y="31703"/>
                  </a:cubicBezTo>
                  <a:cubicBezTo>
                    <a:pt x="7432" y="43926"/>
                    <a:pt x="21964" y="51523"/>
                    <a:pt x="31328" y="51523"/>
                  </a:cubicBezTo>
                  <a:cubicBezTo>
                    <a:pt x="33931" y="51523"/>
                    <a:pt x="36135" y="50936"/>
                    <a:pt x="37610" y="49698"/>
                  </a:cubicBezTo>
                  <a:cubicBezTo>
                    <a:pt x="47201" y="41652"/>
                    <a:pt x="32485" y="707"/>
                    <a:pt x="18730" y="10"/>
                  </a:cubicBezTo>
                  <a:cubicBezTo>
                    <a:pt x="18609" y="4"/>
                    <a:pt x="18488" y="1"/>
                    <a:pt x="183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5" name="Google Shape;865;p30"/>
            <p:cNvSpPr/>
            <p:nvPr/>
          </p:nvSpPr>
          <p:spPr>
            <a:xfrm>
              <a:off x="9197081" y="6406301"/>
              <a:ext cx="1312933" cy="1512346"/>
            </a:xfrm>
            <a:custGeom>
              <a:avLst/>
              <a:gdLst/>
              <a:ahLst/>
              <a:cxnLst/>
              <a:rect l="l" t="t" r="r" b="b"/>
              <a:pathLst>
                <a:path w="40946" h="47165" extrusionOk="0">
                  <a:moveTo>
                    <a:pt x="22898" y="17845"/>
                  </a:moveTo>
                  <a:cubicBezTo>
                    <a:pt x="23106" y="17845"/>
                    <a:pt x="23276" y="17906"/>
                    <a:pt x="23384" y="18033"/>
                  </a:cubicBezTo>
                  <a:cubicBezTo>
                    <a:pt x="23705" y="18391"/>
                    <a:pt x="23309" y="19239"/>
                    <a:pt x="22536" y="19880"/>
                  </a:cubicBezTo>
                  <a:cubicBezTo>
                    <a:pt x="22020" y="20295"/>
                    <a:pt x="21461" y="20534"/>
                    <a:pt x="21057" y="20534"/>
                  </a:cubicBezTo>
                  <a:cubicBezTo>
                    <a:pt x="20857" y="20534"/>
                    <a:pt x="20695" y="20476"/>
                    <a:pt x="20596" y="20351"/>
                  </a:cubicBezTo>
                  <a:cubicBezTo>
                    <a:pt x="20294" y="19955"/>
                    <a:pt x="20652" y="19145"/>
                    <a:pt x="21425" y="18504"/>
                  </a:cubicBezTo>
                  <a:cubicBezTo>
                    <a:pt x="21937" y="18080"/>
                    <a:pt x="22490" y="17845"/>
                    <a:pt x="22898" y="17845"/>
                  </a:cubicBezTo>
                  <a:close/>
                  <a:moveTo>
                    <a:pt x="16296" y="24381"/>
                  </a:moveTo>
                  <a:cubicBezTo>
                    <a:pt x="16574" y="24381"/>
                    <a:pt x="16849" y="24443"/>
                    <a:pt x="17034" y="24647"/>
                  </a:cubicBezTo>
                  <a:cubicBezTo>
                    <a:pt x="17373" y="25042"/>
                    <a:pt x="17242" y="25777"/>
                    <a:pt x="16902" y="26173"/>
                  </a:cubicBezTo>
                  <a:cubicBezTo>
                    <a:pt x="16808" y="26248"/>
                    <a:pt x="16733" y="26324"/>
                    <a:pt x="16620" y="26361"/>
                  </a:cubicBezTo>
                  <a:lnTo>
                    <a:pt x="14886" y="24722"/>
                  </a:lnTo>
                  <a:cubicBezTo>
                    <a:pt x="15093" y="24628"/>
                    <a:pt x="15301" y="24553"/>
                    <a:pt x="15527" y="24496"/>
                  </a:cubicBezTo>
                  <a:cubicBezTo>
                    <a:pt x="15719" y="24448"/>
                    <a:pt x="16008" y="24381"/>
                    <a:pt x="16296" y="24381"/>
                  </a:cubicBezTo>
                  <a:close/>
                  <a:moveTo>
                    <a:pt x="22442" y="1"/>
                  </a:moveTo>
                  <a:lnTo>
                    <a:pt x="22367" y="38"/>
                  </a:lnTo>
                  <a:cubicBezTo>
                    <a:pt x="20765" y="773"/>
                    <a:pt x="19220" y="1583"/>
                    <a:pt x="17694" y="2450"/>
                  </a:cubicBezTo>
                  <a:cubicBezTo>
                    <a:pt x="16450" y="3204"/>
                    <a:pt x="15169" y="4033"/>
                    <a:pt x="14641" y="5371"/>
                  </a:cubicBezTo>
                  <a:cubicBezTo>
                    <a:pt x="14133" y="6501"/>
                    <a:pt x="14321" y="7877"/>
                    <a:pt x="14773" y="9026"/>
                  </a:cubicBezTo>
                  <a:cubicBezTo>
                    <a:pt x="15244" y="10195"/>
                    <a:pt x="15941" y="11287"/>
                    <a:pt x="16507" y="12399"/>
                  </a:cubicBezTo>
                  <a:cubicBezTo>
                    <a:pt x="17317" y="13944"/>
                    <a:pt x="17901" y="15602"/>
                    <a:pt x="18259" y="17317"/>
                  </a:cubicBezTo>
                  <a:lnTo>
                    <a:pt x="18221" y="17336"/>
                  </a:lnTo>
                  <a:cubicBezTo>
                    <a:pt x="17355" y="17223"/>
                    <a:pt x="16544" y="16884"/>
                    <a:pt x="15866" y="16337"/>
                  </a:cubicBezTo>
                  <a:lnTo>
                    <a:pt x="12079" y="10364"/>
                  </a:lnTo>
                  <a:cubicBezTo>
                    <a:pt x="11381" y="8894"/>
                    <a:pt x="10703" y="7406"/>
                    <a:pt x="10025" y="5936"/>
                  </a:cubicBezTo>
                  <a:cubicBezTo>
                    <a:pt x="9931" y="5729"/>
                    <a:pt x="9780" y="5465"/>
                    <a:pt x="9497" y="5465"/>
                  </a:cubicBezTo>
                  <a:cubicBezTo>
                    <a:pt x="9346" y="5522"/>
                    <a:pt x="9215" y="5635"/>
                    <a:pt x="9139" y="5748"/>
                  </a:cubicBezTo>
                  <a:cubicBezTo>
                    <a:pt x="7029" y="8141"/>
                    <a:pt x="6671" y="11740"/>
                    <a:pt x="7745" y="14773"/>
                  </a:cubicBezTo>
                  <a:cubicBezTo>
                    <a:pt x="8762" y="17694"/>
                    <a:pt x="10948" y="20049"/>
                    <a:pt x="13511" y="21839"/>
                  </a:cubicBezTo>
                  <a:lnTo>
                    <a:pt x="13473" y="21896"/>
                  </a:lnTo>
                  <a:cubicBezTo>
                    <a:pt x="13831" y="22273"/>
                    <a:pt x="14151" y="22819"/>
                    <a:pt x="14170" y="23328"/>
                  </a:cubicBezTo>
                  <a:cubicBezTo>
                    <a:pt x="14170" y="23535"/>
                    <a:pt x="14114" y="23724"/>
                    <a:pt x="14038" y="23912"/>
                  </a:cubicBezTo>
                  <a:lnTo>
                    <a:pt x="4353" y="14773"/>
                  </a:lnTo>
                  <a:cubicBezTo>
                    <a:pt x="4052" y="14283"/>
                    <a:pt x="3712" y="13812"/>
                    <a:pt x="3449" y="13285"/>
                  </a:cubicBezTo>
                  <a:lnTo>
                    <a:pt x="3392" y="13247"/>
                  </a:lnTo>
                  <a:cubicBezTo>
                    <a:pt x="3298" y="13379"/>
                    <a:pt x="3241" y="13530"/>
                    <a:pt x="3147" y="13662"/>
                  </a:cubicBezTo>
                  <a:lnTo>
                    <a:pt x="3110" y="13605"/>
                  </a:lnTo>
                  <a:lnTo>
                    <a:pt x="3110" y="13605"/>
                  </a:lnTo>
                  <a:cubicBezTo>
                    <a:pt x="3110" y="13643"/>
                    <a:pt x="3110" y="13680"/>
                    <a:pt x="3128" y="13718"/>
                  </a:cubicBezTo>
                  <a:cubicBezTo>
                    <a:pt x="1470" y="16620"/>
                    <a:pt x="1677" y="20483"/>
                    <a:pt x="3750" y="23102"/>
                  </a:cubicBezTo>
                  <a:cubicBezTo>
                    <a:pt x="4805" y="24421"/>
                    <a:pt x="6162" y="25476"/>
                    <a:pt x="7707" y="26192"/>
                  </a:cubicBezTo>
                  <a:cubicBezTo>
                    <a:pt x="9233" y="26889"/>
                    <a:pt x="10816" y="27492"/>
                    <a:pt x="12437" y="28001"/>
                  </a:cubicBezTo>
                  <a:lnTo>
                    <a:pt x="12606" y="28152"/>
                  </a:lnTo>
                  <a:cubicBezTo>
                    <a:pt x="12361" y="28378"/>
                    <a:pt x="12079" y="28566"/>
                    <a:pt x="11758" y="28641"/>
                  </a:cubicBezTo>
                  <a:lnTo>
                    <a:pt x="1715" y="25099"/>
                  </a:lnTo>
                  <a:cubicBezTo>
                    <a:pt x="1470" y="24892"/>
                    <a:pt x="1206" y="24703"/>
                    <a:pt x="980" y="24496"/>
                  </a:cubicBezTo>
                  <a:lnTo>
                    <a:pt x="867" y="24440"/>
                  </a:lnTo>
                  <a:cubicBezTo>
                    <a:pt x="302" y="25174"/>
                    <a:pt x="95" y="26117"/>
                    <a:pt x="321" y="27002"/>
                  </a:cubicBezTo>
                  <a:cubicBezTo>
                    <a:pt x="528" y="27888"/>
                    <a:pt x="924" y="28698"/>
                    <a:pt x="1508" y="29395"/>
                  </a:cubicBezTo>
                  <a:cubicBezTo>
                    <a:pt x="3560" y="31961"/>
                    <a:pt x="6660" y="33446"/>
                    <a:pt x="9932" y="33446"/>
                  </a:cubicBezTo>
                  <a:cubicBezTo>
                    <a:pt x="10144" y="33446"/>
                    <a:pt x="10358" y="33440"/>
                    <a:pt x="10571" y="33427"/>
                  </a:cubicBezTo>
                  <a:lnTo>
                    <a:pt x="10571" y="33484"/>
                  </a:lnTo>
                  <a:cubicBezTo>
                    <a:pt x="8859" y="34151"/>
                    <a:pt x="7046" y="34490"/>
                    <a:pt x="5228" y="34490"/>
                  </a:cubicBezTo>
                  <a:cubicBezTo>
                    <a:pt x="4325" y="34490"/>
                    <a:pt x="3420" y="34407"/>
                    <a:pt x="2525" y="34238"/>
                  </a:cubicBezTo>
                  <a:cubicBezTo>
                    <a:pt x="2179" y="34174"/>
                    <a:pt x="1814" y="34106"/>
                    <a:pt x="1477" y="34106"/>
                  </a:cubicBezTo>
                  <a:cubicBezTo>
                    <a:pt x="1118" y="34106"/>
                    <a:pt x="790" y="34183"/>
                    <a:pt x="547" y="34426"/>
                  </a:cubicBezTo>
                  <a:cubicBezTo>
                    <a:pt x="453" y="34520"/>
                    <a:pt x="377" y="34633"/>
                    <a:pt x="321" y="34765"/>
                  </a:cubicBezTo>
                  <a:lnTo>
                    <a:pt x="0" y="34765"/>
                  </a:lnTo>
                  <a:cubicBezTo>
                    <a:pt x="76" y="34803"/>
                    <a:pt x="151" y="34859"/>
                    <a:pt x="227" y="34897"/>
                  </a:cubicBezTo>
                  <a:cubicBezTo>
                    <a:pt x="38" y="35444"/>
                    <a:pt x="208" y="36141"/>
                    <a:pt x="453" y="36706"/>
                  </a:cubicBezTo>
                  <a:cubicBezTo>
                    <a:pt x="1696" y="39664"/>
                    <a:pt x="3826" y="42152"/>
                    <a:pt x="6539" y="43847"/>
                  </a:cubicBezTo>
                  <a:cubicBezTo>
                    <a:pt x="7836" y="44673"/>
                    <a:pt x="9268" y="45287"/>
                    <a:pt x="10769" y="45287"/>
                  </a:cubicBezTo>
                  <a:cubicBezTo>
                    <a:pt x="10947" y="45287"/>
                    <a:pt x="11126" y="45279"/>
                    <a:pt x="11306" y="45261"/>
                  </a:cubicBezTo>
                  <a:cubicBezTo>
                    <a:pt x="13002" y="45072"/>
                    <a:pt x="14528" y="44017"/>
                    <a:pt x="15621" y="42717"/>
                  </a:cubicBezTo>
                  <a:cubicBezTo>
                    <a:pt x="16695" y="41398"/>
                    <a:pt x="17411" y="39834"/>
                    <a:pt x="18108" y="38232"/>
                  </a:cubicBezTo>
                  <a:lnTo>
                    <a:pt x="18674" y="38213"/>
                  </a:lnTo>
                  <a:cubicBezTo>
                    <a:pt x="19540" y="40154"/>
                    <a:pt x="20426" y="42114"/>
                    <a:pt x="21726" y="43791"/>
                  </a:cubicBezTo>
                  <a:cubicBezTo>
                    <a:pt x="23045" y="45487"/>
                    <a:pt x="24892" y="46825"/>
                    <a:pt x="26983" y="47107"/>
                  </a:cubicBezTo>
                  <a:cubicBezTo>
                    <a:pt x="27263" y="47146"/>
                    <a:pt x="27543" y="47164"/>
                    <a:pt x="27823" y="47164"/>
                  </a:cubicBezTo>
                  <a:cubicBezTo>
                    <a:pt x="29868" y="47164"/>
                    <a:pt x="31903" y="46172"/>
                    <a:pt x="33427" y="44714"/>
                  </a:cubicBezTo>
                  <a:cubicBezTo>
                    <a:pt x="35142" y="43094"/>
                    <a:pt x="36273" y="40983"/>
                    <a:pt x="37196" y="38779"/>
                  </a:cubicBezTo>
                  <a:lnTo>
                    <a:pt x="37196" y="38779"/>
                  </a:lnTo>
                  <a:cubicBezTo>
                    <a:pt x="36668" y="38986"/>
                    <a:pt x="36122" y="39174"/>
                    <a:pt x="35594" y="39382"/>
                  </a:cubicBezTo>
                  <a:lnTo>
                    <a:pt x="25928" y="37026"/>
                  </a:lnTo>
                  <a:cubicBezTo>
                    <a:pt x="25928" y="36593"/>
                    <a:pt x="26098" y="36178"/>
                    <a:pt x="26380" y="35858"/>
                  </a:cubicBezTo>
                  <a:cubicBezTo>
                    <a:pt x="26616" y="35648"/>
                    <a:pt x="26938" y="35543"/>
                    <a:pt x="27255" y="35543"/>
                  </a:cubicBezTo>
                  <a:cubicBezTo>
                    <a:pt x="27649" y="35543"/>
                    <a:pt x="28037" y="35704"/>
                    <a:pt x="28246" y="36028"/>
                  </a:cubicBezTo>
                  <a:lnTo>
                    <a:pt x="28170" y="36292"/>
                  </a:lnTo>
                  <a:cubicBezTo>
                    <a:pt x="29536" y="36767"/>
                    <a:pt x="30972" y="37230"/>
                    <a:pt x="32405" y="37230"/>
                  </a:cubicBezTo>
                  <a:cubicBezTo>
                    <a:pt x="32791" y="37230"/>
                    <a:pt x="33176" y="37197"/>
                    <a:pt x="33559" y="37121"/>
                  </a:cubicBezTo>
                  <a:cubicBezTo>
                    <a:pt x="34954" y="36838"/>
                    <a:pt x="36197" y="36047"/>
                    <a:pt x="37045" y="34878"/>
                  </a:cubicBezTo>
                  <a:cubicBezTo>
                    <a:pt x="37855" y="33691"/>
                    <a:pt x="38176" y="32240"/>
                    <a:pt x="37931" y="30827"/>
                  </a:cubicBezTo>
                  <a:lnTo>
                    <a:pt x="37893" y="30714"/>
                  </a:lnTo>
                  <a:cubicBezTo>
                    <a:pt x="37460" y="30940"/>
                    <a:pt x="37008" y="31129"/>
                    <a:pt x="36574" y="31336"/>
                  </a:cubicBezTo>
                  <a:lnTo>
                    <a:pt x="24515" y="31374"/>
                  </a:lnTo>
                  <a:cubicBezTo>
                    <a:pt x="24515" y="31355"/>
                    <a:pt x="24553" y="31336"/>
                    <a:pt x="24553" y="31336"/>
                  </a:cubicBezTo>
                  <a:cubicBezTo>
                    <a:pt x="24609" y="30940"/>
                    <a:pt x="24911" y="30620"/>
                    <a:pt x="25306" y="30545"/>
                  </a:cubicBezTo>
                  <a:cubicBezTo>
                    <a:pt x="25532" y="30477"/>
                    <a:pt x="25765" y="30443"/>
                    <a:pt x="25997" y="30443"/>
                  </a:cubicBezTo>
                  <a:cubicBezTo>
                    <a:pt x="26151" y="30443"/>
                    <a:pt x="26305" y="30458"/>
                    <a:pt x="26456" y="30488"/>
                  </a:cubicBezTo>
                  <a:cubicBezTo>
                    <a:pt x="27040" y="30526"/>
                    <a:pt x="27629" y="30545"/>
                    <a:pt x="28217" y="30545"/>
                  </a:cubicBezTo>
                  <a:cubicBezTo>
                    <a:pt x="28806" y="30545"/>
                    <a:pt x="29395" y="30526"/>
                    <a:pt x="29979" y="30488"/>
                  </a:cubicBezTo>
                  <a:cubicBezTo>
                    <a:pt x="31920" y="30375"/>
                    <a:pt x="33842" y="30073"/>
                    <a:pt x="35632" y="29320"/>
                  </a:cubicBezTo>
                  <a:cubicBezTo>
                    <a:pt x="37422" y="28547"/>
                    <a:pt x="39043" y="27322"/>
                    <a:pt x="39928" y="25570"/>
                  </a:cubicBezTo>
                  <a:cubicBezTo>
                    <a:pt x="40851" y="23912"/>
                    <a:pt x="40946" y="21726"/>
                    <a:pt x="40022" y="20030"/>
                  </a:cubicBezTo>
                  <a:lnTo>
                    <a:pt x="39872" y="19955"/>
                  </a:lnTo>
                  <a:cubicBezTo>
                    <a:pt x="39834" y="20087"/>
                    <a:pt x="39796" y="20219"/>
                    <a:pt x="39759" y="20351"/>
                  </a:cubicBezTo>
                  <a:lnTo>
                    <a:pt x="30073" y="24477"/>
                  </a:lnTo>
                  <a:cubicBezTo>
                    <a:pt x="32165" y="23215"/>
                    <a:pt x="34143" y="21745"/>
                    <a:pt x="35632" y="19823"/>
                  </a:cubicBezTo>
                  <a:cubicBezTo>
                    <a:pt x="37554" y="17260"/>
                    <a:pt x="38534" y="13756"/>
                    <a:pt x="37309" y="10816"/>
                  </a:cubicBezTo>
                  <a:lnTo>
                    <a:pt x="37234" y="10779"/>
                  </a:lnTo>
                  <a:cubicBezTo>
                    <a:pt x="36970" y="11457"/>
                    <a:pt x="36631" y="12116"/>
                    <a:pt x="36254" y="12757"/>
                  </a:cubicBezTo>
                  <a:lnTo>
                    <a:pt x="24025" y="21594"/>
                  </a:lnTo>
                  <a:cubicBezTo>
                    <a:pt x="23629" y="21538"/>
                    <a:pt x="23252" y="21368"/>
                    <a:pt x="22913" y="21142"/>
                  </a:cubicBezTo>
                  <a:cubicBezTo>
                    <a:pt x="22951" y="20238"/>
                    <a:pt x="23780" y="19597"/>
                    <a:pt x="24571" y="19126"/>
                  </a:cubicBezTo>
                  <a:cubicBezTo>
                    <a:pt x="26060" y="18184"/>
                    <a:pt x="27586" y="17260"/>
                    <a:pt x="29075" y="16337"/>
                  </a:cubicBezTo>
                  <a:cubicBezTo>
                    <a:pt x="30545" y="15433"/>
                    <a:pt x="32071" y="14453"/>
                    <a:pt x="32900" y="12946"/>
                  </a:cubicBezTo>
                  <a:cubicBezTo>
                    <a:pt x="33785" y="11514"/>
                    <a:pt x="33880" y="9686"/>
                    <a:pt x="33541" y="8046"/>
                  </a:cubicBezTo>
                  <a:cubicBezTo>
                    <a:pt x="33201" y="6351"/>
                    <a:pt x="32466" y="4824"/>
                    <a:pt x="31769" y="3298"/>
                  </a:cubicBezTo>
                  <a:lnTo>
                    <a:pt x="31392" y="3260"/>
                  </a:lnTo>
                  <a:cubicBezTo>
                    <a:pt x="31392" y="3317"/>
                    <a:pt x="31374" y="3392"/>
                    <a:pt x="31355" y="3449"/>
                  </a:cubicBezTo>
                  <a:lnTo>
                    <a:pt x="31336" y="3336"/>
                  </a:lnTo>
                  <a:lnTo>
                    <a:pt x="26474" y="10345"/>
                  </a:lnTo>
                  <a:lnTo>
                    <a:pt x="26135" y="10609"/>
                  </a:lnTo>
                  <a:cubicBezTo>
                    <a:pt x="24911" y="11608"/>
                    <a:pt x="23780" y="12757"/>
                    <a:pt x="23102" y="14189"/>
                  </a:cubicBezTo>
                  <a:lnTo>
                    <a:pt x="22970" y="14246"/>
                  </a:lnTo>
                  <a:cubicBezTo>
                    <a:pt x="22612" y="13040"/>
                    <a:pt x="23196" y="11702"/>
                    <a:pt x="23874" y="10647"/>
                  </a:cubicBezTo>
                  <a:cubicBezTo>
                    <a:pt x="24571" y="9479"/>
                    <a:pt x="25514" y="8348"/>
                    <a:pt x="25834" y="7029"/>
                  </a:cubicBezTo>
                  <a:cubicBezTo>
                    <a:pt x="26060" y="5672"/>
                    <a:pt x="25721" y="4297"/>
                    <a:pt x="25024" y="3110"/>
                  </a:cubicBezTo>
                  <a:cubicBezTo>
                    <a:pt x="24326" y="1923"/>
                    <a:pt x="23384" y="962"/>
                    <a:pt x="22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6" name="Google Shape;866;p30"/>
            <p:cNvSpPr/>
            <p:nvPr/>
          </p:nvSpPr>
          <p:spPr>
            <a:xfrm>
              <a:off x="8214064" y="6971863"/>
              <a:ext cx="1238607" cy="1042177"/>
            </a:xfrm>
            <a:custGeom>
              <a:avLst/>
              <a:gdLst/>
              <a:ahLst/>
              <a:cxnLst/>
              <a:rect l="l" t="t" r="r" b="b"/>
              <a:pathLst>
                <a:path w="38628" h="32502" extrusionOk="0">
                  <a:moveTo>
                    <a:pt x="21573" y="12651"/>
                  </a:moveTo>
                  <a:lnTo>
                    <a:pt x="22480" y="14112"/>
                  </a:lnTo>
                  <a:cubicBezTo>
                    <a:pt x="22464" y="14114"/>
                    <a:pt x="22448" y="14114"/>
                    <a:pt x="22432" y="14114"/>
                  </a:cubicBezTo>
                  <a:cubicBezTo>
                    <a:pt x="22166" y="14114"/>
                    <a:pt x="21907" y="13966"/>
                    <a:pt x="21783" y="13717"/>
                  </a:cubicBezTo>
                  <a:cubicBezTo>
                    <a:pt x="21594" y="13415"/>
                    <a:pt x="21613" y="13038"/>
                    <a:pt x="21575" y="12662"/>
                  </a:cubicBezTo>
                  <a:cubicBezTo>
                    <a:pt x="21575" y="12662"/>
                    <a:pt x="21575" y="12657"/>
                    <a:pt x="21573" y="12651"/>
                  </a:cubicBezTo>
                  <a:close/>
                  <a:moveTo>
                    <a:pt x="14910" y="14595"/>
                  </a:moveTo>
                  <a:cubicBezTo>
                    <a:pt x="15249" y="14595"/>
                    <a:pt x="15721" y="14811"/>
                    <a:pt x="16149" y="15186"/>
                  </a:cubicBezTo>
                  <a:cubicBezTo>
                    <a:pt x="16770" y="15733"/>
                    <a:pt x="17053" y="16392"/>
                    <a:pt x="16789" y="16694"/>
                  </a:cubicBezTo>
                  <a:cubicBezTo>
                    <a:pt x="16704" y="16791"/>
                    <a:pt x="16573" y="16837"/>
                    <a:pt x="16413" y="16837"/>
                  </a:cubicBezTo>
                  <a:cubicBezTo>
                    <a:pt x="16075" y="16837"/>
                    <a:pt x="15609" y="16631"/>
                    <a:pt x="15188" y="16261"/>
                  </a:cubicBezTo>
                  <a:cubicBezTo>
                    <a:pt x="14566" y="15733"/>
                    <a:pt x="14283" y="15036"/>
                    <a:pt x="14547" y="14734"/>
                  </a:cubicBezTo>
                  <a:cubicBezTo>
                    <a:pt x="14629" y="14640"/>
                    <a:pt x="14756" y="14595"/>
                    <a:pt x="14910" y="14595"/>
                  </a:cubicBezTo>
                  <a:close/>
                  <a:moveTo>
                    <a:pt x="21411" y="18777"/>
                  </a:moveTo>
                  <a:cubicBezTo>
                    <a:pt x="21627" y="18777"/>
                    <a:pt x="21845" y="18833"/>
                    <a:pt x="22009" y="18936"/>
                  </a:cubicBezTo>
                  <a:cubicBezTo>
                    <a:pt x="22084" y="18993"/>
                    <a:pt x="22141" y="19068"/>
                    <a:pt x="22197" y="19143"/>
                  </a:cubicBezTo>
                  <a:lnTo>
                    <a:pt x="21104" y="20764"/>
                  </a:lnTo>
                  <a:cubicBezTo>
                    <a:pt x="20991" y="20613"/>
                    <a:pt x="20897" y="20462"/>
                    <a:pt x="20822" y="20293"/>
                  </a:cubicBezTo>
                  <a:cubicBezTo>
                    <a:pt x="20690" y="19991"/>
                    <a:pt x="20464" y="19388"/>
                    <a:pt x="20746" y="19030"/>
                  </a:cubicBezTo>
                  <a:cubicBezTo>
                    <a:pt x="20900" y="18856"/>
                    <a:pt x="21154" y="18777"/>
                    <a:pt x="21411" y="18777"/>
                  </a:cubicBezTo>
                  <a:close/>
                  <a:moveTo>
                    <a:pt x="16823" y="1"/>
                  </a:moveTo>
                  <a:cubicBezTo>
                    <a:pt x="15809" y="1"/>
                    <a:pt x="14800" y="323"/>
                    <a:pt x="13963" y="941"/>
                  </a:cubicBezTo>
                  <a:lnTo>
                    <a:pt x="13906" y="1073"/>
                  </a:lnTo>
                  <a:cubicBezTo>
                    <a:pt x="14019" y="1073"/>
                    <a:pt x="14151" y="1092"/>
                    <a:pt x="14264" y="1111"/>
                  </a:cubicBezTo>
                  <a:lnTo>
                    <a:pt x="18900" y="8441"/>
                  </a:lnTo>
                  <a:cubicBezTo>
                    <a:pt x="17581" y="6915"/>
                    <a:pt x="16130" y="5501"/>
                    <a:pt x="14377" y="4540"/>
                  </a:cubicBezTo>
                  <a:cubicBezTo>
                    <a:pt x="13097" y="3869"/>
                    <a:pt x="11625" y="3464"/>
                    <a:pt x="10190" y="3464"/>
                  </a:cubicBezTo>
                  <a:cubicBezTo>
                    <a:pt x="9005" y="3464"/>
                    <a:pt x="7846" y="3740"/>
                    <a:pt x="6840" y="4371"/>
                  </a:cubicBezTo>
                  <a:lnTo>
                    <a:pt x="6803" y="4427"/>
                  </a:lnTo>
                  <a:cubicBezTo>
                    <a:pt x="7406" y="4559"/>
                    <a:pt x="7990" y="4748"/>
                    <a:pt x="8555" y="4974"/>
                  </a:cubicBezTo>
                  <a:lnTo>
                    <a:pt x="17354" y="13754"/>
                  </a:lnTo>
                  <a:cubicBezTo>
                    <a:pt x="17354" y="14075"/>
                    <a:pt x="17279" y="14414"/>
                    <a:pt x="17128" y="14715"/>
                  </a:cubicBezTo>
                  <a:cubicBezTo>
                    <a:pt x="17077" y="14722"/>
                    <a:pt x="17026" y="14725"/>
                    <a:pt x="16975" y="14725"/>
                  </a:cubicBezTo>
                  <a:cubicBezTo>
                    <a:pt x="16304" y="14725"/>
                    <a:pt x="15720" y="14167"/>
                    <a:pt x="15282" y="13641"/>
                  </a:cubicBezTo>
                  <a:cubicBezTo>
                    <a:pt x="14302" y="12549"/>
                    <a:pt x="13360" y="11418"/>
                    <a:pt x="12418" y="10344"/>
                  </a:cubicBezTo>
                  <a:cubicBezTo>
                    <a:pt x="11457" y="9270"/>
                    <a:pt x="10496" y="8139"/>
                    <a:pt x="9139" y="7668"/>
                  </a:cubicBezTo>
                  <a:cubicBezTo>
                    <a:pt x="8591" y="7443"/>
                    <a:pt x="8005" y="7344"/>
                    <a:pt x="7413" y="7344"/>
                  </a:cubicBezTo>
                  <a:cubicBezTo>
                    <a:pt x="6622" y="7344"/>
                    <a:pt x="5821" y="7520"/>
                    <a:pt x="5088" y="7800"/>
                  </a:cubicBezTo>
                  <a:cubicBezTo>
                    <a:pt x="3788" y="8309"/>
                    <a:pt x="2601" y="9100"/>
                    <a:pt x="1451" y="9873"/>
                  </a:cubicBezTo>
                  <a:lnTo>
                    <a:pt x="1470" y="10193"/>
                  </a:lnTo>
                  <a:lnTo>
                    <a:pt x="1621" y="10193"/>
                  </a:lnTo>
                  <a:lnTo>
                    <a:pt x="1527" y="10212"/>
                  </a:lnTo>
                  <a:lnTo>
                    <a:pt x="7877" y="13246"/>
                  </a:lnTo>
                  <a:lnTo>
                    <a:pt x="8140" y="13491"/>
                  </a:lnTo>
                  <a:cubicBezTo>
                    <a:pt x="9139" y="14357"/>
                    <a:pt x="10213" y="15130"/>
                    <a:pt x="11457" y="15488"/>
                  </a:cubicBezTo>
                  <a:lnTo>
                    <a:pt x="11532" y="15582"/>
                  </a:lnTo>
                  <a:cubicBezTo>
                    <a:pt x="11192" y="15746"/>
                    <a:pt x="10822" y="15813"/>
                    <a:pt x="10444" y="15813"/>
                  </a:cubicBezTo>
                  <a:cubicBezTo>
                    <a:pt x="9775" y="15813"/>
                    <a:pt x="9081" y="15602"/>
                    <a:pt x="8480" y="15337"/>
                  </a:cubicBezTo>
                  <a:cubicBezTo>
                    <a:pt x="7424" y="14923"/>
                    <a:pt x="6388" y="14301"/>
                    <a:pt x="5276" y="14226"/>
                  </a:cubicBezTo>
                  <a:cubicBezTo>
                    <a:pt x="4146" y="14226"/>
                    <a:pt x="3053" y="14640"/>
                    <a:pt x="2205" y="15394"/>
                  </a:cubicBezTo>
                  <a:cubicBezTo>
                    <a:pt x="1319" y="16110"/>
                    <a:pt x="660" y="17014"/>
                    <a:pt x="0" y="17919"/>
                  </a:cubicBezTo>
                  <a:lnTo>
                    <a:pt x="57" y="17975"/>
                  </a:lnTo>
                  <a:cubicBezTo>
                    <a:pt x="867" y="19181"/>
                    <a:pt x="1715" y="20331"/>
                    <a:pt x="2638" y="21442"/>
                  </a:cubicBezTo>
                  <a:cubicBezTo>
                    <a:pt x="3392" y="22366"/>
                    <a:pt x="4259" y="23289"/>
                    <a:pt x="5408" y="23571"/>
                  </a:cubicBezTo>
                  <a:cubicBezTo>
                    <a:pt x="5642" y="23629"/>
                    <a:pt x="5880" y="23655"/>
                    <a:pt x="6118" y="23655"/>
                  </a:cubicBezTo>
                  <a:cubicBezTo>
                    <a:pt x="6899" y="23655"/>
                    <a:pt x="7688" y="23373"/>
                    <a:pt x="8367" y="22968"/>
                  </a:cubicBezTo>
                  <a:cubicBezTo>
                    <a:pt x="9252" y="22441"/>
                    <a:pt x="10062" y="21725"/>
                    <a:pt x="10891" y="21122"/>
                  </a:cubicBezTo>
                  <a:cubicBezTo>
                    <a:pt x="12041" y="20255"/>
                    <a:pt x="13303" y="19558"/>
                    <a:pt x="14641" y="19049"/>
                  </a:cubicBezTo>
                  <a:lnTo>
                    <a:pt x="14679" y="19068"/>
                  </a:lnTo>
                  <a:cubicBezTo>
                    <a:pt x="14698" y="19784"/>
                    <a:pt x="14528" y="20500"/>
                    <a:pt x="14170" y="21122"/>
                  </a:cubicBezTo>
                  <a:lnTo>
                    <a:pt x="9817" y="24985"/>
                  </a:lnTo>
                  <a:lnTo>
                    <a:pt x="6482" y="27246"/>
                  </a:lnTo>
                  <a:cubicBezTo>
                    <a:pt x="6331" y="27359"/>
                    <a:pt x="6124" y="27510"/>
                    <a:pt x="6162" y="27736"/>
                  </a:cubicBezTo>
                  <a:cubicBezTo>
                    <a:pt x="6237" y="27849"/>
                    <a:pt x="6331" y="27924"/>
                    <a:pt x="6445" y="27981"/>
                  </a:cubicBezTo>
                  <a:cubicBezTo>
                    <a:pt x="7509" y="28648"/>
                    <a:pt x="8747" y="28958"/>
                    <a:pt x="10003" y="28958"/>
                  </a:cubicBezTo>
                  <a:cubicBezTo>
                    <a:pt x="11369" y="28958"/>
                    <a:pt x="12755" y="28592"/>
                    <a:pt x="13963" y="27924"/>
                  </a:cubicBezTo>
                  <a:cubicBezTo>
                    <a:pt x="16205" y="26718"/>
                    <a:pt x="17844" y="24627"/>
                    <a:pt x="18956" y="22309"/>
                  </a:cubicBezTo>
                  <a:lnTo>
                    <a:pt x="19013" y="22328"/>
                  </a:lnTo>
                  <a:cubicBezTo>
                    <a:pt x="19258" y="21951"/>
                    <a:pt x="19653" y="21687"/>
                    <a:pt x="20087" y="21574"/>
                  </a:cubicBezTo>
                  <a:cubicBezTo>
                    <a:pt x="20149" y="21566"/>
                    <a:pt x="20212" y="21562"/>
                    <a:pt x="20275" y="21562"/>
                  </a:cubicBezTo>
                  <a:cubicBezTo>
                    <a:pt x="20366" y="21562"/>
                    <a:pt x="20458" y="21571"/>
                    <a:pt x="20558" y="21593"/>
                  </a:cubicBezTo>
                  <a:lnTo>
                    <a:pt x="14415" y="30694"/>
                  </a:lnTo>
                  <a:cubicBezTo>
                    <a:pt x="14038" y="30995"/>
                    <a:pt x="13699" y="31335"/>
                    <a:pt x="13322" y="31617"/>
                  </a:cubicBezTo>
                  <a:lnTo>
                    <a:pt x="13284" y="31674"/>
                  </a:lnTo>
                  <a:cubicBezTo>
                    <a:pt x="13416" y="31730"/>
                    <a:pt x="13529" y="31749"/>
                    <a:pt x="13661" y="31806"/>
                  </a:cubicBezTo>
                  <a:lnTo>
                    <a:pt x="13624" y="31825"/>
                  </a:lnTo>
                  <a:cubicBezTo>
                    <a:pt x="13661" y="31825"/>
                    <a:pt x="13680" y="31806"/>
                    <a:pt x="13699" y="31806"/>
                  </a:cubicBezTo>
                  <a:cubicBezTo>
                    <a:pt x="14471" y="32093"/>
                    <a:pt x="15289" y="32232"/>
                    <a:pt x="16108" y="32232"/>
                  </a:cubicBezTo>
                  <a:cubicBezTo>
                    <a:pt x="18028" y="32232"/>
                    <a:pt x="19947" y="31467"/>
                    <a:pt x="21255" y="30053"/>
                  </a:cubicBezTo>
                  <a:cubicBezTo>
                    <a:pt x="22197" y="29017"/>
                    <a:pt x="22875" y="27755"/>
                    <a:pt x="23233" y="26417"/>
                  </a:cubicBezTo>
                  <a:cubicBezTo>
                    <a:pt x="23610" y="25060"/>
                    <a:pt x="23893" y="23685"/>
                    <a:pt x="24081" y="22309"/>
                  </a:cubicBezTo>
                  <a:lnTo>
                    <a:pt x="24194" y="22158"/>
                  </a:lnTo>
                  <a:cubicBezTo>
                    <a:pt x="24421" y="22328"/>
                    <a:pt x="24590" y="22535"/>
                    <a:pt x="24703" y="22780"/>
                  </a:cubicBezTo>
                  <a:lnTo>
                    <a:pt x="23139" y="31429"/>
                  </a:lnTo>
                  <a:cubicBezTo>
                    <a:pt x="23007" y="31655"/>
                    <a:pt x="22913" y="31881"/>
                    <a:pt x="22744" y="32088"/>
                  </a:cubicBezTo>
                  <a:lnTo>
                    <a:pt x="22725" y="32201"/>
                  </a:lnTo>
                  <a:cubicBezTo>
                    <a:pt x="23093" y="32401"/>
                    <a:pt x="23503" y="32501"/>
                    <a:pt x="23914" y="32501"/>
                  </a:cubicBezTo>
                  <a:cubicBezTo>
                    <a:pt x="24239" y="32501"/>
                    <a:pt x="24565" y="32439"/>
                    <a:pt x="24873" y="32314"/>
                  </a:cubicBezTo>
                  <a:cubicBezTo>
                    <a:pt x="25570" y="32032"/>
                    <a:pt x="26173" y="31580"/>
                    <a:pt x="26663" y="31033"/>
                  </a:cubicBezTo>
                  <a:cubicBezTo>
                    <a:pt x="28604" y="28885"/>
                    <a:pt x="29376" y="25927"/>
                    <a:pt x="28754" y="23119"/>
                  </a:cubicBezTo>
                  <a:lnTo>
                    <a:pt x="28792" y="23100"/>
                  </a:lnTo>
                  <a:cubicBezTo>
                    <a:pt x="29960" y="25060"/>
                    <a:pt x="30526" y="27302"/>
                    <a:pt x="30469" y="29563"/>
                  </a:cubicBezTo>
                  <a:cubicBezTo>
                    <a:pt x="30469" y="30148"/>
                    <a:pt x="30450" y="30807"/>
                    <a:pt x="30884" y="31146"/>
                  </a:cubicBezTo>
                  <a:cubicBezTo>
                    <a:pt x="30978" y="31222"/>
                    <a:pt x="31072" y="31259"/>
                    <a:pt x="31185" y="31278"/>
                  </a:cubicBezTo>
                  <a:lnTo>
                    <a:pt x="31223" y="31542"/>
                  </a:lnTo>
                  <a:cubicBezTo>
                    <a:pt x="31260" y="31466"/>
                    <a:pt x="31298" y="31410"/>
                    <a:pt x="31317" y="31353"/>
                  </a:cubicBezTo>
                  <a:cubicBezTo>
                    <a:pt x="31379" y="31363"/>
                    <a:pt x="31443" y="31368"/>
                    <a:pt x="31507" y="31368"/>
                  </a:cubicBezTo>
                  <a:cubicBezTo>
                    <a:pt x="31930" y="31368"/>
                    <a:pt x="32389" y="31165"/>
                    <a:pt x="32749" y="30920"/>
                  </a:cubicBezTo>
                  <a:cubicBezTo>
                    <a:pt x="34991" y="29526"/>
                    <a:pt x="36744" y="27472"/>
                    <a:pt x="37761" y="25041"/>
                  </a:cubicBezTo>
                  <a:cubicBezTo>
                    <a:pt x="38308" y="23741"/>
                    <a:pt x="38628" y="22328"/>
                    <a:pt x="38289" y="20971"/>
                  </a:cubicBezTo>
                  <a:cubicBezTo>
                    <a:pt x="37931" y="19614"/>
                    <a:pt x="36838" y="18522"/>
                    <a:pt x="35632" y="17806"/>
                  </a:cubicBezTo>
                  <a:cubicBezTo>
                    <a:pt x="34407" y="17090"/>
                    <a:pt x="33032" y="16732"/>
                    <a:pt x="31675" y="16374"/>
                  </a:cubicBezTo>
                  <a:lnTo>
                    <a:pt x="31581" y="15903"/>
                  </a:lnTo>
                  <a:cubicBezTo>
                    <a:pt x="33050" y="14942"/>
                    <a:pt x="34520" y="13981"/>
                    <a:pt x="35707" y="12680"/>
                  </a:cubicBezTo>
                  <a:cubicBezTo>
                    <a:pt x="36913" y="11380"/>
                    <a:pt x="37761" y="9703"/>
                    <a:pt x="37723" y="7970"/>
                  </a:cubicBezTo>
                  <a:cubicBezTo>
                    <a:pt x="37667" y="6029"/>
                    <a:pt x="36499" y="4220"/>
                    <a:pt x="34935" y="3052"/>
                  </a:cubicBezTo>
                  <a:cubicBezTo>
                    <a:pt x="33352" y="1865"/>
                    <a:pt x="31505" y="1224"/>
                    <a:pt x="29602" y="772"/>
                  </a:cubicBezTo>
                  <a:lnTo>
                    <a:pt x="29602" y="772"/>
                  </a:lnTo>
                  <a:cubicBezTo>
                    <a:pt x="29828" y="1168"/>
                    <a:pt x="30073" y="1582"/>
                    <a:pt x="30299" y="1997"/>
                  </a:cubicBezTo>
                  <a:lnTo>
                    <a:pt x="29659" y="10156"/>
                  </a:lnTo>
                  <a:cubicBezTo>
                    <a:pt x="29582" y="10168"/>
                    <a:pt x="29505" y="10174"/>
                    <a:pt x="29429" y="10174"/>
                  </a:cubicBezTo>
                  <a:cubicBezTo>
                    <a:pt x="29151" y="10174"/>
                    <a:pt x="28882" y="10092"/>
                    <a:pt x="28660" y="9929"/>
                  </a:cubicBezTo>
                  <a:cubicBezTo>
                    <a:pt x="28208" y="9571"/>
                    <a:pt x="28114" y="8780"/>
                    <a:pt x="28547" y="8422"/>
                  </a:cubicBezTo>
                  <a:lnTo>
                    <a:pt x="28754" y="8422"/>
                  </a:lnTo>
                  <a:cubicBezTo>
                    <a:pt x="29037" y="6952"/>
                    <a:pt x="29263" y="5369"/>
                    <a:pt x="28735" y="3956"/>
                  </a:cubicBezTo>
                  <a:cubicBezTo>
                    <a:pt x="28302" y="2845"/>
                    <a:pt x="27492" y="1940"/>
                    <a:pt x="26456" y="1413"/>
                  </a:cubicBezTo>
                  <a:cubicBezTo>
                    <a:pt x="25840" y="1121"/>
                    <a:pt x="25170" y="972"/>
                    <a:pt x="24500" y="972"/>
                  </a:cubicBezTo>
                  <a:cubicBezTo>
                    <a:pt x="24000" y="972"/>
                    <a:pt x="23501" y="1055"/>
                    <a:pt x="23026" y="1224"/>
                  </a:cubicBezTo>
                  <a:lnTo>
                    <a:pt x="22951" y="1281"/>
                  </a:lnTo>
                  <a:cubicBezTo>
                    <a:pt x="23177" y="1601"/>
                    <a:pt x="23384" y="1921"/>
                    <a:pt x="23610" y="2260"/>
                  </a:cubicBezTo>
                  <a:lnTo>
                    <a:pt x="25250" y="12077"/>
                  </a:lnTo>
                  <a:cubicBezTo>
                    <a:pt x="25231" y="12077"/>
                    <a:pt x="25212" y="12040"/>
                    <a:pt x="25212" y="12040"/>
                  </a:cubicBezTo>
                  <a:cubicBezTo>
                    <a:pt x="24892" y="12040"/>
                    <a:pt x="24590" y="11833"/>
                    <a:pt x="24477" y="11531"/>
                  </a:cubicBezTo>
                  <a:cubicBezTo>
                    <a:pt x="24326" y="11230"/>
                    <a:pt x="24270" y="10928"/>
                    <a:pt x="24270" y="10608"/>
                  </a:cubicBezTo>
                  <a:cubicBezTo>
                    <a:pt x="24176" y="9647"/>
                    <a:pt x="24006" y="8686"/>
                    <a:pt x="23799" y="7725"/>
                  </a:cubicBezTo>
                  <a:cubicBezTo>
                    <a:pt x="23441" y="6180"/>
                    <a:pt x="22951" y="4635"/>
                    <a:pt x="22103" y="3278"/>
                  </a:cubicBezTo>
                  <a:cubicBezTo>
                    <a:pt x="21236" y="1940"/>
                    <a:pt x="20030" y="772"/>
                    <a:pt x="18485" y="301"/>
                  </a:cubicBezTo>
                  <a:cubicBezTo>
                    <a:pt x="17948" y="99"/>
                    <a:pt x="17385" y="1"/>
                    <a:pt x="168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7" name="Google Shape;867;p30"/>
            <p:cNvSpPr/>
            <p:nvPr/>
          </p:nvSpPr>
          <p:spPr>
            <a:xfrm>
              <a:off x="8539107" y="6219618"/>
              <a:ext cx="1460368" cy="1469250"/>
            </a:xfrm>
            <a:custGeom>
              <a:avLst/>
              <a:gdLst/>
              <a:ahLst/>
              <a:cxnLst/>
              <a:rect l="l" t="t" r="r" b="b"/>
              <a:pathLst>
                <a:path w="45544" h="45821" extrusionOk="0">
                  <a:moveTo>
                    <a:pt x="18504" y="15753"/>
                  </a:moveTo>
                  <a:cubicBezTo>
                    <a:pt x="18994" y="15753"/>
                    <a:pt x="19371" y="16563"/>
                    <a:pt x="19371" y="17543"/>
                  </a:cubicBezTo>
                  <a:cubicBezTo>
                    <a:pt x="19371" y="18541"/>
                    <a:pt x="18994" y="19352"/>
                    <a:pt x="18504" y="19352"/>
                  </a:cubicBezTo>
                  <a:cubicBezTo>
                    <a:pt x="18033" y="19352"/>
                    <a:pt x="17619" y="18541"/>
                    <a:pt x="17619" y="17543"/>
                  </a:cubicBezTo>
                  <a:cubicBezTo>
                    <a:pt x="17619" y="16563"/>
                    <a:pt x="18033" y="15753"/>
                    <a:pt x="18504" y="15753"/>
                  </a:cubicBezTo>
                  <a:close/>
                  <a:moveTo>
                    <a:pt x="19559" y="24778"/>
                  </a:moveTo>
                  <a:cubicBezTo>
                    <a:pt x="20068" y="24778"/>
                    <a:pt x="20558" y="25362"/>
                    <a:pt x="20634" y="25871"/>
                  </a:cubicBezTo>
                  <a:cubicBezTo>
                    <a:pt x="20802" y="26933"/>
                    <a:pt x="19299" y="28069"/>
                    <a:pt x="18574" y="28069"/>
                  </a:cubicBezTo>
                  <a:cubicBezTo>
                    <a:pt x="18488" y="28069"/>
                    <a:pt x="18413" y="28053"/>
                    <a:pt x="18354" y="28019"/>
                  </a:cubicBezTo>
                  <a:cubicBezTo>
                    <a:pt x="17939" y="27774"/>
                    <a:pt x="18127" y="26625"/>
                    <a:pt x="18485" y="25871"/>
                  </a:cubicBezTo>
                  <a:cubicBezTo>
                    <a:pt x="18655" y="25513"/>
                    <a:pt x="18994" y="24816"/>
                    <a:pt x="19559" y="24778"/>
                  </a:cubicBezTo>
                  <a:close/>
                  <a:moveTo>
                    <a:pt x="25514" y="36009"/>
                  </a:moveTo>
                  <a:cubicBezTo>
                    <a:pt x="25646" y="36009"/>
                    <a:pt x="25759" y="36046"/>
                    <a:pt x="25853" y="36140"/>
                  </a:cubicBezTo>
                  <a:cubicBezTo>
                    <a:pt x="26023" y="36253"/>
                    <a:pt x="26173" y="36385"/>
                    <a:pt x="26286" y="36555"/>
                  </a:cubicBezTo>
                  <a:cubicBezTo>
                    <a:pt x="26437" y="36706"/>
                    <a:pt x="26512" y="36913"/>
                    <a:pt x="26494" y="37139"/>
                  </a:cubicBezTo>
                  <a:cubicBezTo>
                    <a:pt x="26475" y="37384"/>
                    <a:pt x="26362" y="37610"/>
                    <a:pt x="26154" y="37761"/>
                  </a:cubicBezTo>
                  <a:cubicBezTo>
                    <a:pt x="25891" y="38062"/>
                    <a:pt x="25533" y="38270"/>
                    <a:pt x="25137" y="38326"/>
                  </a:cubicBezTo>
                  <a:cubicBezTo>
                    <a:pt x="25091" y="38332"/>
                    <a:pt x="25046" y="38335"/>
                    <a:pt x="25001" y="38335"/>
                  </a:cubicBezTo>
                  <a:cubicBezTo>
                    <a:pt x="24638" y="38335"/>
                    <a:pt x="24306" y="38136"/>
                    <a:pt x="24138" y="37817"/>
                  </a:cubicBezTo>
                  <a:cubicBezTo>
                    <a:pt x="24082" y="37554"/>
                    <a:pt x="24119" y="37271"/>
                    <a:pt x="24232" y="37026"/>
                  </a:cubicBezTo>
                  <a:cubicBezTo>
                    <a:pt x="24477" y="36498"/>
                    <a:pt x="24948" y="36122"/>
                    <a:pt x="25514" y="36009"/>
                  </a:cubicBezTo>
                  <a:close/>
                  <a:moveTo>
                    <a:pt x="12475" y="0"/>
                  </a:moveTo>
                  <a:lnTo>
                    <a:pt x="12192" y="264"/>
                  </a:lnTo>
                  <a:cubicBezTo>
                    <a:pt x="13379" y="1244"/>
                    <a:pt x="14020" y="2751"/>
                    <a:pt x="14321" y="4259"/>
                  </a:cubicBezTo>
                  <a:cubicBezTo>
                    <a:pt x="14547" y="5785"/>
                    <a:pt x="14510" y="7368"/>
                    <a:pt x="14528" y="8932"/>
                  </a:cubicBezTo>
                  <a:cubicBezTo>
                    <a:pt x="14566" y="10496"/>
                    <a:pt x="14698" y="12116"/>
                    <a:pt x="15376" y="13529"/>
                  </a:cubicBezTo>
                  <a:lnTo>
                    <a:pt x="15339" y="13680"/>
                  </a:lnTo>
                  <a:cubicBezTo>
                    <a:pt x="14189" y="13209"/>
                    <a:pt x="13511" y="11890"/>
                    <a:pt x="13134" y="10703"/>
                  </a:cubicBezTo>
                  <a:cubicBezTo>
                    <a:pt x="12663" y="9422"/>
                    <a:pt x="12399" y="7990"/>
                    <a:pt x="11608" y="6916"/>
                  </a:cubicBezTo>
                  <a:cubicBezTo>
                    <a:pt x="10685" y="5898"/>
                    <a:pt x="9422" y="5239"/>
                    <a:pt x="8065" y="5069"/>
                  </a:cubicBezTo>
                  <a:cubicBezTo>
                    <a:pt x="7511" y="4975"/>
                    <a:pt x="6953" y="4940"/>
                    <a:pt x="6395" y="4940"/>
                  </a:cubicBezTo>
                  <a:cubicBezTo>
                    <a:pt x="5606" y="4940"/>
                    <a:pt x="4816" y="5011"/>
                    <a:pt x="4033" y="5088"/>
                  </a:cubicBezTo>
                  <a:lnTo>
                    <a:pt x="4033" y="5163"/>
                  </a:lnTo>
                  <a:cubicBezTo>
                    <a:pt x="3562" y="6859"/>
                    <a:pt x="3223" y="8555"/>
                    <a:pt x="2921" y="10288"/>
                  </a:cubicBezTo>
                  <a:cubicBezTo>
                    <a:pt x="2714" y="11702"/>
                    <a:pt x="2544" y="13209"/>
                    <a:pt x="3223" y="14471"/>
                  </a:cubicBezTo>
                  <a:cubicBezTo>
                    <a:pt x="3788" y="15583"/>
                    <a:pt x="4938" y="16318"/>
                    <a:pt x="6125" y="16695"/>
                  </a:cubicBezTo>
                  <a:cubicBezTo>
                    <a:pt x="7312" y="17072"/>
                    <a:pt x="8612" y="17222"/>
                    <a:pt x="9818" y="17486"/>
                  </a:cubicBezTo>
                  <a:cubicBezTo>
                    <a:pt x="11514" y="17844"/>
                    <a:pt x="13153" y="18447"/>
                    <a:pt x="14698" y="19257"/>
                  </a:cubicBezTo>
                  <a:lnTo>
                    <a:pt x="14698" y="19295"/>
                  </a:lnTo>
                  <a:cubicBezTo>
                    <a:pt x="13699" y="20275"/>
                    <a:pt x="12343" y="20652"/>
                    <a:pt x="10986" y="20671"/>
                  </a:cubicBezTo>
                  <a:cubicBezTo>
                    <a:pt x="10923" y="20672"/>
                    <a:pt x="10860" y="20673"/>
                    <a:pt x="10796" y="20673"/>
                  </a:cubicBezTo>
                  <a:cubicBezTo>
                    <a:pt x="9506" y="20673"/>
                    <a:pt x="8248" y="20316"/>
                    <a:pt x="6973" y="19992"/>
                  </a:cubicBezTo>
                  <a:cubicBezTo>
                    <a:pt x="4938" y="19465"/>
                    <a:pt x="2827" y="18918"/>
                    <a:pt x="754" y="18391"/>
                  </a:cubicBezTo>
                  <a:cubicBezTo>
                    <a:pt x="658" y="18365"/>
                    <a:pt x="542" y="18338"/>
                    <a:pt x="427" y="18338"/>
                  </a:cubicBezTo>
                  <a:cubicBezTo>
                    <a:pt x="292" y="18338"/>
                    <a:pt x="158" y="18374"/>
                    <a:pt x="57" y="18485"/>
                  </a:cubicBezTo>
                  <a:cubicBezTo>
                    <a:pt x="1" y="18636"/>
                    <a:pt x="1" y="18805"/>
                    <a:pt x="57" y="18956"/>
                  </a:cubicBezTo>
                  <a:cubicBezTo>
                    <a:pt x="566" y="22065"/>
                    <a:pt x="3091" y="24628"/>
                    <a:pt x="6106" y="25702"/>
                  </a:cubicBezTo>
                  <a:cubicBezTo>
                    <a:pt x="7498" y="26220"/>
                    <a:pt x="8964" y="26444"/>
                    <a:pt x="10444" y="26444"/>
                  </a:cubicBezTo>
                  <a:cubicBezTo>
                    <a:pt x="12029" y="26444"/>
                    <a:pt x="13629" y="26187"/>
                    <a:pt x="15169" y="25758"/>
                  </a:cubicBezTo>
                  <a:lnTo>
                    <a:pt x="15207" y="25815"/>
                  </a:lnTo>
                  <a:cubicBezTo>
                    <a:pt x="15254" y="25813"/>
                    <a:pt x="15302" y="25812"/>
                    <a:pt x="15352" y="25812"/>
                  </a:cubicBezTo>
                  <a:cubicBezTo>
                    <a:pt x="15829" y="25812"/>
                    <a:pt x="16374" y="25901"/>
                    <a:pt x="16733" y="26192"/>
                  </a:cubicBezTo>
                  <a:cubicBezTo>
                    <a:pt x="17185" y="26550"/>
                    <a:pt x="17411" y="27190"/>
                    <a:pt x="17110" y="27680"/>
                  </a:cubicBezTo>
                  <a:cubicBezTo>
                    <a:pt x="16884" y="28151"/>
                    <a:pt x="16205" y="28264"/>
                    <a:pt x="15640" y="28283"/>
                  </a:cubicBezTo>
                  <a:cubicBezTo>
                    <a:pt x="13260" y="28483"/>
                    <a:pt x="10864" y="28683"/>
                    <a:pt x="8489" y="28683"/>
                  </a:cubicBezTo>
                  <a:cubicBezTo>
                    <a:pt x="6388" y="28683"/>
                    <a:pt x="4304" y="28527"/>
                    <a:pt x="2262" y="28076"/>
                  </a:cubicBezTo>
                  <a:lnTo>
                    <a:pt x="2168" y="28095"/>
                  </a:lnTo>
                  <a:cubicBezTo>
                    <a:pt x="3204" y="31467"/>
                    <a:pt x="6483" y="33974"/>
                    <a:pt x="9987" y="34049"/>
                  </a:cubicBezTo>
                  <a:cubicBezTo>
                    <a:pt x="10027" y="34049"/>
                    <a:pt x="10067" y="34050"/>
                    <a:pt x="10107" y="34050"/>
                  </a:cubicBezTo>
                  <a:cubicBezTo>
                    <a:pt x="11744" y="34050"/>
                    <a:pt x="13377" y="33673"/>
                    <a:pt x="14849" y="32937"/>
                  </a:cubicBezTo>
                  <a:cubicBezTo>
                    <a:pt x="16375" y="32221"/>
                    <a:pt x="17826" y="31373"/>
                    <a:pt x="19239" y="30450"/>
                  </a:cubicBezTo>
                  <a:lnTo>
                    <a:pt x="19446" y="30412"/>
                  </a:lnTo>
                  <a:lnTo>
                    <a:pt x="19446" y="30412"/>
                  </a:lnTo>
                  <a:cubicBezTo>
                    <a:pt x="19597" y="31298"/>
                    <a:pt x="18975" y="32146"/>
                    <a:pt x="18354" y="32749"/>
                  </a:cubicBezTo>
                  <a:cubicBezTo>
                    <a:pt x="15904" y="35161"/>
                    <a:pt x="12720" y="36668"/>
                    <a:pt x="9309" y="37045"/>
                  </a:cubicBezTo>
                  <a:lnTo>
                    <a:pt x="9196" y="37083"/>
                  </a:lnTo>
                  <a:cubicBezTo>
                    <a:pt x="9384" y="37987"/>
                    <a:pt x="9987" y="38741"/>
                    <a:pt x="10816" y="39136"/>
                  </a:cubicBezTo>
                  <a:cubicBezTo>
                    <a:pt x="11593" y="39516"/>
                    <a:pt x="12438" y="39722"/>
                    <a:pt x="13287" y="39722"/>
                  </a:cubicBezTo>
                  <a:cubicBezTo>
                    <a:pt x="13324" y="39722"/>
                    <a:pt x="13361" y="39721"/>
                    <a:pt x="13398" y="39721"/>
                  </a:cubicBezTo>
                  <a:cubicBezTo>
                    <a:pt x="13456" y="39721"/>
                    <a:pt x="13514" y="39722"/>
                    <a:pt x="13572" y="39722"/>
                  </a:cubicBezTo>
                  <a:cubicBezTo>
                    <a:pt x="16994" y="39722"/>
                    <a:pt x="20216" y="38091"/>
                    <a:pt x="22235" y="35311"/>
                  </a:cubicBezTo>
                  <a:lnTo>
                    <a:pt x="22292" y="35349"/>
                  </a:lnTo>
                  <a:cubicBezTo>
                    <a:pt x="21444" y="37949"/>
                    <a:pt x="19861" y="40267"/>
                    <a:pt x="17769" y="42019"/>
                  </a:cubicBezTo>
                  <a:cubicBezTo>
                    <a:pt x="17223" y="42472"/>
                    <a:pt x="16601" y="42980"/>
                    <a:pt x="16658" y="43659"/>
                  </a:cubicBezTo>
                  <a:cubicBezTo>
                    <a:pt x="16695" y="44469"/>
                    <a:pt x="17581" y="44959"/>
                    <a:pt x="18354" y="45166"/>
                  </a:cubicBezTo>
                  <a:cubicBezTo>
                    <a:pt x="19798" y="45603"/>
                    <a:pt x="21290" y="45821"/>
                    <a:pt x="22781" y="45821"/>
                  </a:cubicBezTo>
                  <a:cubicBezTo>
                    <a:pt x="24441" y="45821"/>
                    <a:pt x="26102" y="45551"/>
                    <a:pt x="27700" y="45015"/>
                  </a:cubicBezTo>
                  <a:cubicBezTo>
                    <a:pt x="29301" y="44469"/>
                    <a:pt x="30846" y="43640"/>
                    <a:pt x="31788" y="42245"/>
                  </a:cubicBezTo>
                  <a:cubicBezTo>
                    <a:pt x="32731" y="40832"/>
                    <a:pt x="32862" y="38986"/>
                    <a:pt x="32542" y="37309"/>
                  </a:cubicBezTo>
                  <a:cubicBezTo>
                    <a:pt x="32203" y="35651"/>
                    <a:pt x="31468" y="34105"/>
                    <a:pt x="30677" y="32579"/>
                  </a:cubicBezTo>
                  <a:lnTo>
                    <a:pt x="31035" y="32127"/>
                  </a:lnTo>
                  <a:cubicBezTo>
                    <a:pt x="33070" y="32692"/>
                    <a:pt x="35124" y="33258"/>
                    <a:pt x="37253" y="33295"/>
                  </a:cubicBezTo>
                  <a:cubicBezTo>
                    <a:pt x="37349" y="33298"/>
                    <a:pt x="37445" y="33299"/>
                    <a:pt x="37541" y="33299"/>
                  </a:cubicBezTo>
                  <a:cubicBezTo>
                    <a:pt x="39579" y="33299"/>
                    <a:pt x="41655" y="32722"/>
                    <a:pt x="43113" y="31354"/>
                  </a:cubicBezTo>
                  <a:cubicBezTo>
                    <a:pt x="44828" y="29772"/>
                    <a:pt x="45544" y="27266"/>
                    <a:pt x="45355" y="24891"/>
                  </a:cubicBezTo>
                  <a:cubicBezTo>
                    <a:pt x="45167" y="22536"/>
                    <a:pt x="44262" y="20350"/>
                    <a:pt x="43169" y="18259"/>
                  </a:cubicBezTo>
                  <a:cubicBezTo>
                    <a:pt x="42661" y="19842"/>
                    <a:pt x="42114" y="21424"/>
                    <a:pt x="41285" y="22875"/>
                  </a:cubicBezTo>
                  <a:cubicBezTo>
                    <a:pt x="40400" y="24326"/>
                    <a:pt x="39081" y="25626"/>
                    <a:pt x="37422" y="26154"/>
                  </a:cubicBezTo>
                  <a:cubicBezTo>
                    <a:pt x="37065" y="26312"/>
                    <a:pt x="36678" y="26387"/>
                    <a:pt x="36291" y="26387"/>
                  </a:cubicBezTo>
                  <a:cubicBezTo>
                    <a:pt x="35985" y="26387"/>
                    <a:pt x="35679" y="26340"/>
                    <a:pt x="35387" y="26248"/>
                  </a:cubicBezTo>
                  <a:cubicBezTo>
                    <a:pt x="34690" y="26041"/>
                    <a:pt x="34181" y="25438"/>
                    <a:pt x="34087" y="24703"/>
                  </a:cubicBezTo>
                  <a:cubicBezTo>
                    <a:pt x="34069" y="24041"/>
                    <a:pt x="34647" y="23378"/>
                    <a:pt x="35286" y="23378"/>
                  </a:cubicBezTo>
                  <a:cubicBezTo>
                    <a:pt x="35320" y="23378"/>
                    <a:pt x="35353" y="23380"/>
                    <a:pt x="35387" y="23384"/>
                  </a:cubicBezTo>
                  <a:lnTo>
                    <a:pt x="35538" y="23610"/>
                  </a:lnTo>
                  <a:cubicBezTo>
                    <a:pt x="37102" y="22668"/>
                    <a:pt x="38723" y="21613"/>
                    <a:pt x="39589" y="19992"/>
                  </a:cubicBezTo>
                  <a:cubicBezTo>
                    <a:pt x="40249" y="18749"/>
                    <a:pt x="40418" y="17279"/>
                    <a:pt x="40060" y="15903"/>
                  </a:cubicBezTo>
                  <a:cubicBezTo>
                    <a:pt x="39684" y="14528"/>
                    <a:pt x="38760" y="13360"/>
                    <a:pt x="37517" y="12663"/>
                  </a:cubicBezTo>
                  <a:lnTo>
                    <a:pt x="37404" y="12625"/>
                  </a:lnTo>
                  <a:cubicBezTo>
                    <a:pt x="36932" y="14566"/>
                    <a:pt x="36461" y="16525"/>
                    <a:pt x="35708" y="18296"/>
                  </a:cubicBezTo>
                  <a:cubicBezTo>
                    <a:pt x="34879" y="20162"/>
                    <a:pt x="33654" y="21914"/>
                    <a:pt x="31977" y="23045"/>
                  </a:cubicBezTo>
                  <a:cubicBezTo>
                    <a:pt x="31525" y="23365"/>
                    <a:pt x="30997" y="23572"/>
                    <a:pt x="30469" y="23629"/>
                  </a:cubicBezTo>
                  <a:cubicBezTo>
                    <a:pt x="30422" y="23634"/>
                    <a:pt x="30374" y="23636"/>
                    <a:pt x="30327" y="23636"/>
                  </a:cubicBezTo>
                  <a:cubicBezTo>
                    <a:pt x="29999" y="23636"/>
                    <a:pt x="29680" y="23523"/>
                    <a:pt x="29433" y="23309"/>
                  </a:cubicBezTo>
                  <a:lnTo>
                    <a:pt x="29471" y="23252"/>
                  </a:lnTo>
                  <a:cubicBezTo>
                    <a:pt x="29188" y="22969"/>
                    <a:pt x="29150" y="22536"/>
                    <a:pt x="29320" y="22178"/>
                  </a:cubicBezTo>
                  <a:cubicBezTo>
                    <a:pt x="29471" y="21820"/>
                    <a:pt x="29716" y="21519"/>
                    <a:pt x="29998" y="21274"/>
                  </a:cubicBezTo>
                  <a:cubicBezTo>
                    <a:pt x="30790" y="20407"/>
                    <a:pt x="31543" y="19484"/>
                    <a:pt x="32241" y="18541"/>
                  </a:cubicBezTo>
                  <a:cubicBezTo>
                    <a:pt x="33371" y="16977"/>
                    <a:pt x="34351" y="15319"/>
                    <a:pt x="34897" y="13454"/>
                  </a:cubicBezTo>
                  <a:cubicBezTo>
                    <a:pt x="35444" y="11607"/>
                    <a:pt x="35519" y="9572"/>
                    <a:pt x="34728" y="7801"/>
                  </a:cubicBezTo>
                  <a:cubicBezTo>
                    <a:pt x="34031" y="6030"/>
                    <a:pt x="32429" y="4579"/>
                    <a:pt x="30545" y="4221"/>
                  </a:cubicBezTo>
                  <a:lnTo>
                    <a:pt x="30375" y="4278"/>
                  </a:lnTo>
                  <a:cubicBezTo>
                    <a:pt x="31506" y="5521"/>
                    <a:pt x="31864" y="7274"/>
                    <a:pt x="31920" y="8932"/>
                  </a:cubicBezTo>
                  <a:cubicBezTo>
                    <a:pt x="32146" y="14076"/>
                    <a:pt x="29697" y="19220"/>
                    <a:pt x="25646" y="22329"/>
                  </a:cubicBezTo>
                  <a:lnTo>
                    <a:pt x="25401" y="22442"/>
                  </a:lnTo>
                  <a:cubicBezTo>
                    <a:pt x="25137" y="22253"/>
                    <a:pt x="25080" y="21801"/>
                    <a:pt x="25193" y="21481"/>
                  </a:cubicBezTo>
                  <a:cubicBezTo>
                    <a:pt x="25325" y="21066"/>
                    <a:pt x="25665" y="20765"/>
                    <a:pt x="25966" y="20445"/>
                  </a:cubicBezTo>
                  <a:cubicBezTo>
                    <a:pt x="26776" y="19484"/>
                    <a:pt x="27040" y="18165"/>
                    <a:pt x="27323" y="16902"/>
                  </a:cubicBezTo>
                  <a:cubicBezTo>
                    <a:pt x="27888" y="13774"/>
                    <a:pt x="28303" y="10533"/>
                    <a:pt x="27605" y="7462"/>
                  </a:cubicBezTo>
                  <a:cubicBezTo>
                    <a:pt x="26852" y="4353"/>
                    <a:pt x="24779" y="1395"/>
                    <a:pt x="21745" y="490"/>
                  </a:cubicBezTo>
                  <a:lnTo>
                    <a:pt x="21670" y="509"/>
                  </a:lnTo>
                  <a:cubicBezTo>
                    <a:pt x="22763" y="2431"/>
                    <a:pt x="23328" y="4711"/>
                    <a:pt x="23498" y="6953"/>
                  </a:cubicBezTo>
                  <a:cubicBezTo>
                    <a:pt x="23648" y="9252"/>
                    <a:pt x="23441" y="11607"/>
                    <a:pt x="23121" y="13887"/>
                  </a:cubicBezTo>
                  <a:cubicBezTo>
                    <a:pt x="22989" y="14754"/>
                    <a:pt x="22876" y="15640"/>
                    <a:pt x="22461" y="16412"/>
                  </a:cubicBezTo>
                  <a:cubicBezTo>
                    <a:pt x="22066" y="17204"/>
                    <a:pt x="21425" y="17863"/>
                    <a:pt x="20577" y="18070"/>
                  </a:cubicBezTo>
                  <a:cubicBezTo>
                    <a:pt x="19917" y="17467"/>
                    <a:pt x="19936" y="16412"/>
                    <a:pt x="20068" y="15545"/>
                  </a:cubicBezTo>
                  <a:cubicBezTo>
                    <a:pt x="20294" y="13793"/>
                    <a:pt x="20558" y="12041"/>
                    <a:pt x="20784" y="10307"/>
                  </a:cubicBezTo>
                  <a:cubicBezTo>
                    <a:pt x="21010" y="8593"/>
                    <a:pt x="21255" y="6821"/>
                    <a:pt x="20596" y="5239"/>
                  </a:cubicBezTo>
                  <a:cubicBezTo>
                    <a:pt x="20049" y="3637"/>
                    <a:pt x="18712" y="2431"/>
                    <a:pt x="17223" y="1658"/>
                  </a:cubicBezTo>
                  <a:cubicBezTo>
                    <a:pt x="15753" y="867"/>
                    <a:pt x="14076" y="434"/>
                    <a:pt x="124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8" name="Google Shape;868;p30"/>
            <p:cNvSpPr/>
            <p:nvPr/>
          </p:nvSpPr>
          <p:spPr>
            <a:xfrm>
              <a:off x="8663936" y="6381899"/>
              <a:ext cx="872328" cy="878870"/>
            </a:xfrm>
            <a:custGeom>
              <a:avLst/>
              <a:gdLst/>
              <a:ahLst/>
              <a:cxnLst/>
              <a:rect l="l" t="t" r="r" b="b"/>
              <a:pathLst>
                <a:path w="27205" h="27409" extrusionOk="0">
                  <a:moveTo>
                    <a:pt x="393" y="0"/>
                  </a:moveTo>
                  <a:cubicBezTo>
                    <a:pt x="193" y="0"/>
                    <a:pt x="1" y="193"/>
                    <a:pt x="159" y="404"/>
                  </a:cubicBezTo>
                  <a:cubicBezTo>
                    <a:pt x="3796" y="5397"/>
                    <a:pt x="7866" y="10070"/>
                    <a:pt x="12331" y="14366"/>
                  </a:cubicBezTo>
                  <a:cubicBezTo>
                    <a:pt x="16967" y="18775"/>
                    <a:pt x="22732" y="22242"/>
                    <a:pt x="26652" y="27311"/>
                  </a:cubicBezTo>
                  <a:cubicBezTo>
                    <a:pt x="26707" y="27379"/>
                    <a:pt x="26770" y="27408"/>
                    <a:pt x="26833" y="27408"/>
                  </a:cubicBezTo>
                  <a:cubicBezTo>
                    <a:pt x="27026" y="27408"/>
                    <a:pt x="27204" y="27129"/>
                    <a:pt x="27047" y="26915"/>
                  </a:cubicBezTo>
                  <a:cubicBezTo>
                    <a:pt x="23467" y="22318"/>
                    <a:pt x="18342" y="19171"/>
                    <a:pt x="14084" y="15233"/>
                  </a:cubicBezTo>
                  <a:cubicBezTo>
                    <a:pt x="9128" y="10635"/>
                    <a:pt x="4625" y="5585"/>
                    <a:pt x="630" y="121"/>
                  </a:cubicBezTo>
                  <a:cubicBezTo>
                    <a:pt x="568" y="36"/>
                    <a:pt x="480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9" name="Google Shape;869;p30"/>
            <p:cNvSpPr/>
            <p:nvPr/>
          </p:nvSpPr>
          <p:spPr>
            <a:xfrm>
              <a:off x="8532470" y="6817983"/>
              <a:ext cx="595223" cy="135475"/>
            </a:xfrm>
            <a:custGeom>
              <a:avLst/>
              <a:gdLst/>
              <a:ahLst/>
              <a:cxnLst/>
              <a:rect l="l" t="t" r="r" b="b"/>
              <a:pathLst>
                <a:path w="18563" h="4225" extrusionOk="0">
                  <a:moveTo>
                    <a:pt x="391" y="1"/>
                  </a:moveTo>
                  <a:cubicBezTo>
                    <a:pt x="190" y="1"/>
                    <a:pt x="1" y="281"/>
                    <a:pt x="189" y="483"/>
                  </a:cubicBezTo>
                  <a:cubicBezTo>
                    <a:pt x="2434" y="3251"/>
                    <a:pt x="6086" y="4224"/>
                    <a:pt x="9814" y="4224"/>
                  </a:cubicBezTo>
                  <a:cubicBezTo>
                    <a:pt x="12811" y="4224"/>
                    <a:pt x="15857" y="3595"/>
                    <a:pt x="18259" y="2763"/>
                  </a:cubicBezTo>
                  <a:cubicBezTo>
                    <a:pt x="18562" y="2662"/>
                    <a:pt x="18474" y="2215"/>
                    <a:pt x="18210" y="2215"/>
                  </a:cubicBezTo>
                  <a:cubicBezTo>
                    <a:pt x="18178" y="2215"/>
                    <a:pt x="18144" y="2222"/>
                    <a:pt x="18108" y="2236"/>
                  </a:cubicBezTo>
                  <a:cubicBezTo>
                    <a:pt x="15765" y="3042"/>
                    <a:pt x="12772" y="3665"/>
                    <a:pt x="9831" y="3665"/>
                  </a:cubicBezTo>
                  <a:cubicBezTo>
                    <a:pt x="6242" y="3665"/>
                    <a:pt x="2730" y="2738"/>
                    <a:pt x="566" y="88"/>
                  </a:cubicBezTo>
                  <a:cubicBezTo>
                    <a:pt x="513" y="26"/>
                    <a:pt x="451" y="1"/>
                    <a:pt x="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0" name="Google Shape;870;p30"/>
            <p:cNvSpPr/>
            <p:nvPr/>
          </p:nvSpPr>
          <p:spPr>
            <a:xfrm>
              <a:off x="8599999" y="7036089"/>
              <a:ext cx="725182" cy="200182"/>
            </a:xfrm>
            <a:custGeom>
              <a:avLst/>
              <a:gdLst/>
              <a:ahLst/>
              <a:cxnLst/>
              <a:rect l="l" t="t" r="r" b="b"/>
              <a:pathLst>
                <a:path w="22616" h="6243" extrusionOk="0">
                  <a:moveTo>
                    <a:pt x="22217" y="1"/>
                  </a:moveTo>
                  <a:cubicBezTo>
                    <a:pt x="22154" y="1"/>
                    <a:pt x="22089" y="27"/>
                    <a:pt x="22032" y="88"/>
                  </a:cubicBezTo>
                  <a:cubicBezTo>
                    <a:pt x="18663" y="3778"/>
                    <a:pt x="14284" y="5682"/>
                    <a:pt x="9800" y="5682"/>
                  </a:cubicBezTo>
                  <a:cubicBezTo>
                    <a:pt x="6659" y="5682"/>
                    <a:pt x="3466" y="4748"/>
                    <a:pt x="532" y="2839"/>
                  </a:cubicBezTo>
                  <a:lnTo>
                    <a:pt x="532" y="2858"/>
                  </a:lnTo>
                  <a:cubicBezTo>
                    <a:pt x="480" y="2822"/>
                    <a:pt x="428" y="2806"/>
                    <a:pt x="380" y="2806"/>
                  </a:cubicBezTo>
                  <a:cubicBezTo>
                    <a:pt x="150" y="2806"/>
                    <a:pt x="1" y="3158"/>
                    <a:pt x="250" y="3329"/>
                  </a:cubicBezTo>
                  <a:cubicBezTo>
                    <a:pt x="3268" y="5284"/>
                    <a:pt x="6560" y="6242"/>
                    <a:pt x="9801" y="6242"/>
                  </a:cubicBezTo>
                  <a:cubicBezTo>
                    <a:pt x="14432" y="6242"/>
                    <a:pt x="18958" y="4286"/>
                    <a:pt x="22428" y="484"/>
                  </a:cubicBezTo>
                  <a:cubicBezTo>
                    <a:pt x="22616" y="281"/>
                    <a:pt x="22426" y="1"/>
                    <a:pt x="222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1" name="Google Shape;871;p30"/>
            <p:cNvSpPr/>
            <p:nvPr/>
          </p:nvSpPr>
          <p:spPr>
            <a:xfrm>
              <a:off x="8827436" y="7084315"/>
              <a:ext cx="562805" cy="353068"/>
            </a:xfrm>
            <a:custGeom>
              <a:avLst/>
              <a:gdLst/>
              <a:ahLst/>
              <a:cxnLst/>
              <a:rect l="l" t="t" r="r" b="b"/>
              <a:pathLst>
                <a:path w="17552" h="11011" extrusionOk="0">
                  <a:moveTo>
                    <a:pt x="17162" y="0"/>
                  </a:moveTo>
                  <a:cubicBezTo>
                    <a:pt x="17078" y="0"/>
                    <a:pt x="16993" y="38"/>
                    <a:pt x="16936" y="129"/>
                  </a:cubicBezTo>
                  <a:cubicBezTo>
                    <a:pt x="13834" y="5211"/>
                    <a:pt x="9359" y="10467"/>
                    <a:pt x="3194" y="10467"/>
                  </a:cubicBezTo>
                  <a:cubicBezTo>
                    <a:pt x="2320" y="10467"/>
                    <a:pt x="1411" y="10361"/>
                    <a:pt x="468" y="10134"/>
                  </a:cubicBezTo>
                  <a:lnTo>
                    <a:pt x="468" y="10116"/>
                  </a:lnTo>
                  <a:cubicBezTo>
                    <a:pt x="445" y="10111"/>
                    <a:pt x="424" y="10108"/>
                    <a:pt x="403" y="10108"/>
                  </a:cubicBezTo>
                  <a:cubicBezTo>
                    <a:pt x="111" y="10108"/>
                    <a:pt x="0" y="10574"/>
                    <a:pt x="317" y="10662"/>
                  </a:cubicBezTo>
                  <a:cubicBezTo>
                    <a:pt x="1302" y="10900"/>
                    <a:pt x="2251" y="11011"/>
                    <a:pt x="3166" y="11011"/>
                  </a:cubicBezTo>
                  <a:cubicBezTo>
                    <a:pt x="9500" y="11011"/>
                    <a:pt x="14180" y="5697"/>
                    <a:pt x="17407" y="412"/>
                  </a:cubicBezTo>
                  <a:cubicBezTo>
                    <a:pt x="17552" y="201"/>
                    <a:pt x="17357" y="0"/>
                    <a:pt x="17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2" name="Google Shape;872;p30"/>
            <p:cNvSpPr/>
            <p:nvPr/>
          </p:nvSpPr>
          <p:spPr>
            <a:xfrm>
              <a:off x="9058496" y="7166466"/>
              <a:ext cx="437687" cy="481969"/>
            </a:xfrm>
            <a:custGeom>
              <a:avLst/>
              <a:gdLst/>
              <a:ahLst/>
              <a:cxnLst/>
              <a:rect l="l" t="t" r="r" b="b"/>
              <a:pathLst>
                <a:path w="13650" h="15031" extrusionOk="0">
                  <a:moveTo>
                    <a:pt x="12342" y="0"/>
                  </a:moveTo>
                  <a:cubicBezTo>
                    <a:pt x="12178" y="0"/>
                    <a:pt x="12010" y="141"/>
                    <a:pt x="12067" y="356"/>
                  </a:cubicBezTo>
                  <a:cubicBezTo>
                    <a:pt x="13141" y="4313"/>
                    <a:pt x="13009" y="8835"/>
                    <a:pt x="9542" y="11586"/>
                  </a:cubicBezTo>
                  <a:cubicBezTo>
                    <a:pt x="6960" y="13640"/>
                    <a:pt x="3305" y="13432"/>
                    <a:pt x="290" y="14469"/>
                  </a:cubicBezTo>
                  <a:cubicBezTo>
                    <a:pt x="0" y="14588"/>
                    <a:pt x="81" y="15031"/>
                    <a:pt x="349" y="15031"/>
                  </a:cubicBezTo>
                  <a:cubicBezTo>
                    <a:pt x="378" y="15031"/>
                    <a:pt x="408" y="15026"/>
                    <a:pt x="441" y="15015"/>
                  </a:cubicBezTo>
                  <a:cubicBezTo>
                    <a:pt x="4115" y="13734"/>
                    <a:pt x="8468" y="14092"/>
                    <a:pt x="11144" y="10851"/>
                  </a:cubicBezTo>
                  <a:cubicBezTo>
                    <a:pt x="13650" y="7817"/>
                    <a:pt x="13574" y="3804"/>
                    <a:pt x="12594" y="205"/>
                  </a:cubicBezTo>
                  <a:cubicBezTo>
                    <a:pt x="12557" y="62"/>
                    <a:pt x="12450" y="0"/>
                    <a:pt x="123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3" name="Google Shape;873;p30"/>
            <p:cNvSpPr/>
            <p:nvPr/>
          </p:nvSpPr>
          <p:spPr>
            <a:xfrm>
              <a:off x="8918019" y="6222247"/>
              <a:ext cx="218074" cy="675994"/>
            </a:xfrm>
            <a:custGeom>
              <a:avLst/>
              <a:gdLst/>
              <a:ahLst/>
              <a:cxnLst/>
              <a:rect l="l" t="t" r="r" b="b"/>
              <a:pathLst>
                <a:path w="6801" h="21082" extrusionOk="0">
                  <a:moveTo>
                    <a:pt x="400" y="0"/>
                  </a:moveTo>
                  <a:cubicBezTo>
                    <a:pt x="160" y="0"/>
                    <a:pt x="1" y="344"/>
                    <a:pt x="243" y="521"/>
                  </a:cubicBezTo>
                  <a:cubicBezTo>
                    <a:pt x="3484" y="2330"/>
                    <a:pt x="6141" y="4761"/>
                    <a:pt x="6160" y="8755"/>
                  </a:cubicBezTo>
                  <a:cubicBezTo>
                    <a:pt x="6179" y="11262"/>
                    <a:pt x="5086" y="13165"/>
                    <a:pt x="4351" y="15426"/>
                  </a:cubicBezTo>
                  <a:cubicBezTo>
                    <a:pt x="3597" y="17743"/>
                    <a:pt x="4483" y="19175"/>
                    <a:pt x="6009" y="20984"/>
                  </a:cubicBezTo>
                  <a:lnTo>
                    <a:pt x="5990" y="20984"/>
                  </a:lnTo>
                  <a:cubicBezTo>
                    <a:pt x="6045" y="21053"/>
                    <a:pt x="6110" y="21082"/>
                    <a:pt x="6173" y="21082"/>
                  </a:cubicBezTo>
                  <a:cubicBezTo>
                    <a:pt x="6372" y="21082"/>
                    <a:pt x="6557" y="20803"/>
                    <a:pt x="6386" y="20589"/>
                  </a:cubicBezTo>
                  <a:cubicBezTo>
                    <a:pt x="3409" y="17084"/>
                    <a:pt x="5632" y="15087"/>
                    <a:pt x="6423" y="11544"/>
                  </a:cubicBezTo>
                  <a:cubicBezTo>
                    <a:pt x="6725" y="10206"/>
                    <a:pt x="6800" y="8831"/>
                    <a:pt x="6650" y="7474"/>
                  </a:cubicBezTo>
                  <a:cubicBezTo>
                    <a:pt x="6179" y="3706"/>
                    <a:pt x="3635" y="1803"/>
                    <a:pt x="526" y="31"/>
                  </a:cubicBezTo>
                  <a:cubicBezTo>
                    <a:pt x="483" y="10"/>
                    <a:pt x="440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4" name="Google Shape;874;p30"/>
            <p:cNvSpPr/>
            <p:nvPr/>
          </p:nvSpPr>
          <p:spPr>
            <a:xfrm>
              <a:off x="9212440" y="6253735"/>
              <a:ext cx="173792" cy="708380"/>
            </a:xfrm>
            <a:custGeom>
              <a:avLst/>
              <a:gdLst/>
              <a:ahLst/>
              <a:cxnLst/>
              <a:rect l="l" t="t" r="r" b="b"/>
              <a:pathLst>
                <a:path w="5420" h="22092" extrusionOk="0">
                  <a:moveTo>
                    <a:pt x="1663" y="0"/>
                  </a:moveTo>
                  <a:cubicBezTo>
                    <a:pt x="1488" y="0"/>
                    <a:pt x="1327" y="170"/>
                    <a:pt x="1406" y="368"/>
                  </a:cubicBezTo>
                  <a:cubicBezTo>
                    <a:pt x="3497" y="4080"/>
                    <a:pt x="5174" y="7736"/>
                    <a:pt x="4345" y="12107"/>
                  </a:cubicBezTo>
                  <a:cubicBezTo>
                    <a:pt x="3686" y="15593"/>
                    <a:pt x="1839" y="18702"/>
                    <a:pt x="68" y="21717"/>
                  </a:cubicBezTo>
                  <a:cubicBezTo>
                    <a:pt x="1" y="21919"/>
                    <a:pt x="164" y="22092"/>
                    <a:pt x="338" y="22092"/>
                  </a:cubicBezTo>
                  <a:cubicBezTo>
                    <a:pt x="408" y="22092"/>
                    <a:pt x="480" y="22064"/>
                    <a:pt x="539" y="22000"/>
                  </a:cubicBezTo>
                  <a:cubicBezTo>
                    <a:pt x="2574" y="18533"/>
                    <a:pt x="4779" y="14821"/>
                    <a:pt x="5099" y="10694"/>
                  </a:cubicBezTo>
                  <a:cubicBezTo>
                    <a:pt x="5419" y="6737"/>
                    <a:pt x="3761" y="3440"/>
                    <a:pt x="1877" y="105"/>
                  </a:cubicBezTo>
                  <a:cubicBezTo>
                    <a:pt x="1815" y="31"/>
                    <a:pt x="1737" y="0"/>
                    <a:pt x="1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5" name="Google Shape;875;p30"/>
            <p:cNvSpPr/>
            <p:nvPr/>
          </p:nvSpPr>
          <p:spPr>
            <a:xfrm>
              <a:off x="9308795" y="6356985"/>
              <a:ext cx="432076" cy="701743"/>
            </a:xfrm>
            <a:custGeom>
              <a:avLst/>
              <a:gdLst/>
              <a:ahLst/>
              <a:cxnLst/>
              <a:rect l="l" t="t" r="r" b="b"/>
              <a:pathLst>
                <a:path w="13475" h="21885" extrusionOk="0">
                  <a:moveTo>
                    <a:pt x="6640" y="1"/>
                  </a:moveTo>
                  <a:cubicBezTo>
                    <a:pt x="6436" y="1"/>
                    <a:pt x="6254" y="281"/>
                    <a:pt x="6428" y="483"/>
                  </a:cubicBezTo>
                  <a:cubicBezTo>
                    <a:pt x="12872" y="7361"/>
                    <a:pt x="5222" y="16387"/>
                    <a:pt x="191" y="21418"/>
                  </a:cubicBezTo>
                  <a:cubicBezTo>
                    <a:pt x="0" y="21623"/>
                    <a:pt x="186" y="21885"/>
                    <a:pt x="402" y="21885"/>
                  </a:cubicBezTo>
                  <a:cubicBezTo>
                    <a:pt x="464" y="21885"/>
                    <a:pt x="528" y="21864"/>
                    <a:pt x="586" y="21813"/>
                  </a:cubicBezTo>
                  <a:cubicBezTo>
                    <a:pt x="5862" y="16537"/>
                    <a:pt x="13475" y="7191"/>
                    <a:pt x="6823" y="88"/>
                  </a:cubicBezTo>
                  <a:cubicBezTo>
                    <a:pt x="6766" y="26"/>
                    <a:pt x="6702" y="1"/>
                    <a:pt x="66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6" name="Google Shape;876;p30"/>
            <p:cNvSpPr/>
            <p:nvPr/>
          </p:nvSpPr>
          <p:spPr>
            <a:xfrm>
              <a:off x="9368052" y="6646852"/>
              <a:ext cx="387922" cy="455034"/>
            </a:xfrm>
            <a:custGeom>
              <a:avLst/>
              <a:gdLst/>
              <a:ahLst/>
              <a:cxnLst/>
              <a:rect l="l" t="t" r="r" b="b"/>
              <a:pathLst>
                <a:path w="12098" h="14191" extrusionOk="0">
                  <a:moveTo>
                    <a:pt x="11513" y="0"/>
                  </a:moveTo>
                  <a:cubicBezTo>
                    <a:pt x="11374" y="0"/>
                    <a:pt x="11241" y="85"/>
                    <a:pt x="11250" y="262"/>
                  </a:cubicBezTo>
                  <a:cubicBezTo>
                    <a:pt x="11552" y="4143"/>
                    <a:pt x="11288" y="7422"/>
                    <a:pt x="7934" y="9909"/>
                  </a:cubicBezTo>
                  <a:cubicBezTo>
                    <a:pt x="5691" y="11586"/>
                    <a:pt x="3110" y="13169"/>
                    <a:pt x="340" y="13640"/>
                  </a:cubicBezTo>
                  <a:cubicBezTo>
                    <a:pt x="0" y="13712"/>
                    <a:pt x="119" y="14191"/>
                    <a:pt x="438" y="14191"/>
                  </a:cubicBezTo>
                  <a:cubicBezTo>
                    <a:pt x="455" y="14191"/>
                    <a:pt x="473" y="14189"/>
                    <a:pt x="491" y="14187"/>
                  </a:cubicBezTo>
                  <a:cubicBezTo>
                    <a:pt x="3751" y="13621"/>
                    <a:pt x="7293" y="11549"/>
                    <a:pt x="9648" y="9212"/>
                  </a:cubicBezTo>
                  <a:cubicBezTo>
                    <a:pt x="12098" y="6781"/>
                    <a:pt x="12060" y="3484"/>
                    <a:pt x="11815" y="262"/>
                  </a:cubicBezTo>
                  <a:cubicBezTo>
                    <a:pt x="11806" y="90"/>
                    <a:pt x="11656" y="0"/>
                    <a:pt x="11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7" name="Google Shape;877;p30"/>
            <p:cNvSpPr/>
            <p:nvPr/>
          </p:nvSpPr>
          <p:spPr>
            <a:xfrm>
              <a:off x="9453858" y="6835747"/>
              <a:ext cx="476742" cy="382920"/>
            </a:xfrm>
            <a:custGeom>
              <a:avLst/>
              <a:gdLst/>
              <a:ahLst/>
              <a:cxnLst/>
              <a:rect l="l" t="t" r="r" b="b"/>
              <a:pathLst>
                <a:path w="14868" h="11942" extrusionOk="0">
                  <a:moveTo>
                    <a:pt x="14568" y="0"/>
                  </a:moveTo>
                  <a:cubicBezTo>
                    <a:pt x="14439" y="0"/>
                    <a:pt x="14312" y="90"/>
                    <a:pt x="14302" y="269"/>
                  </a:cubicBezTo>
                  <a:cubicBezTo>
                    <a:pt x="14321" y="3886"/>
                    <a:pt x="14246" y="8654"/>
                    <a:pt x="10571" y="10651"/>
                  </a:cubicBezTo>
                  <a:cubicBezTo>
                    <a:pt x="9482" y="11242"/>
                    <a:pt x="8296" y="11440"/>
                    <a:pt x="7075" y="11440"/>
                  </a:cubicBezTo>
                  <a:cubicBezTo>
                    <a:pt x="4832" y="11440"/>
                    <a:pt x="2469" y="10773"/>
                    <a:pt x="359" y="10651"/>
                  </a:cubicBezTo>
                  <a:lnTo>
                    <a:pt x="359" y="10632"/>
                  </a:lnTo>
                  <a:cubicBezTo>
                    <a:pt x="353" y="10632"/>
                    <a:pt x="347" y="10632"/>
                    <a:pt x="341" y="10632"/>
                  </a:cubicBezTo>
                  <a:cubicBezTo>
                    <a:pt x="1" y="10632"/>
                    <a:pt x="6" y="11179"/>
                    <a:pt x="359" y="11197"/>
                  </a:cubicBezTo>
                  <a:cubicBezTo>
                    <a:pt x="2495" y="11319"/>
                    <a:pt x="4885" y="11942"/>
                    <a:pt x="7151" y="11942"/>
                  </a:cubicBezTo>
                  <a:cubicBezTo>
                    <a:pt x="8742" y="11942"/>
                    <a:pt x="10271" y="11635"/>
                    <a:pt x="11608" y="10632"/>
                  </a:cubicBezTo>
                  <a:cubicBezTo>
                    <a:pt x="14792" y="8239"/>
                    <a:pt x="14868" y="3849"/>
                    <a:pt x="14849" y="269"/>
                  </a:cubicBezTo>
                  <a:cubicBezTo>
                    <a:pt x="14830" y="90"/>
                    <a:pt x="14698" y="0"/>
                    <a:pt x="14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8" name="Google Shape;878;p30"/>
            <p:cNvSpPr/>
            <p:nvPr/>
          </p:nvSpPr>
          <p:spPr>
            <a:xfrm>
              <a:off x="9201314" y="7822836"/>
              <a:ext cx="18149" cy="23600"/>
            </a:xfrm>
            <a:custGeom>
              <a:avLst/>
              <a:gdLst/>
              <a:ahLst/>
              <a:cxnLst/>
              <a:rect l="l" t="t" r="r" b="b"/>
              <a:pathLst>
                <a:path w="566" h="736" extrusionOk="0">
                  <a:moveTo>
                    <a:pt x="283" y="0"/>
                  </a:moveTo>
                  <a:cubicBezTo>
                    <a:pt x="151" y="0"/>
                    <a:pt x="19" y="85"/>
                    <a:pt x="0" y="255"/>
                  </a:cubicBezTo>
                  <a:lnTo>
                    <a:pt x="0" y="481"/>
                  </a:lnTo>
                  <a:cubicBezTo>
                    <a:pt x="19" y="650"/>
                    <a:pt x="151" y="735"/>
                    <a:pt x="283" y="735"/>
                  </a:cubicBezTo>
                  <a:cubicBezTo>
                    <a:pt x="415" y="735"/>
                    <a:pt x="547" y="650"/>
                    <a:pt x="566" y="481"/>
                  </a:cubicBezTo>
                  <a:lnTo>
                    <a:pt x="566" y="255"/>
                  </a:lnTo>
                  <a:cubicBezTo>
                    <a:pt x="547" y="85"/>
                    <a:pt x="415" y="0"/>
                    <a:pt x="283" y="0"/>
                  </a:cubicBezTo>
                  <a:close/>
                </a:path>
              </a:pathLst>
            </a:custGeom>
            <a:solidFill>
              <a:srgbClr val="3B49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9" name="Google Shape;879;p30"/>
            <p:cNvSpPr/>
            <p:nvPr/>
          </p:nvSpPr>
          <p:spPr>
            <a:xfrm>
              <a:off x="8214674" y="7065429"/>
              <a:ext cx="1469411" cy="1606008"/>
            </a:xfrm>
            <a:custGeom>
              <a:avLst/>
              <a:gdLst/>
              <a:ahLst/>
              <a:cxnLst/>
              <a:rect l="l" t="t" r="r" b="b"/>
              <a:pathLst>
                <a:path w="45826" h="50086" extrusionOk="0">
                  <a:moveTo>
                    <a:pt x="34658" y="14270"/>
                  </a:moveTo>
                  <a:cubicBezTo>
                    <a:pt x="34820" y="14270"/>
                    <a:pt x="34982" y="14316"/>
                    <a:pt x="35123" y="14398"/>
                  </a:cubicBezTo>
                  <a:cubicBezTo>
                    <a:pt x="35538" y="14511"/>
                    <a:pt x="35896" y="14793"/>
                    <a:pt x="36122" y="15151"/>
                  </a:cubicBezTo>
                  <a:cubicBezTo>
                    <a:pt x="36348" y="15528"/>
                    <a:pt x="36329" y="15999"/>
                    <a:pt x="36046" y="16338"/>
                  </a:cubicBezTo>
                  <a:cubicBezTo>
                    <a:pt x="35839" y="16494"/>
                    <a:pt x="35569" y="16586"/>
                    <a:pt x="35308" y="16586"/>
                  </a:cubicBezTo>
                  <a:cubicBezTo>
                    <a:pt x="35284" y="16586"/>
                    <a:pt x="35260" y="16585"/>
                    <a:pt x="35236" y="16583"/>
                  </a:cubicBezTo>
                  <a:cubicBezTo>
                    <a:pt x="34633" y="16583"/>
                    <a:pt x="34049" y="16282"/>
                    <a:pt x="33691" y="15792"/>
                  </a:cubicBezTo>
                  <a:cubicBezTo>
                    <a:pt x="33634" y="15660"/>
                    <a:pt x="33616" y="15509"/>
                    <a:pt x="33672" y="15378"/>
                  </a:cubicBezTo>
                  <a:cubicBezTo>
                    <a:pt x="33710" y="15170"/>
                    <a:pt x="33785" y="14982"/>
                    <a:pt x="33879" y="14793"/>
                  </a:cubicBezTo>
                  <a:cubicBezTo>
                    <a:pt x="33974" y="14586"/>
                    <a:pt x="34143" y="14417"/>
                    <a:pt x="34369" y="14322"/>
                  </a:cubicBezTo>
                  <a:cubicBezTo>
                    <a:pt x="34462" y="14287"/>
                    <a:pt x="34560" y="14270"/>
                    <a:pt x="34658" y="14270"/>
                  </a:cubicBezTo>
                  <a:close/>
                  <a:moveTo>
                    <a:pt x="26614" y="24714"/>
                  </a:moveTo>
                  <a:cubicBezTo>
                    <a:pt x="27703" y="24714"/>
                    <a:pt x="29022" y="25672"/>
                    <a:pt x="28961" y="26231"/>
                  </a:cubicBezTo>
                  <a:lnTo>
                    <a:pt x="28961" y="26212"/>
                  </a:lnTo>
                  <a:cubicBezTo>
                    <a:pt x="28907" y="26707"/>
                    <a:pt x="27766" y="27023"/>
                    <a:pt x="26888" y="27023"/>
                  </a:cubicBezTo>
                  <a:cubicBezTo>
                    <a:pt x="26863" y="27023"/>
                    <a:pt x="26838" y="27023"/>
                    <a:pt x="26813" y="27022"/>
                  </a:cubicBezTo>
                  <a:cubicBezTo>
                    <a:pt x="26399" y="27022"/>
                    <a:pt x="25551" y="26966"/>
                    <a:pt x="25287" y="26438"/>
                  </a:cubicBezTo>
                  <a:cubicBezTo>
                    <a:pt x="25061" y="25929"/>
                    <a:pt x="25419" y="25213"/>
                    <a:pt x="25871" y="24912"/>
                  </a:cubicBezTo>
                  <a:cubicBezTo>
                    <a:pt x="26088" y="24773"/>
                    <a:pt x="26344" y="24714"/>
                    <a:pt x="26614" y="24714"/>
                  </a:cubicBezTo>
                  <a:close/>
                  <a:moveTo>
                    <a:pt x="19602" y="29424"/>
                  </a:moveTo>
                  <a:cubicBezTo>
                    <a:pt x="20010" y="29424"/>
                    <a:pt x="20318" y="29547"/>
                    <a:pt x="20426" y="29792"/>
                  </a:cubicBezTo>
                  <a:cubicBezTo>
                    <a:pt x="20633" y="30263"/>
                    <a:pt x="20011" y="31017"/>
                    <a:pt x="19050" y="31450"/>
                  </a:cubicBezTo>
                  <a:cubicBezTo>
                    <a:pt x="18601" y="31649"/>
                    <a:pt x="18156" y="31745"/>
                    <a:pt x="17785" y="31745"/>
                  </a:cubicBezTo>
                  <a:cubicBezTo>
                    <a:pt x="17348" y="31745"/>
                    <a:pt x="17014" y="31611"/>
                    <a:pt x="16902" y="31356"/>
                  </a:cubicBezTo>
                  <a:cubicBezTo>
                    <a:pt x="16695" y="30885"/>
                    <a:pt x="17317" y="30169"/>
                    <a:pt x="18296" y="29736"/>
                  </a:cubicBezTo>
                  <a:cubicBezTo>
                    <a:pt x="18766" y="29528"/>
                    <a:pt x="19227" y="29424"/>
                    <a:pt x="19602" y="29424"/>
                  </a:cubicBezTo>
                  <a:close/>
                  <a:moveTo>
                    <a:pt x="18705" y="0"/>
                  </a:moveTo>
                  <a:cubicBezTo>
                    <a:pt x="17182" y="0"/>
                    <a:pt x="15632" y="435"/>
                    <a:pt x="14264" y="1170"/>
                  </a:cubicBezTo>
                  <a:cubicBezTo>
                    <a:pt x="12060" y="2357"/>
                    <a:pt x="10307" y="4204"/>
                    <a:pt x="8724" y="6182"/>
                  </a:cubicBezTo>
                  <a:cubicBezTo>
                    <a:pt x="9921" y="6055"/>
                    <a:pt x="11125" y="5945"/>
                    <a:pt x="12327" y="5945"/>
                  </a:cubicBezTo>
                  <a:cubicBezTo>
                    <a:pt x="12905" y="5945"/>
                    <a:pt x="13482" y="5970"/>
                    <a:pt x="14057" y="6032"/>
                  </a:cubicBezTo>
                  <a:cubicBezTo>
                    <a:pt x="15866" y="6258"/>
                    <a:pt x="17693" y="6993"/>
                    <a:pt x="18937" y="8387"/>
                  </a:cubicBezTo>
                  <a:cubicBezTo>
                    <a:pt x="19465" y="8896"/>
                    <a:pt x="19804" y="9593"/>
                    <a:pt x="19898" y="10347"/>
                  </a:cubicBezTo>
                  <a:cubicBezTo>
                    <a:pt x="19992" y="11119"/>
                    <a:pt x="19615" y="11873"/>
                    <a:pt x="18956" y="12268"/>
                  </a:cubicBezTo>
                  <a:cubicBezTo>
                    <a:pt x="18777" y="12353"/>
                    <a:pt x="18578" y="12393"/>
                    <a:pt x="18378" y="12393"/>
                  </a:cubicBezTo>
                  <a:cubicBezTo>
                    <a:pt x="17822" y="12393"/>
                    <a:pt x="17262" y="12084"/>
                    <a:pt x="17109" y="11571"/>
                  </a:cubicBezTo>
                  <a:lnTo>
                    <a:pt x="17241" y="11308"/>
                  </a:lnTo>
                  <a:cubicBezTo>
                    <a:pt x="15658" y="10196"/>
                    <a:pt x="13925" y="9065"/>
                    <a:pt x="11984" y="8915"/>
                  </a:cubicBezTo>
                  <a:cubicBezTo>
                    <a:pt x="11852" y="8906"/>
                    <a:pt x="11720" y="8902"/>
                    <a:pt x="11589" y="8902"/>
                  </a:cubicBezTo>
                  <a:cubicBezTo>
                    <a:pt x="10202" y="8902"/>
                    <a:pt x="8865" y="9354"/>
                    <a:pt x="7763" y="10215"/>
                  </a:cubicBezTo>
                  <a:cubicBezTo>
                    <a:pt x="6595" y="11194"/>
                    <a:pt x="5841" y="12589"/>
                    <a:pt x="5691" y="14115"/>
                  </a:cubicBezTo>
                  <a:lnTo>
                    <a:pt x="5710" y="14228"/>
                  </a:lnTo>
                  <a:cubicBezTo>
                    <a:pt x="7801" y="13851"/>
                    <a:pt x="9930" y="13474"/>
                    <a:pt x="11984" y="13437"/>
                  </a:cubicBezTo>
                  <a:cubicBezTo>
                    <a:pt x="14170" y="13456"/>
                    <a:pt x="16393" y="13889"/>
                    <a:pt x="18240" y="15057"/>
                  </a:cubicBezTo>
                  <a:cubicBezTo>
                    <a:pt x="18749" y="15340"/>
                    <a:pt x="19163" y="15773"/>
                    <a:pt x="19465" y="16282"/>
                  </a:cubicBezTo>
                  <a:cubicBezTo>
                    <a:pt x="19653" y="16621"/>
                    <a:pt x="19710" y="17036"/>
                    <a:pt x="19597" y="17413"/>
                  </a:cubicBezTo>
                  <a:lnTo>
                    <a:pt x="19521" y="17413"/>
                  </a:lnTo>
                  <a:cubicBezTo>
                    <a:pt x="19358" y="17793"/>
                    <a:pt x="18986" y="18017"/>
                    <a:pt x="18573" y="18017"/>
                  </a:cubicBezTo>
                  <a:cubicBezTo>
                    <a:pt x="18556" y="18017"/>
                    <a:pt x="18539" y="18016"/>
                    <a:pt x="18523" y="18015"/>
                  </a:cubicBezTo>
                  <a:cubicBezTo>
                    <a:pt x="18127" y="18015"/>
                    <a:pt x="17712" y="17921"/>
                    <a:pt x="17354" y="17752"/>
                  </a:cubicBezTo>
                  <a:cubicBezTo>
                    <a:pt x="16167" y="17337"/>
                    <a:pt x="14961" y="16998"/>
                    <a:pt x="13737" y="16734"/>
                  </a:cubicBezTo>
                  <a:cubicBezTo>
                    <a:pt x="12299" y="16425"/>
                    <a:pt x="10842" y="16202"/>
                    <a:pt x="9380" y="16202"/>
                  </a:cubicBezTo>
                  <a:cubicBezTo>
                    <a:pt x="8792" y="16202"/>
                    <a:pt x="8202" y="16239"/>
                    <a:pt x="7613" y="16320"/>
                  </a:cubicBezTo>
                  <a:cubicBezTo>
                    <a:pt x="5559" y="16583"/>
                    <a:pt x="3543" y="17394"/>
                    <a:pt x="2148" y="18901"/>
                  </a:cubicBezTo>
                  <a:cubicBezTo>
                    <a:pt x="716" y="20352"/>
                    <a:pt x="0" y="22575"/>
                    <a:pt x="471" y="24554"/>
                  </a:cubicBezTo>
                  <a:lnTo>
                    <a:pt x="584" y="24705"/>
                  </a:lnTo>
                  <a:cubicBezTo>
                    <a:pt x="1319" y="23046"/>
                    <a:pt x="2864" y="21954"/>
                    <a:pt x="4466" y="21181"/>
                  </a:cubicBezTo>
                  <a:cubicBezTo>
                    <a:pt x="6801" y="20022"/>
                    <a:pt x="9390" y="19454"/>
                    <a:pt x="11978" y="19454"/>
                  </a:cubicBezTo>
                  <a:cubicBezTo>
                    <a:pt x="14861" y="19454"/>
                    <a:pt x="17743" y="20159"/>
                    <a:pt x="20275" y="21539"/>
                  </a:cubicBezTo>
                  <a:lnTo>
                    <a:pt x="20482" y="21727"/>
                  </a:lnTo>
                  <a:cubicBezTo>
                    <a:pt x="20426" y="22085"/>
                    <a:pt x="19992" y="22330"/>
                    <a:pt x="19634" y="22368"/>
                  </a:cubicBezTo>
                  <a:cubicBezTo>
                    <a:pt x="19600" y="22371"/>
                    <a:pt x="19566" y="22372"/>
                    <a:pt x="19532" y="22372"/>
                  </a:cubicBezTo>
                  <a:cubicBezTo>
                    <a:pt x="19117" y="22372"/>
                    <a:pt x="18715" y="22170"/>
                    <a:pt x="18296" y="22048"/>
                  </a:cubicBezTo>
                  <a:cubicBezTo>
                    <a:pt x="17860" y="21921"/>
                    <a:pt x="17413" y="21871"/>
                    <a:pt x="16960" y="21871"/>
                  </a:cubicBezTo>
                  <a:cubicBezTo>
                    <a:pt x="16064" y="21871"/>
                    <a:pt x="15147" y="22067"/>
                    <a:pt x="14245" y="22255"/>
                  </a:cubicBezTo>
                  <a:cubicBezTo>
                    <a:pt x="10948" y="23046"/>
                    <a:pt x="7613" y="24026"/>
                    <a:pt x="4880" y="26042"/>
                  </a:cubicBezTo>
                  <a:cubicBezTo>
                    <a:pt x="2186" y="28115"/>
                    <a:pt x="170" y="31413"/>
                    <a:pt x="603" y="34785"/>
                  </a:cubicBezTo>
                  <a:lnTo>
                    <a:pt x="660" y="34842"/>
                  </a:lnTo>
                  <a:cubicBezTo>
                    <a:pt x="2054" y="32939"/>
                    <a:pt x="4051" y="31413"/>
                    <a:pt x="6162" y="30282"/>
                  </a:cubicBezTo>
                  <a:cubicBezTo>
                    <a:pt x="8348" y="29133"/>
                    <a:pt x="10741" y="28322"/>
                    <a:pt x="13115" y="27663"/>
                  </a:cubicBezTo>
                  <a:cubicBezTo>
                    <a:pt x="13923" y="27439"/>
                    <a:pt x="14762" y="27185"/>
                    <a:pt x="15619" y="27185"/>
                  </a:cubicBezTo>
                  <a:cubicBezTo>
                    <a:pt x="15701" y="27185"/>
                    <a:pt x="15783" y="27187"/>
                    <a:pt x="15866" y="27192"/>
                  </a:cubicBezTo>
                  <a:cubicBezTo>
                    <a:pt x="16789" y="27267"/>
                    <a:pt x="17750" y="27606"/>
                    <a:pt x="18278" y="28341"/>
                  </a:cubicBezTo>
                  <a:cubicBezTo>
                    <a:pt x="17995" y="29246"/>
                    <a:pt x="16940" y="29679"/>
                    <a:pt x="16016" y="29924"/>
                  </a:cubicBezTo>
                  <a:cubicBezTo>
                    <a:pt x="14226" y="30470"/>
                    <a:pt x="12399" y="30960"/>
                    <a:pt x="10609" y="31488"/>
                  </a:cubicBezTo>
                  <a:cubicBezTo>
                    <a:pt x="8837" y="31978"/>
                    <a:pt x="6991" y="32543"/>
                    <a:pt x="5710" y="33862"/>
                  </a:cubicBezTo>
                  <a:cubicBezTo>
                    <a:pt x="4391" y="35068"/>
                    <a:pt x="3788" y="36915"/>
                    <a:pt x="3675" y="38705"/>
                  </a:cubicBezTo>
                  <a:cubicBezTo>
                    <a:pt x="3524" y="40514"/>
                    <a:pt x="3844" y="42304"/>
                    <a:pt x="4108" y="44056"/>
                  </a:cubicBezTo>
                  <a:lnTo>
                    <a:pt x="4504" y="44207"/>
                  </a:lnTo>
                  <a:cubicBezTo>
                    <a:pt x="4937" y="42624"/>
                    <a:pt x="6124" y="41343"/>
                    <a:pt x="7462" y="40419"/>
                  </a:cubicBezTo>
                  <a:cubicBezTo>
                    <a:pt x="8875" y="39515"/>
                    <a:pt x="10439" y="38874"/>
                    <a:pt x="11946" y="38177"/>
                  </a:cubicBezTo>
                  <a:cubicBezTo>
                    <a:pt x="13492" y="37499"/>
                    <a:pt x="14980" y="36651"/>
                    <a:pt x="16092" y="35388"/>
                  </a:cubicBezTo>
                  <a:lnTo>
                    <a:pt x="16224" y="35351"/>
                  </a:lnTo>
                  <a:lnTo>
                    <a:pt x="16224" y="35351"/>
                  </a:lnTo>
                  <a:cubicBezTo>
                    <a:pt x="16261" y="36689"/>
                    <a:pt x="15282" y="37913"/>
                    <a:pt x="14283" y="38780"/>
                  </a:cubicBezTo>
                  <a:cubicBezTo>
                    <a:pt x="13228" y="39798"/>
                    <a:pt x="11928" y="40664"/>
                    <a:pt x="11230" y="41927"/>
                  </a:cubicBezTo>
                  <a:cubicBezTo>
                    <a:pt x="10590" y="43246"/>
                    <a:pt x="10571" y="44753"/>
                    <a:pt x="10948" y="46166"/>
                  </a:cubicBezTo>
                  <a:cubicBezTo>
                    <a:pt x="11306" y="47561"/>
                    <a:pt x="12003" y="48842"/>
                    <a:pt x="12700" y="50086"/>
                  </a:cubicBezTo>
                  <a:lnTo>
                    <a:pt x="12794" y="50067"/>
                  </a:lnTo>
                  <a:cubicBezTo>
                    <a:pt x="14641" y="49784"/>
                    <a:pt x="16450" y="49388"/>
                    <a:pt x="18259" y="48936"/>
                  </a:cubicBezTo>
                  <a:cubicBezTo>
                    <a:pt x="19747" y="48522"/>
                    <a:pt x="21292" y="48032"/>
                    <a:pt x="22235" y="46845"/>
                  </a:cubicBezTo>
                  <a:cubicBezTo>
                    <a:pt x="23064" y="45808"/>
                    <a:pt x="23290" y="44357"/>
                    <a:pt x="23139" y="43038"/>
                  </a:cubicBezTo>
                  <a:cubicBezTo>
                    <a:pt x="23007" y="41719"/>
                    <a:pt x="22593" y="40400"/>
                    <a:pt x="22348" y="39100"/>
                  </a:cubicBezTo>
                  <a:cubicBezTo>
                    <a:pt x="21952" y="37273"/>
                    <a:pt x="21820" y="35426"/>
                    <a:pt x="21952" y="33579"/>
                  </a:cubicBezTo>
                  <a:lnTo>
                    <a:pt x="22008" y="33561"/>
                  </a:lnTo>
                  <a:cubicBezTo>
                    <a:pt x="23384" y="34107"/>
                    <a:pt x="24345" y="35294"/>
                    <a:pt x="24948" y="36594"/>
                  </a:cubicBezTo>
                  <a:cubicBezTo>
                    <a:pt x="25551" y="37894"/>
                    <a:pt x="25758" y="39345"/>
                    <a:pt x="26022" y="40796"/>
                  </a:cubicBezTo>
                  <a:cubicBezTo>
                    <a:pt x="26380" y="43038"/>
                    <a:pt x="26757" y="45318"/>
                    <a:pt x="27115" y="47580"/>
                  </a:cubicBezTo>
                  <a:cubicBezTo>
                    <a:pt x="27153" y="47806"/>
                    <a:pt x="27228" y="48126"/>
                    <a:pt x="27529" y="48201"/>
                  </a:cubicBezTo>
                  <a:cubicBezTo>
                    <a:pt x="27680" y="48182"/>
                    <a:pt x="27850" y="48126"/>
                    <a:pt x="27963" y="48013"/>
                  </a:cubicBezTo>
                  <a:cubicBezTo>
                    <a:pt x="30789" y="46166"/>
                    <a:pt x="32202" y="42586"/>
                    <a:pt x="31957" y="39176"/>
                  </a:cubicBezTo>
                  <a:cubicBezTo>
                    <a:pt x="31769" y="35897"/>
                    <a:pt x="30205" y="32863"/>
                    <a:pt x="28114" y="30301"/>
                  </a:cubicBezTo>
                  <a:lnTo>
                    <a:pt x="28151" y="30244"/>
                  </a:lnTo>
                  <a:cubicBezTo>
                    <a:pt x="27906" y="29754"/>
                    <a:pt x="27718" y="29114"/>
                    <a:pt x="27850" y="28586"/>
                  </a:cubicBezTo>
                  <a:cubicBezTo>
                    <a:pt x="27990" y="28025"/>
                    <a:pt x="28474" y="27561"/>
                    <a:pt x="29012" y="27561"/>
                  </a:cubicBezTo>
                  <a:cubicBezTo>
                    <a:pt x="29051" y="27561"/>
                    <a:pt x="29091" y="27564"/>
                    <a:pt x="29131" y="27569"/>
                  </a:cubicBezTo>
                  <a:cubicBezTo>
                    <a:pt x="29715" y="27606"/>
                    <a:pt x="30111" y="28209"/>
                    <a:pt x="30375" y="28756"/>
                  </a:cubicBezTo>
                  <a:cubicBezTo>
                    <a:pt x="32673" y="32958"/>
                    <a:pt x="35010" y="37235"/>
                    <a:pt x="35933" y="41927"/>
                  </a:cubicBezTo>
                  <a:lnTo>
                    <a:pt x="36009" y="41983"/>
                  </a:lnTo>
                  <a:cubicBezTo>
                    <a:pt x="38854" y="39534"/>
                    <a:pt x="39871" y="35256"/>
                    <a:pt x="38439" y="31789"/>
                  </a:cubicBezTo>
                  <a:cubicBezTo>
                    <a:pt x="37742" y="30150"/>
                    <a:pt x="36649" y="28680"/>
                    <a:pt x="35274" y="27512"/>
                  </a:cubicBezTo>
                  <a:cubicBezTo>
                    <a:pt x="33898" y="26344"/>
                    <a:pt x="32447" y="25270"/>
                    <a:pt x="30940" y="24309"/>
                  </a:cubicBezTo>
                  <a:lnTo>
                    <a:pt x="30808" y="24102"/>
                  </a:lnTo>
                  <a:cubicBezTo>
                    <a:pt x="31142" y="23892"/>
                    <a:pt x="31520" y="23811"/>
                    <a:pt x="31911" y="23811"/>
                  </a:cubicBezTo>
                  <a:cubicBezTo>
                    <a:pt x="32471" y="23811"/>
                    <a:pt x="33057" y="23977"/>
                    <a:pt x="33578" y="24177"/>
                  </a:cubicBezTo>
                  <a:cubicBezTo>
                    <a:pt x="36970" y="25534"/>
                    <a:pt x="39834" y="28002"/>
                    <a:pt x="41661" y="31168"/>
                  </a:cubicBezTo>
                  <a:lnTo>
                    <a:pt x="41756" y="31243"/>
                  </a:lnTo>
                  <a:cubicBezTo>
                    <a:pt x="42547" y="30678"/>
                    <a:pt x="43037" y="29773"/>
                    <a:pt x="43056" y="28793"/>
                  </a:cubicBezTo>
                  <a:cubicBezTo>
                    <a:pt x="43093" y="27832"/>
                    <a:pt x="42924" y="26890"/>
                    <a:pt x="42528" y="26005"/>
                  </a:cubicBezTo>
                  <a:cubicBezTo>
                    <a:pt x="41077" y="22575"/>
                    <a:pt x="38044" y="20069"/>
                    <a:pt x="34407" y="19278"/>
                  </a:cubicBezTo>
                  <a:lnTo>
                    <a:pt x="34407" y="19221"/>
                  </a:lnTo>
                  <a:cubicBezTo>
                    <a:pt x="34931" y="19167"/>
                    <a:pt x="35457" y="19140"/>
                    <a:pt x="35980" y="19140"/>
                  </a:cubicBezTo>
                  <a:cubicBezTo>
                    <a:pt x="38373" y="19140"/>
                    <a:pt x="40737" y="19700"/>
                    <a:pt x="42886" y="20767"/>
                  </a:cubicBezTo>
                  <a:cubicBezTo>
                    <a:pt x="43375" y="20998"/>
                    <a:pt x="43914" y="21258"/>
                    <a:pt x="44409" y="21258"/>
                  </a:cubicBezTo>
                  <a:cubicBezTo>
                    <a:pt x="44601" y="21258"/>
                    <a:pt x="44786" y="21219"/>
                    <a:pt x="44959" y="21125"/>
                  </a:cubicBezTo>
                  <a:cubicBezTo>
                    <a:pt x="45750" y="20767"/>
                    <a:pt x="45826" y="19674"/>
                    <a:pt x="45713" y="18826"/>
                  </a:cubicBezTo>
                  <a:cubicBezTo>
                    <a:pt x="45279" y="15453"/>
                    <a:pt x="43828" y="12287"/>
                    <a:pt x="41530" y="9762"/>
                  </a:cubicBezTo>
                  <a:cubicBezTo>
                    <a:pt x="40305" y="8425"/>
                    <a:pt x="38816" y="7275"/>
                    <a:pt x="37045" y="6974"/>
                  </a:cubicBezTo>
                  <a:cubicBezTo>
                    <a:pt x="36752" y="6928"/>
                    <a:pt x="36458" y="6905"/>
                    <a:pt x="36164" y="6905"/>
                  </a:cubicBezTo>
                  <a:cubicBezTo>
                    <a:pt x="34661" y="6905"/>
                    <a:pt x="33165" y="7482"/>
                    <a:pt x="31920" y="8349"/>
                  </a:cubicBezTo>
                  <a:cubicBezTo>
                    <a:pt x="30431" y="9386"/>
                    <a:pt x="29244" y="10780"/>
                    <a:pt x="28076" y="12212"/>
                  </a:cubicBezTo>
                  <a:lnTo>
                    <a:pt x="27492" y="12061"/>
                  </a:lnTo>
                  <a:cubicBezTo>
                    <a:pt x="27153" y="9819"/>
                    <a:pt x="26832" y="7577"/>
                    <a:pt x="25965" y="5466"/>
                  </a:cubicBezTo>
                  <a:cubicBezTo>
                    <a:pt x="25099" y="3356"/>
                    <a:pt x="23610" y="1472"/>
                    <a:pt x="21537" y="567"/>
                  </a:cubicBezTo>
                  <a:cubicBezTo>
                    <a:pt x="20641" y="178"/>
                    <a:pt x="19679" y="0"/>
                    <a:pt x="187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0" name="Google Shape;880;p30"/>
            <p:cNvSpPr/>
            <p:nvPr/>
          </p:nvSpPr>
          <p:spPr>
            <a:xfrm>
              <a:off x="8616288" y="7451267"/>
              <a:ext cx="497553" cy="1217348"/>
            </a:xfrm>
            <a:custGeom>
              <a:avLst/>
              <a:gdLst/>
              <a:ahLst/>
              <a:cxnLst/>
              <a:rect l="l" t="t" r="r" b="b"/>
              <a:pathLst>
                <a:path w="15517" h="37965" extrusionOk="0">
                  <a:moveTo>
                    <a:pt x="15146" y="0"/>
                  </a:moveTo>
                  <a:cubicBezTo>
                    <a:pt x="15064" y="0"/>
                    <a:pt x="14982" y="42"/>
                    <a:pt x="14929" y="141"/>
                  </a:cubicBezTo>
                  <a:cubicBezTo>
                    <a:pt x="12366" y="4984"/>
                    <a:pt x="11500" y="10354"/>
                    <a:pt x="9860" y="15536"/>
                  </a:cubicBezTo>
                  <a:cubicBezTo>
                    <a:pt x="7430" y="23242"/>
                    <a:pt x="4076" y="30553"/>
                    <a:pt x="81" y="37582"/>
                  </a:cubicBezTo>
                  <a:cubicBezTo>
                    <a:pt x="1" y="37783"/>
                    <a:pt x="178" y="37965"/>
                    <a:pt x="354" y="37965"/>
                  </a:cubicBezTo>
                  <a:cubicBezTo>
                    <a:pt x="426" y="37965"/>
                    <a:pt x="498" y="37935"/>
                    <a:pt x="552" y="37864"/>
                  </a:cubicBezTo>
                  <a:cubicBezTo>
                    <a:pt x="3718" y="32400"/>
                    <a:pt x="6412" y="26672"/>
                    <a:pt x="8654" y="20774"/>
                  </a:cubicBezTo>
                  <a:cubicBezTo>
                    <a:pt x="11123" y="14104"/>
                    <a:pt x="12084" y="6736"/>
                    <a:pt x="15400" y="424"/>
                  </a:cubicBezTo>
                  <a:cubicBezTo>
                    <a:pt x="15517" y="203"/>
                    <a:pt x="15330" y="0"/>
                    <a:pt x="15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1" name="Google Shape;881;p30"/>
            <p:cNvSpPr/>
            <p:nvPr/>
          </p:nvSpPr>
          <p:spPr>
            <a:xfrm>
              <a:off x="8921579" y="8003394"/>
              <a:ext cx="297275" cy="606702"/>
            </a:xfrm>
            <a:custGeom>
              <a:avLst/>
              <a:gdLst/>
              <a:ahLst/>
              <a:cxnLst/>
              <a:rect l="l" t="t" r="r" b="b"/>
              <a:pathLst>
                <a:path w="9271" h="18921" extrusionOk="0">
                  <a:moveTo>
                    <a:pt x="383" y="1"/>
                  </a:moveTo>
                  <a:cubicBezTo>
                    <a:pt x="179" y="1"/>
                    <a:pt x="1" y="281"/>
                    <a:pt x="189" y="484"/>
                  </a:cubicBezTo>
                  <a:cubicBezTo>
                    <a:pt x="4164" y="4742"/>
                    <a:pt x="8668" y="12618"/>
                    <a:pt x="5653" y="18497"/>
                  </a:cubicBezTo>
                  <a:lnTo>
                    <a:pt x="5672" y="18497"/>
                  </a:lnTo>
                  <a:cubicBezTo>
                    <a:pt x="5555" y="18718"/>
                    <a:pt x="5742" y="18921"/>
                    <a:pt x="5926" y="18921"/>
                  </a:cubicBezTo>
                  <a:cubicBezTo>
                    <a:pt x="6008" y="18921"/>
                    <a:pt x="6090" y="18879"/>
                    <a:pt x="6143" y="18780"/>
                  </a:cubicBezTo>
                  <a:cubicBezTo>
                    <a:pt x="9271" y="12656"/>
                    <a:pt x="4749" y="4554"/>
                    <a:pt x="565" y="88"/>
                  </a:cubicBezTo>
                  <a:cubicBezTo>
                    <a:pt x="509" y="27"/>
                    <a:pt x="444" y="1"/>
                    <a:pt x="3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2" name="Google Shape;882;p30"/>
            <p:cNvSpPr/>
            <p:nvPr/>
          </p:nvSpPr>
          <p:spPr>
            <a:xfrm>
              <a:off x="8980001" y="7747708"/>
              <a:ext cx="460004" cy="663842"/>
            </a:xfrm>
            <a:custGeom>
              <a:avLst/>
              <a:gdLst/>
              <a:ahLst/>
              <a:cxnLst/>
              <a:rect l="l" t="t" r="r" b="b"/>
              <a:pathLst>
                <a:path w="14346" h="20703" extrusionOk="0">
                  <a:moveTo>
                    <a:pt x="366" y="0"/>
                  </a:moveTo>
                  <a:cubicBezTo>
                    <a:pt x="95" y="0"/>
                    <a:pt x="1" y="441"/>
                    <a:pt x="307" y="544"/>
                  </a:cubicBezTo>
                  <a:cubicBezTo>
                    <a:pt x="8900" y="3370"/>
                    <a:pt x="13761" y="11435"/>
                    <a:pt x="12273" y="20347"/>
                  </a:cubicBezTo>
                  <a:cubicBezTo>
                    <a:pt x="12239" y="20562"/>
                    <a:pt x="12416" y="20703"/>
                    <a:pt x="12574" y="20703"/>
                  </a:cubicBezTo>
                  <a:cubicBezTo>
                    <a:pt x="12680" y="20703"/>
                    <a:pt x="12778" y="20641"/>
                    <a:pt x="12800" y="20498"/>
                  </a:cubicBezTo>
                  <a:cubicBezTo>
                    <a:pt x="14345" y="11284"/>
                    <a:pt x="9333" y="2918"/>
                    <a:pt x="458" y="16"/>
                  </a:cubicBezTo>
                  <a:cubicBezTo>
                    <a:pt x="426" y="5"/>
                    <a:pt x="395" y="0"/>
                    <a:pt x="3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3" name="Google Shape;883;p30"/>
            <p:cNvSpPr/>
            <p:nvPr/>
          </p:nvSpPr>
          <p:spPr>
            <a:xfrm>
              <a:off x="8997476" y="7662960"/>
              <a:ext cx="572681" cy="404211"/>
            </a:xfrm>
            <a:custGeom>
              <a:avLst/>
              <a:gdLst/>
              <a:ahLst/>
              <a:cxnLst/>
              <a:rect l="l" t="t" r="r" b="b"/>
              <a:pathLst>
                <a:path w="17860" h="12606" extrusionOk="0">
                  <a:moveTo>
                    <a:pt x="461" y="0"/>
                  </a:moveTo>
                  <a:cubicBezTo>
                    <a:pt x="129" y="0"/>
                    <a:pt x="1" y="494"/>
                    <a:pt x="347" y="549"/>
                  </a:cubicBezTo>
                  <a:cubicBezTo>
                    <a:pt x="7563" y="1510"/>
                    <a:pt x="15854" y="4204"/>
                    <a:pt x="17286" y="12401"/>
                  </a:cubicBezTo>
                  <a:cubicBezTo>
                    <a:pt x="17309" y="12544"/>
                    <a:pt x="17409" y="12605"/>
                    <a:pt x="17517" y="12605"/>
                  </a:cubicBezTo>
                  <a:cubicBezTo>
                    <a:pt x="17680" y="12605"/>
                    <a:pt x="17859" y="12465"/>
                    <a:pt x="17814" y="12250"/>
                  </a:cubicBezTo>
                  <a:cubicBezTo>
                    <a:pt x="16344" y="3865"/>
                    <a:pt x="7921" y="1001"/>
                    <a:pt x="497" y="2"/>
                  </a:cubicBezTo>
                  <a:cubicBezTo>
                    <a:pt x="485" y="1"/>
                    <a:pt x="473" y="0"/>
                    <a:pt x="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4" name="Google Shape;884;p30"/>
            <p:cNvSpPr/>
            <p:nvPr/>
          </p:nvSpPr>
          <p:spPr>
            <a:xfrm>
              <a:off x="9045414" y="7443186"/>
              <a:ext cx="644250" cy="303623"/>
            </a:xfrm>
            <a:custGeom>
              <a:avLst/>
              <a:gdLst/>
              <a:ahLst/>
              <a:cxnLst/>
              <a:rect l="l" t="t" r="r" b="b"/>
              <a:pathLst>
                <a:path w="20092" h="9469" extrusionOk="0">
                  <a:moveTo>
                    <a:pt x="8707" y="0"/>
                  </a:moveTo>
                  <a:cubicBezTo>
                    <a:pt x="5589" y="0"/>
                    <a:pt x="2693" y="1558"/>
                    <a:pt x="227" y="3521"/>
                  </a:cubicBezTo>
                  <a:lnTo>
                    <a:pt x="227" y="3540"/>
                  </a:lnTo>
                  <a:cubicBezTo>
                    <a:pt x="0" y="3706"/>
                    <a:pt x="210" y="3994"/>
                    <a:pt x="448" y="3994"/>
                  </a:cubicBezTo>
                  <a:cubicBezTo>
                    <a:pt x="507" y="3994"/>
                    <a:pt x="567" y="3977"/>
                    <a:pt x="623" y="3936"/>
                  </a:cubicBezTo>
                  <a:cubicBezTo>
                    <a:pt x="3026" y="2009"/>
                    <a:pt x="5942" y="596"/>
                    <a:pt x="8815" y="596"/>
                  </a:cubicBezTo>
                  <a:cubicBezTo>
                    <a:pt x="10831" y="596"/>
                    <a:pt x="12825" y="1292"/>
                    <a:pt x="14604" y="2994"/>
                  </a:cubicBezTo>
                  <a:cubicBezTo>
                    <a:pt x="16545" y="4821"/>
                    <a:pt x="17694" y="7403"/>
                    <a:pt x="19522" y="9381"/>
                  </a:cubicBezTo>
                  <a:cubicBezTo>
                    <a:pt x="19579" y="9443"/>
                    <a:pt x="19643" y="9468"/>
                    <a:pt x="19705" y="9468"/>
                  </a:cubicBezTo>
                  <a:cubicBezTo>
                    <a:pt x="19910" y="9468"/>
                    <a:pt x="20091" y="9188"/>
                    <a:pt x="19918" y="8986"/>
                  </a:cubicBezTo>
                  <a:cubicBezTo>
                    <a:pt x="17016" y="5858"/>
                    <a:pt x="15490" y="1411"/>
                    <a:pt x="10967" y="280"/>
                  </a:cubicBezTo>
                  <a:cubicBezTo>
                    <a:pt x="10203" y="88"/>
                    <a:pt x="9449" y="0"/>
                    <a:pt x="87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5" name="Google Shape;885;p30"/>
            <p:cNvSpPr/>
            <p:nvPr/>
          </p:nvSpPr>
          <p:spPr>
            <a:xfrm>
              <a:off x="8351816" y="8006504"/>
              <a:ext cx="583391" cy="482995"/>
            </a:xfrm>
            <a:custGeom>
              <a:avLst/>
              <a:gdLst/>
              <a:ahLst/>
              <a:cxnLst/>
              <a:rect l="l" t="t" r="r" b="b"/>
              <a:pathLst>
                <a:path w="18194" h="15063" extrusionOk="0">
                  <a:moveTo>
                    <a:pt x="17817" y="1"/>
                  </a:moveTo>
                  <a:cubicBezTo>
                    <a:pt x="17734" y="1"/>
                    <a:pt x="17652" y="42"/>
                    <a:pt x="17600" y="142"/>
                  </a:cubicBezTo>
                  <a:cubicBezTo>
                    <a:pt x="15244" y="5060"/>
                    <a:pt x="8178" y="3100"/>
                    <a:pt x="4014" y="6002"/>
                  </a:cubicBezTo>
                  <a:cubicBezTo>
                    <a:pt x="980" y="8093"/>
                    <a:pt x="358" y="11334"/>
                    <a:pt x="19" y="14801"/>
                  </a:cubicBezTo>
                  <a:cubicBezTo>
                    <a:pt x="1" y="14978"/>
                    <a:pt x="124" y="15063"/>
                    <a:pt x="259" y="15063"/>
                  </a:cubicBezTo>
                  <a:cubicBezTo>
                    <a:pt x="397" y="15063"/>
                    <a:pt x="547" y="14973"/>
                    <a:pt x="566" y="14801"/>
                  </a:cubicBezTo>
                  <a:cubicBezTo>
                    <a:pt x="943" y="11127"/>
                    <a:pt x="1715" y="7867"/>
                    <a:pt x="5182" y="5926"/>
                  </a:cubicBezTo>
                  <a:cubicBezTo>
                    <a:pt x="7651" y="4551"/>
                    <a:pt x="10100" y="4570"/>
                    <a:pt x="12795" y="4400"/>
                  </a:cubicBezTo>
                  <a:cubicBezTo>
                    <a:pt x="15715" y="4193"/>
                    <a:pt x="16827" y="3062"/>
                    <a:pt x="18089" y="424"/>
                  </a:cubicBezTo>
                  <a:cubicBezTo>
                    <a:pt x="18193" y="204"/>
                    <a:pt x="18002" y="1"/>
                    <a:pt x="178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6" name="Google Shape;886;p30"/>
            <p:cNvSpPr/>
            <p:nvPr/>
          </p:nvSpPr>
          <p:spPr>
            <a:xfrm>
              <a:off x="8234907" y="7858909"/>
              <a:ext cx="720468" cy="290637"/>
            </a:xfrm>
            <a:custGeom>
              <a:avLst/>
              <a:gdLst/>
              <a:ahLst/>
              <a:cxnLst/>
              <a:rect l="l" t="t" r="r" b="b"/>
              <a:pathLst>
                <a:path w="22469" h="9064" extrusionOk="0">
                  <a:moveTo>
                    <a:pt x="15363" y="1"/>
                  </a:moveTo>
                  <a:cubicBezTo>
                    <a:pt x="13061" y="1"/>
                    <a:pt x="10778" y="272"/>
                    <a:pt x="8621" y="1108"/>
                  </a:cubicBezTo>
                  <a:cubicBezTo>
                    <a:pt x="4852" y="2559"/>
                    <a:pt x="2478" y="5536"/>
                    <a:pt x="142" y="8664"/>
                  </a:cubicBezTo>
                  <a:lnTo>
                    <a:pt x="161" y="8664"/>
                  </a:lnTo>
                  <a:cubicBezTo>
                    <a:pt x="1" y="8864"/>
                    <a:pt x="199" y="9064"/>
                    <a:pt x="402" y="9064"/>
                  </a:cubicBezTo>
                  <a:cubicBezTo>
                    <a:pt x="486" y="9064"/>
                    <a:pt x="571" y="9029"/>
                    <a:pt x="632" y="8947"/>
                  </a:cubicBezTo>
                  <a:cubicBezTo>
                    <a:pt x="3383" y="5272"/>
                    <a:pt x="6115" y="2182"/>
                    <a:pt x="10750" y="1070"/>
                  </a:cubicBezTo>
                  <a:cubicBezTo>
                    <a:pt x="12305" y="691"/>
                    <a:pt x="13890" y="554"/>
                    <a:pt x="15484" y="554"/>
                  </a:cubicBezTo>
                  <a:cubicBezTo>
                    <a:pt x="17694" y="554"/>
                    <a:pt x="19923" y="818"/>
                    <a:pt x="22112" y="1070"/>
                  </a:cubicBezTo>
                  <a:cubicBezTo>
                    <a:pt x="22124" y="1072"/>
                    <a:pt x="22135" y="1072"/>
                    <a:pt x="22146" y="1072"/>
                  </a:cubicBezTo>
                  <a:cubicBezTo>
                    <a:pt x="22469" y="1072"/>
                    <a:pt x="22441" y="542"/>
                    <a:pt x="22112" y="505"/>
                  </a:cubicBezTo>
                  <a:cubicBezTo>
                    <a:pt x="19909" y="262"/>
                    <a:pt x="17626" y="1"/>
                    <a:pt x="153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7" name="Google Shape;887;p30"/>
            <p:cNvSpPr/>
            <p:nvPr/>
          </p:nvSpPr>
          <p:spPr>
            <a:xfrm>
              <a:off x="8228301" y="7640803"/>
              <a:ext cx="777384" cy="213841"/>
            </a:xfrm>
            <a:custGeom>
              <a:avLst/>
              <a:gdLst/>
              <a:ahLst/>
              <a:cxnLst/>
              <a:rect l="l" t="t" r="r" b="b"/>
              <a:pathLst>
                <a:path w="24244" h="6669" extrusionOk="0">
                  <a:moveTo>
                    <a:pt x="10663" y="0"/>
                  </a:moveTo>
                  <a:cubicBezTo>
                    <a:pt x="6181" y="0"/>
                    <a:pt x="2116" y="1526"/>
                    <a:pt x="103" y="6233"/>
                  </a:cubicBezTo>
                  <a:cubicBezTo>
                    <a:pt x="0" y="6464"/>
                    <a:pt x="195" y="6669"/>
                    <a:pt x="371" y="6669"/>
                  </a:cubicBezTo>
                  <a:cubicBezTo>
                    <a:pt x="453" y="6669"/>
                    <a:pt x="532" y="6624"/>
                    <a:pt x="574" y="6516"/>
                  </a:cubicBezTo>
                  <a:cubicBezTo>
                    <a:pt x="2510" y="1983"/>
                    <a:pt x="6371" y="511"/>
                    <a:pt x="10648" y="511"/>
                  </a:cubicBezTo>
                  <a:cubicBezTo>
                    <a:pt x="15155" y="511"/>
                    <a:pt x="20124" y="2146"/>
                    <a:pt x="23788" y="3557"/>
                  </a:cubicBezTo>
                  <a:lnTo>
                    <a:pt x="23807" y="3557"/>
                  </a:lnTo>
                  <a:cubicBezTo>
                    <a:pt x="23843" y="3571"/>
                    <a:pt x="23877" y="3578"/>
                    <a:pt x="23908" y="3578"/>
                  </a:cubicBezTo>
                  <a:cubicBezTo>
                    <a:pt x="24169" y="3578"/>
                    <a:pt x="24244" y="3129"/>
                    <a:pt x="23958" y="3011"/>
                  </a:cubicBezTo>
                  <a:cubicBezTo>
                    <a:pt x="20254" y="1592"/>
                    <a:pt x="15241" y="0"/>
                    <a:pt x="10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30"/>
            <p:cNvSpPr/>
            <p:nvPr/>
          </p:nvSpPr>
          <p:spPr>
            <a:xfrm>
              <a:off x="8415433" y="7429623"/>
              <a:ext cx="606862" cy="248440"/>
            </a:xfrm>
            <a:custGeom>
              <a:avLst/>
              <a:gdLst/>
              <a:ahLst/>
              <a:cxnLst/>
              <a:rect l="l" t="t" r="r" b="b"/>
              <a:pathLst>
                <a:path w="18926" h="7748" extrusionOk="0">
                  <a:moveTo>
                    <a:pt x="7142" y="0"/>
                  </a:moveTo>
                  <a:cubicBezTo>
                    <a:pt x="4769" y="0"/>
                    <a:pt x="2537" y="1037"/>
                    <a:pt x="259" y="2248"/>
                  </a:cubicBezTo>
                  <a:cubicBezTo>
                    <a:pt x="1" y="2377"/>
                    <a:pt x="157" y="2755"/>
                    <a:pt x="408" y="2755"/>
                  </a:cubicBezTo>
                  <a:cubicBezTo>
                    <a:pt x="450" y="2755"/>
                    <a:pt x="495" y="2744"/>
                    <a:pt x="541" y="2719"/>
                  </a:cubicBezTo>
                  <a:cubicBezTo>
                    <a:pt x="2844" y="1500"/>
                    <a:pt x="4903" y="640"/>
                    <a:pt x="7051" y="640"/>
                  </a:cubicBezTo>
                  <a:cubicBezTo>
                    <a:pt x="8489" y="640"/>
                    <a:pt x="9967" y="1025"/>
                    <a:pt x="11583" y="1947"/>
                  </a:cubicBezTo>
                  <a:cubicBezTo>
                    <a:pt x="14127" y="3398"/>
                    <a:pt x="16633" y="5150"/>
                    <a:pt x="18291" y="7618"/>
                  </a:cubicBezTo>
                  <a:lnTo>
                    <a:pt x="18310" y="7618"/>
                  </a:lnTo>
                  <a:cubicBezTo>
                    <a:pt x="18367" y="7710"/>
                    <a:pt x="18452" y="7747"/>
                    <a:pt x="18536" y="7747"/>
                  </a:cubicBezTo>
                  <a:cubicBezTo>
                    <a:pt x="18731" y="7747"/>
                    <a:pt x="18926" y="7546"/>
                    <a:pt x="18781" y="7336"/>
                  </a:cubicBezTo>
                  <a:cubicBezTo>
                    <a:pt x="16840" y="4472"/>
                    <a:pt x="13486" y="1966"/>
                    <a:pt x="10302" y="647"/>
                  </a:cubicBezTo>
                  <a:cubicBezTo>
                    <a:pt x="9212" y="193"/>
                    <a:pt x="8164" y="0"/>
                    <a:pt x="7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9" name="Google Shape;889;p30"/>
            <p:cNvSpPr/>
            <p:nvPr/>
          </p:nvSpPr>
          <p:spPr>
            <a:xfrm>
              <a:off x="8520413" y="7168935"/>
              <a:ext cx="555045" cy="386672"/>
            </a:xfrm>
            <a:custGeom>
              <a:avLst/>
              <a:gdLst/>
              <a:ahLst/>
              <a:cxnLst/>
              <a:rect l="l" t="t" r="r" b="b"/>
              <a:pathLst>
                <a:path w="17310" h="12059" extrusionOk="0">
                  <a:moveTo>
                    <a:pt x="8106" y="1"/>
                  </a:moveTo>
                  <a:cubicBezTo>
                    <a:pt x="5418" y="1"/>
                    <a:pt x="2669" y="1186"/>
                    <a:pt x="282" y="2257"/>
                  </a:cubicBezTo>
                  <a:cubicBezTo>
                    <a:pt x="1" y="2373"/>
                    <a:pt x="185" y="2751"/>
                    <a:pt x="451" y="2751"/>
                  </a:cubicBezTo>
                  <a:cubicBezTo>
                    <a:pt x="488" y="2751"/>
                    <a:pt x="526" y="2744"/>
                    <a:pt x="565" y="2728"/>
                  </a:cubicBezTo>
                  <a:cubicBezTo>
                    <a:pt x="2823" y="1712"/>
                    <a:pt x="5583" y="547"/>
                    <a:pt x="8178" y="547"/>
                  </a:cubicBezTo>
                  <a:cubicBezTo>
                    <a:pt x="9913" y="547"/>
                    <a:pt x="11574" y="1068"/>
                    <a:pt x="12963" y="2502"/>
                  </a:cubicBezTo>
                  <a:cubicBezTo>
                    <a:pt x="15319" y="4914"/>
                    <a:pt x="15564" y="8814"/>
                    <a:pt x="16694" y="11848"/>
                  </a:cubicBezTo>
                  <a:lnTo>
                    <a:pt x="16694" y="11867"/>
                  </a:lnTo>
                  <a:cubicBezTo>
                    <a:pt x="16746" y="12000"/>
                    <a:pt x="16860" y="12058"/>
                    <a:pt x="16971" y="12058"/>
                  </a:cubicBezTo>
                  <a:cubicBezTo>
                    <a:pt x="17142" y="12058"/>
                    <a:pt x="17309" y="11922"/>
                    <a:pt x="17241" y="11716"/>
                  </a:cubicBezTo>
                  <a:cubicBezTo>
                    <a:pt x="15865" y="8023"/>
                    <a:pt x="15620" y="2973"/>
                    <a:pt x="11739" y="882"/>
                  </a:cubicBezTo>
                  <a:cubicBezTo>
                    <a:pt x="10568" y="252"/>
                    <a:pt x="9344" y="1"/>
                    <a:pt x="8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0" name="Google Shape;890;p30"/>
            <p:cNvSpPr/>
            <p:nvPr/>
          </p:nvSpPr>
          <p:spPr>
            <a:xfrm>
              <a:off x="8725212" y="7998296"/>
              <a:ext cx="159523" cy="93758"/>
            </a:xfrm>
            <a:custGeom>
              <a:avLst/>
              <a:gdLst/>
              <a:ahLst/>
              <a:cxnLst/>
              <a:rect l="l" t="t" r="r" b="b"/>
              <a:pathLst>
                <a:path w="4975" h="2924" extrusionOk="0">
                  <a:moveTo>
                    <a:pt x="3589" y="1"/>
                  </a:moveTo>
                  <a:cubicBezTo>
                    <a:pt x="3127" y="1"/>
                    <a:pt x="2574" y="120"/>
                    <a:pt x="2016" y="360"/>
                  </a:cubicBezTo>
                  <a:cubicBezTo>
                    <a:pt x="792" y="888"/>
                    <a:pt x="0" y="1792"/>
                    <a:pt x="264" y="2414"/>
                  </a:cubicBezTo>
                  <a:cubicBezTo>
                    <a:pt x="408" y="2753"/>
                    <a:pt x="832" y="2924"/>
                    <a:pt x="1389" y="2924"/>
                  </a:cubicBezTo>
                  <a:cubicBezTo>
                    <a:pt x="1854" y="2924"/>
                    <a:pt x="2412" y="2805"/>
                    <a:pt x="2977" y="2565"/>
                  </a:cubicBezTo>
                  <a:cubicBezTo>
                    <a:pt x="4202" y="2037"/>
                    <a:pt x="4975" y="1114"/>
                    <a:pt x="4711" y="511"/>
                  </a:cubicBezTo>
                  <a:cubicBezTo>
                    <a:pt x="4567" y="172"/>
                    <a:pt x="4144" y="1"/>
                    <a:pt x="35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30"/>
            <p:cNvSpPr/>
            <p:nvPr/>
          </p:nvSpPr>
          <p:spPr>
            <a:xfrm>
              <a:off x="8979584" y="7846147"/>
              <a:ext cx="190338" cy="98856"/>
            </a:xfrm>
            <a:custGeom>
              <a:avLst/>
              <a:gdLst/>
              <a:ahLst/>
              <a:cxnLst/>
              <a:rect l="l" t="t" r="r" b="b"/>
              <a:pathLst>
                <a:path w="5936" h="3083" extrusionOk="0">
                  <a:moveTo>
                    <a:pt x="2693" y="1"/>
                  </a:moveTo>
                  <a:cubicBezTo>
                    <a:pt x="2454" y="1"/>
                    <a:pt x="2208" y="39"/>
                    <a:pt x="1960" y="130"/>
                  </a:cubicBezTo>
                  <a:cubicBezTo>
                    <a:pt x="754" y="583"/>
                    <a:pt x="0" y="2165"/>
                    <a:pt x="396" y="2787"/>
                  </a:cubicBezTo>
                  <a:cubicBezTo>
                    <a:pt x="544" y="3005"/>
                    <a:pt x="838" y="3082"/>
                    <a:pt x="1317" y="3082"/>
                  </a:cubicBezTo>
                  <a:cubicBezTo>
                    <a:pt x="1752" y="3082"/>
                    <a:pt x="2339" y="3019"/>
                    <a:pt x="3109" y="2938"/>
                  </a:cubicBezTo>
                  <a:cubicBezTo>
                    <a:pt x="4560" y="2768"/>
                    <a:pt x="5709" y="2655"/>
                    <a:pt x="5822" y="2128"/>
                  </a:cubicBezTo>
                  <a:cubicBezTo>
                    <a:pt x="5936" y="1676"/>
                    <a:pt x="5201" y="1148"/>
                    <a:pt x="4843" y="865"/>
                  </a:cubicBezTo>
                  <a:cubicBezTo>
                    <a:pt x="4467" y="595"/>
                    <a:pt x="3636" y="1"/>
                    <a:pt x="26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30"/>
            <p:cNvSpPr/>
            <p:nvPr/>
          </p:nvSpPr>
          <p:spPr>
            <a:xfrm>
              <a:off x="9309469" y="7371714"/>
              <a:ext cx="1357632" cy="1525076"/>
            </a:xfrm>
            <a:custGeom>
              <a:avLst/>
              <a:gdLst/>
              <a:ahLst/>
              <a:cxnLst/>
              <a:rect l="l" t="t" r="r" b="b"/>
              <a:pathLst>
                <a:path w="42340" h="47562" extrusionOk="0">
                  <a:moveTo>
                    <a:pt x="24154" y="7151"/>
                  </a:moveTo>
                  <a:cubicBezTo>
                    <a:pt x="24293" y="7151"/>
                    <a:pt x="24433" y="7168"/>
                    <a:pt x="24571" y="7201"/>
                  </a:cubicBezTo>
                  <a:cubicBezTo>
                    <a:pt x="24967" y="7295"/>
                    <a:pt x="25268" y="7634"/>
                    <a:pt x="25306" y="8049"/>
                  </a:cubicBezTo>
                  <a:cubicBezTo>
                    <a:pt x="25249" y="8313"/>
                    <a:pt x="25118" y="8558"/>
                    <a:pt x="24910" y="8727"/>
                  </a:cubicBezTo>
                  <a:cubicBezTo>
                    <a:pt x="24580" y="9058"/>
                    <a:pt x="24142" y="9233"/>
                    <a:pt x="23691" y="9233"/>
                  </a:cubicBezTo>
                  <a:cubicBezTo>
                    <a:pt x="23576" y="9233"/>
                    <a:pt x="23461" y="9221"/>
                    <a:pt x="23346" y="9198"/>
                  </a:cubicBezTo>
                  <a:cubicBezTo>
                    <a:pt x="23214" y="9161"/>
                    <a:pt x="23120" y="9066"/>
                    <a:pt x="23083" y="8953"/>
                  </a:cubicBezTo>
                  <a:cubicBezTo>
                    <a:pt x="22969" y="8784"/>
                    <a:pt x="22894" y="8595"/>
                    <a:pt x="22838" y="8407"/>
                  </a:cubicBezTo>
                  <a:cubicBezTo>
                    <a:pt x="22762" y="8200"/>
                    <a:pt x="22781" y="7974"/>
                    <a:pt x="22856" y="7766"/>
                  </a:cubicBezTo>
                  <a:cubicBezTo>
                    <a:pt x="22969" y="7559"/>
                    <a:pt x="23177" y="7389"/>
                    <a:pt x="23403" y="7333"/>
                  </a:cubicBezTo>
                  <a:cubicBezTo>
                    <a:pt x="23636" y="7210"/>
                    <a:pt x="23893" y="7151"/>
                    <a:pt x="24154" y="7151"/>
                  </a:cubicBezTo>
                  <a:close/>
                  <a:moveTo>
                    <a:pt x="26311" y="19113"/>
                  </a:moveTo>
                  <a:cubicBezTo>
                    <a:pt x="26614" y="19113"/>
                    <a:pt x="26857" y="19179"/>
                    <a:pt x="26964" y="19317"/>
                  </a:cubicBezTo>
                  <a:lnTo>
                    <a:pt x="26964" y="19336"/>
                  </a:lnTo>
                  <a:cubicBezTo>
                    <a:pt x="27247" y="19713"/>
                    <a:pt x="26625" y="20711"/>
                    <a:pt x="26022" y="21276"/>
                  </a:cubicBezTo>
                  <a:cubicBezTo>
                    <a:pt x="25782" y="21501"/>
                    <a:pt x="25311" y="21901"/>
                    <a:pt x="24851" y="21901"/>
                  </a:cubicBezTo>
                  <a:cubicBezTo>
                    <a:pt x="24769" y="21901"/>
                    <a:pt x="24688" y="21889"/>
                    <a:pt x="24609" y="21861"/>
                  </a:cubicBezTo>
                  <a:cubicBezTo>
                    <a:pt x="24138" y="21672"/>
                    <a:pt x="23893" y="20975"/>
                    <a:pt x="24025" y="20447"/>
                  </a:cubicBezTo>
                  <a:cubicBezTo>
                    <a:pt x="24231" y="19595"/>
                    <a:pt x="25491" y="19113"/>
                    <a:pt x="26311" y="19113"/>
                  </a:cubicBezTo>
                  <a:close/>
                  <a:moveTo>
                    <a:pt x="23373" y="27278"/>
                  </a:moveTo>
                  <a:cubicBezTo>
                    <a:pt x="23429" y="27278"/>
                    <a:pt x="23483" y="27287"/>
                    <a:pt x="23535" y="27306"/>
                  </a:cubicBezTo>
                  <a:cubicBezTo>
                    <a:pt x="23987" y="27495"/>
                    <a:pt x="24044" y="28399"/>
                    <a:pt x="23667" y="29322"/>
                  </a:cubicBezTo>
                  <a:cubicBezTo>
                    <a:pt x="23334" y="30138"/>
                    <a:pt x="22765" y="30689"/>
                    <a:pt x="22325" y="30689"/>
                  </a:cubicBezTo>
                  <a:cubicBezTo>
                    <a:pt x="22267" y="30689"/>
                    <a:pt x="22212" y="30680"/>
                    <a:pt x="22159" y="30660"/>
                  </a:cubicBezTo>
                  <a:cubicBezTo>
                    <a:pt x="21707" y="30472"/>
                    <a:pt x="21669" y="29586"/>
                    <a:pt x="22046" y="28663"/>
                  </a:cubicBezTo>
                  <a:cubicBezTo>
                    <a:pt x="22380" y="27844"/>
                    <a:pt x="22936" y="27278"/>
                    <a:pt x="23373" y="27278"/>
                  </a:cubicBezTo>
                  <a:close/>
                  <a:moveTo>
                    <a:pt x="23985" y="0"/>
                  </a:moveTo>
                  <a:cubicBezTo>
                    <a:pt x="22538" y="0"/>
                    <a:pt x="21102" y="256"/>
                    <a:pt x="19898" y="1058"/>
                  </a:cubicBezTo>
                  <a:cubicBezTo>
                    <a:pt x="18504" y="2038"/>
                    <a:pt x="17656" y="3659"/>
                    <a:pt x="17336" y="5336"/>
                  </a:cubicBezTo>
                  <a:cubicBezTo>
                    <a:pt x="16996" y="7013"/>
                    <a:pt x="17109" y="8708"/>
                    <a:pt x="17260" y="10442"/>
                  </a:cubicBezTo>
                  <a:lnTo>
                    <a:pt x="16770" y="10725"/>
                  </a:lnTo>
                  <a:cubicBezTo>
                    <a:pt x="15074" y="9424"/>
                    <a:pt x="13397" y="8143"/>
                    <a:pt x="11438" y="7276"/>
                  </a:cubicBezTo>
                  <a:cubicBezTo>
                    <a:pt x="10252" y="6747"/>
                    <a:pt x="8946" y="6428"/>
                    <a:pt x="7659" y="6428"/>
                  </a:cubicBezTo>
                  <a:cubicBezTo>
                    <a:pt x="6839" y="6428"/>
                    <a:pt x="6027" y="6557"/>
                    <a:pt x="5257" y="6843"/>
                  </a:cubicBezTo>
                  <a:cubicBezTo>
                    <a:pt x="3072" y="7672"/>
                    <a:pt x="1470" y="9726"/>
                    <a:pt x="735" y="12006"/>
                  </a:cubicBezTo>
                  <a:cubicBezTo>
                    <a:pt x="0" y="14229"/>
                    <a:pt x="0" y="16622"/>
                    <a:pt x="226" y="18996"/>
                  </a:cubicBezTo>
                  <a:cubicBezTo>
                    <a:pt x="1319" y="17715"/>
                    <a:pt x="2412" y="16434"/>
                    <a:pt x="3731" y="15416"/>
                  </a:cubicBezTo>
                  <a:cubicBezTo>
                    <a:pt x="5008" y="14471"/>
                    <a:pt x="6578" y="13803"/>
                    <a:pt x="8184" y="13803"/>
                  </a:cubicBezTo>
                  <a:cubicBezTo>
                    <a:pt x="8308" y="13803"/>
                    <a:pt x="8431" y="13807"/>
                    <a:pt x="8555" y="13815"/>
                  </a:cubicBezTo>
                  <a:cubicBezTo>
                    <a:pt x="9252" y="13815"/>
                    <a:pt x="9949" y="14060"/>
                    <a:pt x="10477" y="14531"/>
                  </a:cubicBezTo>
                  <a:cubicBezTo>
                    <a:pt x="11042" y="14983"/>
                    <a:pt x="11287" y="15737"/>
                    <a:pt x="11099" y="16434"/>
                  </a:cubicBezTo>
                  <a:cubicBezTo>
                    <a:pt x="10914" y="16932"/>
                    <a:pt x="10375" y="17290"/>
                    <a:pt x="9870" y="17290"/>
                  </a:cubicBezTo>
                  <a:cubicBezTo>
                    <a:pt x="9706" y="17290"/>
                    <a:pt x="9546" y="17252"/>
                    <a:pt x="9403" y="17169"/>
                  </a:cubicBezTo>
                  <a:lnTo>
                    <a:pt x="9327" y="16905"/>
                  </a:lnTo>
                  <a:cubicBezTo>
                    <a:pt x="7518" y="17188"/>
                    <a:pt x="5634" y="17564"/>
                    <a:pt x="4221" y="18733"/>
                  </a:cubicBezTo>
                  <a:cubicBezTo>
                    <a:pt x="3128" y="19637"/>
                    <a:pt x="2412" y="20937"/>
                    <a:pt x="2224" y="22350"/>
                  </a:cubicBezTo>
                  <a:cubicBezTo>
                    <a:pt x="2054" y="23764"/>
                    <a:pt x="2469" y="25196"/>
                    <a:pt x="3354" y="26326"/>
                  </a:cubicBezTo>
                  <a:lnTo>
                    <a:pt x="3448" y="26402"/>
                  </a:lnTo>
                  <a:cubicBezTo>
                    <a:pt x="4598" y="24781"/>
                    <a:pt x="5804" y="23123"/>
                    <a:pt x="7179" y="21766"/>
                  </a:cubicBezTo>
                  <a:cubicBezTo>
                    <a:pt x="8649" y="20353"/>
                    <a:pt x="10439" y="19204"/>
                    <a:pt x="12436" y="18789"/>
                  </a:cubicBezTo>
                  <a:cubicBezTo>
                    <a:pt x="12691" y="18725"/>
                    <a:pt x="12955" y="18693"/>
                    <a:pt x="13219" y="18693"/>
                  </a:cubicBezTo>
                  <a:cubicBezTo>
                    <a:pt x="13502" y="18693"/>
                    <a:pt x="13784" y="18730"/>
                    <a:pt x="14057" y="18808"/>
                  </a:cubicBezTo>
                  <a:cubicBezTo>
                    <a:pt x="14415" y="18921"/>
                    <a:pt x="14716" y="19166"/>
                    <a:pt x="14886" y="19505"/>
                  </a:cubicBezTo>
                  <a:lnTo>
                    <a:pt x="14848" y="19543"/>
                  </a:lnTo>
                  <a:cubicBezTo>
                    <a:pt x="14980" y="19920"/>
                    <a:pt x="14867" y="20334"/>
                    <a:pt x="14566" y="20598"/>
                  </a:cubicBezTo>
                  <a:cubicBezTo>
                    <a:pt x="14283" y="20862"/>
                    <a:pt x="13963" y="21069"/>
                    <a:pt x="13586" y="21182"/>
                  </a:cubicBezTo>
                  <a:cubicBezTo>
                    <a:pt x="12531" y="21691"/>
                    <a:pt x="11494" y="22237"/>
                    <a:pt x="10496" y="22859"/>
                  </a:cubicBezTo>
                  <a:cubicBezTo>
                    <a:pt x="8837" y="23877"/>
                    <a:pt x="7292" y="25045"/>
                    <a:pt x="6086" y="26571"/>
                  </a:cubicBezTo>
                  <a:cubicBezTo>
                    <a:pt x="4880" y="28097"/>
                    <a:pt x="4051" y="29925"/>
                    <a:pt x="4089" y="31885"/>
                  </a:cubicBezTo>
                  <a:cubicBezTo>
                    <a:pt x="4070" y="33788"/>
                    <a:pt x="5012" y="35748"/>
                    <a:pt x="6633" y="36784"/>
                  </a:cubicBezTo>
                  <a:lnTo>
                    <a:pt x="6802" y="36803"/>
                  </a:lnTo>
                  <a:cubicBezTo>
                    <a:pt x="6218" y="35220"/>
                    <a:pt x="6576" y="33468"/>
                    <a:pt x="7142" y="31904"/>
                  </a:cubicBezTo>
                  <a:cubicBezTo>
                    <a:pt x="8875" y="27042"/>
                    <a:pt x="13096" y="23180"/>
                    <a:pt x="18052" y="21842"/>
                  </a:cubicBezTo>
                  <a:lnTo>
                    <a:pt x="18315" y="21842"/>
                  </a:lnTo>
                  <a:cubicBezTo>
                    <a:pt x="18485" y="22106"/>
                    <a:pt x="18372" y="22558"/>
                    <a:pt x="18146" y="22822"/>
                  </a:cubicBezTo>
                  <a:cubicBezTo>
                    <a:pt x="17863" y="23142"/>
                    <a:pt x="17430" y="23293"/>
                    <a:pt x="17034" y="23462"/>
                  </a:cubicBezTo>
                  <a:cubicBezTo>
                    <a:pt x="15922" y="24065"/>
                    <a:pt x="15169" y="25177"/>
                    <a:pt x="14434" y="26251"/>
                  </a:cubicBezTo>
                  <a:cubicBezTo>
                    <a:pt x="12738" y="28945"/>
                    <a:pt x="11117" y="31772"/>
                    <a:pt x="10590" y="34918"/>
                  </a:cubicBezTo>
                  <a:cubicBezTo>
                    <a:pt x="10119" y="38065"/>
                    <a:pt x="10910" y="41608"/>
                    <a:pt x="13397" y="43605"/>
                  </a:cubicBezTo>
                  <a:lnTo>
                    <a:pt x="13473" y="43605"/>
                  </a:lnTo>
                  <a:cubicBezTo>
                    <a:pt x="13171" y="41419"/>
                    <a:pt x="13510" y="39083"/>
                    <a:pt x="14208" y="36935"/>
                  </a:cubicBezTo>
                  <a:cubicBezTo>
                    <a:pt x="14942" y="34730"/>
                    <a:pt x="16035" y="32639"/>
                    <a:pt x="17204" y="30641"/>
                  </a:cubicBezTo>
                  <a:cubicBezTo>
                    <a:pt x="17637" y="29888"/>
                    <a:pt x="18070" y="29115"/>
                    <a:pt x="18749" y="28531"/>
                  </a:cubicBezTo>
                  <a:cubicBezTo>
                    <a:pt x="19335" y="28042"/>
                    <a:pt x="20048" y="27694"/>
                    <a:pt x="20779" y="27694"/>
                  </a:cubicBezTo>
                  <a:cubicBezTo>
                    <a:pt x="20893" y="27694"/>
                    <a:pt x="21008" y="27703"/>
                    <a:pt x="21123" y="27721"/>
                  </a:cubicBezTo>
                  <a:cubicBezTo>
                    <a:pt x="21519" y="28531"/>
                    <a:pt x="21104" y="29492"/>
                    <a:pt x="20633" y="30264"/>
                  </a:cubicBezTo>
                  <a:cubicBezTo>
                    <a:pt x="19785" y="31809"/>
                    <a:pt x="18862" y="33336"/>
                    <a:pt x="18014" y="34843"/>
                  </a:cubicBezTo>
                  <a:cubicBezTo>
                    <a:pt x="17147" y="36332"/>
                    <a:pt x="16261" y="37914"/>
                    <a:pt x="16261" y="39648"/>
                  </a:cubicBezTo>
                  <a:cubicBezTo>
                    <a:pt x="16148" y="41325"/>
                    <a:pt x="16940" y="42945"/>
                    <a:pt x="18014" y="44246"/>
                  </a:cubicBezTo>
                  <a:cubicBezTo>
                    <a:pt x="19107" y="45527"/>
                    <a:pt x="20482" y="46563"/>
                    <a:pt x="21820" y="47562"/>
                  </a:cubicBezTo>
                  <a:lnTo>
                    <a:pt x="22178" y="47411"/>
                  </a:lnTo>
                  <a:cubicBezTo>
                    <a:pt x="21443" y="46073"/>
                    <a:pt x="21406" y="44434"/>
                    <a:pt x="21707" y="42908"/>
                  </a:cubicBezTo>
                  <a:cubicBezTo>
                    <a:pt x="22065" y="41400"/>
                    <a:pt x="22706" y="39949"/>
                    <a:pt x="23271" y="38480"/>
                  </a:cubicBezTo>
                  <a:cubicBezTo>
                    <a:pt x="23855" y="37029"/>
                    <a:pt x="24326" y="35484"/>
                    <a:pt x="24251" y="33901"/>
                  </a:cubicBezTo>
                  <a:lnTo>
                    <a:pt x="24326" y="33788"/>
                  </a:lnTo>
                  <a:cubicBezTo>
                    <a:pt x="25212" y="34674"/>
                    <a:pt x="25344" y="36124"/>
                    <a:pt x="25249" y="37368"/>
                  </a:cubicBezTo>
                  <a:cubicBezTo>
                    <a:pt x="25193" y="38744"/>
                    <a:pt x="24891" y="40176"/>
                    <a:pt x="25231" y="41476"/>
                  </a:cubicBezTo>
                  <a:cubicBezTo>
                    <a:pt x="25664" y="42776"/>
                    <a:pt x="26644" y="43831"/>
                    <a:pt x="27812" y="44528"/>
                  </a:cubicBezTo>
                  <a:cubicBezTo>
                    <a:pt x="28961" y="45244"/>
                    <a:pt x="30262" y="45659"/>
                    <a:pt x="31581" y="46036"/>
                  </a:cubicBezTo>
                  <a:lnTo>
                    <a:pt x="31599" y="45960"/>
                  </a:lnTo>
                  <a:cubicBezTo>
                    <a:pt x="32673" y="44566"/>
                    <a:pt x="33634" y="43115"/>
                    <a:pt x="34558" y="41645"/>
                  </a:cubicBezTo>
                  <a:cubicBezTo>
                    <a:pt x="35311" y="40402"/>
                    <a:pt x="36028" y="39045"/>
                    <a:pt x="35877" y="37632"/>
                  </a:cubicBezTo>
                  <a:cubicBezTo>
                    <a:pt x="35783" y="36388"/>
                    <a:pt x="34972" y="35277"/>
                    <a:pt x="34011" y="34485"/>
                  </a:cubicBezTo>
                  <a:cubicBezTo>
                    <a:pt x="33069" y="33694"/>
                    <a:pt x="31920" y="33053"/>
                    <a:pt x="30902" y="32337"/>
                  </a:cubicBezTo>
                  <a:cubicBezTo>
                    <a:pt x="29451" y="31357"/>
                    <a:pt x="28151" y="30189"/>
                    <a:pt x="27040" y="28851"/>
                  </a:cubicBezTo>
                  <a:lnTo>
                    <a:pt x="27058" y="28795"/>
                  </a:lnTo>
                  <a:cubicBezTo>
                    <a:pt x="27611" y="28578"/>
                    <a:pt x="28185" y="28485"/>
                    <a:pt x="28758" y="28485"/>
                  </a:cubicBezTo>
                  <a:cubicBezTo>
                    <a:pt x="29533" y="28485"/>
                    <a:pt x="30309" y="28656"/>
                    <a:pt x="31034" y="28927"/>
                  </a:cubicBezTo>
                  <a:cubicBezTo>
                    <a:pt x="32297" y="29416"/>
                    <a:pt x="33371" y="30264"/>
                    <a:pt x="34501" y="31075"/>
                  </a:cubicBezTo>
                  <a:cubicBezTo>
                    <a:pt x="36197" y="32356"/>
                    <a:pt x="37931" y="33656"/>
                    <a:pt x="39645" y="34937"/>
                  </a:cubicBezTo>
                  <a:cubicBezTo>
                    <a:pt x="39787" y="35037"/>
                    <a:pt x="39961" y="35147"/>
                    <a:pt x="40151" y="35147"/>
                  </a:cubicBezTo>
                  <a:cubicBezTo>
                    <a:pt x="40213" y="35147"/>
                    <a:pt x="40277" y="35135"/>
                    <a:pt x="40342" y="35107"/>
                  </a:cubicBezTo>
                  <a:cubicBezTo>
                    <a:pt x="40437" y="34975"/>
                    <a:pt x="40493" y="34824"/>
                    <a:pt x="40512" y="34674"/>
                  </a:cubicBezTo>
                  <a:cubicBezTo>
                    <a:pt x="41228" y="31583"/>
                    <a:pt x="39853" y="28248"/>
                    <a:pt x="37460" y="26119"/>
                  </a:cubicBezTo>
                  <a:cubicBezTo>
                    <a:pt x="35198" y="24027"/>
                    <a:pt x="32146" y="22991"/>
                    <a:pt x="29056" y="22633"/>
                  </a:cubicBezTo>
                  <a:lnTo>
                    <a:pt x="29056" y="22558"/>
                  </a:lnTo>
                  <a:cubicBezTo>
                    <a:pt x="28566" y="22388"/>
                    <a:pt x="28038" y="22087"/>
                    <a:pt x="27774" y="21634"/>
                  </a:cubicBezTo>
                  <a:cubicBezTo>
                    <a:pt x="27492" y="21145"/>
                    <a:pt x="27529" y="20447"/>
                    <a:pt x="27982" y="20108"/>
                  </a:cubicBezTo>
                  <a:cubicBezTo>
                    <a:pt x="28159" y="19955"/>
                    <a:pt x="28381" y="19899"/>
                    <a:pt x="28619" y="19899"/>
                  </a:cubicBezTo>
                  <a:cubicBezTo>
                    <a:pt x="28939" y="19899"/>
                    <a:pt x="29289" y="20000"/>
                    <a:pt x="29602" y="20108"/>
                  </a:cubicBezTo>
                  <a:cubicBezTo>
                    <a:pt x="33879" y="21446"/>
                    <a:pt x="38251" y="22822"/>
                    <a:pt x="41925" y="25365"/>
                  </a:cubicBezTo>
                  <a:lnTo>
                    <a:pt x="42019" y="25365"/>
                  </a:lnTo>
                  <a:cubicBezTo>
                    <a:pt x="42340" y="21861"/>
                    <a:pt x="40248" y="18299"/>
                    <a:pt x="37026" y="16886"/>
                  </a:cubicBezTo>
                  <a:cubicBezTo>
                    <a:pt x="35696" y="16325"/>
                    <a:pt x="34270" y="16051"/>
                    <a:pt x="32830" y="16051"/>
                  </a:cubicBezTo>
                  <a:cubicBezTo>
                    <a:pt x="32577" y="16051"/>
                    <a:pt x="32324" y="16059"/>
                    <a:pt x="32071" y="16076"/>
                  </a:cubicBezTo>
                  <a:cubicBezTo>
                    <a:pt x="30394" y="16170"/>
                    <a:pt x="28717" y="16396"/>
                    <a:pt x="27058" y="16735"/>
                  </a:cubicBezTo>
                  <a:lnTo>
                    <a:pt x="26851" y="16679"/>
                  </a:lnTo>
                  <a:cubicBezTo>
                    <a:pt x="27058" y="15793"/>
                    <a:pt x="27944" y="15266"/>
                    <a:pt x="28754" y="14926"/>
                  </a:cubicBezTo>
                  <a:cubicBezTo>
                    <a:pt x="30607" y="14170"/>
                    <a:pt x="32575" y="13790"/>
                    <a:pt x="34550" y="13790"/>
                  </a:cubicBezTo>
                  <a:cubicBezTo>
                    <a:pt x="35969" y="13790"/>
                    <a:pt x="37392" y="13986"/>
                    <a:pt x="38779" y="14380"/>
                  </a:cubicBezTo>
                  <a:lnTo>
                    <a:pt x="38892" y="14380"/>
                  </a:lnTo>
                  <a:cubicBezTo>
                    <a:pt x="39042" y="13476"/>
                    <a:pt x="38779" y="12533"/>
                    <a:pt x="38176" y="11855"/>
                  </a:cubicBezTo>
                  <a:cubicBezTo>
                    <a:pt x="37573" y="11196"/>
                    <a:pt x="36819" y="10668"/>
                    <a:pt x="35990" y="10329"/>
                  </a:cubicBezTo>
                  <a:cubicBezTo>
                    <a:pt x="34640" y="9761"/>
                    <a:pt x="33211" y="9480"/>
                    <a:pt x="31789" y="9480"/>
                  </a:cubicBezTo>
                  <a:cubicBezTo>
                    <a:pt x="29815" y="9480"/>
                    <a:pt x="27854" y="10020"/>
                    <a:pt x="26135" y="11083"/>
                  </a:cubicBezTo>
                  <a:lnTo>
                    <a:pt x="26097" y="11045"/>
                  </a:lnTo>
                  <a:cubicBezTo>
                    <a:pt x="27869" y="8953"/>
                    <a:pt x="30186" y="7389"/>
                    <a:pt x="32805" y="6560"/>
                  </a:cubicBezTo>
                  <a:cubicBezTo>
                    <a:pt x="33484" y="6353"/>
                    <a:pt x="34256" y="6089"/>
                    <a:pt x="34464" y="5468"/>
                  </a:cubicBezTo>
                  <a:cubicBezTo>
                    <a:pt x="34746" y="4695"/>
                    <a:pt x="34106" y="3922"/>
                    <a:pt x="33465" y="3414"/>
                  </a:cubicBezTo>
                  <a:cubicBezTo>
                    <a:pt x="30978" y="1416"/>
                    <a:pt x="27925" y="229"/>
                    <a:pt x="24741" y="22"/>
                  </a:cubicBezTo>
                  <a:cubicBezTo>
                    <a:pt x="24489" y="8"/>
                    <a:pt x="24237" y="0"/>
                    <a:pt x="23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30"/>
            <p:cNvSpPr/>
            <p:nvPr/>
          </p:nvSpPr>
          <p:spPr>
            <a:xfrm>
              <a:off x="9844762" y="7707819"/>
              <a:ext cx="482193" cy="1138756"/>
            </a:xfrm>
            <a:custGeom>
              <a:avLst/>
              <a:gdLst/>
              <a:ahLst/>
              <a:cxnLst/>
              <a:rect l="l" t="t" r="r" b="b"/>
              <a:pathLst>
                <a:path w="15038" h="35514" extrusionOk="0">
                  <a:moveTo>
                    <a:pt x="344" y="0"/>
                  </a:moveTo>
                  <a:cubicBezTo>
                    <a:pt x="176" y="0"/>
                    <a:pt x="1" y="140"/>
                    <a:pt x="57" y="356"/>
                  </a:cubicBezTo>
                  <a:cubicBezTo>
                    <a:pt x="1489" y="5311"/>
                    <a:pt x="4391" y="9475"/>
                    <a:pt x="6671" y="14054"/>
                  </a:cubicBezTo>
                  <a:cubicBezTo>
                    <a:pt x="10082" y="20856"/>
                    <a:pt x="12569" y="27960"/>
                    <a:pt x="14453" y="35309"/>
                  </a:cubicBezTo>
                  <a:lnTo>
                    <a:pt x="14434" y="35309"/>
                  </a:lnTo>
                  <a:cubicBezTo>
                    <a:pt x="14480" y="35452"/>
                    <a:pt x="14591" y="35513"/>
                    <a:pt x="14702" y="35513"/>
                  </a:cubicBezTo>
                  <a:cubicBezTo>
                    <a:pt x="14869" y="35513"/>
                    <a:pt x="15037" y="35373"/>
                    <a:pt x="14981" y="35158"/>
                  </a:cubicBezTo>
                  <a:cubicBezTo>
                    <a:pt x="13549" y="29411"/>
                    <a:pt x="11646" y="23777"/>
                    <a:pt x="9309" y="18350"/>
                  </a:cubicBezTo>
                  <a:cubicBezTo>
                    <a:pt x="6634" y="12245"/>
                    <a:pt x="2450" y="6611"/>
                    <a:pt x="604" y="205"/>
                  </a:cubicBezTo>
                  <a:cubicBezTo>
                    <a:pt x="566" y="62"/>
                    <a:pt x="457" y="0"/>
                    <a:pt x="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4" name="Google Shape;894;p30"/>
            <p:cNvSpPr/>
            <p:nvPr/>
          </p:nvSpPr>
          <p:spPr>
            <a:xfrm>
              <a:off x="10090091" y="8191071"/>
              <a:ext cx="525417" cy="299679"/>
            </a:xfrm>
            <a:custGeom>
              <a:avLst/>
              <a:gdLst/>
              <a:ahLst/>
              <a:cxnLst/>
              <a:rect l="l" t="t" r="r" b="b"/>
              <a:pathLst>
                <a:path w="16386" h="9346" extrusionOk="0">
                  <a:moveTo>
                    <a:pt x="340" y="0"/>
                  </a:moveTo>
                  <a:cubicBezTo>
                    <a:pt x="0" y="0"/>
                    <a:pt x="6" y="529"/>
                    <a:pt x="358" y="547"/>
                  </a:cubicBezTo>
                  <a:cubicBezTo>
                    <a:pt x="5804" y="830"/>
                    <a:pt x="14000" y="3260"/>
                    <a:pt x="15790" y="9139"/>
                  </a:cubicBezTo>
                  <a:cubicBezTo>
                    <a:pt x="15828" y="9284"/>
                    <a:pt x="15940" y="9345"/>
                    <a:pt x="16052" y="9345"/>
                  </a:cubicBezTo>
                  <a:cubicBezTo>
                    <a:pt x="16218" y="9345"/>
                    <a:pt x="16385" y="9210"/>
                    <a:pt x="16318" y="9007"/>
                  </a:cubicBezTo>
                  <a:cubicBezTo>
                    <a:pt x="14434" y="2827"/>
                    <a:pt x="6105" y="283"/>
                    <a:pt x="358" y="1"/>
                  </a:cubicBezTo>
                  <a:cubicBezTo>
                    <a:pt x="352" y="0"/>
                    <a:pt x="346" y="0"/>
                    <a:pt x="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5" name="Google Shape;895;p30"/>
            <p:cNvSpPr/>
            <p:nvPr/>
          </p:nvSpPr>
          <p:spPr>
            <a:xfrm>
              <a:off x="9960388" y="7924033"/>
              <a:ext cx="710208" cy="255718"/>
            </a:xfrm>
            <a:custGeom>
              <a:avLst/>
              <a:gdLst/>
              <a:ahLst/>
              <a:cxnLst/>
              <a:rect l="l" t="t" r="r" b="b"/>
              <a:pathLst>
                <a:path w="22149" h="7975" extrusionOk="0">
                  <a:moveTo>
                    <a:pt x="8018" y="0"/>
                  </a:moveTo>
                  <a:cubicBezTo>
                    <a:pt x="5458" y="0"/>
                    <a:pt x="2833" y="585"/>
                    <a:pt x="295" y="1790"/>
                  </a:cubicBezTo>
                  <a:cubicBezTo>
                    <a:pt x="1" y="1905"/>
                    <a:pt x="190" y="2290"/>
                    <a:pt x="454" y="2290"/>
                  </a:cubicBezTo>
                  <a:cubicBezTo>
                    <a:pt x="494" y="2290"/>
                    <a:pt x="536" y="2281"/>
                    <a:pt x="578" y="2261"/>
                  </a:cubicBezTo>
                  <a:cubicBezTo>
                    <a:pt x="3025" y="1098"/>
                    <a:pt x="5558" y="535"/>
                    <a:pt x="8030" y="535"/>
                  </a:cubicBezTo>
                  <a:cubicBezTo>
                    <a:pt x="13286" y="535"/>
                    <a:pt x="18263" y="3084"/>
                    <a:pt x="21531" y="7839"/>
                  </a:cubicBezTo>
                  <a:lnTo>
                    <a:pt x="21531" y="7858"/>
                  </a:lnTo>
                  <a:cubicBezTo>
                    <a:pt x="21586" y="7940"/>
                    <a:pt x="21667" y="7975"/>
                    <a:pt x="21749" y="7975"/>
                  </a:cubicBezTo>
                  <a:cubicBezTo>
                    <a:pt x="21947" y="7975"/>
                    <a:pt x="22149" y="7775"/>
                    <a:pt x="22002" y="7575"/>
                  </a:cubicBezTo>
                  <a:cubicBezTo>
                    <a:pt x="18606" y="2642"/>
                    <a:pt x="13459" y="0"/>
                    <a:pt x="80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30"/>
            <p:cNvSpPr/>
            <p:nvPr/>
          </p:nvSpPr>
          <p:spPr>
            <a:xfrm>
              <a:off x="9919441" y="7743892"/>
              <a:ext cx="646943" cy="184855"/>
            </a:xfrm>
            <a:custGeom>
              <a:avLst/>
              <a:gdLst/>
              <a:ahLst/>
              <a:cxnLst/>
              <a:rect l="l" t="t" r="r" b="b"/>
              <a:pathLst>
                <a:path w="20176" h="5765" extrusionOk="0">
                  <a:moveTo>
                    <a:pt x="13104" y="0"/>
                  </a:moveTo>
                  <a:cubicBezTo>
                    <a:pt x="8579" y="0"/>
                    <a:pt x="4039" y="2460"/>
                    <a:pt x="234" y="5241"/>
                  </a:cubicBezTo>
                  <a:cubicBezTo>
                    <a:pt x="1" y="5413"/>
                    <a:pt x="153" y="5764"/>
                    <a:pt x="373" y="5764"/>
                  </a:cubicBezTo>
                  <a:cubicBezTo>
                    <a:pt x="419" y="5764"/>
                    <a:pt x="468" y="5749"/>
                    <a:pt x="517" y="5713"/>
                  </a:cubicBezTo>
                  <a:cubicBezTo>
                    <a:pt x="4231" y="3002"/>
                    <a:pt x="8655" y="551"/>
                    <a:pt x="13083" y="551"/>
                  </a:cubicBezTo>
                  <a:cubicBezTo>
                    <a:pt x="15305" y="551"/>
                    <a:pt x="17527" y="1168"/>
                    <a:pt x="19661" y="2679"/>
                  </a:cubicBezTo>
                  <a:lnTo>
                    <a:pt x="19661" y="2698"/>
                  </a:lnTo>
                  <a:cubicBezTo>
                    <a:pt x="19709" y="2733"/>
                    <a:pt x="19757" y="2748"/>
                    <a:pt x="19802" y="2748"/>
                  </a:cubicBezTo>
                  <a:cubicBezTo>
                    <a:pt x="20023" y="2748"/>
                    <a:pt x="20176" y="2380"/>
                    <a:pt x="19925" y="2208"/>
                  </a:cubicBezTo>
                  <a:cubicBezTo>
                    <a:pt x="17722" y="641"/>
                    <a:pt x="15415" y="0"/>
                    <a:pt x="13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7" name="Google Shape;897;p30"/>
            <p:cNvSpPr/>
            <p:nvPr/>
          </p:nvSpPr>
          <p:spPr>
            <a:xfrm>
              <a:off x="9883144" y="7487180"/>
              <a:ext cx="552544" cy="335688"/>
            </a:xfrm>
            <a:custGeom>
              <a:avLst/>
              <a:gdLst/>
              <a:ahLst/>
              <a:cxnLst/>
              <a:rect l="l" t="t" r="r" b="b"/>
              <a:pathLst>
                <a:path w="17232" h="10469" extrusionOk="0">
                  <a:moveTo>
                    <a:pt x="9137" y="1"/>
                  </a:moveTo>
                  <a:cubicBezTo>
                    <a:pt x="7625" y="1"/>
                    <a:pt x="6138" y="315"/>
                    <a:pt x="4683" y="1282"/>
                  </a:cubicBezTo>
                  <a:cubicBezTo>
                    <a:pt x="1668" y="3317"/>
                    <a:pt x="481" y="6747"/>
                    <a:pt x="29" y="10214"/>
                  </a:cubicBezTo>
                  <a:cubicBezTo>
                    <a:pt x="0" y="10383"/>
                    <a:pt x="128" y="10468"/>
                    <a:pt x="267" y="10468"/>
                  </a:cubicBezTo>
                  <a:cubicBezTo>
                    <a:pt x="405" y="10468"/>
                    <a:pt x="556" y="10383"/>
                    <a:pt x="575" y="10214"/>
                  </a:cubicBezTo>
                  <a:cubicBezTo>
                    <a:pt x="1140" y="5823"/>
                    <a:pt x="3251" y="1395"/>
                    <a:pt x="8037" y="604"/>
                  </a:cubicBezTo>
                  <a:cubicBezTo>
                    <a:pt x="8489" y="532"/>
                    <a:pt x="8941" y="501"/>
                    <a:pt x="9395" y="501"/>
                  </a:cubicBezTo>
                  <a:cubicBezTo>
                    <a:pt x="11890" y="501"/>
                    <a:pt x="14402" y="1440"/>
                    <a:pt x="16874" y="1584"/>
                  </a:cubicBezTo>
                  <a:cubicBezTo>
                    <a:pt x="16886" y="1585"/>
                    <a:pt x="16897" y="1586"/>
                    <a:pt x="16908" y="1586"/>
                  </a:cubicBezTo>
                  <a:cubicBezTo>
                    <a:pt x="17232" y="1586"/>
                    <a:pt x="17221" y="1056"/>
                    <a:pt x="16874" y="1037"/>
                  </a:cubicBezTo>
                  <a:cubicBezTo>
                    <a:pt x="14248" y="873"/>
                    <a:pt x="11658" y="1"/>
                    <a:pt x="91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8" name="Google Shape;898;p30"/>
            <p:cNvSpPr/>
            <p:nvPr/>
          </p:nvSpPr>
          <p:spPr>
            <a:xfrm>
              <a:off x="9899753" y="8199440"/>
              <a:ext cx="239910" cy="699274"/>
            </a:xfrm>
            <a:custGeom>
              <a:avLst/>
              <a:gdLst/>
              <a:ahLst/>
              <a:cxnLst/>
              <a:rect l="l" t="t" r="r" b="b"/>
              <a:pathLst>
                <a:path w="7482" h="21808" extrusionOk="0">
                  <a:moveTo>
                    <a:pt x="6163" y="1"/>
                  </a:moveTo>
                  <a:cubicBezTo>
                    <a:pt x="5994" y="1"/>
                    <a:pt x="5822" y="137"/>
                    <a:pt x="5879" y="343"/>
                  </a:cubicBezTo>
                  <a:cubicBezTo>
                    <a:pt x="7481" y="5487"/>
                    <a:pt x="1093" y="8652"/>
                    <a:pt x="434" y="13627"/>
                  </a:cubicBezTo>
                  <a:cubicBezTo>
                    <a:pt x="1" y="16868"/>
                    <a:pt x="1640" y="19280"/>
                    <a:pt x="3562" y="21710"/>
                  </a:cubicBezTo>
                  <a:cubicBezTo>
                    <a:pt x="3617" y="21779"/>
                    <a:pt x="3682" y="21807"/>
                    <a:pt x="3745" y="21807"/>
                  </a:cubicBezTo>
                  <a:cubicBezTo>
                    <a:pt x="3943" y="21807"/>
                    <a:pt x="4129" y="21529"/>
                    <a:pt x="3958" y="21315"/>
                  </a:cubicBezTo>
                  <a:cubicBezTo>
                    <a:pt x="1564" y="18281"/>
                    <a:pt x="227" y="15210"/>
                    <a:pt x="1715" y="11403"/>
                  </a:cubicBezTo>
                  <a:cubicBezTo>
                    <a:pt x="2601" y="9123"/>
                    <a:pt x="4316" y="7804"/>
                    <a:pt x="5804" y="5977"/>
                  </a:cubicBezTo>
                  <a:cubicBezTo>
                    <a:pt x="7387" y="4036"/>
                    <a:pt x="7142" y="2528"/>
                    <a:pt x="6426" y="192"/>
                  </a:cubicBezTo>
                  <a:cubicBezTo>
                    <a:pt x="6381" y="58"/>
                    <a:pt x="6273" y="1"/>
                    <a:pt x="61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30"/>
            <p:cNvSpPr/>
            <p:nvPr/>
          </p:nvSpPr>
          <p:spPr>
            <a:xfrm>
              <a:off x="9688894" y="8097377"/>
              <a:ext cx="347617" cy="645501"/>
            </a:xfrm>
            <a:custGeom>
              <a:avLst/>
              <a:gdLst/>
              <a:ahLst/>
              <a:cxnLst/>
              <a:rect l="l" t="t" r="r" b="b"/>
              <a:pathLst>
                <a:path w="10841" h="20131" extrusionOk="0">
                  <a:moveTo>
                    <a:pt x="10476" y="0"/>
                  </a:moveTo>
                  <a:cubicBezTo>
                    <a:pt x="10428" y="0"/>
                    <a:pt x="10377" y="18"/>
                    <a:pt x="10326" y="59"/>
                  </a:cubicBezTo>
                  <a:cubicBezTo>
                    <a:pt x="7293" y="2376"/>
                    <a:pt x="4127" y="4788"/>
                    <a:pt x="2167" y="8142"/>
                  </a:cubicBezTo>
                  <a:cubicBezTo>
                    <a:pt x="0" y="11854"/>
                    <a:pt x="227" y="15755"/>
                    <a:pt x="754" y="19862"/>
                  </a:cubicBezTo>
                  <a:cubicBezTo>
                    <a:pt x="773" y="20041"/>
                    <a:pt x="924" y="20131"/>
                    <a:pt x="1065" y="20131"/>
                  </a:cubicBezTo>
                  <a:cubicBezTo>
                    <a:pt x="1206" y="20131"/>
                    <a:pt x="1338" y="20041"/>
                    <a:pt x="1319" y="19862"/>
                  </a:cubicBezTo>
                  <a:cubicBezTo>
                    <a:pt x="811" y="15886"/>
                    <a:pt x="566" y="12024"/>
                    <a:pt x="2638" y="8425"/>
                  </a:cubicBezTo>
                  <a:cubicBezTo>
                    <a:pt x="4542" y="5165"/>
                    <a:pt x="7669" y="2791"/>
                    <a:pt x="10609" y="549"/>
                  </a:cubicBezTo>
                  <a:cubicBezTo>
                    <a:pt x="10841" y="363"/>
                    <a:pt x="10692" y="0"/>
                    <a:pt x="10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0" name="Google Shape;900;p30"/>
            <p:cNvSpPr/>
            <p:nvPr/>
          </p:nvSpPr>
          <p:spPr>
            <a:xfrm>
              <a:off x="9400085" y="7971682"/>
              <a:ext cx="580152" cy="576336"/>
            </a:xfrm>
            <a:custGeom>
              <a:avLst/>
              <a:gdLst/>
              <a:ahLst/>
              <a:cxnLst/>
              <a:rect l="l" t="t" r="r" b="b"/>
              <a:pathLst>
                <a:path w="18093" h="17974" extrusionOk="0">
                  <a:moveTo>
                    <a:pt x="17755" y="1"/>
                  </a:moveTo>
                  <a:cubicBezTo>
                    <a:pt x="17724" y="1"/>
                    <a:pt x="17691" y="7"/>
                    <a:pt x="17656" y="22"/>
                  </a:cubicBezTo>
                  <a:cubicBezTo>
                    <a:pt x="10892" y="2848"/>
                    <a:pt x="1" y="8708"/>
                    <a:pt x="3581" y="17790"/>
                  </a:cubicBezTo>
                  <a:cubicBezTo>
                    <a:pt x="3633" y="17917"/>
                    <a:pt x="3751" y="17973"/>
                    <a:pt x="3865" y="17973"/>
                  </a:cubicBezTo>
                  <a:cubicBezTo>
                    <a:pt x="4039" y="17973"/>
                    <a:pt x="4207" y="17844"/>
                    <a:pt x="4127" y="17640"/>
                  </a:cubicBezTo>
                  <a:cubicBezTo>
                    <a:pt x="660" y="8897"/>
                    <a:pt x="11250" y="3300"/>
                    <a:pt x="17807" y="568"/>
                  </a:cubicBezTo>
                  <a:cubicBezTo>
                    <a:pt x="18092" y="434"/>
                    <a:pt x="18004" y="1"/>
                    <a:pt x="17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1" name="Google Shape;901;p30"/>
            <p:cNvSpPr/>
            <p:nvPr/>
          </p:nvSpPr>
          <p:spPr>
            <a:xfrm>
              <a:off x="9421440" y="7900369"/>
              <a:ext cx="520543" cy="297467"/>
            </a:xfrm>
            <a:custGeom>
              <a:avLst/>
              <a:gdLst/>
              <a:ahLst/>
              <a:cxnLst/>
              <a:rect l="l" t="t" r="r" b="b"/>
              <a:pathLst>
                <a:path w="16234" h="9277" extrusionOk="0">
                  <a:moveTo>
                    <a:pt x="12752" y="1"/>
                  </a:moveTo>
                  <a:cubicBezTo>
                    <a:pt x="10230" y="1"/>
                    <a:pt x="7565" y="517"/>
                    <a:pt x="5440" y="1435"/>
                  </a:cubicBezTo>
                  <a:cubicBezTo>
                    <a:pt x="2255" y="2811"/>
                    <a:pt x="1068" y="5845"/>
                    <a:pt x="69" y="8935"/>
                  </a:cubicBezTo>
                  <a:cubicBezTo>
                    <a:pt x="1" y="9140"/>
                    <a:pt x="175" y="9277"/>
                    <a:pt x="343" y="9277"/>
                  </a:cubicBezTo>
                  <a:cubicBezTo>
                    <a:pt x="453" y="9277"/>
                    <a:pt x="560" y="9219"/>
                    <a:pt x="597" y="9086"/>
                  </a:cubicBezTo>
                  <a:cubicBezTo>
                    <a:pt x="1671" y="5788"/>
                    <a:pt x="2971" y="2811"/>
                    <a:pt x="6495" y="1662"/>
                  </a:cubicBezTo>
                  <a:cubicBezTo>
                    <a:pt x="8508" y="995"/>
                    <a:pt x="10757" y="564"/>
                    <a:pt x="12940" y="564"/>
                  </a:cubicBezTo>
                  <a:cubicBezTo>
                    <a:pt x="13903" y="564"/>
                    <a:pt x="14854" y="648"/>
                    <a:pt x="15765" y="833"/>
                  </a:cubicBezTo>
                  <a:cubicBezTo>
                    <a:pt x="15787" y="837"/>
                    <a:pt x="15808" y="840"/>
                    <a:pt x="15828" y="840"/>
                  </a:cubicBezTo>
                  <a:cubicBezTo>
                    <a:pt x="16122" y="840"/>
                    <a:pt x="16234" y="358"/>
                    <a:pt x="15916" y="305"/>
                  </a:cubicBezTo>
                  <a:cubicBezTo>
                    <a:pt x="14926" y="99"/>
                    <a:pt x="13853" y="1"/>
                    <a:pt x="1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30"/>
            <p:cNvSpPr/>
            <p:nvPr/>
          </p:nvSpPr>
          <p:spPr>
            <a:xfrm>
              <a:off x="9322872" y="7665589"/>
              <a:ext cx="576625" cy="287302"/>
            </a:xfrm>
            <a:custGeom>
              <a:avLst/>
              <a:gdLst/>
              <a:ahLst/>
              <a:cxnLst/>
              <a:rect l="l" t="t" r="r" b="b"/>
              <a:pathLst>
                <a:path w="17983" h="8960" extrusionOk="0">
                  <a:moveTo>
                    <a:pt x="8567" y="0"/>
                  </a:moveTo>
                  <a:cubicBezTo>
                    <a:pt x="8026" y="0"/>
                    <a:pt x="7474" y="69"/>
                    <a:pt x="6912" y="222"/>
                  </a:cubicBezTo>
                  <a:cubicBezTo>
                    <a:pt x="3125" y="1258"/>
                    <a:pt x="1410" y="5328"/>
                    <a:pt x="91" y="8626"/>
                  </a:cubicBezTo>
                  <a:cubicBezTo>
                    <a:pt x="0" y="8830"/>
                    <a:pt x="163" y="8959"/>
                    <a:pt x="335" y="8959"/>
                  </a:cubicBezTo>
                  <a:cubicBezTo>
                    <a:pt x="449" y="8959"/>
                    <a:pt x="566" y="8903"/>
                    <a:pt x="619" y="8776"/>
                  </a:cubicBezTo>
                  <a:cubicBezTo>
                    <a:pt x="2122" y="5044"/>
                    <a:pt x="4322" y="599"/>
                    <a:pt x="8717" y="599"/>
                  </a:cubicBezTo>
                  <a:cubicBezTo>
                    <a:pt x="9114" y="599"/>
                    <a:pt x="9530" y="635"/>
                    <a:pt x="9965" y="712"/>
                  </a:cubicBezTo>
                  <a:cubicBezTo>
                    <a:pt x="12640" y="1183"/>
                    <a:pt x="15033" y="3293"/>
                    <a:pt x="17445" y="4443"/>
                  </a:cubicBezTo>
                  <a:lnTo>
                    <a:pt x="17426" y="4424"/>
                  </a:lnTo>
                  <a:lnTo>
                    <a:pt x="17426" y="4424"/>
                  </a:lnTo>
                  <a:cubicBezTo>
                    <a:pt x="17473" y="4448"/>
                    <a:pt x="17518" y="4459"/>
                    <a:pt x="17561" y="4459"/>
                  </a:cubicBezTo>
                  <a:cubicBezTo>
                    <a:pt x="17816" y="4459"/>
                    <a:pt x="17983" y="4082"/>
                    <a:pt x="17709" y="3953"/>
                  </a:cubicBezTo>
                  <a:cubicBezTo>
                    <a:pt x="14841" y="2575"/>
                    <a:pt x="11890" y="0"/>
                    <a:pt x="8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30"/>
            <p:cNvSpPr/>
            <p:nvPr/>
          </p:nvSpPr>
          <p:spPr>
            <a:xfrm>
              <a:off x="9987355" y="8236859"/>
              <a:ext cx="97317" cy="137014"/>
            </a:xfrm>
            <a:custGeom>
              <a:avLst/>
              <a:gdLst/>
              <a:ahLst/>
              <a:cxnLst/>
              <a:rect l="l" t="t" r="r" b="b"/>
              <a:pathLst>
                <a:path w="3035" h="4273" extrusionOk="0">
                  <a:moveTo>
                    <a:pt x="2171" y="1"/>
                  </a:moveTo>
                  <a:cubicBezTo>
                    <a:pt x="1619" y="1"/>
                    <a:pt x="901" y="677"/>
                    <a:pt x="472" y="1701"/>
                  </a:cubicBezTo>
                  <a:cubicBezTo>
                    <a:pt x="1" y="2850"/>
                    <a:pt x="76" y="3981"/>
                    <a:pt x="641" y="4226"/>
                  </a:cubicBezTo>
                  <a:cubicBezTo>
                    <a:pt x="717" y="4257"/>
                    <a:pt x="798" y="4273"/>
                    <a:pt x="881" y="4273"/>
                  </a:cubicBezTo>
                  <a:cubicBezTo>
                    <a:pt x="1440" y="4273"/>
                    <a:pt x="2137" y="3586"/>
                    <a:pt x="2563" y="2586"/>
                  </a:cubicBezTo>
                  <a:cubicBezTo>
                    <a:pt x="3034" y="1418"/>
                    <a:pt x="2978" y="287"/>
                    <a:pt x="2394" y="42"/>
                  </a:cubicBezTo>
                  <a:cubicBezTo>
                    <a:pt x="2324" y="14"/>
                    <a:pt x="2249" y="1"/>
                    <a:pt x="2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4" name="Google Shape;904;p30"/>
            <p:cNvSpPr/>
            <p:nvPr/>
          </p:nvSpPr>
          <p:spPr>
            <a:xfrm>
              <a:off x="10052607" y="7973445"/>
              <a:ext cx="150481" cy="135924"/>
            </a:xfrm>
            <a:custGeom>
              <a:avLst/>
              <a:gdLst/>
              <a:ahLst/>
              <a:cxnLst/>
              <a:rect l="l" t="t" r="r" b="b"/>
              <a:pathLst>
                <a:path w="4693" h="4239" extrusionOk="0">
                  <a:moveTo>
                    <a:pt x="3663" y="0"/>
                  </a:moveTo>
                  <a:cubicBezTo>
                    <a:pt x="3406" y="0"/>
                    <a:pt x="3142" y="36"/>
                    <a:pt x="2959" y="61"/>
                  </a:cubicBezTo>
                  <a:cubicBezTo>
                    <a:pt x="2413" y="136"/>
                    <a:pt x="1037" y="325"/>
                    <a:pt x="528" y="1418"/>
                  </a:cubicBezTo>
                  <a:cubicBezTo>
                    <a:pt x="1" y="2529"/>
                    <a:pt x="528" y="4074"/>
                    <a:pt x="1207" y="4225"/>
                  </a:cubicBezTo>
                  <a:cubicBezTo>
                    <a:pt x="1242" y="4234"/>
                    <a:pt x="1278" y="4239"/>
                    <a:pt x="1314" y="4239"/>
                  </a:cubicBezTo>
                  <a:cubicBezTo>
                    <a:pt x="1723" y="4239"/>
                    <a:pt x="2210" y="3659"/>
                    <a:pt x="3110" y="2586"/>
                  </a:cubicBezTo>
                  <a:cubicBezTo>
                    <a:pt x="3995" y="1531"/>
                    <a:pt x="4693" y="702"/>
                    <a:pt x="4429" y="268"/>
                  </a:cubicBezTo>
                  <a:cubicBezTo>
                    <a:pt x="4302" y="58"/>
                    <a:pt x="3988" y="0"/>
                    <a:pt x="3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5" name="Google Shape;905;p30"/>
            <p:cNvSpPr/>
            <p:nvPr/>
          </p:nvSpPr>
          <p:spPr>
            <a:xfrm>
              <a:off x="8924593" y="9105821"/>
              <a:ext cx="1196922" cy="142016"/>
            </a:xfrm>
            <a:custGeom>
              <a:avLst/>
              <a:gdLst/>
              <a:ahLst/>
              <a:cxnLst/>
              <a:rect l="l" t="t" r="r" b="b"/>
              <a:pathLst>
                <a:path w="37328" h="4429" extrusionOk="0">
                  <a:moveTo>
                    <a:pt x="18655" y="0"/>
                  </a:moveTo>
                  <a:cubicBezTo>
                    <a:pt x="8367" y="0"/>
                    <a:pt x="0" y="980"/>
                    <a:pt x="0" y="2205"/>
                  </a:cubicBezTo>
                  <a:cubicBezTo>
                    <a:pt x="0" y="3430"/>
                    <a:pt x="8367" y="4428"/>
                    <a:pt x="18655" y="4428"/>
                  </a:cubicBezTo>
                  <a:cubicBezTo>
                    <a:pt x="28962" y="4428"/>
                    <a:pt x="37328" y="3430"/>
                    <a:pt x="37328" y="2205"/>
                  </a:cubicBezTo>
                  <a:cubicBezTo>
                    <a:pt x="37328" y="980"/>
                    <a:pt x="28962" y="0"/>
                    <a:pt x="186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6" name="Google Shape;906;p30"/>
            <p:cNvSpPr/>
            <p:nvPr/>
          </p:nvSpPr>
          <p:spPr>
            <a:xfrm>
              <a:off x="8817656" y="9182552"/>
              <a:ext cx="1410796" cy="880345"/>
            </a:xfrm>
            <a:custGeom>
              <a:avLst/>
              <a:gdLst/>
              <a:ahLst/>
              <a:cxnLst/>
              <a:rect l="l" t="t" r="r" b="b"/>
              <a:pathLst>
                <a:path w="43998" h="27455" extrusionOk="0">
                  <a:moveTo>
                    <a:pt x="0" y="0"/>
                  </a:moveTo>
                  <a:lnTo>
                    <a:pt x="2224" y="11193"/>
                  </a:lnTo>
                  <a:cubicBezTo>
                    <a:pt x="4089" y="20633"/>
                    <a:pt x="12361" y="27454"/>
                    <a:pt x="22009" y="27454"/>
                  </a:cubicBezTo>
                  <a:cubicBezTo>
                    <a:pt x="31618" y="27435"/>
                    <a:pt x="39909" y="20633"/>
                    <a:pt x="41775" y="11193"/>
                  </a:cubicBezTo>
                  <a:lnTo>
                    <a:pt x="439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7" name="Google Shape;907;p30"/>
            <p:cNvSpPr/>
            <p:nvPr/>
          </p:nvSpPr>
          <p:spPr>
            <a:xfrm>
              <a:off x="8754199" y="9139649"/>
              <a:ext cx="1523216" cy="93694"/>
            </a:xfrm>
            <a:custGeom>
              <a:avLst/>
              <a:gdLst/>
              <a:ahLst/>
              <a:cxnLst/>
              <a:rect l="l" t="t" r="r" b="b"/>
              <a:pathLst>
                <a:path w="47504" h="2922" extrusionOk="0">
                  <a:moveTo>
                    <a:pt x="1866" y="1"/>
                  </a:moveTo>
                  <a:cubicBezTo>
                    <a:pt x="1" y="76"/>
                    <a:pt x="1" y="2846"/>
                    <a:pt x="1866" y="2921"/>
                  </a:cubicBezTo>
                  <a:lnTo>
                    <a:pt x="46090" y="2921"/>
                  </a:lnTo>
                  <a:cubicBezTo>
                    <a:pt x="46881" y="2884"/>
                    <a:pt x="47503" y="2243"/>
                    <a:pt x="47503" y="1470"/>
                  </a:cubicBezTo>
                  <a:cubicBezTo>
                    <a:pt x="47503" y="679"/>
                    <a:pt x="46881" y="38"/>
                    <a:pt x="460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8" name="Google Shape;908;p30"/>
            <p:cNvSpPr/>
            <p:nvPr/>
          </p:nvSpPr>
          <p:spPr>
            <a:xfrm>
              <a:off x="9094377" y="9963752"/>
              <a:ext cx="857386" cy="99145"/>
            </a:xfrm>
            <a:custGeom>
              <a:avLst/>
              <a:gdLst/>
              <a:ahLst/>
              <a:cxnLst/>
              <a:rect l="l" t="t" r="r" b="b"/>
              <a:pathLst>
                <a:path w="26739" h="3092" extrusionOk="0">
                  <a:moveTo>
                    <a:pt x="1545" y="1"/>
                  </a:moveTo>
                  <a:cubicBezTo>
                    <a:pt x="697" y="1"/>
                    <a:pt x="0" y="698"/>
                    <a:pt x="0" y="1546"/>
                  </a:cubicBezTo>
                  <a:cubicBezTo>
                    <a:pt x="0" y="2394"/>
                    <a:pt x="697" y="3091"/>
                    <a:pt x="1545" y="3091"/>
                  </a:cubicBezTo>
                  <a:lnTo>
                    <a:pt x="25193" y="3091"/>
                  </a:lnTo>
                  <a:cubicBezTo>
                    <a:pt x="26041" y="3091"/>
                    <a:pt x="26738" y="2394"/>
                    <a:pt x="26738" y="1546"/>
                  </a:cubicBezTo>
                  <a:cubicBezTo>
                    <a:pt x="26738" y="698"/>
                    <a:pt x="26041" y="1"/>
                    <a:pt x="251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30"/>
            <p:cNvSpPr/>
            <p:nvPr/>
          </p:nvSpPr>
          <p:spPr>
            <a:xfrm>
              <a:off x="8883646" y="9497976"/>
              <a:ext cx="198835" cy="42903"/>
            </a:xfrm>
            <a:custGeom>
              <a:avLst/>
              <a:gdLst/>
              <a:ahLst/>
              <a:cxnLst/>
              <a:rect l="l" t="t" r="r" b="b"/>
              <a:pathLst>
                <a:path w="6201" h="1338" extrusionOk="0">
                  <a:moveTo>
                    <a:pt x="4664" y="0"/>
                  </a:moveTo>
                  <a:cubicBezTo>
                    <a:pt x="4212" y="0"/>
                    <a:pt x="3930" y="255"/>
                    <a:pt x="3520" y="452"/>
                  </a:cubicBezTo>
                  <a:cubicBezTo>
                    <a:pt x="3381" y="515"/>
                    <a:pt x="3251" y="541"/>
                    <a:pt x="3128" y="541"/>
                  </a:cubicBezTo>
                  <a:cubicBezTo>
                    <a:pt x="2631" y="541"/>
                    <a:pt x="2224" y="127"/>
                    <a:pt x="1635" y="112"/>
                  </a:cubicBezTo>
                  <a:cubicBezTo>
                    <a:pt x="1108" y="112"/>
                    <a:pt x="599" y="320"/>
                    <a:pt x="222" y="678"/>
                  </a:cubicBezTo>
                  <a:cubicBezTo>
                    <a:pt x="1" y="870"/>
                    <a:pt x="196" y="1143"/>
                    <a:pt x="418" y="1143"/>
                  </a:cubicBezTo>
                  <a:cubicBezTo>
                    <a:pt x="479" y="1143"/>
                    <a:pt x="542" y="1122"/>
                    <a:pt x="599" y="1073"/>
                  </a:cubicBezTo>
                  <a:cubicBezTo>
                    <a:pt x="911" y="802"/>
                    <a:pt x="1198" y="696"/>
                    <a:pt x="1480" y="696"/>
                  </a:cubicBezTo>
                  <a:cubicBezTo>
                    <a:pt x="1862" y="696"/>
                    <a:pt x="2232" y="891"/>
                    <a:pt x="2634" y="1130"/>
                  </a:cubicBezTo>
                  <a:cubicBezTo>
                    <a:pt x="2766" y="1243"/>
                    <a:pt x="2936" y="1318"/>
                    <a:pt x="3105" y="1337"/>
                  </a:cubicBezTo>
                  <a:cubicBezTo>
                    <a:pt x="3312" y="1337"/>
                    <a:pt x="3501" y="1262"/>
                    <a:pt x="3652" y="1149"/>
                  </a:cubicBezTo>
                  <a:cubicBezTo>
                    <a:pt x="3897" y="979"/>
                    <a:pt x="4066" y="659"/>
                    <a:pt x="4386" y="583"/>
                  </a:cubicBezTo>
                  <a:cubicBezTo>
                    <a:pt x="4454" y="568"/>
                    <a:pt x="4521" y="561"/>
                    <a:pt x="4589" y="561"/>
                  </a:cubicBezTo>
                  <a:cubicBezTo>
                    <a:pt x="5030" y="561"/>
                    <a:pt x="5453" y="864"/>
                    <a:pt x="5649" y="1224"/>
                  </a:cubicBezTo>
                  <a:cubicBezTo>
                    <a:pt x="5708" y="1289"/>
                    <a:pt x="5781" y="1316"/>
                    <a:pt x="5853" y="1316"/>
                  </a:cubicBezTo>
                  <a:cubicBezTo>
                    <a:pt x="6032" y="1316"/>
                    <a:pt x="6201" y="1143"/>
                    <a:pt x="6120" y="941"/>
                  </a:cubicBezTo>
                  <a:cubicBezTo>
                    <a:pt x="5875" y="452"/>
                    <a:pt x="5423" y="112"/>
                    <a:pt x="4876" y="18"/>
                  </a:cubicBezTo>
                  <a:cubicBezTo>
                    <a:pt x="4801" y="6"/>
                    <a:pt x="4730" y="0"/>
                    <a:pt x="46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0" name="Google Shape;910;p30"/>
            <p:cNvSpPr/>
            <p:nvPr/>
          </p:nvSpPr>
          <p:spPr>
            <a:xfrm>
              <a:off x="9068532" y="9504293"/>
              <a:ext cx="207012" cy="45757"/>
            </a:xfrm>
            <a:custGeom>
              <a:avLst/>
              <a:gdLst/>
              <a:ahLst/>
              <a:cxnLst/>
              <a:rect l="l" t="t" r="r" b="b"/>
              <a:pathLst>
                <a:path w="6456" h="1427" extrusionOk="0">
                  <a:moveTo>
                    <a:pt x="1475" y="0"/>
                  </a:moveTo>
                  <a:cubicBezTo>
                    <a:pt x="1392" y="0"/>
                    <a:pt x="1302" y="9"/>
                    <a:pt x="1202" y="28"/>
                  </a:cubicBezTo>
                  <a:cubicBezTo>
                    <a:pt x="769" y="123"/>
                    <a:pt x="373" y="386"/>
                    <a:pt x="147" y="763"/>
                  </a:cubicBezTo>
                  <a:lnTo>
                    <a:pt x="147" y="782"/>
                  </a:lnTo>
                  <a:cubicBezTo>
                    <a:pt x="0" y="982"/>
                    <a:pt x="193" y="1182"/>
                    <a:pt x="391" y="1182"/>
                  </a:cubicBezTo>
                  <a:cubicBezTo>
                    <a:pt x="474" y="1182"/>
                    <a:pt x="557" y="1148"/>
                    <a:pt x="618" y="1065"/>
                  </a:cubicBezTo>
                  <a:cubicBezTo>
                    <a:pt x="890" y="670"/>
                    <a:pt x="1137" y="529"/>
                    <a:pt x="1372" y="529"/>
                  </a:cubicBezTo>
                  <a:cubicBezTo>
                    <a:pt x="1957" y="529"/>
                    <a:pt x="2471" y="1404"/>
                    <a:pt x="3132" y="1404"/>
                  </a:cubicBezTo>
                  <a:cubicBezTo>
                    <a:pt x="3142" y="1404"/>
                    <a:pt x="3152" y="1404"/>
                    <a:pt x="3162" y="1404"/>
                  </a:cubicBezTo>
                  <a:cubicBezTo>
                    <a:pt x="3557" y="1385"/>
                    <a:pt x="3727" y="1121"/>
                    <a:pt x="4028" y="971"/>
                  </a:cubicBezTo>
                  <a:cubicBezTo>
                    <a:pt x="4251" y="843"/>
                    <a:pt x="4495" y="782"/>
                    <a:pt x="4736" y="782"/>
                  </a:cubicBezTo>
                  <a:cubicBezTo>
                    <a:pt x="5170" y="782"/>
                    <a:pt x="5596" y="977"/>
                    <a:pt x="5875" y="1329"/>
                  </a:cubicBezTo>
                  <a:cubicBezTo>
                    <a:pt x="5935" y="1397"/>
                    <a:pt x="6003" y="1426"/>
                    <a:pt x="6069" y="1426"/>
                  </a:cubicBezTo>
                  <a:cubicBezTo>
                    <a:pt x="6275" y="1426"/>
                    <a:pt x="6456" y="1151"/>
                    <a:pt x="6271" y="952"/>
                  </a:cubicBezTo>
                  <a:cubicBezTo>
                    <a:pt x="5950" y="518"/>
                    <a:pt x="5460" y="255"/>
                    <a:pt x="4933" y="217"/>
                  </a:cubicBezTo>
                  <a:cubicBezTo>
                    <a:pt x="4881" y="211"/>
                    <a:pt x="4831" y="209"/>
                    <a:pt x="4782" y="209"/>
                  </a:cubicBezTo>
                  <a:cubicBezTo>
                    <a:pt x="4152" y="209"/>
                    <a:pt x="3718" y="620"/>
                    <a:pt x="3148" y="620"/>
                  </a:cubicBezTo>
                  <a:cubicBezTo>
                    <a:pt x="2984" y="620"/>
                    <a:pt x="2809" y="587"/>
                    <a:pt x="2615" y="499"/>
                  </a:cubicBezTo>
                  <a:cubicBezTo>
                    <a:pt x="2166" y="291"/>
                    <a:pt x="1949" y="0"/>
                    <a:pt x="1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1" name="Google Shape;911;p30"/>
            <p:cNvSpPr/>
            <p:nvPr/>
          </p:nvSpPr>
          <p:spPr>
            <a:xfrm>
              <a:off x="9256145" y="9506954"/>
              <a:ext cx="120725" cy="53773"/>
            </a:xfrm>
            <a:custGeom>
              <a:avLst/>
              <a:gdLst/>
              <a:ahLst/>
              <a:cxnLst/>
              <a:rect l="l" t="t" r="r" b="b"/>
              <a:pathLst>
                <a:path w="3765" h="1677" extrusionOk="0">
                  <a:moveTo>
                    <a:pt x="2250" y="0"/>
                  </a:moveTo>
                  <a:cubicBezTo>
                    <a:pt x="1510" y="0"/>
                    <a:pt x="832" y="446"/>
                    <a:pt x="250" y="850"/>
                  </a:cubicBezTo>
                  <a:cubicBezTo>
                    <a:pt x="1" y="1021"/>
                    <a:pt x="151" y="1372"/>
                    <a:pt x="380" y="1372"/>
                  </a:cubicBezTo>
                  <a:cubicBezTo>
                    <a:pt x="428" y="1372"/>
                    <a:pt x="480" y="1357"/>
                    <a:pt x="533" y="1321"/>
                  </a:cubicBezTo>
                  <a:cubicBezTo>
                    <a:pt x="778" y="1132"/>
                    <a:pt x="1060" y="944"/>
                    <a:pt x="1362" y="793"/>
                  </a:cubicBezTo>
                  <a:cubicBezTo>
                    <a:pt x="1592" y="678"/>
                    <a:pt x="1955" y="559"/>
                    <a:pt x="2298" y="559"/>
                  </a:cubicBezTo>
                  <a:cubicBezTo>
                    <a:pt x="2740" y="559"/>
                    <a:pt x="3147" y="757"/>
                    <a:pt x="3189" y="1415"/>
                  </a:cubicBezTo>
                  <a:cubicBezTo>
                    <a:pt x="3209" y="1587"/>
                    <a:pt x="3358" y="1677"/>
                    <a:pt x="3499" y="1677"/>
                  </a:cubicBezTo>
                  <a:cubicBezTo>
                    <a:pt x="3636" y="1677"/>
                    <a:pt x="3764" y="1592"/>
                    <a:pt x="3755" y="1415"/>
                  </a:cubicBezTo>
                  <a:cubicBezTo>
                    <a:pt x="3736" y="737"/>
                    <a:pt x="3265" y="172"/>
                    <a:pt x="2624" y="40"/>
                  </a:cubicBezTo>
                  <a:cubicBezTo>
                    <a:pt x="2498" y="13"/>
                    <a:pt x="2373" y="0"/>
                    <a:pt x="2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30"/>
            <p:cNvSpPr/>
            <p:nvPr/>
          </p:nvSpPr>
          <p:spPr>
            <a:xfrm>
              <a:off x="9361703" y="9512790"/>
              <a:ext cx="107065" cy="50534"/>
            </a:xfrm>
            <a:custGeom>
              <a:avLst/>
              <a:gdLst/>
              <a:ahLst/>
              <a:cxnLst/>
              <a:rect l="l" t="t" r="r" b="b"/>
              <a:pathLst>
                <a:path w="3339" h="1576" extrusionOk="0">
                  <a:moveTo>
                    <a:pt x="1627" y="0"/>
                  </a:moveTo>
                  <a:cubicBezTo>
                    <a:pt x="1017" y="0"/>
                    <a:pt x="406" y="343"/>
                    <a:pt x="86" y="1064"/>
                  </a:cubicBezTo>
                  <a:lnTo>
                    <a:pt x="105" y="1064"/>
                  </a:lnTo>
                  <a:cubicBezTo>
                    <a:pt x="1" y="1284"/>
                    <a:pt x="192" y="1487"/>
                    <a:pt x="371" y="1487"/>
                  </a:cubicBezTo>
                  <a:cubicBezTo>
                    <a:pt x="451" y="1487"/>
                    <a:pt x="529" y="1446"/>
                    <a:pt x="576" y="1346"/>
                  </a:cubicBezTo>
                  <a:cubicBezTo>
                    <a:pt x="793" y="845"/>
                    <a:pt x="1244" y="581"/>
                    <a:pt x="1684" y="581"/>
                  </a:cubicBezTo>
                  <a:cubicBezTo>
                    <a:pt x="2120" y="581"/>
                    <a:pt x="2546" y="840"/>
                    <a:pt x="2724" y="1384"/>
                  </a:cubicBezTo>
                  <a:cubicBezTo>
                    <a:pt x="2768" y="1517"/>
                    <a:pt x="2880" y="1575"/>
                    <a:pt x="2992" y="1575"/>
                  </a:cubicBezTo>
                  <a:cubicBezTo>
                    <a:pt x="3165" y="1575"/>
                    <a:pt x="3339" y="1439"/>
                    <a:pt x="3270" y="1233"/>
                  </a:cubicBezTo>
                  <a:cubicBezTo>
                    <a:pt x="2992" y="428"/>
                    <a:pt x="2309" y="0"/>
                    <a:pt x="16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3" name="Google Shape;913;p30"/>
            <p:cNvSpPr/>
            <p:nvPr/>
          </p:nvSpPr>
          <p:spPr>
            <a:xfrm>
              <a:off x="9453120" y="9514040"/>
              <a:ext cx="114055" cy="51080"/>
            </a:xfrm>
            <a:custGeom>
              <a:avLst/>
              <a:gdLst/>
              <a:ahLst/>
              <a:cxnLst/>
              <a:rect l="l" t="t" r="r" b="b"/>
              <a:pathLst>
                <a:path w="3557" h="1593" extrusionOk="0">
                  <a:moveTo>
                    <a:pt x="1820" y="1"/>
                  </a:moveTo>
                  <a:cubicBezTo>
                    <a:pt x="1108" y="1"/>
                    <a:pt x="399" y="433"/>
                    <a:pt x="80" y="1251"/>
                  </a:cubicBezTo>
                  <a:cubicBezTo>
                    <a:pt x="0" y="1456"/>
                    <a:pt x="169" y="1593"/>
                    <a:pt x="345" y="1593"/>
                  </a:cubicBezTo>
                  <a:cubicBezTo>
                    <a:pt x="458" y="1593"/>
                    <a:pt x="575" y="1535"/>
                    <a:pt x="627" y="1401"/>
                  </a:cubicBezTo>
                  <a:cubicBezTo>
                    <a:pt x="843" y="836"/>
                    <a:pt x="1300" y="568"/>
                    <a:pt x="1767" y="568"/>
                  </a:cubicBezTo>
                  <a:cubicBezTo>
                    <a:pt x="2233" y="568"/>
                    <a:pt x="2709" y="836"/>
                    <a:pt x="2963" y="1345"/>
                  </a:cubicBezTo>
                  <a:cubicBezTo>
                    <a:pt x="3016" y="1444"/>
                    <a:pt x="3098" y="1486"/>
                    <a:pt x="3181" y="1486"/>
                  </a:cubicBezTo>
                  <a:cubicBezTo>
                    <a:pt x="3365" y="1486"/>
                    <a:pt x="3557" y="1283"/>
                    <a:pt x="3453" y="1062"/>
                  </a:cubicBezTo>
                  <a:cubicBezTo>
                    <a:pt x="3089" y="343"/>
                    <a:pt x="2454" y="1"/>
                    <a:pt x="1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4" name="Google Shape;914;p30"/>
            <p:cNvSpPr/>
            <p:nvPr/>
          </p:nvSpPr>
          <p:spPr>
            <a:xfrm>
              <a:off x="9548129" y="9515868"/>
              <a:ext cx="110239" cy="50759"/>
            </a:xfrm>
            <a:custGeom>
              <a:avLst/>
              <a:gdLst/>
              <a:ahLst/>
              <a:cxnLst/>
              <a:rect l="l" t="t" r="r" b="b"/>
              <a:pathLst>
                <a:path w="3438" h="1583" extrusionOk="0">
                  <a:moveTo>
                    <a:pt x="1979" y="0"/>
                  </a:moveTo>
                  <a:cubicBezTo>
                    <a:pt x="1248" y="0"/>
                    <a:pt x="651" y="583"/>
                    <a:pt x="189" y="1099"/>
                  </a:cubicBezTo>
                  <a:cubicBezTo>
                    <a:pt x="0" y="1302"/>
                    <a:pt x="201" y="1582"/>
                    <a:pt x="407" y="1582"/>
                  </a:cubicBezTo>
                  <a:cubicBezTo>
                    <a:pt x="469" y="1582"/>
                    <a:pt x="532" y="1556"/>
                    <a:pt x="584" y="1495"/>
                  </a:cubicBezTo>
                  <a:cubicBezTo>
                    <a:pt x="791" y="1231"/>
                    <a:pt x="1036" y="1005"/>
                    <a:pt x="1300" y="817"/>
                  </a:cubicBezTo>
                  <a:cubicBezTo>
                    <a:pt x="1484" y="713"/>
                    <a:pt x="1695" y="660"/>
                    <a:pt x="1902" y="660"/>
                  </a:cubicBezTo>
                  <a:cubicBezTo>
                    <a:pt x="2333" y="660"/>
                    <a:pt x="2744" y="886"/>
                    <a:pt x="2845" y="1344"/>
                  </a:cubicBezTo>
                  <a:cubicBezTo>
                    <a:pt x="2875" y="1487"/>
                    <a:pt x="2980" y="1549"/>
                    <a:pt x="3091" y="1549"/>
                  </a:cubicBezTo>
                  <a:cubicBezTo>
                    <a:pt x="3258" y="1549"/>
                    <a:pt x="3437" y="1409"/>
                    <a:pt x="3392" y="1194"/>
                  </a:cubicBezTo>
                  <a:cubicBezTo>
                    <a:pt x="3279" y="553"/>
                    <a:pt x="2751" y="82"/>
                    <a:pt x="2110" y="7"/>
                  </a:cubicBezTo>
                  <a:cubicBezTo>
                    <a:pt x="2066" y="2"/>
                    <a:pt x="2023" y="0"/>
                    <a:pt x="1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30"/>
            <p:cNvSpPr/>
            <p:nvPr/>
          </p:nvSpPr>
          <p:spPr>
            <a:xfrm>
              <a:off x="9642656" y="9515836"/>
              <a:ext cx="118224" cy="50086"/>
            </a:xfrm>
            <a:custGeom>
              <a:avLst/>
              <a:gdLst/>
              <a:ahLst/>
              <a:cxnLst/>
              <a:rect l="l" t="t" r="r" b="b"/>
              <a:pathLst>
                <a:path w="3687" h="1562" extrusionOk="0">
                  <a:moveTo>
                    <a:pt x="1913" y="1"/>
                  </a:moveTo>
                  <a:cubicBezTo>
                    <a:pt x="1183" y="1"/>
                    <a:pt x="456" y="393"/>
                    <a:pt x="105" y="1138"/>
                  </a:cubicBezTo>
                  <a:cubicBezTo>
                    <a:pt x="1" y="1359"/>
                    <a:pt x="192" y="1562"/>
                    <a:pt x="377" y="1562"/>
                  </a:cubicBezTo>
                  <a:cubicBezTo>
                    <a:pt x="460" y="1562"/>
                    <a:pt x="542" y="1520"/>
                    <a:pt x="595" y="1421"/>
                  </a:cubicBezTo>
                  <a:cubicBezTo>
                    <a:pt x="896" y="848"/>
                    <a:pt x="1390" y="565"/>
                    <a:pt x="1894" y="565"/>
                  </a:cubicBezTo>
                  <a:cubicBezTo>
                    <a:pt x="2336" y="565"/>
                    <a:pt x="2785" y="782"/>
                    <a:pt x="3119" y="1213"/>
                  </a:cubicBezTo>
                  <a:cubicBezTo>
                    <a:pt x="3174" y="1282"/>
                    <a:pt x="3239" y="1311"/>
                    <a:pt x="3303" y="1311"/>
                  </a:cubicBezTo>
                  <a:cubicBezTo>
                    <a:pt x="3501" y="1311"/>
                    <a:pt x="3686" y="1032"/>
                    <a:pt x="3515" y="818"/>
                  </a:cubicBezTo>
                  <a:cubicBezTo>
                    <a:pt x="3116" y="265"/>
                    <a:pt x="2513" y="1"/>
                    <a:pt x="1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30"/>
            <p:cNvSpPr/>
            <p:nvPr/>
          </p:nvSpPr>
          <p:spPr>
            <a:xfrm>
              <a:off x="9743340" y="9522538"/>
              <a:ext cx="120244" cy="38318"/>
            </a:xfrm>
            <a:custGeom>
              <a:avLst/>
              <a:gdLst/>
              <a:ahLst/>
              <a:cxnLst/>
              <a:rect l="l" t="t" r="r" b="b"/>
              <a:pathLst>
                <a:path w="3750" h="1195" extrusionOk="0">
                  <a:moveTo>
                    <a:pt x="1896" y="1"/>
                  </a:moveTo>
                  <a:cubicBezTo>
                    <a:pt x="1281" y="1"/>
                    <a:pt x="667" y="241"/>
                    <a:pt x="206" y="722"/>
                  </a:cubicBezTo>
                  <a:cubicBezTo>
                    <a:pt x="0" y="913"/>
                    <a:pt x="195" y="1195"/>
                    <a:pt x="415" y="1195"/>
                  </a:cubicBezTo>
                  <a:cubicBezTo>
                    <a:pt x="478" y="1195"/>
                    <a:pt x="543" y="1172"/>
                    <a:pt x="601" y="1118"/>
                  </a:cubicBezTo>
                  <a:cubicBezTo>
                    <a:pt x="949" y="740"/>
                    <a:pt x="1421" y="552"/>
                    <a:pt x="1895" y="552"/>
                  </a:cubicBezTo>
                  <a:cubicBezTo>
                    <a:pt x="2345" y="552"/>
                    <a:pt x="2796" y="722"/>
                    <a:pt x="3145" y="1061"/>
                  </a:cubicBezTo>
                  <a:cubicBezTo>
                    <a:pt x="3200" y="1108"/>
                    <a:pt x="3262" y="1129"/>
                    <a:pt x="3321" y="1129"/>
                  </a:cubicBezTo>
                  <a:cubicBezTo>
                    <a:pt x="3546" y="1129"/>
                    <a:pt x="3749" y="844"/>
                    <a:pt x="3541" y="665"/>
                  </a:cubicBezTo>
                  <a:cubicBezTo>
                    <a:pt x="3079" y="222"/>
                    <a:pt x="2487" y="1"/>
                    <a:pt x="18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7" name="Google Shape;917;p30"/>
            <p:cNvSpPr/>
            <p:nvPr/>
          </p:nvSpPr>
          <p:spPr>
            <a:xfrm>
              <a:off x="9847199" y="9517151"/>
              <a:ext cx="125021" cy="48482"/>
            </a:xfrm>
            <a:custGeom>
              <a:avLst/>
              <a:gdLst/>
              <a:ahLst/>
              <a:cxnLst/>
              <a:rect l="l" t="t" r="r" b="b"/>
              <a:pathLst>
                <a:path w="3899" h="1512" extrusionOk="0">
                  <a:moveTo>
                    <a:pt x="2472" y="0"/>
                  </a:moveTo>
                  <a:cubicBezTo>
                    <a:pt x="1687" y="0"/>
                    <a:pt x="822" y="542"/>
                    <a:pt x="208" y="1041"/>
                  </a:cubicBezTo>
                  <a:cubicBezTo>
                    <a:pt x="1" y="1218"/>
                    <a:pt x="199" y="1511"/>
                    <a:pt x="422" y="1511"/>
                  </a:cubicBezTo>
                  <a:cubicBezTo>
                    <a:pt x="483" y="1511"/>
                    <a:pt x="546" y="1489"/>
                    <a:pt x="603" y="1436"/>
                  </a:cubicBezTo>
                  <a:cubicBezTo>
                    <a:pt x="1054" y="1073"/>
                    <a:pt x="1787" y="528"/>
                    <a:pt x="2433" y="528"/>
                  </a:cubicBezTo>
                  <a:cubicBezTo>
                    <a:pt x="2759" y="528"/>
                    <a:pt x="3064" y="667"/>
                    <a:pt x="3298" y="1041"/>
                  </a:cubicBezTo>
                  <a:cubicBezTo>
                    <a:pt x="3357" y="1141"/>
                    <a:pt x="3443" y="1182"/>
                    <a:pt x="3529" y="1182"/>
                  </a:cubicBezTo>
                  <a:cubicBezTo>
                    <a:pt x="3716" y="1182"/>
                    <a:pt x="3898" y="984"/>
                    <a:pt x="3769" y="777"/>
                  </a:cubicBezTo>
                  <a:cubicBezTo>
                    <a:pt x="3421" y="212"/>
                    <a:pt x="2962" y="0"/>
                    <a:pt x="24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8" name="Google Shape;918;p30"/>
            <p:cNvSpPr/>
            <p:nvPr/>
          </p:nvSpPr>
          <p:spPr>
            <a:xfrm>
              <a:off x="9966513" y="9514970"/>
              <a:ext cx="104853" cy="46109"/>
            </a:xfrm>
            <a:custGeom>
              <a:avLst/>
              <a:gdLst/>
              <a:ahLst/>
              <a:cxnLst/>
              <a:rect l="l" t="t" r="r" b="b"/>
              <a:pathLst>
                <a:path w="3270" h="1438" extrusionOk="0">
                  <a:moveTo>
                    <a:pt x="1622" y="1"/>
                  </a:moveTo>
                  <a:cubicBezTo>
                    <a:pt x="1015" y="1"/>
                    <a:pt x="415" y="335"/>
                    <a:pt x="85" y="1014"/>
                  </a:cubicBezTo>
                  <a:lnTo>
                    <a:pt x="104" y="1014"/>
                  </a:lnTo>
                  <a:cubicBezTo>
                    <a:pt x="0" y="1235"/>
                    <a:pt x="192" y="1438"/>
                    <a:pt x="370" y="1438"/>
                  </a:cubicBezTo>
                  <a:cubicBezTo>
                    <a:pt x="451" y="1438"/>
                    <a:pt x="528" y="1397"/>
                    <a:pt x="575" y="1297"/>
                  </a:cubicBezTo>
                  <a:cubicBezTo>
                    <a:pt x="809" y="819"/>
                    <a:pt x="1234" y="556"/>
                    <a:pt x="1666" y="556"/>
                  </a:cubicBezTo>
                  <a:cubicBezTo>
                    <a:pt x="2034" y="556"/>
                    <a:pt x="2406" y="748"/>
                    <a:pt x="2667" y="1165"/>
                  </a:cubicBezTo>
                  <a:cubicBezTo>
                    <a:pt x="2718" y="1256"/>
                    <a:pt x="2799" y="1294"/>
                    <a:pt x="2881" y="1294"/>
                  </a:cubicBezTo>
                  <a:cubicBezTo>
                    <a:pt x="3071" y="1294"/>
                    <a:pt x="3269" y="1093"/>
                    <a:pt x="3138" y="882"/>
                  </a:cubicBezTo>
                  <a:cubicBezTo>
                    <a:pt x="2772" y="298"/>
                    <a:pt x="2194" y="1"/>
                    <a:pt x="1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9" name="Google Shape;919;p30"/>
            <p:cNvSpPr/>
            <p:nvPr/>
          </p:nvSpPr>
          <p:spPr>
            <a:xfrm>
              <a:off x="10054371" y="9520229"/>
              <a:ext cx="98985" cy="39280"/>
            </a:xfrm>
            <a:custGeom>
              <a:avLst/>
              <a:gdLst/>
              <a:ahLst/>
              <a:cxnLst/>
              <a:rect l="l" t="t" r="r" b="b"/>
              <a:pathLst>
                <a:path w="3087" h="1225" extrusionOk="0">
                  <a:moveTo>
                    <a:pt x="1502" y="0"/>
                  </a:moveTo>
                  <a:cubicBezTo>
                    <a:pt x="1021" y="0"/>
                    <a:pt x="535" y="218"/>
                    <a:pt x="153" y="662"/>
                  </a:cubicBezTo>
                  <a:lnTo>
                    <a:pt x="172" y="662"/>
                  </a:lnTo>
                  <a:cubicBezTo>
                    <a:pt x="1" y="876"/>
                    <a:pt x="175" y="1155"/>
                    <a:pt x="376" y="1155"/>
                  </a:cubicBezTo>
                  <a:cubicBezTo>
                    <a:pt x="441" y="1155"/>
                    <a:pt x="508" y="1126"/>
                    <a:pt x="568" y="1058"/>
                  </a:cubicBezTo>
                  <a:cubicBezTo>
                    <a:pt x="848" y="730"/>
                    <a:pt x="1199" y="561"/>
                    <a:pt x="1540" y="561"/>
                  </a:cubicBezTo>
                  <a:cubicBezTo>
                    <a:pt x="1887" y="561"/>
                    <a:pt x="2224" y="735"/>
                    <a:pt x="2471" y="1095"/>
                  </a:cubicBezTo>
                  <a:cubicBezTo>
                    <a:pt x="2533" y="1186"/>
                    <a:pt x="2620" y="1224"/>
                    <a:pt x="2705" y="1224"/>
                  </a:cubicBezTo>
                  <a:cubicBezTo>
                    <a:pt x="2901" y="1224"/>
                    <a:pt x="3086" y="1023"/>
                    <a:pt x="2942" y="813"/>
                  </a:cubicBezTo>
                  <a:cubicBezTo>
                    <a:pt x="2573" y="275"/>
                    <a:pt x="2041" y="0"/>
                    <a:pt x="15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0" name="Google Shape;920;p30"/>
            <p:cNvSpPr/>
            <p:nvPr/>
          </p:nvSpPr>
          <p:spPr>
            <a:xfrm>
              <a:off x="8885313" y="9579485"/>
              <a:ext cx="1267594" cy="74198"/>
            </a:xfrm>
            <a:custGeom>
              <a:avLst/>
              <a:gdLst/>
              <a:ahLst/>
              <a:cxnLst/>
              <a:rect l="l" t="t" r="r" b="b"/>
              <a:pathLst>
                <a:path w="39532" h="2314" extrusionOk="0">
                  <a:moveTo>
                    <a:pt x="868" y="1"/>
                  </a:moveTo>
                  <a:cubicBezTo>
                    <a:pt x="1" y="1"/>
                    <a:pt x="7" y="1358"/>
                    <a:pt x="886" y="1395"/>
                  </a:cubicBezTo>
                  <a:cubicBezTo>
                    <a:pt x="9237" y="1648"/>
                    <a:pt x="17758" y="2314"/>
                    <a:pt x="26209" y="2314"/>
                  </a:cubicBezTo>
                  <a:cubicBezTo>
                    <a:pt x="30381" y="2314"/>
                    <a:pt x="34537" y="2151"/>
                    <a:pt x="38647" y="1697"/>
                  </a:cubicBezTo>
                  <a:cubicBezTo>
                    <a:pt x="39504" y="1606"/>
                    <a:pt x="39532" y="298"/>
                    <a:pt x="38731" y="298"/>
                  </a:cubicBezTo>
                  <a:cubicBezTo>
                    <a:pt x="38704" y="298"/>
                    <a:pt x="38676" y="299"/>
                    <a:pt x="38647" y="303"/>
                  </a:cubicBezTo>
                  <a:cubicBezTo>
                    <a:pt x="34543" y="757"/>
                    <a:pt x="30390" y="919"/>
                    <a:pt x="26217" y="919"/>
                  </a:cubicBezTo>
                  <a:cubicBezTo>
                    <a:pt x="17766" y="919"/>
                    <a:pt x="9237" y="253"/>
                    <a:pt x="886" y="1"/>
                  </a:cubicBezTo>
                  <a:cubicBezTo>
                    <a:pt x="880" y="1"/>
                    <a:pt x="874" y="1"/>
                    <a:pt x="8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1" name="Google Shape;921;p30"/>
            <p:cNvSpPr/>
            <p:nvPr/>
          </p:nvSpPr>
          <p:spPr>
            <a:xfrm>
              <a:off x="8923983" y="9664040"/>
              <a:ext cx="1182429" cy="66471"/>
            </a:xfrm>
            <a:custGeom>
              <a:avLst/>
              <a:gdLst/>
              <a:ahLst/>
              <a:cxnLst/>
              <a:rect l="l" t="t" r="r" b="b"/>
              <a:pathLst>
                <a:path w="36876" h="2073" extrusionOk="0">
                  <a:moveTo>
                    <a:pt x="834" y="0"/>
                  </a:moveTo>
                  <a:cubicBezTo>
                    <a:pt x="1" y="0"/>
                    <a:pt x="18" y="1341"/>
                    <a:pt x="886" y="1378"/>
                  </a:cubicBezTo>
                  <a:cubicBezTo>
                    <a:pt x="8808" y="1760"/>
                    <a:pt x="16695" y="2073"/>
                    <a:pt x="24599" y="2073"/>
                  </a:cubicBezTo>
                  <a:cubicBezTo>
                    <a:pt x="28390" y="2073"/>
                    <a:pt x="32185" y="2001"/>
                    <a:pt x="35990" y="1830"/>
                  </a:cubicBezTo>
                  <a:cubicBezTo>
                    <a:pt x="36864" y="1793"/>
                    <a:pt x="36876" y="435"/>
                    <a:pt x="36025" y="435"/>
                  </a:cubicBezTo>
                  <a:cubicBezTo>
                    <a:pt x="36014" y="435"/>
                    <a:pt x="36002" y="435"/>
                    <a:pt x="35990" y="435"/>
                  </a:cubicBezTo>
                  <a:cubicBezTo>
                    <a:pt x="32168" y="607"/>
                    <a:pt x="28356" y="679"/>
                    <a:pt x="24548" y="679"/>
                  </a:cubicBezTo>
                  <a:cubicBezTo>
                    <a:pt x="16660" y="679"/>
                    <a:pt x="8790" y="371"/>
                    <a:pt x="886" y="2"/>
                  </a:cubicBezTo>
                  <a:cubicBezTo>
                    <a:pt x="869" y="1"/>
                    <a:pt x="851" y="0"/>
                    <a:pt x="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2" name="Google Shape;922;p30"/>
            <p:cNvSpPr/>
            <p:nvPr/>
          </p:nvSpPr>
          <p:spPr>
            <a:xfrm>
              <a:off x="8841224" y="9240558"/>
              <a:ext cx="1376358" cy="20105"/>
            </a:xfrm>
            <a:custGeom>
              <a:avLst/>
              <a:gdLst/>
              <a:ahLst/>
              <a:cxnLst/>
              <a:rect l="l" t="t" r="r" b="b"/>
              <a:pathLst>
                <a:path w="42924" h="627" extrusionOk="0">
                  <a:moveTo>
                    <a:pt x="320" y="0"/>
                  </a:moveTo>
                  <a:cubicBezTo>
                    <a:pt x="0" y="0"/>
                    <a:pt x="0" y="471"/>
                    <a:pt x="320" y="471"/>
                  </a:cubicBezTo>
                  <a:cubicBezTo>
                    <a:pt x="7368" y="575"/>
                    <a:pt x="14415" y="627"/>
                    <a:pt x="21462" y="627"/>
                  </a:cubicBezTo>
                  <a:cubicBezTo>
                    <a:pt x="28509" y="627"/>
                    <a:pt x="35556" y="575"/>
                    <a:pt x="42603" y="471"/>
                  </a:cubicBezTo>
                  <a:cubicBezTo>
                    <a:pt x="42924" y="471"/>
                    <a:pt x="42924" y="0"/>
                    <a:pt x="42603" y="0"/>
                  </a:cubicBezTo>
                  <a:cubicBezTo>
                    <a:pt x="35556" y="104"/>
                    <a:pt x="28509" y="156"/>
                    <a:pt x="21462" y="156"/>
                  </a:cubicBezTo>
                  <a:cubicBezTo>
                    <a:pt x="14415" y="156"/>
                    <a:pt x="7368" y="104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23" name="Google Shape;923;p30"/>
          <p:cNvGrpSpPr/>
          <p:nvPr/>
        </p:nvGrpSpPr>
        <p:grpSpPr>
          <a:xfrm>
            <a:off x="7750370" y="2131060"/>
            <a:ext cx="1283791" cy="2585071"/>
            <a:chOff x="12885948" y="5542183"/>
            <a:chExt cx="1372158" cy="2763009"/>
          </a:xfrm>
        </p:grpSpPr>
        <p:sp>
          <p:nvSpPr>
            <p:cNvPr id="924" name="Google Shape;924;p30"/>
            <p:cNvSpPr/>
            <p:nvPr/>
          </p:nvSpPr>
          <p:spPr>
            <a:xfrm>
              <a:off x="13488128" y="6073757"/>
              <a:ext cx="147659" cy="1294464"/>
            </a:xfrm>
            <a:custGeom>
              <a:avLst/>
              <a:gdLst/>
              <a:ahLst/>
              <a:cxnLst/>
              <a:rect l="l" t="t" r="r" b="b"/>
              <a:pathLst>
                <a:path w="4605" h="40370" extrusionOk="0">
                  <a:moveTo>
                    <a:pt x="1494" y="0"/>
                  </a:moveTo>
                  <a:cubicBezTo>
                    <a:pt x="1275" y="0"/>
                    <a:pt x="1022" y="210"/>
                    <a:pt x="1081" y="494"/>
                  </a:cubicBezTo>
                  <a:cubicBezTo>
                    <a:pt x="3870" y="13609"/>
                    <a:pt x="2023" y="26836"/>
                    <a:pt x="44" y="39932"/>
                  </a:cubicBezTo>
                  <a:cubicBezTo>
                    <a:pt x="1" y="40204"/>
                    <a:pt x="228" y="40369"/>
                    <a:pt x="438" y="40369"/>
                  </a:cubicBezTo>
                  <a:cubicBezTo>
                    <a:pt x="592" y="40369"/>
                    <a:pt x="737" y="40281"/>
                    <a:pt x="761" y="40083"/>
                  </a:cubicBezTo>
                  <a:lnTo>
                    <a:pt x="779" y="40083"/>
                  </a:lnTo>
                  <a:cubicBezTo>
                    <a:pt x="2796" y="26855"/>
                    <a:pt x="4604" y="13514"/>
                    <a:pt x="1778" y="249"/>
                  </a:cubicBezTo>
                  <a:cubicBezTo>
                    <a:pt x="1743" y="74"/>
                    <a:pt x="1625" y="0"/>
                    <a:pt x="1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5" name="Google Shape;925;p30"/>
            <p:cNvSpPr/>
            <p:nvPr/>
          </p:nvSpPr>
          <p:spPr>
            <a:xfrm>
              <a:off x="13581181" y="6289715"/>
              <a:ext cx="518267" cy="1083348"/>
            </a:xfrm>
            <a:custGeom>
              <a:avLst/>
              <a:gdLst/>
              <a:ahLst/>
              <a:cxnLst/>
              <a:rect l="l" t="t" r="r" b="b"/>
              <a:pathLst>
                <a:path w="16163" h="33786" extrusionOk="0">
                  <a:moveTo>
                    <a:pt x="15649" y="0"/>
                  </a:moveTo>
                  <a:cubicBezTo>
                    <a:pt x="15565" y="0"/>
                    <a:pt x="15478" y="33"/>
                    <a:pt x="15401" y="109"/>
                  </a:cubicBezTo>
                  <a:cubicBezTo>
                    <a:pt x="6997" y="9361"/>
                    <a:pt x="1646" y="20968"/>
                    <a:pt x="44" y="33348"/>
                  </a:cubicBezTo>
                  <a:cubicBezTo>
                    <a:pt x="1" y="33620"/>
                    <a:pt x="228" y="33785"/>
                    <a:pt x="438" y="33785"/>
                  </a:cubicBezTo>
                  <a:cubicBezTo>
                    <a:pt x="592" y="33785"/>
                    <a:pt x="736" y="33697"/>
                    <a:pt x="760" y="33498"/>
                  </a:cubicBezTo>
                  <a:lnTo>
                    <a:pt x="760" y="33479"/>
                  </a:lnTo>
                  <a:cubicBezTo>
                    <a:pt x="2343" y="21232"/>
                    <a:pt x="7638" y="9757"/>
                    <a:pt x="15948" y="618"/>
                  </a:cubicBezTo>
                  <a:cubicBezTo>
                    <a:pt x="16163" y="331"/>
                    <a:pt x="15919" y="0"/>
                    <a:pt x="156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6" name="Google Shape;926;p30"/>
            <p:cNvSpPr/>
            <p:nvPr/>
          </p:nvSpPr>
          <p:spPr>
            <a:xfrm>
              <a:off x="13362049" y="6001386"/>
              <a:ext cx="195180" cy="204831"/>
            </a:xfrm>
            <a:custGeom>
              <a:avLst/>
              <a:gdLst/>
              <a:ahLst/>
              <a:cxnLst/>
              <a:rect l="l" t="t" r="r" b="b"/>
              <a:pathLst>
                <a:path w="6087" h="6388" extrusionOk="0">
                  <a:moveTo>
                    <a:pt x="1" y="0"/>
                  </a:moveTo>
                  <a:cubicBezTo>
                    <a:pt x="1" y="396"/>
                    <a:pt x="20" y="3128"/>
                    <a:pt x="2243" y="4975"/>
                  </a:cubicBezTo>
                  <a:cubicBezTo>
                    <a:pt x="3336" y="5860"/>
                    <a:pt x="4693" y="6350"/>
                    <a:pt x="6087" y="638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7" name="Google Shape;927;p30"/>
            <p:cNvSpPr/>
            <p:nvPr/>
          </p:nvSpPr>
          <p:spPr>
            <a:xfrm>
              <a:off x="13975901" y="6417654"/>
              <a:ext cx="282204" cy="69709"/>
            </a:xfrm>
            <a:custGeom>
              <a:avLst/>
              <a:gdLst/>
              <a:ahLst/>
              <a:cxnLst/>
              <a:rect l="l" t="t" r="r" b="b"/>
              <a:pathLst>
                <a:path w="8801" h="2174" extrusionOk="0">
                  <a:moveTo>
                    <a:pt x="1" y="1"/>
                  </a:moveTo>
                  <a:cubicBezTo>
                    <a:pt x="256" y="274"/>
                    <a:pt x="1996" y="2174"/>
                    <a:pt x="4724" y="2174"/>
                  </a:cubicBezTo>
                  <a:cubicBezTo>
                    <a:pt x="4813" y="2174"/>
                    <a:pt x="4903" y="2172"/>
                    <a:pt x="4994" y="2168"/>
                  </a:cubicBezTo>
                  <a:cubicBezTo>
                    <a:pt x="6407" y="2092"/>
                    <a:pt x="7745" y="1565"/>
                    <a:pt x="8800" y="64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8" name="Google Shape;928;p30"/>
            <p:cNvSpPr/>
            <p:nvPr/>
          </p:nvSpPr>
          <p:spPr>
            <a:xfrm>
              <a:off x="14003702" y="6156036"/>
              <a:ext cx="192166" cy="224134"/>
            </a:xfrm>
            <a:custGeom>
              <a:avLst/>
              <a:gdLst/>
              <a:ahLst/>
              <a:cxnLst/>
              <a:rect l="l" t="t" r="r" b="b"/>
              <a:pathLst>
                <a:path w="5993" h="6990" extrusionOk="0">
                  <a:moveTo>
                    <a:pt x="5861" y="1"/>
                  </a:moveTo>
                  <a:lnTo>
                    <a:pt x="5861" y="1"/>
                  </a:lnTo>
                  <a:cubicBezTo>
                    <a:pt x="1037" y="4843"/>
                    <a:pt x="1" y="6483"/>
                    <a:pt x="302" y="6878"/>
                  </a:cubicBezTo>
                  <a:cubicBezTo>
                    <a:pt x="362" y="6953"/>
                    <a:pt x="482" y="6990"/>
                    <a:pt x="648" y="6990"/>
                  </a:cubicBezTo>
                  <a:cubicBezTo>
                    <a:pt x="1533" y="6990"/>
                    <a:pt x="3716" y="5947"/>
                    <a:pt x="4937" y="3996"/>
                  </a:cubicBezTo>
                  <a:cubicBezTo>
                    <a:pt x="5672" y="2808"/>
                    <a:pt x="5993" y="1395"/>
                    <a:pt x="5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9" name="Google Shape;929;p30"/>
            <p:cNvSpPr/>
            <p:nvPr/>
          </p:nvSpPr>
          <p:spPr>
            <a:xfrm>
              <a:off x="13932421" y="6469022"/>
              <a:ext cx="260432" cy="126272"/>
            </a:xfrm>
            <a:custGeom>
              <a:avLst/>
              <a:gdLst/>
              <a:ahLst/>
              <a:cxnLst/>
              <a:rect l="l" t="t" r="r" b="b"/>
              <a:pathLst>
                <a:path w="8122" h="3938" extrusionOk="0">
                  <a:moveTo>
                    <a:pt x="0" y="0"/>
                  </a:moveTo>
                  <a:cubicBezTo>
                    <a:pt x="151" y="358"/>
                    <a:pt x="1244" y="2846"/>
                    <a:pt x="4014" y="3694"/>
                  </a:cubicBezTo>
                  <a:cubicBezTo>
                    <a:pt x="4598" y="3856"/>
                    <a:pt x="5196" y="3938"/>
                    <a:pt x="5794" y="3938"/>
                  </a:cubicBezTo>
                  <a:cubicBezTo>
                    <a:pt x="6583" y="3938"/>
                    <a:pt x="7371" y="3795"/>
                    <a:pt x="8121" y="35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0" name="Google Shape;930;p30"/>
            <p:cNvSpPr/>
            <p:nvPr/>
          </p:nvSpPr>
          <p:spPr>
            <a:xfrm>
              <a:off x="13888300" y="6565089"/>
              <a:ext cx="259855" cy="126721"/>
            </a:xfrm>
            <a:custGeom>
              <a:avLst/>
              <a:gdLst/>
              <a:ahLst/>
              <a:cxnLst/>
              <a:rect l="l" t="t" r="r" b="b"/>
              <a:pathLst>
                <a:path w="8104" h="3952" extrusionOk="0">
                  <a:moveTo>
                    <a:pt x="1" y="0"/>
                  </a:moveTo>
                  <a:lnTo>
                    <a:pt x="1" y="0"/>
                  </a:lnTo>
                  <a:cubicBezTo>
                    <a:pt x="151" y="358"/>
                    <a:pt x="1244" y="2864"/>
                    <a:pt x="4014" y="3693"/>
                  </a:cubicBezTo>
                  <a:cubicBezTo>
                    <a:pt x="4594" y="3865"/>
                    <a:pt x="5196" y="3952"/>
                    <a:pt x="5797" y="3952"/>
                  </a:cubicBezTo>
                  <a:cubicBezTo>
                    <a:pt x="6582" y="3952"/>
                    <a:pt x="7367" y="3804"/>
                    <a:pt x="8103" y="350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1" name="Google Shape;931;p30"/>
            <p:cNvSpPr/>
            <p:nvPr/>
          </p:nvSpPr>
          <p:spPr>
            <a:xfrm>
              <a:off x="13816410" y="6694375"/>
              <a:ext cx="273739" cy="98856"/>
            </a:xfrm>
            <a:custGeom>
              <a:avLst/>
              <a:gdLst/>
              <a:ahLst/>
              <a:cxnLst/>
              <a:rect l="l" t="t" r="r" b="b"/>
              <a:pathLst>
                <a:path w="8537" h="3083" extrusionOk="0">
                  <a:moveTo>
                    <a:pt x="0" y="1"/>
                  </a:moveTo>
                  <a:lnTo>
                    <a:pt x="0" y="1"/>
                  </a:lnTo>
                  <a:cubicBezTo>
                    <a:pt x="189" y="340"/>
                    <a:pt x="1659" y="2639"/>
                    <a:pt x="4523" y="3034"/>
                  </a:cubicBezTo>
                  <a:cubicBezTo>
                    <a:pt x="4785" y="3066"/>
                    <a:pt x="5048" y="3082"/>
                    <a:pt x="5311" y="3082"/>
                  </a:cubicBezTo>
                  <a:cubicBezTo>
                    <a:pt x="6442" y="3082"/>
                    <a:pt x="7557" y="2786"/>
                    <a:pt x="8536" y="2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2" name="Google Shape;932;p30"/>
            <p:cNvSpPr/>
            <p:nvPr/>
          </p:nvSpPr>
          <p:spPr>
            <a:xfrm>
              <a:off x="13764433" y="6781977"/>
              <a:ext cx="274348" cy="98856"/>
            </a:xfrm>
            <a:custGeom>
              <a:avLst/>
              <a:gdLst/>
              <a:ahLst/>
              <a:cxnLst/>
              <a:rect l="l" t="t" r="r" b="b"/>
              <a:pathLst>
                <a:path w="8556" h="3083" extrusionOk="0">
                  <a:moveTo>
                    <a:pt x="1" y="1"/>
                  </a:moveTo>
                  <a:cubicBezTo>
                    <a:pt x="208" y="340"/>
                    <a:pt x="1678" y="2639"/>
                    <a:pt x="4542" y="3034"/>
                  </a:cubicBezTo>
                  <a:cubicBezTo>
                    <a:pt x="4805" y="3066"/>
                    <a:pt x="5068" y="3082"/>
                    <a:pt x="5330" y="3082"/>
                  </a:cubicBezTo>
                  <a:cubicBezTo>
                    <a:pt x="6461" y="3082"/>
                    <a:pt x="7577" y="2787"/>
                    <a:pt x="8556" y="2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3" name="Google Shape;933;p30"/>
            <p:cNvSpPr/>
            <p:nvPr/>
          </p:nvSpPr>
          <p:spPr>
            <a:xfrm>
              <a:off x="13722139" y="6898597"/>
              <a:ext cx="274348" cy="98824"/>
            </a:xfrm>
            <a:custGeom>
              <a:avLst/>
              <a:gdLst/>
              <a:ahLst/>
              <a:cxnLst/>
              <a:rect l="l" t="t" r="r" b="b"/>
              <a:pathLst>
                <a:path w="8556" h="3082" extrusionOk="0">
                  <a:moveTo>
                    <a:pt x="1" y="0"/>
                  </a:moveTo>
                  <a:lnTo>
                    <a:pt x="1" y="0"/>
                  </a:lnTo>
                  <a:cubicBezTo>
                    <a:pt x="208" y="340"/>
                    <a:pt x="1659" y="2638"/>
                    <a:pt x="4523" y="3034"/>
                  </a:cubicBezTo>
                  <a:cubicBezTo>
                    <a:pt x="4786" y="3066"/>
                    <a:pt x="5049" y="3082"/>
                    <a:pt x="5313" y="3082"/>
                  </a:cubicBezTo>
                  <a:cubicBezTo>
                    <a:pt x="6449" y="3082"/>
                    <a:pt x="7577" y="2786"/>
                    <a:pt x="8556" y="220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4" name="Google Shape;934;p30"/>
            <p:cNvSpPr/>
            <p:nvPr/>
          </p:nvSpPr>
          <p:spPr>
            <a:xfrm>
              <a:off x="13693761" y="6972924"/>
              <a:ext cx="273739" cy="98440"/>
            </a:xfrm>
            <a:custGeom>
              <a:avLst/>
              <a:gdLst/>
              <a:ahLst/>
              <a:cxnLst/>
              <a:rect l="l" t="t" r="r" b="b"/>
              <a:pathLst>
                <a:path w="8537" h="3070" extrusionOk="0">
                  <a:moveTo>
                    <a:pt x="0" y="0"/>
                  </a:moveTo>
                  <a:cubicBezTo>
                    <a:pt x="189" y="320"/>
                    <a:pt x="1659" y="2619"/>
                    <a:pt x="4523" y="3015"/>
                  </a:cubicBezTo>
                  <a:cubicBezTo>
                    <a:pt x="4796" y="3052"/>
                    <a:pt x="5070" y="3070"/>
                    <a:pt x="5343" y="3070"/>
                  </a:cubicBezTo>
                  <a:cubicBezTo>
                    <a:pt x="6463" y="3070"/>
                    <a:pt x="7567" y="2765"/>
                    <a:pt x="8536" y="22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5" name="Google Shape;935;p30"/>
            <p:cNvSpPr/>
            <p:nvPr/>
          </p:nvSpPr>
          <p:spPr>
            <a:xfrm>
              <a:off x="13670803" y="7082875"/>
              <a:ext cx="274316" cy="99049"/>
            </a:xfrm>
            <a:custGeom>
              <a:avLst/>
              <a:gdLst/>
              <a:ahLst/>
              <a:cxnLst/>
              <a:rect l="l" t="t" r="r" b="b"/>
              <a:pathLst>
                <a:path w="8555" h="3089" extrusionOk="0">
                  <a:moveTo>
                    <a:pt x="0" y="0"/>
                  </a:moveTo>
                  <a:lnTo>
                    <a:pt x="0" y="0"/>
                  </a:lnTo>
                  <a:cubicBezTo>
                    <a:pt x="208" y="340"/>
                    <a:pt x="1677" y="2638"/>
                    <a:pt x="4523" y="3034"/>
                  </a:cubicBezTo>
                  <a:cubicBezTo>
                    <a:pt x="4795" y="3071"/>
                    <a:pt x="5068" y="3089"/>
                    <a:pt x="5342" y="3089"/>
                  </a:cubicBezTo>
                  <a:cubicBezTo>
                    <a:pt x="6468" y="3089"/>
                    <a:pt x="7584" y="2781"/>
                    <a:pt x="8555" y="22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30"/>
            <p:cNvSpPr/>
            <p:nvPr/>
          </p:nvSpPr>
          <p:spPr>
            <a:xfrm>
              <a:off x="13322192" y="6142152"/>
              <a:ext cx="245939" cy="142882"/>
            </a:xfrm>
            <a:custGeom>
              <a:avLst/>
              <a:gdLst/>
              <a:ahLst/>
              <a:cxnLst/>
              <a:rect l="l" t="t" r="r" b="b"/>
              <a:pathLst>
                <a:path w="7670" h="4456" extrusionOk="0">
                  <a:moveTo>
                    <a:pt x="0" y="1"/>
                  </a:moveTo>
                  <a:cubicBezTo>
                    <a:pt x="773" y="1659"/>
                    <a:pt x="2092" y="2978"/>
                    <a:pt x="3731" y="3769"/>
                  </a:cubicBezTo>
                  <a:cubicBezTo>
                    <a:pt x="4723" y="4220"/>
                    <a:pt x="5788" y="4455"/>
                    <a:pt x="6857" y="4455"/>
                  </a:cubicBezTo>
                  <a:cubicBezTo>
                    <a:pt x="7128" y="4455"/>
                    <a:pt x="7399" y="4440"/>
                    <a:pt x="7669" y="441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7" name="Google Shape;937;p30"/>
            <p:cNvSpPr/>
            <p:nvPr/>
          </p:nvSpPr>
          <p:spPr>
            <a:xfrm>
              <a:off x="13330048" y="6271438"/>
              <a:ext cx="244720" cy="81830"/>
            </a:xfrm>
            <a:custGeom>
              <a:avLst/>
              <a:gdLst/>
              <a:ahLst/>
              <a:cxnLst/>
              <a:rect l="l" t="t" r="r" b="b"/>
              <a:pathLst>
                <a:path w="7632" h="2552" extrusionOk="0">
                  <a:moveTo>
                    <a:pt x="0" y="1"/>
                  </a:moveTo>
                  <a:lnTo>
                    <a:pt x="0" y="1"/>
                  </a:lnTo>
                  <a:cubicBezTo>
                    <a:pt x="1206" y="1094"/>
                    <a:pt x="2638" y="1885"/>
                    <a:pt x="4221" y="2281"/>
                  </a:cubicBezTo>
                  <a:cubicBezTo>
                    <a:pt x="4974" y="2459"/>
                    <a:pt x="5752" y="2552"/>
                    <a:pt x="6527" y="2552"/>
                  </a:cubicBezTo>
                  <a:cubicBezTo>
                    <a:pt x="6897" y="2552"/>
                    <a:pt x="7266" y="2531"/>
                    <a:pt x="7631" y="248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8" name="Google Shape;938;p30"/>
            <p:cNvSpPr/>
            <p:nvPr/>
          </p:nvSpPr>
          <p:spPr>
            <a:xfrm>
              <a:off x="13307057" y="6337908"/>
              <a:ext cx="273130" cy="101229"/>
            </a:xfrm>
            <a:custGeom>
              <a:avLst/>
              <a:gdLst/>
              <a:ahLst/>
              <a:cxnLst/>
              <a:rect l="l" t="t" r="r" b="b"/>
              <a:pathLst>
                <a:path w="8518" h="3157" extrusionOk="0">
                  <a:moveTo>
                    <a:pt x="1" y="1"/>
                  </a:moveTo>
                  <a:lnTo>
                    <a:pt x="1" y="1"/>
                  </a:lnTo>
                  <a:cubicBezTo>
                    <a:pt x="2007" y="2024"/>
                    <a:pt x="4708" y="3157"/>
                    <a:pt x="7522" y="3157"/>
                  </a:cubicBezTo>
                  <a:cubicBezTo>
                    <a:pt x="7853" y="3157"/>
                    <a:pt x="8185" y="3141"/>
                    <a:pt x="8518" y="311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9" name="Google Shape;939;p30"/>
            <p:cNvSpPr/>
            <p:nvPr/>
          </p:nvSpPr>
          <p:spPr>
            <a:xfrm>
              <a:off x="13317350" y="6440613"/>
              <a:ext cx="261041" cy="103153"/>
            </a:xfrm>
            <a:custGeom>
              <a:avLst/>
              <a:gdLst/>
              <a:ahLst/>
              <a:cxnLst/>
              <a:rect l="l" t="t" r="r" b="b"/>
              <a:pathLst>
                <a:path w="8141" h="3217" extrusionOk="0">
                  <a:moveTo>
                    <a:pt x="0" y="1"/>
                  </a:moveTo>
                  <a:cubicBezTo>
                    <a:pt x="584" y="1131"/>
                    <a:pt x="1527" y="2055"/>
                    <a:pt x="2657" y="2620"/>
                  </a:cubicBezTo>
                  <a:cubicBezTo>
                    <a:pt x="3540" y="3065"/>
                    <a:pt x="4424" y="3216"/>
                    <a:pt x="5216" y="3216"/>
                  </a:cubicBezTo>
                  <a:cubicBezTo>
                    <a:pt x="6740" y="3216"/>
                    <a:pt x="7930" y="2656"/>
                    <a:pt x="8140" y="254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0" name="Google Shape;940;p30"/>
            <p:cNvSpPr/>
            <p:nvPr/>
          </p:nvSpPr>
          <p:spPr>
            <a:xfrm>
              <a:off x="13317350" y="6555405"/>
              <a:ext cx="271302" cy="73044"/>
            </a:xfrm>
            <a:custGeom>
              <a:avLst/>
              <a:gdLst/>
              <a:ahLst/>
              <a:cxnLst/>
              <a:rect l="l" t="t" r="r" b="b"/>
              <a:pathLst>
                <a:path w="8461" h="2278" extrusionOk="0">
                  <a:moveTo>
                    <a:pt x="0" y="1"/>
                  </a:moveTo>
                  <a:lnTo>
                    <a:pt x="0" y="1"/>
                  </a:lnTo>
                  <a:cubicBezTo>
                    <a:pt x="792" y="1000"/>
                    <a:pt x="1866" y="1734"/>
                    <a:pt x="3091" y="2074"/>
                  </a:cubicBezTo>
                  <a:cubicBezTo>
                    <a:pt x="3614" y="2218"/>
                    <a:pt x="4120" y="2277"/>
                    <a:pt x="4597" y="2277"/>
                  </a:cubicBezTo>
                  <a:cubicBezTo>
                    <a:pt x="6679" y="2277"/>
                    <a:pt x="8231" y="1146"/>
                    <a:pt x="8461" y="96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1" name="Google Shape;941;p30"/>
            <p:cNvSpPr/>
            <p:nvPr/>
          </p:nvSpPr>
          <p:spPr>
            <a:xfrm>
              <a:off x="13273838" y="6624890"/>
              <a:ext cx="308786" cy="73621"/>
            </a:xfrm>
            <a:custGeom>
              <a:avLst/>
              <a:gdLst/>
              <a:ahLst/>
              <a:cxnLst/>
              <a:rect l="l" t="t" r="r" b="b"/>
              <a:pathLst>
                <a:path w="9630" h="2296" extrusionOk="0">
                  <a:moveTo>
                    <a:pt x="1" y="1"/>
                  </a:moveTo>
                  <a:lnTo>
                    <a:pt x="1" y="1"/>
                  </a:lnTo>
                  <a:cubicBezTo>
                    <a:pt x="943" y="1037"/>
                    <a:pt x="2168" y="1772"/>
                    <a:pt x="3543" y="2092"/>
                  </a:cubicBezTo>
                  <a:cubicBezTo>
                    <a:pt x="4134" y="2236"/>
                    <a:pt x="4704" y="2296"/>
                    <a:pt x="5243" y="2296"/>
                  </a:cubicBezTo>
                  <a:cubicBezTo>
                    <a:pt x="7594" y="2296"/>
                    <a:pt x="9353" y="1164"/>
                    <a:pt x="9629" y="98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2" name="Google Shape;942;p30"/>
            <p:cNvSpPr/>
            <p:nvPr/>
          </p:nvSpPr>
          <p:spPr>
            <a:xfrm>
              <a:off x="13276852" y="6719161"/>
              <a:ext cx="308786" cy="73012"/>
            </a:xfrm>
            <a:custGeom>
              <a:avLst/>
              <a:gdLst/>
              <a:ahLst/>
              <a:cxnLst/>
              <a:rect l="l" t="t" r="r" b="b"/>
              <a:pathLst>
                <a:path w="9630" h="2277" extrusionOk="0">
                  <a:moveTo>
                    <a:pt x="1" y="0"/>
                  </a:moveTo>
                  <a:lnTo>
                    <a:pt x="1" y="0"/>
                  </a:lnTo>
                  <a:cubicBezTo>
                    <a:pt x="943" y="1037"/>
                    <a:pt x="2168" y="1753"/>
                    <a:pt x="3524" y="2073"/>
                  </a:cubicBezTo>
                  <a:cubicBezTo>
                    <a:pt x="4119" y="2217"/>
                    <a:pt x="4693" y="2277"/>
                    <a:pt x="5235" y="2277"/>
                  </a:cubicBezTo>
                  <a:cubicBezTo>
                    <a:pt x="7595" y="2277"/>
                    <a:pt x="9354" y="1149"/>
                    <a:pt x="9629" y="98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3" name="Google Shape;943;p30"/>
            <p:cNvSpPr/>
            <p:nvPr/>
          </p:nvSpPr>
          <p:spPr>
            <a:xfrm>
              <a:off x="13256940" y="6817024"/>
              <a:ext cx="308754" cy="73044"/>
            </a:xfrm>
            <a:custGeom>
              <a:avLst/>
              <a:gdLst/>
              <a:ahLst/>
              <a:cxnLst/>
              <a:rect l="l" t="t" r="r" b="b"/>
              <a:pathLst>
                <a:path w="9629" h="2278" extrusionOk="0">
                  <a:moveTo>
                    <a:pt x="0" y="1"/>
                  </a:moveTo>
                  <a:lnTo>
                    <a:pt x="0" y="1"/>
                  </a:lnTo>
                  <a:cubicBezTo>
                    <a:pt x="942" y="1037"/>
                    <a:pt x="2167" y="1753"/>
                    <a:pt x="3524" y="2073"/>
                  </a:cubicBezTo>
                  <a:cubicBezTo>
                    <a:pt x="4118" y="2218"/>
                    <a:pt x="4691" y="2277"/>
                    <a:pt x="5232" y="2277"/>
                  </a:cubicBezTo>
                  <a:cubicBezTo>
                    <a:pt x="7593" y="2277"/>
                    <a:pt x="9353" y="1146"/>
                    <a:pt x="9629" y="96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4" name="Google Shape;944;p30"/>
            <p:cNvSpPr/>
            <p:nvPr/>
          </p:nvSpPr>
          <p:spPr>
            <a:xfrm>
              <a:off x="13257517" y="6904048"/>
              <a:ext cx="308786" cy="73012"/>
            </a:xfrm>
            <a:custGeom>
              <a:avLst/>
              <a:gdLst/>
              <a:ahLst/>
              <a:cxnLst/>
              <a:rect l="l" t="t" r="r" b="b"/>
              <a:pathLst>
                <a:path w="9630" h="2277" extrusionOk="0">
                  <a:moveTo>
                    <a:pt x="1" y="0"/>
                  </a:moveTo>
                  <a:cubicBezTo>
                    <a:pt x="943" y="1018"/>
                    <a:pt x="2168" y="1752"/>
                    <a:pt x="3543" y="2073"/>
                  </a:cubicBezTo>
                  <a:cubicBezTo>
                    <a:pt x="4134" y="2217"/>
                    <a:pt x="4704" y="2276"/>
                    <a:pt x="5243" y="2276"/>
                  </a:cubicBezTo>
                  <a:cubicBezTo>
                    <a:pt x="7594" y="2276"/>
                    <a:pt x="9354" y="1145"/>
                    <a:pt x="9630" y="9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5" name="Google Shape;945;p30"/>
            <p:cNvSpPr/>
            <p:nvPr/>
          </p:nvSpPr>
          <p:spPr>
            <a:xfrm>
              <a:off x="13244242" y="6986199"/>
              <a:ext cx="308754" cy="73589"/>
            </a:xfrm>
            <a:custGeom>
              <a:avLst/>
              <a:gdLst/>
              <a:ahLst/>
              <a:cxnLst/>
              <a:rect l="l" t="t" r="r" b="b"/>
              <a:pathLst>
                <a:path w="9629" h="2295" extrusionOk="0">
                  <a:moveTo>
                    <a:pt x="0" y="1"/>
                  </a:moveTo>
                  <a:lnTo>
                    <a:pt x="0" y="1"/>
                  </a:lnTo>
                  <a:cubicBezTo>
                    <a:pt x="942" y="1037"/>
                    <a:pt x="2167" y="1753"/>
                    <a:pt x="3524" y="2092"/>
                  </a:cubicBezTo>
                  <a:cubicBezTo>
                    <a:pt x="4113" y="2235"/>
                    <a:pt x="4682" y="2294"/>
                    <a:pt x="5220" y="2294"/>
                  </a:cubicBezTo>
                  <a:cubicBezTo>
                    <a:pt x="7587" y="2294"/>
                    <a:pt x="9353" y="1149"/>
                    <a:pt x="9629" y="98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6" name="Google Shape;946;p30"/>
            <p:cNvSpPr/>
            <p:nvPr/>
          </p:nvSpPr>
          <p:spPr>
            <a:xfrm>
              <a:off x="13477451" y="5798960"/>
              <a:ext cx="97317" cy="338991"/>
            </a:xfrm>
            <a:custGeom>
              <a:avLst/>
              <a:gdLst/>
              <a:ahLst/>
              <a:cxnLst/>
              <a:rect l="l" t="t" r="r" b="b"/>
              <a:pathLst>
                <a:path w="3035" h="10572" extrusionOk="0">
                  <a:moveTo>
                    <a:pt x="3034" y="1"/>
                  </a:moveTo>
                  <a:lnTo>
                    <a:pt x="3034" y="1"/>
                  </a:lnTo>
                  <a:cubicBezTo>
                    <a:pt x="2262" y="830"/>
                    <a:pt x="1678" y="1829"/>
                    <a:pt x="1301" y="2903"/>
                  </a:cubicBezTo>
                  <a:cubicBezTo>
                    <a:pt x="1" y="6558"/>
                    <a:pt x="1734" y="9856"/>
                    <a:pt x="2111" y="10572"/>
                  </a:cubicBezTo>
                  <a:lnTo>
                    <a:pt x="3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7" name="Google Shape;947;p30"/>
            <p:cNvSpPr/>
            <p:nvPr/>
          </p:nvSpPr>
          <p:spPr>
            <a:xfrm>
              <a:off x="13769274" y="5690227"/>
              <a:ext cx="95490" cy="267679"/>
            </a:xfrm>
            <a:custGeom>
              <a:avLst/>
              <a:gdLst/>
              <a:ahLst/>
              <a:cxnLst/>
              <a:rect l="l" t="t" r="r" b="b"/>
              <a:pathLst>
                <a:path w="2978" h="8348" extrusionOk="0">
                  <a:moveTo>
                    <a:pt x="2168" y="0"/>
                  </a:moveTo>
                  <a:cubicBezTo>
                    <a:pt x="566" y="1658"/>
                    <a:pt x="1" y="3957"/>
                    <a:pt x="754" y="5841"/>
                  </a:cubicBezTo>
                  <a:cubicBezTo>
                    <a:pt x="1188" y="6897"/>
                    <a:pt x="1960" y="7782"/>
                    <a:pt x="2978" y="8348"/>
                  </a:cubicBezTo>
                  <a:lnTo>
                    <a:pt x="2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8" name="Google Shape;948;p30"/>
            <p:cNvSpPr/>
            <p:nvPr/>
          </p:nvSpPr>
          <p:spPr>
            <a:xfrm>
              <a:off x="13665961" y="5833398"/>
              <a:ext cx="190370" cy="201208"/>
            </a:xfrm>
            <a:custGeom>
              <a:avLst/>
              <a:gdLst/>
              <a:ahLst/>
              <a:cxnLst/>
              <a:rect l="l" t="t" r="r" b="b"/>
              <a:pathLst>
                <a:path w="5937" h="6275" extrusionOk="0">
                  <a:moveTo>
                    <a:pt x="302" y="1"/>
                  </a:moveTo>
                  <a:lnTo>
                    <a:pt x="302" y="1"/>
                  </a:lnTo>
                  <a:cubicBezTo>
                    <a:pt x="1" y="2300"/>
                    <a:pt x="924" y="4485"/>
                    <a:pt x="2657" y="5541"/>
                  </a:cubicBezTo>
                  <a:cubicBezTo>
                    <a:pt x="3458" y="6033"/>
                    <a:pt x="4371" y="6274"/>
                    <a:pt x="5305" y="6274"/>
                  </a:cubicBezTo>
                  <a:cubicBezTo>
                    <a:pt x="5515" y="6274"/>
                    <a:pt x="5725" y="6262"/>
                    <a:pt x="5936" y="6238"/>
                  </a:cubicBezTo>
                  <a:lnTo>
                    <a:pt x="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9" name="Google Shape;949;p30"/>
            <p:cNvSpPr/>
            <p:nvPr/>
          </p:nvSpPr>
          <p:spPr>
            <a:xfrm>
              <a:off x="13618216" y="5942162"/>
              <a:ext cx="189761" cy="201400"/>
            </a:xfrm>
            <a:custGeom>
              <a:avLst/>
              <a:gdLst/>
              <a:ahLst/>
              <a:cxnLst/>
              <a:rect l="l" t="t" r="r" b="b"/>
              <a:pathLst>
                <a:path w="5918" h="6281" extrusionOk="0">
                  <a:moveTo>
                    <a:pt x="284" y="1"/>
                  </a:moveTo>
                  <a:lnTo>
                    <a:pt x="284" y="1"/>
                  </a:lnTo>
                  <a:cubicBezTo>
                    <a:pt x="1" y="2299"/>
                    <a:pt x="905" y="4466"/>
                    <a:pt x="2639" y="5540"/>
                  </a:cubicBezTo>
                  <a:cubicBezTo>
                    <a:pt x="3430" y="6027"/>
                    <a:pt x="4333" y="6281"/>
                    <a:pt x="5256" y="6281"/>
                  </a:cubicBezTo>
                  <a:cubicBezTo>
                    <a:pt x="5476" y="6281"/>
                    <a:pt x="5697" y="6266"/>
                    <a:pt x="5918" y="6238"/>
                  </a:cubicBezTo>
                  <a:lnTo>
                    <a:pt x="2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0" name="Google Shape;950;p30"/>
            <p:cNvSpPr/>
            <p:nvPr/>
          </p:nvSpPr>
          <p:spPr>
            <a:xfrm>
              <a:off x="13595867" y="6049099"/>
              <a:ext cx="190370" cy="201432"/>
            </a:xfrm>
            <a:custGeom>
              <a:avLst/>
              <a:gdLst/>
              <a:ahLst/>
              <a:cxnLst/>
              <a:rect l="l" t="t" r="r" b="b"/>
              <a:pathLst>
                <a:path w="5937" h="6282" extrusionOk="0">
                  <a:moveTo>
                    <a:pt x="302" y="1"/>
                  </a:moveTo>
                  <a:cubicBezTo>
                    <a:pt x="1" y="2300"/>
                    <a:pt x="924" y="4485"/>
                    <a:pt x="2658" y="5559"/>
                  </a:cubicBezTo>
                  <a:cubicBezTo>
                    <a:pt x="3448" y="6031"/>
                    <a:pt x="4349" y="6281"/>
                    <a:pt x="5272" y="6281"/>
                  </a:cubicBezTo>
                  <a:cubicBezTo>
                    <a:pt x="5492" y="6281"/>
                    <a:pt x="5714" y="6267"/>
                    <a:pt x="5936" y="6238"/>
                  </a:cubicBezTo>
                  <a:lnTo>
                    <a:pt x="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1" name="Google Shape;951;p30"/>
            <p:cNvSpPr/>
            <p:nvPr/>
          </p:nvSpPr>
          <p:spPr>
            <a:xfrm>
              <a:off x="13542703" y="6154240"/>
              <a:ext cx="207877" cy="214194"/>
            </a:xfrm>
            <a:custGeom>
              <a:avLst/>
              <a:gdLst/>
              <a:ahLst/>
              <a:cxnLst/>
              <a:rect l="l" t="t" r="r" b="b"/>
              <a:pathLst>
                <a:path w="6483" h="6680" extrusionOk="0">
                  <a:moveTo>
                    <a:pt x="246" y="0"/>
                  </a:moveTo>
                  <a:cubicBezTo>
                    <a:pt x="227" y="226"/>
                    <a:pt x="1" y="3599"/>
                    <a:pt x="2601" y="5540"/>
                  </a:cubicBezTo>
                  <a:cubicBezTo>
                    <a:pt x="3641" y="6285"/>
                    <a:pt x="4872" y="6680"/>
                    <a:pt x="6147" y="6680"/>
                  </a:cubicBezTo>
                  <a:cubicBezTo>
                    <a:pt x="6259" y="6680"/>
                    <a:pt x="6370" y="6677"/>
                    <a:pt x="6483" y="6671"/>
                  </a:cubicBezTo>
                  <a:lnTo>
                    <a:pt x="2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2" name="Google Shape;952;p30"/>
            <p:cNvSpPr/>
            <p:nvPr/>
          </p:nvSpPr>
          <p:spPr>
            <a:xfrm>
              <a:off x="13507047" y="6274484"/>
              <a:ext cx="207877" cy="214803"/>
            </a:xfrm>
            <a:custGeom>
              <a:avLst/>
              <a:gdLst/>
              <a:ahLst/>
              <a:cxnLst/>
              <a:rect l="l" t="t" r="r" b="b"/>
              <a:pathLst>
                <a:path w="6483" h="6699" extrusionOk="0">
                  <a:moveTo>
                    <a:pt x="246" y="0"/>
                  </a:moveTo>
                  <a:lnTo>
                    <a:pt x="246" y="0"/>
                  </a:lnTo>
                  <a:cubicBezTo>
                    <a:pt x="227" y="245"/>
                    <a:pt x="1" y="3618"/>
                    <a:pt x="2601" y="5559"/>
                  </a:cubicBezTo>
                  <a:cubicBezTo>
                    <a:pt x="3641" y="6304"/>
                    <a:pt x="4872" y="6698"/>
                    <a:pt x="6147" y="6698"/>
                  </a:cubicBezTo>
                  <a:cubicBezTo>
                    <a:pt x="6259" y="6698"/>
                    <a:pt x="6371" y="6695"/>
                    <a:pt x="6483" y="6689"/>
                  </a:cubicBezTo>
                  <a:lnTo>
                    <a:pt x="2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3" name="Google Shape;953;p30"/>
            <p:cNvSpPr/>
            <p:nvPr/>
          </p:nvSpPr>
          <p:spPr>
            <a:xfrm>
              <a:off x="13484698" y="6386230"/>
              <a:ext cx="207268" cy="214226"/>
            </a:xfrm>
            <a:custGeom>
              <a:avLst/>
              <a:gdLst/>
              <a:ahLst/>
              <a:cxnLst/>
              <a:rect l="l" t="t" r="r" b="b"/>
              <a:pathLst>
                <a:path w="6464" h="6681" extrusionOk="0">
                  <a:moveTo>
                    <a:pt x="246" y="1"/>
                  </a:moveTo>
                  <a:lnTo>
                    <a:pt x="246" y="1"/>
                  </a:lnTo>
                  <a:cubicBezTo>
                    <a:pt x="227" y="227"/>
                    <a:pt x="1" y="3600"/>
                    <a:pt x="2601" y="5541"/>
                  </a:cubicBezTo>
                  <a:cubicBezTo>
                    <a:pt x="3623" y="6286"/>
                    <a:pt x="4869" y="6680"/>
                    <a:pt x="6132" y="6680"/>
                  </a:cubicBezTo>
                  <a:cubicBezTo>
                    <a:pt x="6243" y="6680"/>
                    <a:pt x="6353" y="6677"/>
                    <a:pt x="6464" y="6671"/>
                  </a:cubicBezTo>
                  <a:lnTo>
                    <a:pt x="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4" name="Google Shape;954;p30"/>
            <p:cNvSpPr/>
            <p:nvPr/>
          </p:nvSpPr>
          <p:spPr>
            <a:xfrm>
              <a:off x="13463567" y="6481111"/>
              <a:ext cx="207877" cy="214803"/>
            </a:xfrm>
            <a:custGeom>
              <a:avLst/>
              <a:gdLst/>
              <a:ahLst/>
              <a:cxnLst/>
              <a:rect l="l" t="t" r="r" b="b"/>
              <a:pathLst>
                <a:path w="6483" h="6699" extrusionOk="0">
                  <a:moveTo>
                    <a:pt x="264" y="0"/>
                  </a:moveTo>
                  <a:lnTo>
                    <a:pt x="264" y="0"/>
                  </a:lnTo>
                  <a:cubicBezTo>
                    <a:pt x="226" y="245"/>
                    <a:pt x="0" y="3618"/>
                    <a:pt x="2619" y="5559"/>
                  </a:cubicBezTo>
                  <a:cubicBezTo>
                    <a:pt x="3642" y="6304"/>
                    <a:pt x="4887" y="6698"/>
                    <a:pt x="6151" y="6698"/>
                  </a:cubicBezTo>
                  <a:cubicBezTo>
                    <a:pt x="6261" y="6698"/>
                    <a:pt x="6372" y="6695"/>
                    <a:pt x="6482" y="6689"/>
                  </a:cubicBezTo>
                  <a:lnTo>
                    <a:pt x="2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5" name="Google Shape;955;p30"/>
            <p:cNvSpPr/>
            <p:nvPr/>
          </p:nvSpPr>
          <p:spPr>
            <a:xfrm>
              <a:off x="13891314" y="5542183"/>
              <a:ext cx="164974" cy="280986"/>
            </a:xfrm>
            <a:custGeom>
              <a:avLst/>
              <a:gdLst/>
              <a:ahLst/>
              <a:cxnLst/>
              <a:rect l="l" t="t" r="r" b="b"/>
              <a:pathLst>
                <a:path w="5145" h="8763" extrusionOk="0">
                  <a:moveTo>
                    <a:pt x="5145" y="1"/>
                  </a:moveTo>
                  <a:lnTo>
                    <a:pt x="5145" y="1"/>
                  </a:lnTo>
                  <a:cubicBezTo>
                    <a:pt x="4429" y="114"/>
                    <a:pt x="3751" y="378"/>
                    <a:pt x="3148" y="755"/>
                  </a:cubicBezTo>
                  <a:cubicBezTo>
                    <a:pt x="962" y="2187"/>
                    <a:pt x="1" y="5314"/>
                    <a:pt x="491" y="8763"/>
                  </a:cubicBezTo>
                  <a:lnTo>
                    <a:pt x="51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6" name="Google Shape;956;p30"/>
            <p:cNvSpPr/>
            <p:nvPr/>
          </p:nvSpPr>
          <p:spPr>
            <a:xfrm>
              <a:off x="13876820" y="5764522"/>
              <a:ext cx="220575" cy="178538"/>
            </a:xfrm>
            <a:custGeom>
              <a:avLst/>
              <a:gdLst/>
              <a:ahLst/>
              <a:cxnLst/>
              <a:rect l="l" t="t" r="r" b="b"/>
              <a:pathLst>
                <a:path w="6879" h="5568" extrusionOk="0">
                  <a:moveTo>
                    <a:pt x="6803" y="1"/>
                  </a:moveTo>
                  <a:lnTo>
                    <a:pt x="1" y="5390"/>
                  </a:lnTo>
                  <a:cubicBezTo>
                    <a:pt x="487" y="5509"/>
                    <a:pt x="975" y="5567"/>
                    <a:pt x="1456" y="5567"/>
                  </a:cubicBezTo>
                  <a:cubicBezTo>
                    <a:pt x="3027" y="5567"/>
                    <a:pt x="4512" y="4947"/>
                    <a:pt x="5522" y="3807"/>
                  </a:cubicBezTo>
                  <a:cubicBezTo>
                    <a:pt x="6426" y="2752"/>
                    <a:pt x="6878" y="1376"/>
                    <a:pt x="68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7" name="Google Shape;957;p30"/>
            <p:cNvSpPr/>
            <p:nvPr/>
          </p:nvSpPr>
          <p:spPr>
            <a:xfrm>
              <a:off x="13827280" y="5971758"/>
              <a:ext cx="273130" cy="99209"/>
            </a:xfrm>
            <a:custGeom>
              <a:avLst/>
              <a:gdLst/>
              <a:ahLst/>
              <a:cxnLst/>
              <a:rect l="l" t="t" r="r" b="b"/>
              <a:pathLst>
                <a:path w="8518" h="3094" extrusionOk="0">
                  <a:moveTo>
                    <a:pt x="8518" y="1"/>
                  </a:moveTo>
                  <a:lnTo>
                    <a:pt x="1" y="1603"/>
                  </a:lnTo>
                  <a:cubicBezTo>
                    <a:pt x="1091" y="2576"/>
                    <a:pt x="2458" y="3093"/>
                    <a:pt x="3813" y="3093"/>
                  </a:cubicBezTo>
                  <a:cubicBezTo>
                    <a:pt x="4425" y="3093"/>
                    <a:pt x="5035" y="2988"/>
                    <a:pt x="5616" y="2771"/>
                  </a:cubicBezTo>
                  <a:cubicBezTo>
                    <a:pt x="6897" y="2243"/>
                    <a:pt x="7933" y="1263"/>
                    <a:pt x="85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8" name="Google Shape;958;p30"/>
            <p:cNvSpPr/>
            <p:nvPr/>
          </p:nvSpPr>
          <p:spPr>
            <a:xfrm>
              <a:off x="13810959" y="6075072"/>
              <a:ext cx="273739" cy="99690"/>
            </a:xfrm>
            <a:custGeom>
              <a:avLst/>
              <a:gdLst/>
              <a:ahLst/>
              <a:cxnLst/>
              <a:rect l="l" t="t" r="r" b="b"/>
              <a:pathLst>
                <a:path w="8537" h="3109" extrusionOk="0">
                  <a:moveTo>
                    <a:pt x="8537" y="1"/>
                  </a:moveTo>
                  <a:lnTo>
                    <a:pt x="1" y="1603"/>
                  </a:lnTo>
                  <a:cubicBezTo>
                    <a:pt x="1097" y="2581"/>
                    <a:pt x="2473" y="3108"/>
                    <a:pt x="3835" y="3108"/>
                  </a:cubicBezTo>
                  <a:cubicBezTo>
                    <a:pt x="4440" y="3108"/>
                    <a:pt x="5042" y="3004"/>
                    <a:pt x="5616" y="2790"/>
                  </a:cubicBezTo>
                  <a:cubicBezTo>
                    <a:pt x="6897" y="2262"/>
                    <a:pt x="7952" y="1263"/>
                    <a:pt x="8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9" name="Google Shape;959;p30"/>
            <p:cNvSpPr/>
            <p:nvPr/>
          </p:nvSpPr>
          <p:spPr>
            <a:xfrm>
              <a:off x="13777740" y="6189287"/>
              <a:ext cx="273739" cy="99466"/>
            </a:xfrm>
            <a:custGeom>
              <a:avLst/>
              <a:gdLst/>
              <a:ahLst/>
              <a:cxnLst/>
              <a:rect l="l" t="t" r="r" b="b"/>
              <a:pathLst>
                <a:path w="8537" h="3102" extrusionOk="0">
                  <a:moveTo>
                    <a:pt x="8536" y="0"/>
                  </a:moveTo>
                  <a:lnTo>
                    <a:pt x="0" y="1602"/>
                  </a:lnTo>
                  <a:cubicBezTo>
                    <a:pt x="1103" y="2575"/>
                    <a:pt x="2473" y="3101"/>
                    <a:pt x="3823" y="3101"/>
                  </a:cubicBezTo>
                  <a:cubicBezTo>
                    <a:pt x="4434" y="3101"/>
                    <a:pt x="5040" y="2993"/>
                    <a:pt x="5616" y="2770"/>
                  </a:cubicBezTo>
                  <a:cubicBezTo>
                    <a:pt x="6916" y="2261"/>
                    <a:pt x="7952" y="1263"/>
                    <a:pt x="8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0" name="Google Shape;960;p30"/>
            <p:cNvSpPr/>
            <p:nvPr/>
          </p:nvSpPr>
          <p:spPr>
            <a:xfrm>
              <a:off x="13739678" y="6319182"/>
              <a:ext cx="273739" cy="99049"/>
            </a:xfrm>
            <a:custGeom>
              <a:avLst/>
              <a:gdLst/>
              <a:ahLst/>
              <a:cxnLst/>
              <a:rect l="l" t="t" r="r" b="b"/>
              <a:pathLst>
                <a:path w="8537" h="3089" extrusionOk="0">
                  <a:moveTo>
                    <a:pt x="8536" y="0"/>
                  </a:moveTo>
                  <a:lnTo>
                    <a:pt x="0" y="1583"/>
                  </a:lnTo>
                  <a:cubicBezTo>
                    <a:pt x="1096" y="2562"/>
                    <a:pt x="2473" y="3089"/>
                    <a:pt x="3835" y="3089"/>
                  </a:cubicBezTo>
                  <a:cubicBezTo>
                    <a:pt x="4440" y="3089"/>
                    <a:pt x="5042" y="2985"/>
                    <a:pt x="5616" y="2770"/>
                  </a:cubicBezTo>
                  <a:cubicBezTo>
                    <a:pt x="6897" y="2243"/>
                    <a:pt x="7952" y="1263"/>
                    <a:pt x="8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1" name="Google Shape;961;p30"/>
            <p:cNvSpPr/>
            <p:nvPr/>
          </p:nvSpPr>
          <p:spPr>
            <a:xfrm>
              <a:off x="13716720" y="6430352"/>
              <a:ext cx="273739" cy="98792"/>
            </a:xfrm>
            <a:custGeom>
              <a:avLst/>
              <a:gdLst/>
              <a:ahLst/>
              <a:cxnLst/>
              <a:rect l="l" t="t" r="r" b="b"/>
              <a:pathLst>
                <a:path w="8537" h="3081" extrusionOk="0">
                  <a:moveTo>
                    <a:pt x="8536" y="0"/>
                  </a:moveTo>
                  <a:lnTo>
                    <a:pt x="0" y="1583"/>
                  </a:lnTo>
                  <a:cubicBezTo>
                    <a:pt x="1110" y="2562"/>
                    <a:pt x="2491" y="3080"/>
                    <a:pt x="3849" y="3080"/>
                  </a:cubicBezTo>
                  <a:cubicBezTo>
                    <a:pt x="4451" y="3080"/>
                    <a:pt x="5048" y="2979"/>
                    <a:pt x="5616" y="2770"/>
                  </a:cubicBezTo>
                  <a:cubicBezTo>
                    <a:pt x="6916" y="2243"/>
                    <a:pt x="7952" y="1244"/>
                    <a:pt x="8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2" name="Google Shape;962;p30"/>
            <p:cNvSpPr/>
            <p:nvPr/>
          </p:nvSpPr>
          <p:spPr>
            <a:xfrm>
              <a:off x="13677440" y="6539116"/>
              <a:ext cx="273739" cy="99658"/>
            </a:xfrm>
            <a:custGeom>
              <a:avLst/>
              <a:gdLst/>
              <a:ahLst/>
              <a:cxnLst/>
              <a:rect l="l" t="t" r="r" b="b"/>
              <a:pathLst>
                <a:path w="8537" h="3108" extrusionOk="0">
                  <a:moveTo>
                    <a:pt x="8536" y="0"/>
                  </a:moveTo>
                  <a:lnTo>
                    <a:pt x="1" y="1602"/>
                  </a:lnTo>
                  <a:cubicBezTo>
                    <a:pt x="1097" y="2580"/>
                    <a:pt x="2473" y="3107"/>
                    <a:pt x="3835" y="3107"/>
                  </a:cubicBezTo>
                  <a:cubicBezTo>
                    <a:pt x="4440" y="3107"/>
                    <a:pt x="5042" y="3003"/>
                    <a:pt x="5616" y="2789"/>
                  </a:cubicBezTo>
                  <a:cubicBezTo>
                    <a:pt x="6897" y="2261"/>
                    <a:pt x="7952" y="1263"/>
                    <a:pt x="8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3" name="Google Shape;963;p30"/>
            <p:cNvSpPr/>
            <p:nvPr/>
          </p:nvSpPr>
          <p:spPr>
            <a:xfrm>
              <a:off x="13655700" y="6644835"/>
              <a:ext cx="273707" cy="99209"/>
            </a:xfrm>
            <a:custGeom>
              <a:avLst/>
              <a:gdLst/>
              <a:ahLst/>
              <a:cxnLst/>
              <a:rect l="l" t="t" r="r" b="b"/>
              <a:pathLst>
                <a:path w="8536" h="3094" extrusionOk="0">
                  <a:moveTo>
                    <a:pt x="8536" y="1"/>
                  </a:moveTo>
                  <a:lnTo>
                    <a:pt x="0" y="1602"/>
                  </a:lnTo>
                  <a:cubicBezTo>
                    <a:pt x="1090" y="2576"/>
                    <a:pt x="2458" y="3093"/>
                    <a:pt x="3813" y="3093"/>
                  </a:cubicBezTo>
                  <a:cubicBezTo>
                    <a:pt x="4425" y="3093"/>
                    <a:pt x="5035" y="2987"/>
                    <a:pt x="5615" y="2770"/>
                  </a:cubicBezTo>
                  <a:cubicBezTo>
                    <a:pt x="6897" y="2243"/>
                    <a:pt x="7952" y="1263"/>
                    <a:pt x="8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4" name="Google Shape;964;p30"/>
            <p:cNvSpPr/>
            <p:nvPr/>
          </p:nvSpPr>
          <p:spPr>
            <a:xfrm>
              <a:off x="13636974" y="6737887"/>
              <a:ext cx="273707" cy="99177"/>
            </a:xfrm>
            <a:custGeom>
              <a:avLst/>
              <a:gdLst/>
              <a:ahLst/>
              <a:cxnLst/>
              <a:rect l="l" t="t" r="r" b="b"/>
              <a:pathLst>
                <a:path w="8536" h="3093" extrusionOk="0">
                  <a:moveTo>
                    <a:pt x="8536" y="0"/>
                  </a:moveTo>
                  <a:lnTo>
                    <a:pt x="0" y="1602"/>
                  </a:lnTo>
                  <a:cubicBezTo>
                    <a:pt x="1103" y="2575"/>
                    <a:pt x="2466" y="3093"/>
                    <a:pt x="3816" y="3093"/>
                  </a:cubicBezTo>
                  <a:cubicBezTo>
                    <a:pt x="4427" y="3093"/>
                    <a:pt x="5035" y="2987"/>
                    <a:pt x="5615" y="2770"/>
                  </a:cubicBezTo>
                  <a:cubicBezTo>
                    <a:pt x="6915" y="2243"/>
                    <a:pt x="7952" y="1263"/>
                    <a:pt x="8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5" name="Google Shape;965;p30"/>
            <p:cNvSpPr/>
            <p:nvPr/>
          </p:nvSpPr>
          <p:spPr>
            <a:xfrm>
              <a:off x="13458116" y="6614629"/>
              <a:ext cx="188542" cy="220094"/>
            </a:xfrm>
            <a:custGeom>
              <a:avLst/>
              <a:gdLst/>
              <a:ahLst/>
              <a:cxnLst/>
              <a:rect l="l" t="t" r="r" b="b"/>
              <a:pathLst>
                <a:path w="5880" h="6864" extrusionOk="0">
                  <a:moveTo>
                    <a:pt x="528" y="0"/>
                  </a:moveTo>
                  <a:lnTo>
                    <a:pt x="528" y="0"/>
                  </a:lnTo>
                  <a:cubicBezTo>
                    <a:pt x="1" y="2073"/>
                    <a:pt x="585" y="4202"/>
                    <a:pt x="2073" y="5540"/>
                  </a:cubicBezTo>
                  <a:cubicBezTo>
                    <a:pt x="3072" y="6396"/>
                    <a:pt x="4340" y="6864"/>
                    <a:pt x="5655" y="6864"/>
                  </a:cubicBezTo>
                  <a:cubicBezTo>
                    <a:pt x="5730" y="6864"/>
                    <a:pt x="5805" y="6862"/>
                    <a:pt x="5880" y="6859"/>
                  </a:cubicBezTo>
                  <a:lnTo>
                    <a:pt x="5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6" name="Google Shape;966;p30"/>
            <p:cNvSpPr/>
            <p:nvPr/>
          </p:nvSpPr>
          <p:spPr>
            <a:xfrm>
              <a:off x="13442404" y="6706464"/>
              <a:ext cx="187933" cy="220094"/>
            </a:xfrm>
            <a:custGeom>
              <a:avLst/>
              <a:gdLst/>
              <a:ahLst/>
              <a:cxnLst/>
              <a:rect l="l" t="t" r="r" b="b"/>
              <a:pathLst>
                <a:path w="5861" h="6864" extrusionOk="0">
                  <a:moveTo>
                    <a:pt x="528" y="1"/>
                  </a:moveTo>
                  <a:lnTo>
                    <a:pt x="528" y="1"/>
                  </a:lnTo>
                  <a:cubicBezTo>
                    <a:pt x="1" y="2073"/>
                    <a:pt x="585" y="4202"/>
                    <a:pt x="2073" y="5540"/>
                  </a:cubicBezTo>
                  <a:cubicBezTo>
                    <a:pt x="3054" y="6396"/>
                    <a:pt x="4338" y="6864"/>
                    <a:pt x="5639" y="6864"/>
                  </a:cubicBezTo>
                  <a:cubicBezTo>
                    <a:pt x="5713" y="6864"/>
                    <a:pt x="5787" y="6862"/>
                    <a:pt x="5861" y="6859"/>
                  </a:cubicBezTo>
                  <a:lnTo>
                    <a:pt x="5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7" name="Google Shape;967;p30"/>
            <p:cNvSpPr/>
            <p:nvPr/>
          </p:nvSpPr>
          <p:spPr>
            <a:xfrm>
              <a:off x="13413417" y="6850275"/>
              <a:ext cx="187933" cy="219485"/>
            </a:xfrm>
            <a:custGeom>
              <a:avLst/>
              <a:gdLst/>
              <a:ahLst/>
              <a:cxnLst/>
              <a:rect l="l" t="t" r="r" b="b"/>
              <a:pathLst>
                <a:path w="5861" h="6845" extrusionOk="0">
                  <a:moveTo>
                    <a:pt x="528" y="0"/>
                  </a:moveTo>
                  <a:lnTo>
                    <a:pt x="528" y="0"/>
                  </a:lnTo>
                  <a:cubicBezTo>
                    <a:pt x="0" y="2054"/>
                    <a:pt x="584" y="4183"/>
                    <a:pt x="2054" y="5521"/>
                  </a:cubicBezTo>
                  <a:cubicBezTo>
                    <a:pt x="3053" y="6377"/>
                    <a:pt x="4321" y="6844"/>
                    <a:pt x="5636" y="6844"/>
                  </a:cubicBezTo>
                  <a:cubicBezTo>
                    <a:pt x="5710" y="6844"/>
                    <a:pt x="5785" y="6843"/>
                    <a:pt x="5860" y="6840"/>
                  </a:cubicBezTo>
                  <a:lnTo>
                    <a:pt x="5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8" name="Google Shape;968;p30"/>
            <p:cNvSpPr/>
            <p:nvPr/>
          </p:nvSpPr>
          <p:spPr>
            <a:xfrm>
              <a:off x="13628509" y="6865378"/>
              <a:ext cx="273739" cy="99177"/>
            </a:xfrm>
            <a:custGeom>
              <a:avLst/>
              <a:gdLst/>
              <a:ahLst/>
              <a:cxnLst/>
              <a:rect l="l" t="t" r="r" b="b"/>
              <a:pathLst>
                <a:path w="8537" h="3093" extrusionOk="0">
                  <a:moveTo>
                    <a:pt x="8536" y="0"/>
                  </a:moveTo>
                  <a:lnTo>
                    <a:pt x="0" y="1602"/>
                  </a:lnTo>
                  <a:cubicBezTo>
                    <a:pt x="1091" y="2575"/>
                    <a:pt x="2458" y="3093"/>
                    <a:pt x="3813" y="3093"/>
                  </a:cubicBezTo>
                  <a:cubicBezTo>
                    <a:pt x="4425" y="3093"/>
                    <a:pt x="5035" y="2987"/>
                    <a:pt x="5615" y="2770"/>
                  </a:cubicBezTo>
                  <a:cubicBezTo>
                    <a:pt x="6897" y="2242"/>
                    <a:pt x="7952" y="1263"/>
                    <a:pt x="8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9" name="Google Shape;969;p30"/>
            <p:cNvSpPr/>
            <p:nvPr/>
          </p:nvSpPr>
          <p:spPr>
            <a:xfrm>
              <a:off x="13592244" y="6957212"/>
              <a:ext cx="273739" cy="99466"/>
            </a:xfrm>
            <a:custGeom>
              <a:avLst/>
              <a:gdLst/>
              <a:ahLst/>
              <a:cxnLst/>
              <a:rect l="l" t="t" r="r" b="b"/>
              <a:pathLst>
                <a:path w="8537" h="3102" extrusionOk="0">
                  <a:moveTo>
                    <a:pt x="8537" y="0"/>
                  </a:moveTo>
                  <a:lnTo>
                    <a:pt x="1" y="1602"/>
                  </a:lnTo>
                  <a:cubicBezTo>
                    <a:pt x="1090" y="2575"/>
                    <a:pt x="2466" y="3101"/>
                    <a:pt x="3819" y="3101"/>
                  </a:cubicBezTo>
                  <a:cubicBezTo>
                    <a:pt x="4432" y="3101"/>
                    <a:pt x="5040" y="2993"/>
                    <a:pt x="5616" y="2770"/>
                  </a:cubicBezTo>
                  <a:cubicBezTo>
                    <a:pt x="6916" y="2261"/>
                    <a:pt x="7952" y="1263"/>
                    <a:pt x="8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0" name="Google Shape;970;p30"/>
            <p:cNvSpPr/>
            <p:nvPr/>
          </p:nvSpPr>
          <p:spPr>
            <a:xfrm>
              <a:off x="13582592" y="7039972"/>
              <a:ext cx="273739" cy="99209"/>
            </a:xfrm>
            <a:custGeom>
              <a:avLst/>
              <a:gdLst/>
              <a:ahLst/>
              <a:cxnLst/>
              <a:rect l="l" t="t" r="r" b="b"/>
              <a:pathLst>
                <a:path w="8537" h="3094" extrusionOk="0">
                  <a:moveTo>
                    <a:pt x="8536" y="1"/>
                  </a:moveTo>
                  <a:lnTo>
                    <a:pt x="0" y="1602"/>
                  </a:lnTo>
                  <a:cubicBezTo>
                    <a:pt x="1103" y="2576"/>
                    <a:pt x="2475" y="3093"/>
                    <a:pt x="3825" y="3093"/>
                  </a:cubicBezTo>
                  <a:cubicBezTo>
                    <a:pt x="4435" y="3093"/>
                    <a:pt x="5041" y="2987"/>
                    <a:pt x="5615" y="2770"/>
                  </a:cubicBezTo>
                  <a:cubicBezTo>
                    <a:pt x="6916" y="2243"/>
                    <a:pt x="7952" y="1263"/>
                    <a:pt x="8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1" name="Google Shape;971;p30"/>
            <p:cNvSpPr/>
            <p:nvPr/>
          </p:nvSpPr>
          <p:spPr>
            <a:xfrm>
              <a:off x="13522823" y="5725563"/>
              <a:ext cx="423547" cy="1627555"/>
            </a:xfrm>
            <a:custGeom>
              <a:avLst/>
              <a:gdLst/>
              <a:ahLst/>
              <a:cxnLst/>
              <a:rect l="l" t="t" r="r" b="b"/>
              <a:pathLst>
                <a:path w="13209" h="50758" extrusionOk="0">
                  <a:moveTo>
                    <a:pt x="12780" y="1"/>
                  </a:moveTo>
                  <a:cubicBezTo>
                    <a:pt x="12623" y="1"/>
                    <a:pt x="12461" y="84"/>
                    <a:pt x="12397" y="274"/>
                  </a:cubicBezTo>
                  <a:cubicBezTo>
                    <a:pt x="7272" y="16686"/>
                    <a:pt x="3146" y="33399"/>
                    <a:pt x="55" y="50320"/>
                  </a:cubicBezTo>
                  <a:cubicBezTo>
                    <a:pt x="1" y="50592"/>
                    <a:pt x="223" y="50757"/>
                    <a:pt x="436" y="50757"/>
                  </a:cubicBezTo>
                  <a:cubicBezTo>
                    <a:pt x="590" y="50757"/>
                    <a:pt x="740" y="50669"/>
                    <a:pt x="771" y="50470"/>
                  </a:cubicBezTo>
                  <a:cubicBezTo>
                    <a:pt x="3862" y="33550"/>
                    <a:pt x="7988" y="16836"/>
                    <a:pt x="13132" y="424"/>
                  </a:cubicBezTo>
                  <a:cubicBezTo>
                    <a:pt x="13209" y="162"/>
                    <a:pt x="12999" y="1"/>
                    <a:pt x="127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2" name="Google Shape;972;p30"/>
            <p:cNvSpPr/>
            <p:nvPr/>
          </p:nvSpPr>
          <p:spPr>
            <a:xfrm>
              <a:off x="13243633" y="7284082"/>
              <a:ext cx="677309" cy="1021110"/>
            </a:xfrm>
            <a:custGeom>
              <a:avLst/>
              <a:gdLst/>
              <a:ahLst/>
              <a:cxnLst/>
              <a:rect l="l" t="t" r="r" b="b"/>
              <a:pathLst>
                <a:path w="21123" h="31845" extrusionOk="0">
                  <a:moveTo>
                    <a:pt x="2205" y="0"/>
                  </a:moveTo>
                  <a:cubicBezTo>
                    <a:pt x="1979" y="1376"/>
                    <a:pt x="1753" y="2770"/>
                    <a:pt x="1564" y="4240"/>
                  </a:cubicBezTo>
                  <a:cubicBezTo>
                    <a:pt x="1451" y="5069"/>
                    <a:pt x="1338" y="5917"/>
                    <a:pt x="1244" y="6783"/>
                  </a:cubicBezTo>
                  <a:cubicBezTo>
                    <a:pt x="1056" y="8328"/>
                    <a:pt x="886" y="9949"/>
                    <a:pt x="735" y="11569"/>
                  </a:cubicBezTo>
                  <a:cubicBezTo>
                    <a:pt x="641" y="12681"/>
                    <a:pt x="547" y="13812"/>
                    <a:pt x="472" y="14961"/>
                  </a:cubicBezTo>
                  <a:cubicBezTo>
                    <a:pt x="151" y="19502"/>
                    <a:pt x="38" y="23742"/>
                    <a:pt x="57" y="27755"/>
                  </a:cubicBezTo>
                  <a:cubicBezTo>
                    <a:pt x="57" y="28415"/>
                    <a:pt x="57" y="29055"/>
                    <a:pt x="76" y="29696"/>
                  </a:cubicBezTo>
                  <a:cubicBezTo>
                    <a:pt x="1" y="30845"/>
                    <a:pt x="905" y="31844"/>
                    <a:pt x="2073" y="31844"/>
                  </a:cubicBezTo>
                  <a:lnTo>
                    <a:pt x="19013" y="31844"/>
                  </a:lnTo>
                  <a:cubicBezTo>
                    <a:pt x="19024" y="31844"/>
                    <a:pt x="19035" y="31844"/>
                    <a:pt x="19045" y="31844"/>
                  </a:cubicBezTo>
                  <a:cubicBezTo>
                    <a:pt x="20199" y="31844"/>
                    <a:pt x="21122" y="30853"/>
                    <a:pt x="21029" y="29696"/>
                  </a:cubicBezTo>
                  <a:lnTo>
                    <a:pt x="20445" y="21443"/>
                  </a:lnTo>
                  <a:lnTo>
                    <a:pt x="20332" y="19766"/>
                  </a:lnTo>
                  <a:lnTo>
                    <a:pt x="1891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3" name="Google Shape;973;p30"/>
            <p:cNvSpPr/>
            <p:nvPr/>
          </p:nvSpPr>
          <p:spPr>
            <a:xfrm>
              <a:off x="12885948" y="7255032"/>
              <a:ext cx="503934" cy="919656"/>
            </a:xfrm>
            <a:custGeom>
              <a:avLst/>
              <a:gdLst/>
              <a:ahLst/>
              <a:cxnLst/>
              <a:rect l="l" t="t" r="r" b="b"/>
              <a:pathLst>
                <a:path w="15716" h="28681" extrusionOk="0">
                  <a:moveTo>
                    <a:pt x="2852" y="0"/>
                  </a:moveTo>
                  <a:cubicBezTo>
                    <a:pt x="2126" y="0"/>
                    <a:pt x="1385" y="151"/>
                    <a:pt x="717" y="567"/>
                  </a:cubicBezTo>
                  <a:cubicBezTo>
                    <a:pt x="453" y="718"/>
                    <a:pt x="227" y="906"/>
                    <a:pt x="1" y="1113"/>
                  </a:cubicBezTo>
                  <a:lnTo>
                    <a:pt x="3430" y="2866"/>
                  </a:lnTo>
                  <a:lnTo>
                    <a:pt x="11212" y="28680"/>
                  </a:lnTo>
                  <a:lnTo>
                    <a:pt x="15715" y="20597"/>
                  </a:lnTo>
                  <a:lnTo>
                    <a:pt x="6539" y="1038"/>
                  </a:lnTo>
                  <a:cubicBezTo>
                    <a:pt x="6182" y="840"/>
                    <a:pt x="4562" y="0"/>
                    <a:pt x="285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4" name="Google Shape;974;p30"/>
            <p:cNvSpPr/>
            <p:nvPr/>
          </p:nvSpPr>
          <p:spPr>
            <a:xfrm>
              <a:off x="13198934" y="6914245"/>
              <a:ext cx="984235" cy="1058017"/>
            </a:xfrm>
            <a:custGeom>
              <a:avLst/>
              <a:gdLst/>
              <a:ahLst/>
              <a:cxnLst/>
              <a:rect l="l" t="t" r="r" b="b"/>
              <a:pathLst>
                <a:path w="30695" h="32996" extrusionOk="0">
                  <a:moveTo>
                    <a:pt x="12619" y="0"/>
                  </a:moveTo>
                  <a:cubicBezTo>
                    <a:pt x="12247" y="0"/>
                    <a:pt x="11878" y="20"/>
                    <a:pt x="11513" y="59"/>
                  </a:cubicBezTo>
                  <a:cubicBezTo>
                    <a:pt x="6501" y="605"/>
                    <a:pt x="2242" y="4694"/>
                    <a:pt x="773" y="8237"/>
                  </a:cubicBezTo>
                  <a:cubicBezTo>
                    <a:pt x="0" y="10027"/>
                    <a:pt x="132" y="11873"/>
                    <a:pt x="283" y="12853"/>
                  </a:cubicBezTo>
                  <a:cubicBezTo>
                    <a:pt x="547" y="14850"/>
                    <a:pt x="1357" y="16753"/>
                    <a:pt x="2638" y="18317"/>
                  </a:cubicBezTo>
                  <a:lnTo>
                    <a:pt x="2977" y="18732"/>
                  </a:lnTo>
                  <a:lnTo>
                    <a:pt x="4221" y="17620"/>
                  </a:lnTo>
                  <a:cubicBezTo>
                    <a:pt x="3731" y="17055"/>
                    <a:pt x="3298" y="16433"/>
                    <a:pt x="2958" y="15774"/>
                  </a:cubicBezTo>
                  <a:cubicBezTo>
                    <a:pt x="2412" y="14775"/>
                    <a:pt x="2073" y="13701"/>
                    <a:pt x="1941" y="12589"/>
                  </a:cubicBezTo>
                  <a:cubicBezTo>
                    <a:pt x="1734" y="11327"/>
                    <a:pt x="1866" y="10045"/>
                    <a:pt x="2318" y="8877"/>
                  </a:cubicBezTo>
                  <a:cubicBezTo>
                    <a:pt x="3618" y="5749"/>
                    <a:pt x="7500" y="2188"/>
                    <a:pt x="11701" y="1736"/>
                  </a:cubicBezTo>
                  <a:cubicBezTo>
                    <a:pt x="12015" y="1700"/>
                    <a:pt x="12332" y="1683"/>
                    <a:pt x="12654" y="1683"/>
                  </a:cubicBezTo>
                  <a:cubicBezTo>
                    <a:pt x="15735" y="1683"/>
                    <a:pt x="19154" y="3303"/>
                    <a:pt x="22140" y="6220"/>
                  </a:cubicBezTo>
                  <a:cubicBezTo>
                    <a:pt x="26455" y="10403"/>
                    <a:pt x="28980" y="16358"/>
                    <a:pt x="28585" y="21332"/>
                  </a:cubicBezTo>
                  <a:cubicBezTo>
                    <a:pt x="28302" y="24762"/>
                    <a:pt x="26512" y="30207"/>
                    <a:pt x="22838" y="31149"/>
                  </a:cubicBezTo>
                  <a:cubicBezTo>
                    <a:pt x="22480" y="31225"/>
                    <a:pt x="22103" y="31281"/>
                    <a:pt x="21726" y="31300"/>
                  </a:cubicBezTo>
                  <a:cubicBezTo>
                    <a:pt x="21693" y="31301"/>
                    <a:pt x="21660" y="31301"/>
                    <a:pt x="21627" y="31301"/>
                  </a:cubicBezTo>
                  <a:cubicBezTo>
                    <a:pt x="20602" y="31301"/>
                    <a:pt x="19541" y="31017"/>
                    <a:pt x="18391" y="30433"/>
                  </a:cubicBezTo>
                  <a:lnTo>
                    <a:pt x="17637" y="31941"/>
                  </a:lnTo>
                  <a:cubicBezTo>
                    <a:pt x="18862" y="32600"/>
                    <a:pt x="20218" y="32958"/>
                    <a:pt x="21594" y="32996"/>
                  </a:cubicBezTo>
                  <a:cubicBezTo>
                    <a:pt x="21688" y="32996"/>
                    <a:pt x="21764" y="32977"/>
                    <a:pt x="21839" y="32977"/>
                  </a:cubicBezTo>
                  <a:cubicBezTo>
                    <a:pt x="22329" y="32977"/>
                    <a:pt x="22800" y="32902"/>
                    <a:pt x="23271" y="32770"/>
                  </a:cubicBezTo>
                  <a:cubicBezTo>
                    <a:pt x="28151" y="31507"/>
                    <a:pt x="29979" y="24818"/>
                    <a:pt x="30243" y="21464"/>
                  </a:cubicBezTo>
                  <a:cubicBezTo>
                    <a:pt x="30695" y="16000"/>
                    <a:pt x="27982" y="9518"/>
                    <a:pt x="23309" y="4996"/>
                  </a:cubicBezTo>
                  <a:cubicBezTo>
                    <a:pt x="20000" y="1772"/>
                    <a:pt x="16167" y="0"/>
                    <a:pt x="126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8" name="Google Shape;5038;p51"/>
          <p:cNvSpPr/>
          <p:nvPr/>
        </p:nvSpPr>
        <p:spPr>
          <a:xfrm flipH="1">
            <a:off x="584814" y="-590550"/>
            <a:ext cx="6324600" cy="6324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9" name="Google Shape;5039;p51"/>
          <p:cNvSpPr txBox="1">
            <a:spLocks noGrp="1"/>
          </p:cNvSpPr>
          <p:nvPr>
            <p:ph type="title"/>
          </p:nvPr>
        </p:nvSpPr>
        <p:spPr>
          <a:xfrm>
            <a:off x="1254030" y="165195"/>
            <a:ext cx="4986168" cy="127220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 dirty="0"/>
              <a:t>FURTHER IMPLEMETATIONS</a:t>
            </a:r>
            <a:endParaRPr sz="3600" dirty="0"/>
          </a:p>
        </p:txBody>
      </p:sp>
      <p:sp>
        <p:nvSpPr>
          <p:cNvPr id="5040" name="Google Shape;5040;p51"/>
          <p:cNvSpPr txBox="1">
            <a:spLocks noGrp="1"/>
          </p:cNvSpPr>
          <p:nvPr>
            <p:ph type="subTitle" idx="1"/>
          </p:nvPr>
        </p:nvSpPr>
        <p:spPr>
          <a:xfrm>
            <a:off x="1313593" y="2834745"/>
            <a:ext cx="4521994" cy="86586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b="1" dirty="0"/>
              <a:t>AI Plant Health Assistant: </a:t>
            </a:r>
            <a:r>
              <a:rPr lang="en-US" sz="1600" dirty="0"/>
              <a:t>Upload a plant photo and get disease detection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Community Feature: </a:t>
            </a:r>
            <a:r>
              <a:rPr lang="en-US" dirty="0"/>
              <a:t>Connect with other plant lovers to share tips and posts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Image Upload for Journals: </a:t>
            </a:r>
            <a:r>
              <a:rPr lang="en-US" sz="1600" dirty="0"/>
              <a:t>Share photos of their plant</a:t>
            </a:r>
            <a:r>
              <a:rPr lang="en-US" dirty="0"/>
              <a:t>’s growth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b="1" dirty="0"/>
              <a:t>Email or Mobile Notifications: </a:t>
            </a:r>
            <a:r>
              <a:rPr lang="en-US" sz="1600" dirty="0"/>
              <a:t>Get automatic care alerts</a:t>
            </a:r>
          </a:p>
          <a:p>
            <a:pPr marL="285750" lvl="0" indent="-285750" algn="ctr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sz="1400" dirty="0"/>
          </a:p>
        </p:txBody>
      </p:sp>
      <p:grpSp>
        <p:nvGrpSpPr>
          <p:cNvPr id="5041" name="Google Shape;5041;p51"/>
          <p:cNvGrpSpPr/>
          <p:nvPr/>
        </p:nvGrpSpPr>
        <p:grpSpPr>
          <a:xfrm flipH="1">
            <a:off x="7510170" y="-71293"/>
            <a:ext cx="1142991" cy="1945482"/>
            <a:chOff x="2482125" y="2288850"/>
            <a:chExt cx="432525" cy="736200"/>
          </a:xfrm>
        </p:grpSpPr>
        <p:sp>
          <p:nvSpPr>
            <p:cNvPr id="5042" name="Google Shape;5042;p51"/>
            <p:cNvSpPr/>
            <p:nvPr/>
          </p:nvSpPr>
          <p:spPr>
            <a:xfrm>
              <a:off x="2580350" y="2669575"/>
              <a:ext cx="55275" cy="117325"/>
            </a:xfrm>
            <a:custGeom>
              <a:avLst/>
              <a:gdLst/>
              <a:ahLst/>
              <a:cxnLst/>
              <a:rect l="l" t="t" r="r" b="b"/>
              <a:pathLst>
                <a:path w="2211" h="4693" extrusionOk="0">
                  <a:moveTo>
                    <a:pt x="927" y="0"/>
                  </a:moveTo>
                  <a:cubicBezTo>
                    <a:pt x="595" y="0"/>
                    <a:pt x="248" y="823"/>
                    <a:pt x="176" y="1512"/>
                  </a:cubicBezTo>
                  <a:cubicBezTo>
                    <a:pt x="0" y="3103"/>
                    <a:pt x="1180" y="4693"/>
                    <a:pt x="1680" y="4693"/>
                  </a:cubicBezTo>
                  <a:cubicBezTo>
                    <a:pt x="1692" y="4693"/>
                    <a:pt x="1704" y="4692"/>
                    <a:pt x="1715" y="4690"/>
                  </a:cubicBezTo>
                  <a:cubicBezTo>
                    <a:pt x="2210" y="4600"/>
                    <a:pt x="1967" y="2638"/>
                    <a:pt x="1688" y="1512"/>
                  </a:cubicBezTo>
                  <a:cubicBezTo>
                    <a:pt x="1562" y="1026"/>
                    <a:pt x="1301" y="0"/>
                    <a:pt x="932" y="0"/>
                  </a:cubicBezTo>
                  <a:cubicBezTo>
                    <a:pt x="930" y="0"/>
                    <a:pt x="929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3" name="Google Shape;5043;p51"/>
            <p:cNvSpPr/>
            <p:nvPr/>
          </p:nvSpPr>
          <p:spPr>
            <a:xfrm>
              <a:off x="2592175" y="2673625"/>
              <a:ext cx="22075" cy="49300"/>
            </a:xfrm>
            <a:custGeom>
              <a:avLst/>
              <a:gdLst/>
              <a:ahLst/>
              <a:cxnLst/>
              <a:rect l="l" t="t" r="r" b="b"/>
              <a:pathLst>
                <a:path w="883" h="1972" extrusionOk="0">
                  <a:moveTo>
                    <a:pt x="526" y="0"/>
                  </a:moveTo>
                  <a:cubicBezTo>
                    <a:pt x="319" y="0"/>
                    <a:pt x="0" y="572"/>
                    <a:pt x="27" y="1116"/>
                  </a:cubicBezTo>
                  <a:cubicBezTo>
                    <a:pt x="36" y="1512"/>
                    <a:pt x="225" y="1972"/>
                    <a:pt x="423" y="1972"/>
                  </a:cubicBezTo>
                  <a:cubicBezTo>
                    <a:pt x="621" y="1972"/>
                    <a:pt x="783" y="1467"/>
                    <a:pt x="828" y="1116"/>
                  </a:cubicBezTo>
                  <a:cubicBezTo>
                    <a:pt x="882" y="630"/>
                    <a:pt x="747" y="18"/>
                    <a:pt x="531" y="0"/>
                  </a:cubicBezTo>
                  <a:cubicBezTo>
                    <a:pt x="530" y="0"/>
                    <a:pt x="528" y="0"/>
                    <a:pt x="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4" name="Google Shape;5044;p51"/>
            <p:cNvSpPr/>
            <p:nvPr/>
          </p:nvSpPr>
          <p:spPr>
            <a:xfrm>
              <a:off x="2550100" y="2720975"/>
              <a:ext cx="57400" cy="86775"/>
            </a:xfrm>
            <a:custGeom>
              <a:avLst/>
              <a:gdLst/>
              <a:ahLst/>
              <a:cxnLst/>
              <a:rect l="l" t="t" r="r" b="b"/>
              <a:pathLst>
                <a:path w="2296" h="3471" extrusionOk="0">
                  <a:moveTo>
                    <a:pt x="598" y="1"/>
                  </a:moveTo>
                  <a:cubicBezTo>
                    <a:pt x="469" y="1"/>
                    <a:pt x="339" y="38"/>
                    <a:pt x="234" y="114"/>
                  </a:cubicBezTo>
                  <a:cubicBezTo>
                    <a:pt x="0" y="285"/>
                    <a:pt x="27" y="627"/>
                    <a:pt x="261" y="1158"/>
                  </a:cubicBezTo>
                  <a:cubicBezTo>
                    <a:pt x="742" y="2232"/>
                    <a:pt x="1814" y="3470"/>
                    <a:pt x="2192" y="3470"/>
                  </a:cubicBezTo>
                  <a:cubicBezTo>
                    <a:pt x="2210" y="3470"/>
                    <a:pt x="2227" y="3467"/>
                    <a:pt x="2241" y="3462"/>
                  </a:cubicBezTo>
                  <a:cubicBezTo>
                    <a:pt x="2295" y="3444"/>
                    <a:pt x="2295" y="3390"/>
                    <a:pt x="1494" y="1158"/>
                  </a:cubicBezTo>
                  <a:cubicBezTo>
                    <a:pt x="1287" y="573"/>
                    <a:pt x="1089" y="50"/>
                    <a:pt x="675" y="5"/>
                  </a:cubicBezTo>
                  <a:cubicBezTo>
                    <a:pt x="650" y="2"/>
                    <a:pt x="624" y="1"/>
                    <a:pt x="5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5" name="Google Shape;5045;p51"/>
            <p:cNvSpPr/>
            <p:nvPr/>
          </p:nvSpPr>
          <p:spPr>
            <a:xfrm>
              <a:off x="2650225" y="2710075"/>
              <a:ext cx="38050" cy="95650"/>
            </a:xfrm>
            <a:custGeom>
              <a:avLst/>
              <a:gdLst/>
              <a:ahLst/>
              <a:cxnLst/>
              <a:rect l="l" t="t" r="r" b="b"/>
              <a:pathLst>
                <a:path w="1522" h="3826" extrusionOk="0">
                  <a:moveTo>
                    <a:pt x="765" y="0"/>
                  </a:moveTo>
                  <a:cubicBezTo>
                    <a:pt x="333" y="0"/>
                    <a:pt x="0" y="856"/>
                    <a:pt x="0" y="1909"/>
                  </a:cubicBezTo>
                  <a:cubicBezTo>
                    <a:pt x="0" y="2971"/>
                    <a:pt x="333" y="3826"/>
                    <a:pt x="765" y="3826"/>
                  </a:cubicBezTo>
                  <a:cubicBezTo>
                    <a:pt x="1188" y="3826"/>
                    <a:pt x="1521" y="2962"/>
                    <a:pt x="1521" y="1909"/>
                  </a:cubicBezTo>
                  <a:cubicBezTo>
                    <a:pt x="1521" y="856"/>
                    <a:pt x="1188" y="0"/>
                    <a:pt x="7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6" name="Google Shape;5046;p51"/>
            <p:cNvSpPr/>
            <p:nvPr/>
          </p:nvSpPr>
          <p:spPr>
            <a:xfrm>
              <a:off x="2630200" y="2622675"/>
              <a:ext cx="52000" cy="112425"/>
            </a:xfrm>
            <a:custGeom>
              <a:avLst/>
              <a:gdLst/>
              <a:ahLst/>
              <a:cxnLst/>
              <a:rect l="l" t="t" r="r" b="b"/>
              <a:pathLst>
                <a:path w="2080" h="4497" extrusionOk="0">
                  <a:moveTo>
                    <a:pt x="990" y="0"/>
                  </a:moveTo>
                  <a:cubicBezTo>
                    <a:pt x="969" y="0"/>
                    <a:pt x="948" y="1"/>
                    <a:pt x="927" y="4"/>
                  </a:cubicBezTo>
                  <a:cubicBezTo>
                    <a:pt x="369" y="85"/>
                    <a:pt x="252" y="1264"/>
                    <a:pt x="171" y="1813"/>
                  </a:cubicBezTo>
                  <a:cubicBezTo>
                    <a:pt x="0" y="2920"/>
                    <a:pt x="99" y="4451"/>
                    <a:pt x="531" y="4496"/>
                  </a:cubicBezTo>
                  <a:cubicBezTo>
                    <a:pt x="536" y="4496"/>
                    <a:pt x="541" y="4496"/>
                    <a:pt x="545" y="4496"/>
                  </a:cubicBezTo>
                  <a:cubicBezTo>
                    <a:pt x="801" y="4496"/>
                    <a:pt x="790" y="3741"/>
                    <a:pt x="1701" y="1813"/>
                  </a:cubicBezTo>
                  <a:cubicBezTo>
                    <a:pt x="1854" y="1480"/>
                    <a:pt x="2079" y="1030"/>
                    <a:pt x="1827" y="589"/>
                  </a:cubicBezTo>
                  <a:cubicBezTo>
                    <a:pt x="1667" y="311"/>
                    <a:pt x="1308" y="0"/>
                    <a:pt x="9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7" name="Google Shape;5047;p51"/>
            <p:cNvSpPr/>
            <p:nvPr/>
          </p:nvSpPr>
          <p:spPr>
            <a:xfrm>
              <a:off x="2621425" y="2722900"/>
              <a:ext cx="47950" cy="92950"/>
            </a:xfrm>
            <a:custGeom>
              <a:avLst/>
              <a:gdLst/>
              <a:ahLst/>
              <a:cxnLst/>
              <a:rect l="l" t="t" r="r" b="b"/>
              <a:pathLst>
                <a:path w="1918" h="3718" extrusionOk="0">
                  <a:moveTo>
                    <a:pt x="954" y="1"/>
                  </a:moveTo>
                  <a:cubicBezTo>
                    <a:pt x="432" y="1"/>
                    <a:pt x="0" y="829"/>
                    <a:pt x="0" y="1855"/>
                  </a:cubicBezTo>
                  <a:cubicBezTo>
                    <a:pt x="0" y="2881"/>
                    <a:pt x="432" y="3718"/>
                    <a:pt x="954" y="3718"/>
                  </a:cubicBezTo>
                  <a:cubicBezTo>
                    <a:pt x="1485" y="3718"/>
                    <a:pt x="1917" y="2881"/>
                    <a:pt x="1917" y="1855"/>
                  </a:cubicBezTo>
                  <a:cubicBezTo>
                    <a:pt x="1917" y="829"/>
                    <a:pt x="1485" y="1"/>
                    <a:pt x="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8" name="Google Shape;5048;p51"/>
            <p:cNvSpPr/>
            <p:nvPr/>
          </p:nvSpPr>
          <p:spPr>
            <a:xfrm>
              <a:off x="2515900" y="2751550"/>
              <a:ext cx="77875" cy="80350"/>
            </a:xfrm>
            <a:custGeom>
              <a:avLst/>
              <a:gdLst/>
              <a:ahLst/>
              <a:cxnLst/>
              <a:rect l="l" t="t" r="r" b="b"/>
              <a:pathLst>
                <a:path w="3115" h="3214" extrusionOk="0">
                  <a:moveTo>
                    <a:pt x="541" y="1"/>
                  </a:moveTo>
                  <a:cubicBezTo>
                    <a:pt x="475" y="1"/>
                    <a:pt x="416" y="11"/>
                    <a:pt x="369" y="34"/>
                  </a:cubicBezTo>
                  <a:cubicBezTo>
                    <a:pt x="0" y="205"/>
                    <a:pt x="297" y="1033"/>
                    <a:pt x="486" y="1411"/>
                  </a:cubicBezTo>
                  <a:cubicBezTo>
                    <a:pt x="941" y="2354"/>
                    <a:pt x="2027" y="3213"/>
                    <a:pt x="2570" y="3213"/>
                  </a:cubicBezTo>
                  <a:cubicBezTo>
                    <a:pt x="2618" y="3213"/>
                    <a:pt x="2662" y="3207"/>
                    <a:pt x="2700" y="3193"/>
                  </a:cubicBezTo>
                  <a:cubicBezTo>
                    <a:pt x="3114" y="3040"/>
                    <a:pt x="2988" y="2050"/>
                    <a:pt x="2511" y="1339"/>
                  </a:cubicBezTo>
                  <a:cubicBezTo>
                    <a:pt x="2018" y="600"/>
                    <a:pt x="1042" y="1"/>
                    <a:pt x="5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9" name="Google Shape;5049;p51"/>
            <p:cNvSpPr/>
            <p:nvPr/>
          </p:nvSpPr>
          <p:spPr>
            <a:xfrm>
              <a:off x="2514325" y="2708500"/>
              <a:ext cx="29950" cy="53350"/>
            </a:xfrm>
            <a:custGeom>
              <a:avLst/>
              <a:gdLst/>
              <a:ahLst/>
              <a:cxnLst/>
              <a:rect l="l" t="t" r="r" b="b"/>
              <a:pathLst>
                <a:path w="1198" h="2134" extrusionOk="0">
                  <a:moveTo>
                    <a:pt x="603" y="0"/>
                  </a:moveTo>
                  <a:cubicBezTo>
                    <a:pt x="270" y="0"/>
                    <a:pt x="0" y="477"/>
                    <a:pt x="0" y="1063"/>
                  </a:cubicBezTo>
                  <a:cubicBezTo>
                    <a:pt x="0" y="1657"/>
                    <a:pt x="270" y="2134"/>
                    <a:pt x="603" y="2134"/>
                  </a:cubicBezTo>
                  <a:cubicBezTo>
                    <a:pt x="936" y="2134"/>
                    <a:pt x="1197" y="1657"/>
                    <a:pt x="1197" y="1063"/>
                  </a:cubicBezTo>
                  <a:cubicBezTo>
                    <a:pt x="1197" y="486"/>
                    <a:pt x="936" y="0"/>
                    <a:pt x="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0" name="Google Shape;5050;p51"/>
            <p:cNvSpPr/>
            <p:nvPr/>
          </p:nvSpPr>
          <p:spPr>
            <a:xfrm>
              <a:off x="2706250" y="2703775"/>
              <a:ext cx="36700" cy="118150"/>
            </a:xfrm>
            <a:custGeom>
              <a:avLst/>
              <a:gdLst/>
              <a:ahLst/>
              <a:cxnLst/>
              <a:rect l="l" t="t" r="r" b="b"/>
              <a:pathLst>
                <a:path w="1468" h="4726" extrusionOk="0">
                  <a:moveTo>
                    <a:pt x="730" y="0"/>
                  </a:moveTo>
                  <a:cubicBezTo>
                    <a:pt x="325" y="0"/>
                    <a:pt x="0" y="1054"/>
                    <a:pt x="0" y="2359"/>
                  </a:cubicBezTo>
                  <a:cubicBezTo>
                    <a:pt x="0" y="3664"/>
                    <a:pt x="325" y="4726"/>
                    <a:pt x="730" y="4726"/>
                  </a:cubicBezTo>
                  <a:cubicBezTo>
                    <a:pt x="1135" y="4726"/>
                    <a:pt x="1468" y="3664"/>
                    <a:pt x="1468" y="2359"/>
                  </a:cubicBezTo>
                  <a:cubicBezTo>
                    <a:pt x="1468" y="1054"/>
                    <a:pt x="1135" y="0"/>
                    <a:pt x="730" y="0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1" name="Google Shape;5051;p51"/>
            <p:cNvSpPr/>
            <p:nvPr/>
          </p:nvSpPr>
          <p:spPr>
            <a:xfrm>
              <a:off x="2709850" y="2639650"/>
              <a:ext cx="25225" cy="75175"/>
            </a:xfrm>
            <a:custGeom>
              <a:avLst/>
              <a:gdLst/>
              <a:ahLst/>
              <a:cxnLst/>
              <a:rect l="l" t="t" r="r" b="b"/>
              <a:pathLst>
                <a:path w="1009" h="3007" extrusionOk="0">
                  <a:moveTo>
                    <a:pt x="505" y="0"/>
                  </a:moveTo>
                  <a:cubicBezTo>
                    <a:pt x="226" y="0"/>
                    <a:pt x="0" y="675"/>
                    <a:pt x="0" y="1503"/>
                  </a:cubicBezTo>
                  <a:cubicBezTo>
                    <a:pt x="0" y="2331"/>
                    <a:pt x="226" y="3006"/>
                    <a:pt x="505" y="3006"/>
                  </a:cubicBezTo>
                  <a:cubicBezTo>
                    <a:pt x="784" y="3006"/>
                    <a:pt x="1009" y="2340"/>
                    <a:pt x="1009" y="1503"/>
                  </a:cubicBezTo>
                  <a:cubicBezTo>
                    <a:pt x="1009" y="675"/>
                    <a:pt x="784" y="0"/>
                    <a:pt x="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2" name="Google Shape;5052;p51"/>
            <p:cNvSpPr/>
            <p:nvPr/>
          </p:nvSpPr>
          <p:spPr>
            <a:xfrm>
              <a:off x="2682850" y="2685550"/>
              <a:ext cx="34450" cy="76300"/>
            </a:xfrm>
            <a:custGeom>
              <a:avLst/>
              <a:gdLst/>
              <a:ahLst/>
              <a:cxnLst/>
              <a:rect l="l" t="t" r="r" b="b"/>
              <a:pathLst>
                <a:path w="1378" h="3052" extrusionOk="0">
                  <a:moveTo>
                    <a:pt x="693" y="0"/>
                  </a:moveTo>
                  <a:cubicBezTo>
                    <a:pt x="306" y="0"/>
                    <a:pt x="0" y="684"/>
                    <a:pt x="0" y="1522"/>
                  </a:cubicBezTo>
                  <a:cubicBezTo>
                    <a:pt x="0" y="2368"/>
                    <a:pt x="306" y="3052"/>
                    <a:pt x="693" y="3052"/>
                  </a:cubicBezTo>
                  <a:cubicBezTo>
                    <a:pt x="1071" y="3052"/>
                    <a:pt x="1378" y="2368"/>
                    <a:pt x="1378" y="1522"/>
                  </a:cubicBezTo>
                  <a:cubicBezTo>
                    <a:pt x="1378" y="684"/>
                    <a:pt x="1071" y="0"/>
                    <a:pt x="6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3" name="Google Shape;5053;p51"/>
            <p:cNvSpPr/>
            <p:nvPr/>
          </p:nvSpPr>
          <p:spPr>
            <a:xfrm>
              <a:off x="2777125" y="2690050"/>
              <a:ext cx="33100" cy="86200"/>
            </a:xfrm>
            <a:custGeom>
              <a:avLst/>
              <a:gdLst/>
              <a:ahLst/>
              <a:cxnLst/>
              <a:rect l="l" t="t" r="r" b="b"/>
              <a:pathLst>
                <a:path w="1324" h="3448" extrusionOk="0">
                  <a:moveTo>
                    <a:pt x="667" y="0"/>
                  </a:moveTo>
                  <a:cubicBezTo>
                    <a:pt x="298" y="0"/>
                    <a:pt x="1" y="774"/>
                    <a:pt x="1" y="1720"/>
                  </a:cubicBezTo>
                  <a:cubicBezTo>
                    <a:pt x="1" y="2674"/>
                    <a:pt x="298" y="3448"/>
                    <a:pt x="667" y="3448"/>
                  </a:cubicBezTo>
                  <a:cubicBezTo>
                    <a:pt x="1027" y="3448"/>
                    <a:pt x="1324" y="2674"/>
                    <a:pt x="1324" y="1720"/>
                  </a:cubicBezTo>
                  <a:cubicBezTo>
                    <a:pt x="1324" y="774"/>
                    <a:pt x="1027" y="0"/>
                    <a:pt x="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4" name="Google Shape;5054;p51"/>
            <p:cNvSpPr/>
            <p:nvPr/>
          </p:nvSpPr>
          <p:spPr>
            <a:xfrm>
              <a:off x="2729875" y="2708500"/>
              <a:ext cx="32875" cy="86200"/>
            </a:xfrm>
            <a:custGeom>
              <a:avLst/>
              <a:gdLst/>
              <a:ahLst/>
              <a:cxnLst/>
              <a:rect l="l" t="t" r="r" b="b"/>
              <a:pathLst>
                <a:path w="1315" h="3448" extrusionOk="0">
                  <a:moveTo>
                    <a:pt x="658" y="0"/>
                  </a:moveTo>
                  <a:cubicBezTo>
                    <a:pt x="289" y="0"/>
                    <a:pt x="1" y="775"/>
                    <a:pt x="1" y="1720"/>
                  </a:cubicBezTo>
                  <a:cubicBezTo>
                    <a:pt x="1" y="2674"/>
                    <a:pt x="289" y="3448"/>
                    <a:pt x="658" y="3448"/>
                  </a:cubicBezTo>
                  <a:cubicBezTo>
                    <a:pt x="1018" y="3448"/>
                    <a:pt x="1315" y="2674"/>
                    <a:pt x="1315" y="1720"/>
                  </a:cubicBezTo>
                  <a:cubicBezTo>
                    <a:pt x="1315" y="775"/>
                    <a:pt x="1018" y="0"/>
                    <a:pt x="6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5" name="Google Shape;5055;p51"/>
            <p:cNvSpPr/>
            <p:nvPr/>
          </p:nvSpPr>
          <p:spPr>
            <a:xfrm>
              <a:off x="2737300" y="2751250"/>
              <a:ext cx="32875" cy="85975"/>
            </a:xfrm>
            <a:custGeom>
              <a:avLst/>
              <a:gdLst/>
              <a:ahLst/>
              <a:cxnLst/>
              <a:rect l="l" t="t" r="r" b="b"/>
              <a:pathLst>
                <a:path w="1315" h="3439" extrusionOk="0">
                  <a:moveTo>
                    <a:pt x="658" y="1"/>
                  </a:moveTo>
                  <a:cubicBezTo>
                    <a:pt x="298" y="1"/>
                    <a:pt x="1" y="766"/>
                    <a:pt x="1" y="1720"/>
                  </a:cubicBezTo>
                  <a:cubicBezTo>
                    <a:pt x="1" y="2674"/>
                    <a:pt x="298" y="3439"/>
                    <a:pt x="658" y="3439"/>
                  </a:cubicBezTo>
                  <a:cubicBezTo>
                    <a:pt x="1027" y="3439"/>
                    <a:pt x="1315" y="2674"/>
                    <a:pt x="1315" y="1720"/>
                  </a:cubicBezTo>
                  <a:cubicBezTo>
                    <a:pt x="1315" y="766"/>
                    <a:pt x="1027" y="1"/>
                    <a:pt x="6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6" name="Google Shape;5056;p51"/>
            <p:cNvSpPr/>
            <p:nvPr/>
          </p:nvSpPr>
          <p:spPr>
            <a:xfrm>
              <a:off x="2737975" y="2659450"/>
              <a:ext cx="31750" cy="68650"/>
            </a:xfrm>
            <a:custGeom>
              <a:avLst/>
              <a:gdLst/>
              <a:ahLst/>
              <a:cxnLst/>
              <a:rect l="l" t="t" r="r" b="b"/>
              <a:pathLst>
                <a:path w="1270" h="2746" extrusionOk="0">
                  <a:moveTo>
                    <a:pt x="631" y="0"/>
                  </a:moveTo>
                  <a:cubicBezTo>
                    <a:pt x="280" y="0"/>
                    <a:pt x="1" y="612"/>
                    <a:pt x="1" y="1377"/>
                  </a:cubicBezTo>
                  <a:cubicBezTo>
                    <a:pt x="1" y="2133"/>
                    <a:pt x="280" y="2746"/>
                    <a:pt x="631" y="2746"/>
                  </a:cubicBezTo>
                  <a:cubicBezTo>
                    <a:pt x="982" y="2746"/>
                    <a:pt x="1270" y="2133"/>
                    <a:pt x="1270" y="1377"/>
                  </a:cubicBezTo>
                  <a:cubicBezTo>
                    <a:pt x="1270" y="612"/>
                    <a:pt x="982" y="0"/>
                    <a:pt x="6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7" name="Google Shape;5057;p51"/>
            <p:cNvSpPr/>
            <p:nvPr/>
          </p:nvSpPr>
          <p:spPr>
            <a:xfrm>
              <a:off x="2659000" y="2652700"/>
              <a:ext cx="33550" cy="53350"/>
            </a:xfrm>
            <a:custGeom>
              <a:avLst/>
              <a:gdLst/>
              <a:ahLst/>
              <a:cxnLst/>
              <a:rect l="l" t="t" r="r" b="b"/>
              <a:pathLst>
                <a:path w="1342" h="2134" extrusionOk="0">
                  <a:moveTo>
                    <a:pt x="675" y="0"/>
                  </a:moveTo>
                  <a:cubicBezTo>
                    <a:pt x="297" y="0"/>
                    <a:pt x="0" y="477"/>
                    <a:pt x="0" y="1062"/>
                  </a:cubicBezTo>
                  <a:cubicBezTo>
                    <a:pt x="0" y="1656"/>
                    <a:pt x="306" y="2133"/>
                    <a:pt x="675" y="2133"/>
                  </a:cubicBezTo>
                  <a:cubicBezTo>
                    <a:pt x="1044" y="2133"/>
                    <a:pt x="1341" y="1656"/>
                    <a:pt x="1341" y="1062"/>
                  </a:cubicBezTo>
                  <a:cubicBezTo>
                    <a:pt x="1341" y="477"/>
                    <a:pt x="1053" y="0"/>
                    <a:pt x="6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8" name="Google Shape;5058;p51"/>
            <p:cNvSpPr/>
            <p:nvPr/>
          </p:nvSpPr>
          <p:spPr>
            <a:xfrm>
              <a:off x="2739775" y="2737075"/>
              <a:ext cx="43000" cy="97125"/>
            </a:xfrm>
            <a:custGeom>
              <a:avLst/>
              <a:gdLst/>
              <a:ahLst/>
              <a:cxnLst/>
              <a:rect l="l" t="t" r="r" b="b"/>
              <a:pathLst>
                <a:path w="1720" h="3885" extrusionOk="0">
                  <a:moveTo>
                    <a:pt x="1126" y="1"/>
                  </a:moveTo>
                  <a:cubicBezTo>
                    <a:pt x="1054" y="1"/>
                    <a:pt x="919" y="82"/>
                    <a:pt x="568" y="1531"/>
                  </a:cubicBezTo>
                  <a:cubicBezTo>
                    <a:pt x="190" y="3061"/>
                    <a:pt x="1" y="3835"/>
                    <a:pt x="190" y="3880"/>
                  </a:cubicBezTo>
                  <a:cubicBezTo>
                    <a:pt x="201" y="3883"/>
                    <a:pt x="213" y="3885"/>
                    <a:pt x="226" y="3885"/>
                  </a:cubicBezTo>
                  <a:cubicBezTo>
                    <a:pt x="572" y="3885"/>
                    <a:pt x="1650" y="2787"/>
                    <a:pt x="1702" y="1531"/>
                  </a:cubicBezTo>
                  <a:cubicBezTo>
                    <a:pt x="1720" y="775"/>
                    <a:pt x="1378" y="1"/>
                    <a:pt x="11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9" name="Google Shape;5059;p51"/>
            <p:cNvSpPr/>
            <p:nvPr/>
          </p:nvSpPr>
          <p:spPr>
            <a:xfrm>
              <a:off x="2712550" y="2746975"/>
              <a:ext cx="43000" cy="97100"/>
            </a:xfrm>
            <a:custGeom>
              <a:avLst/>
              <a:gdLst/>
              <a:ahLst/>
              <a:cxnLst/>
              <a:rect l="l" t="t" r="r" b="b"/>
              <a:pathLst>
                <a:path w="1720" h="3884" extrusionOk="0">
                  <a:moveTo>
                    <a:pt x="1126" y="1"/>
                  </a:moveTo>
                  <a:cubicBezTo>
                    <a:pt x="1045" y="1"/>
                    <a:pt x="910" y="82"/>
                    <a:pt x="559" y="1531"/>
                  </a:cubicBezTo>
                  <a:cubicBezTo>
                    <a:pt x="181" y="3061"/>
                    <a:pt x="1" y="3835"/>
                    <a:pt x="181" y="3880"/>
                  </a:cubicBezTo>
                  <a:cubicBezTo>
                    <a:pt x="191" y="3883"/>
                    <a:pt x="202" y="3884"/>
                    <a:pt x="214" y="3884"/>
                  </a:cubicBezTo>
                  <a:cubicBezTo>
                    <a:pt x="555" y="3884"/>
                    <a:pt x="1640" y="2791"/>
                    <a:pt x="1693" y="1531"/>
                  </a:cubicBezTo>
                  <a:cubicBezTo>
                    <a:pt x="1720" y="784"/>
                    <a:pt x="1378" y="1"/>
                    <a:pt x="11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0" name="Google Shape;5060;p51"/>
            <p:cNvSpPr/>
            <p:nvPr/>
          </p:nvSpPr>
          <p:spPr>
            <a:xfrm>
              <a:off x="2675875" y="2751700"/>
              <a:ext cx="37150" cy="93625"/>
            </a:xfrm>
            <a:custGeom>
              <a:avLst/>
              <a:gdLst/>
              <a:ahLst/>
              <a:cxnLst/>
              <a:rect l="l" t="t" r="r" b="b"/>
              <a:pathLst>
                <a:path w="1486" h="3745" extrusionOk="0">
                  <a:moveTo>
                    <a:pt x="747" y="1"/>
                  </a:moveTo>
                  <a:cubicBezTo>
                    <a:pt x="333" y="1"/>
                    <a:pt x="0" y="838"/>
                    <a:pt x="0" y="1873"/>
                  </a:cubicBezTo>
                  <a:cubicBezTo>
                    <a:pt x="0" y="2908"/>
                    <a:pt x="333" y="3745"/>
                    <a:pt x="747" y="3745"/>
                  </a:cubicBezTo>
                  <a:cubicBezTo>
                    <a:pt x="1152" y="3745"/>
                    <a:pt x="1486" y="2908"/>
                    <a:pt x="1486" y="1873"/>
                  </a:cubicBezTo>
                  <a:cubicBezTo>
                    <a:pt x="1486" y="838"/>
                    <a:pt x="1152" y="1"/>
                    <a:pt x="7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1" name="Google Shape;5061;p51"/>
            <p:cNvSpPr/>
            <p:nvPr/>
          </p:nvSpPr>
          <p:spPr>
            <a:xfrm>
              <a:off x="2698825" y="2758450"/>
              <a:ext cx="37150" cy="93625"/>
            </a:xfrm>
            <a:custGeom>
              <a:avLst/>
              <a:gdLst/>
              <a:ahLst/>
              <a:cxnLst/>
              <a:rect l="l" t="t" r="r" b="b"/>
              <a:pathLst>
                <a:path w="1486" h="3745" extrusionOk="0">
                  <a:moveTo>
                    <a:pt x="748" y="1"/>
                  </a:moveTo>
                  <a:cubicBezTo>
                    <a:pt x="333" y="1"/>
                    <a:pt x="0" y="838"/>
                    <a:pt x="0" y="1873"/>
                  </a:cubicBezTo>
                  <a:cubicBezTo>
                    <a:pt x="0" y="2908"/>
                    <a:pt x="333" y="3745"/>
                    <a:pt x="748" y="3745"/>
                  </a:cubicBezTo>
                  <a:cubicBezTo>
                    <a:pt x="1153" y="3745"/>
                    <a:pt x="1486" y="2908"/>
                    <a:pt x="1486" y="1873"/>
                  </a:cubicBezTo>
                  <a:cubicBezTo>
                    <a:pt x="1486" y="838"/>
                    <a:pt x="1153" y="1"/>
                    <a:pt x="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2" name="Google Shape;5062;p51"/>
            <p:cNvSpPr/>
            <p:nvPr/>
          </p:nvSpPr>
          <p:spPr>
            <a:xfrm>
              <a:off x="2722900" y="2758675"/>
              <a:ext cx="37150" cy="93625"/>
            </a:xfrm>
            <a:custGeom>
              <a:avLst/>
              <a:gdLst/>
              <a:ahLst/>
              <a:cxnLst/>
              <a:rect l="l" t="t" r="r" b="b"/>
              <a:pathLst>
                <a:path w="1486" h="3745" extrusionOk="0">
                  <a:moveTo>
                    <a:pt x="739" y="1"/>
                  </a:moveTo>
                  <a:cubicBezTo>
                    <a:pt x="334" y="1"/>
                    <a:pt x="1" y="838"/>
                    <a:pt x="1" y="1873"/>
                  </a:cubicBezTo>
                  <a:cubicBezTo>
                    <a:pt x="1" y="2908"/>
                    <a:pt x="334" y="3745"/>
                    <a:pt x="739" y="3745"/>
                  </a:cubicBezTo>
                  <a:cubicBezTo>
                    <a:pt x="1153" y="3745"/>
                    <a:pt x="1486" y="2908"/>
                    <a:pt x="1486" y="1873"/>
                  </a:cubicBezTo>
                  <a:cubicBezTo>
                    <a:pt x="1486" y="838"/>
                    <a:pt x="1153" y="1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3" name="Google Shape;5063;p51"/>
            <p:cNvSpPr/>
            <p:nvPr/>
          </p:nvSpPr>
          <p:spPr>
            <a:xfrm>
              <a:off x="2741350" y="2768575"/>
              <a:ext cx="37150" cy="93625"/>
            </a:xfrm>
            <a:custGeom>
              <a:avLst/>
              <a:gdLst/>
              <a:ahLst/>
              <a:cxnLst/>
              <a:rect l="l" t="t" r="r" b="b"/>
              <a:pathLst>
                <a:path w="1486" h="3745" extrusionOk="0">
                  <a:moveTo>
                    <a:pt x="739" y="1"/>
                  </a:moveTo>
                  <a:cubicBezTo>
                    <a:pt x="334" y="1"/>
                    <a:pt x="1" y="838"/>
                    <a:pt x="1" y="1873"/>
                  </a:cubicBezTo>
                  <a:cubicBezTo>
                    <a:pt x="1" y="2908"/>
                    <a:pt x="334" y="3745"/>
                    <a:pt x="739" y="3745"/>
                  </a:cubicBezTo>
                  <a:cubicBezTo>
                    <a:pt x="1153" y="3745"/>
                    <a:pt x="1486" y="2908"/>
                    <a:pt x="1486" y="1873"/>
                  </a:cubicBezTo>
                  <a:cubicBezTo>
                    <a:pt x="1486" y="838"/>
                    <a:pt x="1153" y="1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4" name="Google Shape;5064;p51"/>
            <p:cNvSpPr/>
            <p:nvPr/>
          </p:nvSpPr>
          <p:spPr>
            <a:xfrm>
              <a:off x="2636950" y="2762950"/>
              <a:ext cx="37150" cy="93625"/>
            </a:xfrm>
            <a:custGeom>
              <a:avLst/>
              <a:gdLst/>
              <a:ahLst/>
              <a:cxnLst/>
              <a:rect l="l" t="t" r="r" b="b"/>
              <a:pathLst>
                <a:path w="1486" h="3745" extrusionOk="0">
                  <a:moveTo>
                    <a:pt x="747" y="1"/>
                  </a:moveTo>
                  <a:cubicBezTo>
                    <a:pt x="333" y="1"/>
                    <a:pt x="0" y="838"/>
                    <a:pt x="0" y="1873"/>
                  </a:cubicBezTo>
                  <a:cubicBezTo>
                    <a:pt x="0" y="2908"/>
                    <a:pt x="333" y="3745"/>
                    <a:pt x="747" y="3745"/>
                  </a:cubicBezTo>
                  <a:cubicBezTo>
                    <a:pt x="1152" y="3745"/>
                    <a:pt x="1485" y="2908"/>
                    <a:pt x="1485" y="1873"/>
                  </a:cubicBezTo>
                  <a:cubicBezTo>
                    <a:pt x="1485" y="838"/>
                    <a:pt x="1152" y="1"/>
                    <a:pt x="7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5" name="Google Shape;5065;p51"/>
            <p:cNvSpPr/>
            <p:nvPr/>
          </p:nvSpPr>
          <p:spPr>
            <a:xfrm>
              <a:off x="2596675" y="2755975"/>
              <a:ext cx="56500" cy="98575"/>
            </a:xfrm>
            <a:custGeom>
              <a:avLst/>
              <a:gdLst/>
              <a:ahLst/>
              <a:cxnLst/>
              <a:rect l="l" t="t" r="r" b="b"/>
              <a:pathLst>
                <a:path w="2260" h="3943" extrusionOk="0">
                  <a:moveTo>
                    <a:pt x="1125" y="1"/>
                  </a:moveTo>
                  <a:cubicBezTo>
                    <a:pt x="504" y="1"/>
                    <a:pt x="0" y="883"/>
                    <a:pt x="0" y="1972"/>
                  </a:cubicBezTo>
                  <a:cubicBezTo>
                    <a:pt x="0" y="3061"/>
                    <a:pt x="504" y="3943"/>
                    <a:pt x="1134" y="3943"/>
                  </a:cubicBezTo>
                  <a:cubicBezTo>
                    <a:pt x="1755" y="3943"/>
                    <a:pt x="2259" y="3061"/>
                    <a:pt x="2259" y="1972"/>
                  </a:cubicBezTo>
                  <a:cubicBezTo>
                    <a:pt x="2259" y="883"/>
                    <a:pt x="1755" y="1"/>
                    <a:pt x="1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6" name="Google Shape;5066;p51"/>
            <p:cNvSpPr/>
            <p:nvPr/>
          </p:nvSpPr>
          <p:spPr>
            <a:xfrm>
              <a:off x="2561350" y="2764525"/>
              <a:ext cx="56500" cy="98575"/>
            </a:xfrm>
            <a:custGeom>
              <a:avLst/>
              <a:gdLst/>
              <a:ahLst/>
              <a:cxnLst/>
              <a:rect l="l" t="t" r="r" b="b"/>
              <a:pathLst>
                <a:path w="2260" h="3943" extrusionOk="0">
                  <a:moveTo>
                    <a:pt x="1125" y="1"/>
                  </a:moveTo>
                  <a:cubicBezTo>
                    <a:pt x="504" y="1"/>
                    <a:pt x="0" y="883"/>
                    <a:pt x="0" y="1972"/>
                  </a:cubicBezTo>
                  <a:cubicBezTo>
                    <a:pt x="0" y="3061"/>
                    <a:pt x="504" y="3943"/>
                    <a:pt x="1125" y="3943"/>
                  </a:cubicBezTo>
                  <a:cubicBezTo>
                    <a:pt x="1755" y="3943"/>
                    <a:pt x="2259" y="3061"/>
                    <a:pt x="2259" y="1972"/>
                  </a:cubicBezTo>
                  <a:cubicBezTo>
                    <a:pt x="2259" y="883"/>
                    <a:pt x="1755" y="1"/>
                    <a:pt x="1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7" name="Google Shape;5067;p51"/>
            <p:cNvSpPr/>
            <p:nvPr/>
          </p:nvSpPr>
          <p:spPr>
            <a:xfrm>
              <a:off x="2655625" y="2776225"/>
              <a:ext cx="32650" cy="77200"/>
            </a:xfrm>
            <a:custGeom>
              <a:avLst/>
              <a:gdLst/>
              <a:ahLst/>
              <a:cxnLst/>
              <a:rect l="l" t="t" r="r" b="b"/>
              <a:pathLst>
                <a:path w="1306" h="3088" extrusionOk="0">
                  <a:moveTo>
                    <a:pt x="657" y="1"/>
                  </a:moveTo>
                  <a:cubicBezTo>
                    <a:pt x="297" y="1"/>
                    <a:pt x="0" y="694"/>
                    <a:pt x="0" y="1540"/>
                  </a:cubicBezTo>
                  <a:cubicBezTo>
                    <a:pt x="0" y="2395"/>
                    <a:pt x="288" y="3088"/>
                    <a:pt x="648" y="3088"/>
                  </a:cubicBezTo>
                  <a:cubicBezTo>
                    <a:pt x="1017" y="3088"/>
                    <a:pt x="1305" y="2395"/>
                    <a:pt x="1305" y="1540"/>
                  </a:cubicBezTo>
                  <a:cubicBezTo>
                    <a:pt x="1305" y="685"/>
                    <a:pt x="1017" y="1"/>
                    <a:pt x="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8" name="Google Shape;5068;p51"/>
            <p:cNvSpPr/>
            <p:nvPr/>
          </p:nvSpPr>
          <p:spPr>
            <a:xfrm>
              <a:off x="2575300" y="2719975"/>
              <a:ext cx="32875" cy="77200"/>
            </a:xfrm>
            <a:custGeom>
              <a:avLst/>
              <a:gdLst/>
              <a:ahLst/>
              <a:cxnLst/>
              <a:rect l="l" t="t" r="r" b="b"/>
              <a:pathLst>
                <a:path w="1315" h="3088" extrusionOk="0">
                  <a:moveTo>
                    <a:pt x="657" y="0"/>
                  </a:moveTo>
                  <a:cubicBezTo>
                    <a:pt x="297" y="0"/>
                    <a:pt x="0" y="694"/>
                    <a:pt x="0" y="1540"/>
                  </a:cubicBezTo>
                  <a:cubicBezTo>
                    <a:pt x="0" y="2395"/>
                    <a:pt x="297" y="3088"/>
                    <a:pt x="657" y="3088"/>
                  </a:cubicBezTo>
                  <a:cubicBezTo>
                    <a:pt x="1017" y="3088"/>
                    <a:pt x="1314" y="2395"/>
                    <a:pt x="1314" y="1540"/>
                  </a:cubicBezTo>
                  <a:cubicBezTo>
                    <a:pt x="1314" y="685"/>
                    <a:pt x="1017" y="0"/>
                    <a:pt x="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9" name="Google Shape;5069;p51"/>
            <p:cNvSpPr/>
            <p:nvPr/>
          </p:nvSpPr>
          <p:spPr>
            <a:xfrm>
              <a:off x="2608600" y="2712550"/>
              <a:ext cx="32650" cy="77200"/>
            </a:xfrm>
            <a:custGeom>
              <a:avLst/>
              <a:gdLst/>
              <a:ahLst/>
              <a:cxnLst/>
              <a:rect l="l" t="t" r="r" b="b"/>
              <a:pathLst>
                <a:path w="1306" h="3088" extrusionOk="0">
                  <a:moveTo>
                    <a:pt x="657" y="0"/>
                  </a:moveTo>
                  <a:cubicBezTo>
                    <a:pt x="288" y="0"/>
                    <a:pt x="0" y="694"/>
                    <a:pt x="0" y="1549"/>
                  </a:cubicBezTo>
                  <a:cubicBezTo>
                    <a:pt x="0" y="2395"/>
                    <a:pt x="288" y="3088"/>
                    <a:pt x="657" y="3088"/>
                  </a:cubicBezTo>
                  <a:cubicBezTo>
                    <a:pt x="1017" y="3088"/>
                    <a:pt x="1305" y="2395"/>
                    <a:pt x="1305" y="1549"/>
                  </a:cubicBezTo>
                  <a:cubicBezTo>
                    <a:pt x="1305" y="694"/>
                    <a:pt x="1017" y="0"/>
                    <a:pt x="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0" name="Google Shape;5070;p51"/>
            <p:cNvSpPr/>
            <p:nvPr/>
          </p:nvSpPr>
          <p:spPr>
            <a:xfrm>
              <a:off x="2586550" y="2763625"/>
              <a:ext cx="32650" cy="77200"/>
            </a:xfrm>
            <a:custGeom>
              <a:avLst/>
              <a:gdLst/>
              <a:ahLst/>
              <a:cxnLst/>
              <a:rect l="l" t="t" r="r" b="b"/>
              <a:pathLst>
                <a:path w="1306" h="3088" extrusionOk="0">
                  <a:moveTo>
                    <a:pt x="657" y="1"/>
                  </a:moveTo>
                  <a:cubicBezTo>
                    <a:pt x="297" y="1"/>
                    <a:pt x="0" y="685"/>
                    <a:pt x="0" y="1540"/>
                  </a:cubicBezTo>
                  <a:cubicBezTo>
                    <a:pt x="0" y="2395"/>
                    <a:pt x="297" y="3088"/>
                    <a:pt x="657" y="3088"/>
                  </a:cubicBezTo>
                  <a:cubicBezTo>
                    <a:pt x="1017" y="3088"/>
                    <a:pt x="1305" y="2395"/>
                    <a:pt x="1305" y="1540"/>
                  </a:cubicBezTo>
                  <a:cubicBezTo>
                    <a:pt x="1305" y="694"/>
                    <a:pt x="1017" y="1"/>
                    <a:pt x="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1" name="Google Shape;5071;p51"/>
            <p:cNvSpPr/>
            <p:nvPr/>
          </p:nvSpPr>
          <p:spPr>
            <a:xfrm>
              <a:off x="2538850" y="2699500"/>
              <a:ext cx="32650" cy="77200"/>
            </a:xfrm>
            <a:custGeom>
              <a:avLst/>
              <a:gdLst/>
              <a:ahLst/>
              <a:cxnLst/>
              <a:rect l="l" t="t" r="r" b="b"/>
              <a:pathLst>
                <a:path w="1306" h="3088" extrusionOk="0">
                  <a:moveTo>
                    <a:pt x="657" y="0"/>
                  </a:moveTo>
                  <a:cubicBezTo>
                    <a:pt x="288" y="0"/>
                    <a:pt x="0" y="693"/>
                    <a:pt x="0" y="1549"/>
                  </a:cubicBezTo>
                  <a:cubicBezTo>
                    <a:pt x="0" y="2395"/>
                    <a:pt x="297" y="3088"/>
                    <a:pt x="657" y="3088"/>
                  </a:cubicBezTo>
                  <a:cubicBezTo>
                    <a:pt x="1017" y="3088"/>
                    <a:pt x="1305" y="2395"/>
                    <a:pt x="1305" y="1549"/>
                  </a:cubicBezTo>
                  <a:cubicBezTo>
                    <a:pt x="1305" y="693"/>
                    <a:pt x="1017" y="0"/>
                    <a:pt x="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2" name="Google Shape;5072;p51"/>
            <p:cNvSpPr/>
            <p:nvPr/>
          </p:nvSpPr>
          <p:spPr>
            <a:xfrm>
              <a:off x="2647300" y="2676325"/>
              <a:ext cx="32650" cy="77200"/>
            </a:xfrm>
            <a:custGeom>
              <a:avLst/>
              <a:gdLst/>
              <a:ahLst/>
              <a:cxnLst/>
              <a:rect l="l" t="t" r="r" b="b"/>
              <a:pathLst>
                <a:path w="1306" h="3088" extrusionOk="0">
                  <a:moveTo>
                    <a:pt x="648" y="0"/>
                  </a:moveTo>
                  <a:cubicBezTo>
                    <a:pt x="288" y="0"/>
                    <a:pt x="0" y="693"/>
                    <a:pt x="0" y="1548"/>
                  </a:cubicBezTo>
                  <a:cubicBezTo>
                    <a:pt x="0" y="2395"/>
                    <a:pt x="288" y="3088"/>
                    <a:pt x="657" y="3088"/>
                  </a:cubicBezTo>
                  <a:cubicBezTo>
                    <a:pt x="1017" y="3088"/>
                    <a:pt x="1305" y="2395"/>
                    <a:pt x="1305" y="1548"/>
                  </a:cubicBezTo>
                  <a:cubicBezTo>
                    <a:pt x="1305" y="693"/>
                    <a:pt x="1008" y="0"/>
                    <a:pt x="6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3" name="Google Shape;5073;p51"/>
            <p:cNvSpPr/>
            <p:nvPr/>
          </p:nvSpPr>
          <p:spPr>
            <a:xfrm>
              <a:off x="2671825" y="2688250"/>
              <a:ext cx="22975" cy="53800"/>
            </a:xfrm>
            <a:custGeom>
              <a:avLst/>
              <a:gdLst/>
              <a:ahLst/>
              <a:cxnLst/>
              <a:rect l="l" t="t" r="r" b="b"/>
              <a:pathLst>
                <a:path w="919" h="2152" extrusionOk="0">
                  <a:moveTo>
                    <a:pt x="459" y="0"/>
                  </a:moveTo>
                  <a:cubicBezTo>
                    <a:pt x="207" y="0"/>
                    <a:pt x="0" y="477"/>
                    <a:pt x="0" y="1071"/>
                  </a:cubicBezTo>
                  <a:cubicBezTo>
                    <a:pt x="0" y="1675"/>
                    <a:pt x="207" y="2152"/>
                    <a:pt x="459" y="2152"/>
                  </a:cubicBezTo>
                  <a:cubicBezTo>
                    <a:pt x="711" y="2152"/>
                    <a:pt x="918" y="1675"/>
                    <a:pt x="918" y="1071"/>
                  </a:cubicBezTo>
                  <a:cubicBezTo>
                    <a:pt x="918" y="477"/>
                    <a:pt x="711" y="0"/>
                    <a:pt x="4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4" name="Google Shape;5074;p51"/>
            <p:cNvSpPr/>
            <p:nvPr/>
          </p:nvSpPr>
          <p:spPr>
            <a:xfrm>
              <a:off x="2723575" y="2681500"/>
              <a:ext cx="22975" cy="54025"/>
            </a:xfrm>
            <a:custGeom>
              <a:avLst/>
              <a:gdLst/>
              <a:ahLst/>
              <a:cxnLst/>
              <a:rect l="l" t="t" r="r" b="b"/>
              <a:pathLst>
                <a:path w="919" h="2161" extrusionOk="0">
                  <a:moveTo>
                    <a:pt x="460" y="0"/>
                  </a:moveTo>
                  <a:cubicBezTo>
                    <a:pt x="208" y="0"/>
                    <a:pt x="1" y="486"/>
                    <a:pt x="1" y="1080"/>
                  </a:cubicBezTo>
                  <a:cubicBezTo>
                    <a:pt x="1" y="1675"/>
                    <a:pt x="208" y="2161"/>
                    <a:pt x="460" y="2161"/>
                  </a:cubicBezTo>
                  <a:cubicBezTo>
                    <a:pt x="712" y="2161"/>
                    <a:pt x="919" y="1675"/>
                    <a:pt x="919" y="1080"/>
                  </a:cubicBezTo>
                  <a:cubicBezTo>
                    <a:pt x="919" y="486"/>
                    <a:pt x="712" y="0"/>
                    <a:pt x="4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5" name="Google Shape;5075;p51"/>
            <p:cNvSpPr/>
            <p:nvPr/>
          </p:nvSpPr>
          <p:spPr>
            <a:xfrm>
              <a:off x="2553925" y="2798725"/>
              <a:ext cx="32650" cy="77200"/>
            </a:xfrm>
            <a:custGeom>
              <a:avLst/>
              <a:gdLst/>
              <a:ahLst/>
              <a:cxnLst/>
              <a:rect l="l" t="t" r="r" b="b"/>
              <a:pathLst>
                <a:path w="1306" h="3088" extrusionOk="0">
                  <a:moveTo>
                    <a:pt x="648" y="1"/>
                  </a:moveTo>
                  <a:cubicBezTo>
                    <a:pt x="288" y="1"/>
                    <a:pt x="0" y="694"/>
                    <a:pt x="0" y="1540"/>
                  </a:cubicBezTo>
                  <a:cubicBezTo>
                    <a:pt x="0" y="2395"/>
                    <a:pt x="288" y="3088"/>
                    <a:pt x="648" y="3088"/>
                  </a:cubicBezTo>
                  <a:cubicBezTo>
                    <a:pt x="1017" y="3088"/>
                    <a:pt x="1305" y="2395"/>
                    <a:pt x="1305" y="1540"/>
                  </a:cubicBezTo>
                  <a:cubicBezTo>
                    <a:pt x="1305" y="694"/>
                    <a:pt x="1017" y="1"/>
                    <a:pt x="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6" name="Google Shape;5076;p51"/>
            <p:cNvSpPr/>
            <p:nvPr/>
          </p:nvSpPr>
          <p:spPr>
            <a:xfrm>
              <a:off x="2482125" y="2773050"/>
              <a:ext cx="105350" cy="90750"/>
            </a:xfrm>
            <a:custGeom>
              <a:avLst/>
              <a:gdLst/>
              <a:ahLst/>
              <a:cxnLst/>
              <a:rect l="l" t="t" r="r" b="b"/>
              <a:pathLst>
                <a:path w="4214" h="3630" extrusionOk="0">
                  <a:moveTo>
                    <a:pt x="411" y="1"/>
                  </a:moveTo>
                  <a:cubicBezTo>
                    <a:pt x="359" y="1"/>
                    <a:pt x="318" y="10"/>
                    <a:pt x="289" y="29"/>
                  </a:cubicBezTo>
                  <a:cubicBezTo>
                    <a:pt x="1" y="209"/>
                    <a:pt x="883" y="1334"/>
                    <a:pt x="1468" y="1946"/>
                  </a:cubicBezTo>
                  <a:cubicBezTo>
                    <a:pt x="2249" y="2768"/>
                    <a:pt x="3421" y="3629"/>
                    <a:pt x="3852" y="3629"/>
                  </a:cubicBezTo>
                  <a:cubicBezTo>
                    <a:pt x="3888" y="3629"/>
                    <a:pt x="3918" y="3623"/>
                    <a:pt x="3943" y="3611"/>
                  </a:cubicBezTo>
                  <a:cubicBezTo>
                    <a:pt x="4213" y="3476"/>
                    <a:pt x="3727" y="2549"/>
                    <a:pt x="3223" y="1919"/>
                  </a:cubicBezTo>
                  <a:cubicBezTo>
                    <a:pt x="2343" y="827"/>
                    <a:pt x="903" y="1"/>
                    <a:pt x="4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7" name="Google Shape;5077;p51"/>
            <p:cNvSpPr/>
            <p:nvPr/>
          </p:nvSpPr>
          <p:spPr>
            <a:xfrm>
              <a:off x="2805925" y="2761825"/>
              <a:ext cx="29725" cy="95650"/>
            </a:xfrm>
            <a:custGeom>
              <a:avLst/>
              <a:gdLst/>
              <a:ahLst/>
              <a:cxnLst/>
              <a:rect l="l" t="t" r="r" b="b"/>
              <a:pathLst>
                <a:path w="1189" h="3826" extrusionOk="0">
                  <a:moveTo>
                    <a:pt x="595" y="1"/>
                  </a:moveTo>
                  <a:cubicBezTo>
                    <a:pt x="262" y="1"/>
                    <a:pt x="1" y="865"/>
                    <a:pt x="1" y="1918"/>
                  </a:cubicBezTo>
                  <a:cubicBezTo>
                    <a:pt x="1" y="2971"/>
                    <a:pt x="262" y="3826"/>
                    <a:pt x="595" y="3826"/>
                  </a:cubicBezTo>
                  <a:cubicBezTo>
                    <a:pt x="919" y="3826"/>
                    <a:pt x="1189" y="2971"/>
                    <a:pt x="1189" y="1918"/>
                  </a:cubicBezTo>
                  <a:cubicBezTo>
                    <a:pt x="1189" y="856"/>
                    <a:pt x="919" y="1"/>
                    <a:pt x="5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8" name="Google Shape;5078;p51"/>
            <p:cNvSpPr/>
            <p:nvPr/>
          </p:nvSpPr>
          <p:spPr>
            <a:xfrm>
              <a:off x="2758225" y="2776225"/>
              <a:ext cx="39400" cy="78325"/>
            </a:xfrm>
            <a:custGeom>
              <a:avLst/>
              <a:gdLst/>
              <a:ahLst/>
              <a:cxnLst/>
              <a:rect l="l" t="t" r="r" b="b"/>
              <a:pathLst>
                <a:path w="1576" h="3133" extrusionOk="0">
                  <a:moveTo>
                    <a:pt x="784" y="1"/>
                  </a:moveTo>
                  <a:cubicBezTo>
                    <a:pt x="352" y="1"/>
                    <a:pt x="1" y="703"/>
                    <a:pt x="1" y="1567"/>
                  </a:cubicBezTo>
                  <a:cubicBezTo>
                    <a:pt x="1" y="2431"/>
                    <a:pt x="352" y="3133"/>
                    <a:pt x="784" y="3133"/>
                  </a:cubicBezTo>
                  <a:cubicBezTo>
                    <a:pt x="1216" y="3133"/>
                    <a:pt x="1576" y="2431"/>
                    <a:pt x="1576" y="1567"/>
                  </a:cubicBezTo>
                  <a:cubicBezTo>
                    <a:pt x="1576" y="703"/>
                    <a:pt x="1225" y="1"/>
                    <a:pt x="7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9" name="Google Shape;5079;p51"/>
            <p:cNvSpPr/>
            <p:nvPr/>
          </p:nvSpPr>
          <p:spPr>
            <a:xfrm>
              <a:off x="2788600" y="2770375"/>
              <a:ext cx="39400" cy="78550"/>
            </a:xfrm>
            <a:custGeom>
              <a:avLst/>
              <a:gdLst/>
              <a:ahLst/>
              <a:cxnLst/>
              <a:rect l="l" t="t" r="r" b="b"/>
              <a:pathLst>
                <a:path w="1576" h="3142" extrusionOk="0">
                  <a:moveTo>
                    <a:pt x="793" y="1"/>
                  </a:moveTo>
                  <a:cubicBezTo>
                    <a:pt x="352" y="1"/>
                    <a:pt x="1" y="703"/>
                    <a:pt x="1" y="1576"/>
                  </a:cubicBezTo>
                  <a:cubicBezTo>
                    <a:pt x="1" y="2440"/>
                    <a:pt x="352" y="3142"/>
                    <a:pt x="793" y="3142"/>
                  </a:cubicBezTo>
                  <a:cubicBezTo>
                    <a:pt x="1225" y="3142"/>
                    <a:pt x="1576" y="2440"/>
                    <a:pt x="1576" y="1576"/>
                  </a:cubicBezTo>
                  <a:cubicBezTo>
                    <a:pt x="1576" y="712"/>
                    <a:pt x="1225" y="1"/>
                    <a:pt x="7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0" name="Google Shape;5080;p51"/>
            <p:cNvSpPr/>
            <p:nvPr/>
          </p:nvSpPr>
          <p:spPr>
            <a:xfrm>
              <a:off x="2778025" y="2747650"/>
              <a:ext cx="39400" cy="78325"/>
            </a:xfrm>
            <a:custGeom>
              <a:avLst/>
              <a:gdLst/>
              <a:ahLst/>
              <a:cxnLst/>
              <a:rect l="l" t="t" r="r" b="b"/>
              <a:pathLst>
                <a:path w="1576" h="3133" extrusionOk="0">
                  <a:moveTo>
                    <a:pt x="784" y="1"/>
                  </a:moveTo>
                  <a:cubicBezTo>
                    <a:pt x="352" y="1"/>
                    <a:pt x="1" y="703"/>
                    <a:pt x="1" y="1567"/>
                  </a:cubicBezTo>
                  <a:cubicBezTo>
                    <a:pt x="1" y="2431"/>
                    <a:pt x="352" y="3133"/>
                    <a:pt x="784" y="3133"/>
                  </a:cubicBezTo>
                  <a:cubicBezTo>
                    <a:pt x="1216" y="3133"/>
                    <a:pt x="1576" y="2431"/>
                    <a:pt x="1576" y="1567"/>
                  </a:cubicBezTo>
                  <a:cubicBezTo>
                    <a:pt x="1576" y="703"/>
                    <a:pt x="1216" y="1"/>
                    <a:pt x="7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1" name="Google Shape;5081;p51"/>
            <p:cNvSpPr/>
            <p:nvPr/>
          </p:nvSpPr>
          <p:spPr>
            <a:xfrm>
              <a:off x="2792875" y="2684175"/>
              <a:ext cx="68200" cy="83875"/>
            </a:xfrm>
            <a:custGeom>
              <a:avLst/>
              <a:gdLst/>
              <a:ahLst/>
              <a:cxnLst/>
              <a:rect l="l" t="t" r="r" b="b"/>
              <a:pathLst>
                <a:path w="2728" h="3355" extrusionOk="0">
                  <a:moveTo>
                    <a:pt x="2135" y="0"/>
                  </a:moveTo>
                  <a:cubicBezTo>
                    <a:pt x="1998" y="0"/>
                    <a:pt x="1852" y="241"/>
                    <a:pt x="685" y="2153"/>
                  </a:cubicBezTo>
                  <a:cubicBezTo>
                    <a:pt x="109" y="3089"/>
                    <a:pt x="1" y="3269"/>
                    <a:pt x="100" y="3332"/>
                  </a:cubicBezTo>
                  <a:cubicBezTo>
                    <a:pt x="124" y="3347"/>
                    <a:pt x="161" y="3354"/>
                    <a:pt x="207" y="3354"/>
                  </a:cubicBezTo>
                  <a:cubicBezTo>
                    <a:pt x="602" y="3354"/>
                    <a:pt x="1706" y="2820"/>
                    <a:pt x="2197" y="1991"/>
                  </a:cubicBezTo>
                  <a:cubicBezTo>
                    <a:pt x="2728" y="1108"/>
                    <a:pt x="2458" y="46"/>
                    <a:pt x="2152" y="1"/>
                  </a:cubicBezTo>
                  <a:cubicBezTo>
                    <a:pt x="2146" y="1"/>
                    <a:pt x="2141" y="0"/>
                    <a:pt x="21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2" name="Google Shape;5082;p51"/>
            <p:cNvSpPr/>
            <p:nvPr/>
          </p:nvSpPr>
          <p:spPr>
            <a:xfrm>
              <a:off x="2819425" y="2741275"/>
              <a:ext cx="95225" cy="53025"/>
            </a:xfrm>
            <a:custGeom>
              <a:avLst/>
              <a:gdLst/>
              <a:ahLst/>
              <a:cxnLst/>
              <a:rect l="l" t="t" r="r" b="b"/>
              <a:pathLst>
                <a:path w="3809" h="2121" extrusionOk="0">
                  <a:moveTo>
                    <a:pt x="3330" y="1"/>
                  </a:moveTo>
                  <a:cubicBezTo>
                    <a:pt x="3020" y="1"/>
                    <a:pt x="2537" y="169"/>
                    <a:pt x="2359" y="238"/>
                  </a:cubicBezTo>
                  <a:cubicBezTo>
                    <a:pt x="1027" y="697"/>
                    <a:pt x="1" y="1750"/>
                    <a:pt x="280" y="2038"/>
                  </a:cubicBezTo>
                  <a:cubicBezTo>
                    <a:pt x="335" y="2095"/>
                    <a:pt x="448" y="2121"/>
                    <a:pt x="598" y="2121"/>
                  </a:cubicBezTo>
                  <a:cubicBezTo>
                    <a:pt x="1041" y="2121"/>
                    <a:pt x="1808" y="1897"/>
                    <a:pt x="2359" y="1588"/>
                  </a:cubicBezTo>
                  <a:cubicBezTo>
                    <a:pt x="3214" y="1102"/>
                    <a:pt x="3808" y="274"/>
                    <a:pt x="3556" y="58"/>
                  </a:cubicBezTo>
                  <a:cubicBezTo>
                    <a:pt x="3507" y="17"/>
                    <a:pt x="3427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3" name="Google Shape;5083;p51"/>
            <p:cNvSpPr/>
            <p:nvPr/>
          </p:nvSpPr>
          <p:spPr>
            <a:xfrm>
              <a:off x="2804350" y="2789750"/>
              <a:ext cx="110075" cy="48200"/>
            </a:xfrm>
            <a:custGeom>
              <a:avLst/>
              <a:gdLst/>
              <a:ahLst/>
              <a:cxnLst/>
              <a:rect l="l" t="t" r="r" b="b"/>
              <a:pathLst>
                <a:path w="4403" h="1928" extrusionOk="0">
                  <a:moveTo>
                    <a:pt x="3830" y="0"/>
                  </a:moveTo>
                  <a:cubicBezTo>
                    <a:pt x="3622" y="0"/>
                    <a:pt x="3267" y="79"/>
                    <a:pt x="2620" y="351"/>
                  </a:cubicBezTo>
                  <a:cubicBezTo>
                    <a:pt x="1432" y="846"/>
                    <a:pt x="1" y="1692"/>
                    <a:pt x="172" y="1899"/>
                  </a:cubicBezTo>
                  <a:cubicBezTo>
                    <a:pt x="188" y="1919"/>
                    <a:pt x="216" y="1928"/>
                    <a:pt x="258" y="1928"/>
                  </a:cubicBezTo>
                  <a:cubicBezTo>
                    <a:pt x="469" y="1928"/>
                    <a:pt x="1056" y="1703"/>
                    <a:pt x="2620" y="1404"/>
                  </a:cubicBezTo>
                  <a:cubicBezTo>
                    <a:pt x="3538" y="1233"/>
                    <a:pt x="4006" y="1179"/>
                    <a:pt x="4213" y="873"/>
                  </a:cubicBezTo>
                  <a:cubicBezTo>
                    <a:pt x="4402" y="612"/>
                    <a:pt x="4348" y="198"/>
                    <a:pt x="4069" y="54"/>
                  </a:cubicBezTo>
                  <a:cubicBezTo>
                    <a:pt x="4017" y="25"/>
                    <a:pt x="3946" y="0"/>
                    <a:pt x="38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4" name="Google Shape;5084;p51"/>
            <p:cNvSpPr/>
            <p:nvPr/>
          </p:nvSpPr>
          <p:spPr>
            <a:xfrm>
              <a:off x="2750125" y="2698375"/>
              <a:ext cx="19600" cy="59425"/>
            </a:xfrm>
            <a:custGeom>
              <a:avLst/>
              <a:gdLst/>
              <a:ahLst/>
              <a:cxnLst/>
              <a:rect l="l" t="t" r="r" b="b"/>
              <a:pathLst>
                <a:path w="784" h="2377" extrusionOk="0">
                  <a:moveTo>
                    <a:pt x="388" y="0"/>
                  </a:moveTo>
                  <a:cubicBezTo>
                    <a:pt x="172" y="0"/>
                    <a:pt x="1" y="531"/>
                    <a:pt x="1" y="1189"/>
                  </a:cubicBezTo>
                  <a:cubicBezTo>
                    <a:pt x="1" y="1846"/>
                    <a:pt x="172" y="2377"/>
                    <a:pt x="388" y="2377"/>
                  </a:cubicBezTo>
                  <a:cubicBezTo>
                    <a:pt x="604" y="2377"/>
                    <a:pt x="784" y="1846"/>
                    <a:pt x="784" y="1189"/>
                  </a:cubicBezTo>
                  <a:cubicBezTo>
                    <a:pt x="784" y="531"/>
                    <a:pt x="604" y="0"/>
                    <a:pt x="3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5" name="Google Shape;5085;p51"/>
            <p:cNvSpPr/>
            <p:nvPr/>
          </p:nvSpPr>
          <p:spPr>
            <a:xfrm>
              <a:off x="2678800" y="2733025"/>
              <a:ext cx="21400" cy="43225"/>
            </a:xfrm>
            <a:custGeom>
              <a:avLst/>
              <a:gdLst/>
              <a:ahLst/>
              <a:cxnLst/>
              <a:rect l="l" t="t" r="r" b="b"/>
              <a:pathLst>
                <a:path w="856" h="1729" extrusionOk="0">
                  <a:moveTo>
                    <a:pt x="423" y="1"/>
                  </a:moveTo>
                  <a:cubicBezTo>
                    <a:pt x="189" y="1"/>
                    <a:pt x="0" y="388"/>
                    <a:pt x="0" y="865"/>
                  </a:cubicBezTo>
                  <a:cubicBezTo>
                    <a:pt x="0" y="1342"/>
                    <a:pt x="189" y="1729"/>
                    <a:pt x="423" y="1729"/>
                  </a:cubicBezTo>
                  <a:cubicBezTo>
                    <a:pt x="666" y="1729"/>
                    <a:pt x="855" y="1342"/>
                    <a:pt x="855" y="865"/>
                  </a:cubicBezTo>
                  <a:cubicBezTo>
                    <a:pt x="855" y="388"/>
                    <a:pt x="666" y="1"/>
                    <a:pt x="4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6" name="Google Shape;5086;p51"/>
            <p:cNvSpPr/>
            <p:nvPr/>
          </p:nvSpPr>
          <p:spPr>
            <a:xfrm>
              <a:off x="2694550" y="2693875"/>
              <a:ext cx="11500" cy="22975"/>
            </a:xfrm>
            <a:custGeom>
              <a:avLst/>
              <a:gdLst/>
              <a:ahLst/>
              <a:cxnLst/>
              <a:rect l="l" t="t" r="r" b="b"/>
              <a:pathLst>
                <a:path w="460" h="919" extrusionOk="0">
                  <a:moveTo>
                    <a:pt x="225" y="0"/>
                  </a:moveTo>
                  <a:cubicBezTo>
                    <a:pt x="99" y="0"/>
                    <a:pt x="0" y="207"/>
                    <a:pt x="0" y="459"/>
                  </a:cubicBezTo>
                  <a:cubicBezTo>
                    <a:pt x="0" y="711"/>
                    <a:pt x="99" y="918"/>
                    <a:pt x="225" y="918"/>
                  </a:cubicBezTo>
                  <a:cubicBezTo>
                    <a:pt x="360" y="918"/>
                    <a:pt x="459" y="711"/>
                    <a:pt x="459" y="459"/>
                  </a:cubicBezTo>
                  <a:cubicBezTo>
                    <a:pt x="459" y="207"/>
                    <a:pt x="360" y="0"/>
                    <a:pt x="2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7" name="Google Shape;5087;p51"/>
            <p:cNvSpPr/>
            <p:nvPr/>
          </p:nvSpPr>
          <p:spPr>
            <a:xfrm>
              <a:off x="2716600" y="2712775"/>
              <a:ext cx="18475" cy="43225"/>
            </a:xfrm>
            <a:custGeom>
              <a:avLst/>
              <a:gdLst/>
              <a:ahLst/>
              <a:cxnLst/>
              <a:rect l="l" t="t" r="r" b="b"/>
              <a:pathLst>
                <a:path w="739" h="1729" extrusionOk="0">
                  <a:moveTo>
                    <a:pt x="370" y="0"/>
                  </a:moveTo>
                  <a:cubicBezTo>
                    <a:pt x="172" y="0"/>
                    <a:pt x="1" y="388"/>
                    <a:pt x="1" y="865"/>
                  </a:cubicBezTo>
                  <a:cubicBezTo>
                    <a:pt x="1" y="1342"/>
                    <a:pt x="172" y="1729"/>
                    <a:pt x="370" y="1729"/>
                  </a:cubicBezTo>
                  <a:cubicBezTo>
                    <a:pt x="577" y="1729"/>
                    <a:pt x="739" y="1342"/>
                    <a:pt x="739" y="865"/>
                  </a:cubicBezTo>
                  <a:cubicBezTo>
                    <a:pt x="739" y="388"/>
                    <a:pt x="577" y="0"/>
                    <a:pt x="3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8" name="Google Shape;5088;p51"/>
            <p:cNvSpPr/>
            <p:nvPr/>
          </p:nvSpPr>
          <p:spPr>
            <a:xfrm>
              <a:off x="2706025" y="2754625"/>
              <a:ext cx="9025" cy="19150"/>
            </a:xfrm>
            <a:custGeom>
              <a:avLst/>
              <a:gdLst/>
              <a:ahLst/>
              <a:cxnLst/>
              <a:rect l="l" t="t" r="r" b="b"/>
              <a:pathLst>
                <a:path w="361" h="766" extrusionOk="0">
                  <a:moveTo>
                    <a:pt x="181" y="1"/>
                  </a:moveTo>
                  <a:cubicBezTo>
                    <a:pt x="81" y="1"/>
                    <a:pt x="0" y="172"/>
                    <a:pt x="0" y="379"/>
                  </a:cubicBezTo>
                  <a:cubicBezTo>
                    <a:pt x="0" y="595"/>
                    <a:pt x="81" y="766"/>
                    <a:pt x="181" y="766"/>
                  </a:cubicBezTo>
                  <a:cubicBezTo>
                    <a:pt x="280" y="766"/>
                    <a:pt x="361" y="595"/>
                    <a:pt x="361" y="379"/>
                  </a:cubicBezTo>
                  <a:cubicBezTo>
                    <a:pt x="361" y="172"/>
                    <a:pt x="280" y="1"/>
                    <a:pt x="181" y="1"/>
                  </a:cubicBezTo>
                  <a:close/>
                </a:path>
              </a:pathLst>
            </a:custGeom>
            <a:solidFill>
              <a:srgbClr val="A1A8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9" name="Google Shape;5089;p51"/>
            <p:cNvSpPr/>
            <p:nvPr/>
          </p:nvSpPr>
          <p:spPr>
            <a:xfrm>
              <a:off x="2639200" y="2728075"/>
              <a:ext cx="22975" cy="41200"/>
            </a:xfrm>
            <a:custGeom>
              <a:avLst/>
              <a:gdLst/>
              <a:ahLst/>
              <a:cxnLst/>
              <a:rect l="l" t="t" r="r" b="b"/>
              <a:pathLst>
                <a:path w="919" h="1648" extrusionOk="0">
                  <a:moveTo>
                    <a:pt x="459" y="1"/>
                  </a:moveTo>
                  <a:cubicBezTo>
                    <a:pt x="207" y="1"/>
                    <a:pt x="0" y="370"/>
                    <a:pt x="0" y="829"/>
                  </a:cubicBezTo>
                  <a:cubicBezTo>
                    <a:pt x="0" y="1279"/>
                    <a:pt x="207" y="1648"/>
                    <a:pt x="459" y="1648"/>
                  </a:cubicBezTo>
                  <a:cubicBezTo>
                    <a:pt x="711" y="1648"/>
                    <a:pt x="918" y="1279"/>
                    <a:pt x="918" y="829"/>
                  </a:cubicBezTo>
                  <a:cubicBezTo>
                    <a:pt x="918" y="379"/>
                    <a:pt x="711" y="1"/>
                    <a:pt x="4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0" name="Google Shape;5090;p51"/>
            <p:cNvSpPr/>
            <p:nvPr/>
          </p:nvSpPr>
          <p:spPr>
            <a:xfrm>
              <a:off x="2671825" y="2720875"/>
              <a:ext cx="4075" cy="9700"/>
            </a:xfrm>
            <a:custGeom>
              <a:avLst/>
              <a:gdLst/>
              <a:ahLst/>
              <a:cxnLst/>
              <a:rect l="l" t="t" r="r" b="b"/>
              <a:pathLst>
                <a:path w="163" h="388" extrusionOk="0">
                  <a:moveTo>
                    <a:pt x="81" y="0"/>
                  </a:moveTo>
                  <a:cubicBezTo>
                    <a:pt x="36" y="0"/>
                    <a:pt x="0" y="91"/>
                    <a:pt x="0" y="190"/>
                  </a:cubicBezTo>
                  <a:cubicBezTo>
                    <a:pt x="0" y="298"/>
                    <a:pt x="45" y="388"/>
                    <a:pt x="81" y="388"/>
                  </a:cubicBezTo>
                  <a:cubicBezTo>
                    <a:pt x="126" y="388"/>
                    <a:pt x="162" y="298"/>
                    <a:pt x="162" y="190"/>
                  </a:cubicBezTo>
                  <a:cubicBezTo>
                    <a:pt x="162" y="91"/>
                    <a:pt x="126" y="0"/>
                    <a:pt x="81" y="0"/>
                  </a:cubicBezTo>
                  <a:close/>
                </a:path>
              </a:pathLst>
            </a:custGeom>
            <a:solidFill>
              <a:srgbClr val="A1A8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1" name="Google Shape;5091;p51"/>
            <p:cNvSpPr/>
            <p:nvPr/>
          </p:nvSpPr>
          <p:spPr>
            <a:xfrm>
              <a:off x="2669125" y="2658100"/>
              <a:ext cx="16900" cy="26125"/>
            </a:xfrm>
            <a:custGeom>
              <a:avLst/>
              <a:gdLst/>
              <a:ahLst/>
              <a:cxnLst/>
              <a:rect l="l" t="t" r="r" b="b"/>
              <a:pathLst>
                <a:path w="676" h="1045" extrusionOk="0">
                  <a:moveTo>
                    <a:pt x="333" y="0"/>
                  </a:moveTo>
                  <a:cubicBezTo>
                    <a:pt x="144" y="0"/>
                    <a:pt x="0" y="234"/>
                    <a:pt x="0" y="522"/>
                  </a:cubicBezTo>
                  <a:cubicBezTo>
                    <a:pt x="0" y="810"/>
                    <a:pt x="144" y="1044"/>
                    <a:pt x="333" y="1044"/>
                  </a:cubicBezTo>
                  <a:cubicBezTo>
                    <a:pt x="522" y="1044"/>
                    <a:pt x="675" y="810"/>
                    <a:pt x="675" y="522"/>
                  </a:cubicBezTo>
                  <a:cubicBezTo>
                    <a:pt x="675" y="234"/>
                    <a:pt x="522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2" name="Google Shape;5092;p51"/>
            <p:cNvSpPr/>
            <p:nvPr/>
          </p:nvSpPr>
          <p:spPr>
            <a:xfrm>
              <a:off x="2648200" y="2629525"/>
              <a:ext cx="15550" cy="26575"/>
            </a:xfrm>
            <a:custGeom>
              <a:avLst/>
              <a:gdLst/>
              <a:ahLst/>
              <a:cxnLst/>
              <a:rect l="l" t="t" r="r" b="b"/>
              <a:pathLst>
                <a:path w="622" h="1063" extrusionOk="0">
                  <a:moveTo>
                    <a:pt x="306" y="0"/>
                  </a:moveTo>
                  <a:cubicBezTo>
                    <a:pt x="135" y="0"/>
                    <a:pt x="0" y="243"/>
                    <a:pt x="0" y="531"/>
                  </a:cubicBezTo>
                  <a:cubicBezTo>
                    <a:pt x="0" y="828"/>
                    <a:pt x="135" y="1062"/>
                    <a:pt x="306" y="1062"/>
                  </a:cubicBezTo>
                  <a:cubicBezTo>
                    <a:pt x="477" y="1062"/>
                    <a:pt x="621" y="828"/>
                    <a:pt x="621" y="531"/>
                  </a:cubicBezTo>
                  <a:cubicBezTo>
                    <a:pt x="621" y="243"/>
                    <a:pt x="477" y="0"/>
                    <a:pt x="3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3" name="Google Shape;5093;p51"/>
            <p:cNvSpPr/>
            <p:nvPr/>
          </p:nvSpPr>
          <p:spPr>
            <a:xfrm>
              <a:off x="2715475" y="2645950"/>
              <a:ext cx="17575" cy="29050"/>
            </a:xfrm>
            <a:custGeom>
              <a:avLst/>
              <a:gdLst/>
              <a:ahLst/>
              <a:cxnLst/>
              <a:rect l="l" t="t" r="r" b="b"/>
              <a:pathLst>
                <a:path w="703" h="1162" extrusionOk="0">
                  <a:moveTo>
                    <a:pt x="352" y="0"/>
                  </a:moveTo>
                  <a:cubicBezTo>
                    <a:pt x="163" y="0"/>
                    <a:pt x="1" y="261"/>
                    <a:pt x="1" y="576"/>
                  </a:cubicBezTo>
                  <a:cubicBezTo>
                    <a:pt x="1" y="900"/>
                    <a:pt x="163" y="1161"/>
                    <a:pt x="352" y="1161"/>
                  </a:cubicBezTo>
                  <a:cubicBezTo>
                    <a:pt x="541" y="1161"/>
                    <a:pt x="703" y="900"/>
                    <a:pt x="703" y="576"/>
                  </a:cubicBezTo>
                  <a:cubicBezTo>
                    <a:pt x="703" y="261"/>
                    <a:pt x="541" y="0"/>
                    <a:pt x="3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4" name="Google Shape;5094;p51"/>
            <p:cNvSpPr/>
            <p:nvPr/>
          </p:nvSpPr>
          <p:spPr>
            <a:xfrm>
              <a:off x="2746300" y="2669575"/>
              <a:ext cx="17350" cy="24325"/>
            </a:xfrm>
            <a:custGeom>
              <a:avLst/>
              <a:gdLst/>
              <a:ahLst/>
              <a:cxnLst/>
              <a:rect l="l" t="t" r="r" b="b"/>
              <a:pathLst>
                <a:path w="694" h="973" extrusionOk="0">
                  <a:moveTo>
                    <a:pt x="343" y="0"/>
                  </a:moveTo>
                  <a:cubicBezTo>
                    <a:pt x="154" y="0"/>
                    <a:pt x="1" y="216"/>
                    <a:pt x="1" y="486"/>
                  </a:cubicBezTo>
                  <a:cubicBezTo>
                    <a:pt x="1" y="747"/>
                    <a:pt x="154" y="972"/>
                    <a:pt x="343" y="972"/>
                  </a:cubicBezTo>
                  <a:cubicBezTo>
                    <a:pt x="532" y="972"/>
                    <a:pt x="694" y="747"/>
                    <a:pt x="694" y="486"/>
                  </a:cubicBezTo>
                  <a:cubicBezTo>
                    <a:pt x="694" y="216"/>
                    <a:pt x="532" y="0"/>
                    <a:pt x="3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5" name="Google Shape;5095;p51"/>
            <p:cNvSpPr/>
            <p:nvPr/>
          </p:nvSpPr>
          <p:spPr>
            <a:xfrm>
              <a:off x="2765425" y="2752600"/>
              <a:ext cx="6100" cy="16900"/>
            </a:xfrm>
            <a:custGeom>
              <a:avLst/>
              <a:gdLst/>
              <a:ahLst/>
              <a:cxnLst/>
              <a:rect l="l" t="t" r="r" b="b"/>
              <a:pathLst>
                <a:path w="244" h="676" extrusionOk="0">
                  <a:moveTo>
                    <a:pt x="127" y="1"/>
                  </a:moveTo>
                  <a:cubicBezTo>
                    <a:pt x="55" y="1"/>
                    <a:pt x="1" y="145"/>
                    <a:pt x="1" y="334"/>
                  </a:cubicBezTo>
                  <a:cubicBezTo>
                    <a:pt x="1" y="523"/>
                    <a:pt x="55" y="676"/>
                    <a:pt x="127" y="676"/>
                  </a:cubicBezTo>
                  <a:cubicBezTo>
                    <a:pt x="190" y="676"/>
                    <a:pt x="244" y="523"/>
                    <a:pt x="244" y="334"/>
                  </a:cubicBezTo>
                  <a:cubicBezTo>
                    <a:pt x="244" y="145"/>
                    <a:pt x="190" y="1"/>
                    <a:pt x="1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6" name="Google Shape;5096;p51"/>
            <p:cNvSpPr/>
            <p:nvPr/>
          </p:nvSpPr>
          <p:spPr>
            <a:xfrm>
              <a:off x="2767675" y="2781625"/>
              <a:ext cx="14425" cy="28150"/>
            </a:xfrm>
            <a:custGeom>
              <a:avLst/>
              <a:gdLst/>
              <a:ahLst/>
              <a:cxnLst/>
              <a:rect l="l" t="t" r="r" b="b"/>
              <a:pathLst>
                <a:path w="577" h="1126" extrusionOk="0">
                  <a:moveTo>
                    <a:pt x="289" y="1"/>
                  </a:moveTo>
                  <a:cubicBezTo>
                    <a:pt x="127" y="1"/>
                    <a:pt x="1" y="253"/>
                    <a:pt x="1" y="559"/>
                  </a:cubicBezTo>
                  <a:cubicBezTo>
                    <a:pt x="1" y="874"/>
                    <a:pt x="127" y="1126"/>
                    <a:pt x="289" y="1126"/>
                  </a:cubicBezTo>
                  <a:cubicBezTo>
                    <a:pt x="451" y="1126"/>
                    <a:pt x="577" y="874"/>
                    <a:pt x="577" y="559"/>
                  </a:cubicBezTo>
                  <a:cubicBezTo>
                    <a:pt x="577" y="253"/>
                    <a:pt x="451" y="1"/>
                    <a:pt x="2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7" name="Google Shape;5097;p51"/>
            <p:cNvSpPr/>
            <p:nvPr/>
          </p:nvSpPr>
          <p:spPr>
            <a:xfrm>
              <a:off x="2810200" y="2776225"/>
              <a:ext cx="19600" cy="31525"/>
            </a:xfrm>
            <a:custGeom>
              <a:avLst/>
              <a:gdLst/>
              <a:ahLst/>
              <a:cxnLst/>
              <a:rect l="l" t="t" r="r" b="b"/>
              <a:pathLst>
                <a:path w="784" h="1261" extrusionOk="0">
                  <a:moveTo>
                    <a:pt x="388" y="1"/>
                  </a:moveTo>
                  <a:cubicBezTo>
                    <a:pt x="172" y="1"/>
                    <a:pt x="1" y="280"/>
                    <a:pt x="1" y="631"/>
                  </a:cubicBezTo>
                  <a:cubicBezTo>
                    <a:pt x="1" y="982"/>
                    <a:pt x="172" y="1261"/>
                    <a:pt x="388" y="1261"/>
                  </a:cubicBezTo>
                  <a:cubicBezTo>
                    <a:pt x="604" y="1261"/>
                    <a:pt x="784" y="982"/>
                    <a:pt x="784" y="631"/>
                  </a:cubicBezTo>
                  <a:cubicBezTo>
                    <a:pt x="784" y="280"/>
                    <a:pt x="604" y="1"/>
                    <a:pt x="3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8" name="Google Shape;5098;p51"/>
            <p:cNvSpPr/>
            <p:nvPr/>
          </p:nvSpPr>
          <p:spPr>
            <a:xfrm>
              <a:off x="2787475" y="2698375"/>
              <a:ext cx="22525" cy="29725"/>
            </a:xfrm>
            <a:custGeom>
              <a:avLst/>
              <a:gdLst/>
              <a:ahLst/>
              <a:cxnLst/>
              <a:rect l="l" t="t" r="r" b="b"/>
              <a:pathLst>
                <a:path w="901" h="1189" extrusionOk="0">
                  <a:moveTo>
                    <a:pt x="451" y="0"/>
                  </a:moveTo>
                  <a:cubicBezTo>
                    <a:pt x="208" y="0"/>
                    <a:pt x="1" y="261"/>
                    <a:pt x="1" y="594"/>
                  </a:cubicBezTo>
                  <a:cubicBezTo>
                    <a:pt x="1" y="927"/>
                    <a:pt x="208" y="1189"/>
                    <a:pt x="451" y="1189"/>
                  </a:cubicBezTo>
                  <a:cubicBezTo>
                    <a:pt x="703" y="1189"/>
                    <a:pt x="901" y="927"/>
                    <a:pt x="901" y="594"/>
                  </a:cubicBezTo>
                  <a:cubicBezTo>
                    <a:pt x="901" y="261"/>
                    <a:pt x="703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9" name="Google Shape;5099;p51"/>
            <p:cNvSpPr/>
            <p:nvPr/>
          </p:nvSpPr>
          <p:spPr>
            <a:xfrm>
              <a:off x="2835625" y="2684200"/>
              <a:ext cx="16900" cy="39400"/>
            </a:xfrm>
            <a:custGeom>
              <a:avLst/>
              <a:gdLst/>
              <a:ahLst/>
              <a:cxnLst/>
              <a:rect l="l" t="t" r="r" b="b"/>
              <a:pathLst>
                <a:path w="676" h="1576" extrusionOk="0">
                  <a:moveTo>
                    <a:pt x="343" y="0"/>
                  </a:moveTo>
                  <a:cubicBezTo>
                    <a:pt x="154" y="0"/>
                    <a:pt x="1" y="360"/>
                    <a:pt x="1" y="792"/>
                  </a:cubicBezTo>
                  <a:cubicBezTo>
                    <a:pt x="1" y="1224"/>
                    <a:pt x="154" y="1576"/>
                    <a:pt x="343" y="1576"/>
                  </a:cubicBezTo>
                  <a:cubicBezTo>
                    <a:pt x="523" y="1576"/>
                    <a:pt x="676" y="1224"/>
                    <a:pt x="676" y="792"/>
                  </a:cubicBezTo>
                  <a:cubicBezTo>
                    <a:pt x="676" y="351"/>
                    <a:pt x="523" y="0"/>
                    <a:pt x="3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0" name="Google Shape;5100;p51"/>
            <p:cNvSpPr/>
            <p:nvPr/>
          </p:nvSpPr>
          <p:spPr>
            <a:xfrm>
              <a:off x="2529400" y="2751700"/>
              <a:ext cx="25675" cy="35125"/>
            </a:xfrm>
            <a:custGeom>
              <a:avLst/>
              <a:gdLst/>
              <a:ahLst/>
              <a:cxnLst/>
              <a:rect l="l" t="t" r="r" b="b"/>
              <a:pathLst>
                <a:path w="1027" h="1405" extrusionOk="0">
                  <a:moveTo>
                    <a:pt x="513" y="1"/>
                  </a:moveTo>
                  <a:cubicBezTo>
                    <a:pt x="225" y="1"/>
                    <a:pt x="0" y="316"/>
                    <a:pt x="0" y="703"/>
                  </a:cubicBezTo>
                  <a:cubicBezTo>
                    <a:pt x="0" y="1090"/>
                    <a:pt x="225" y="1405"/>
                    <a:pt x="513" y="1405"/>
                  </a:cubicBezTo>
                  <a:cubicBezTo>
                    <a:pt x="801" y="1405"/>
                    <a:pt x="1026" y="1090"/>
                    <a:pt x="1026" y="703"/>
                  </a:cubicBezTo>
                  <a:cubicBezTo>
                    <a:pt x="1026" y="316"/>
                    <a:pt x="801" y="1"/>
                    <a:pt x="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1" name="Google Shape;5101;p51"/>
            <p:cNvSpPr/>
            <p:nvPr/>
          </p:nvSpPr>
          <p:spPr>
            <a:xfrm>
              <a:off x="2561125" y="2723575"/>
              <a:ext cx="18250" cy="29050"/>
            </a:xfrm>
            <a:custGeom>
              <a:avLst/>
              <a:gdLst/>
              <a:ahLst/>
              <a:cxnLst/>
              <a:rect l="l" t="t" r="r" b="b"/>
              <a:pathLst>
                <a:path w="730" h="1162" extrusionOk="0">
                  <a:moveTo>
                    <a:pt x="360" y="1"/>
                  </a:moveTo>
                  <a:cubicBezTo>
                    <a:pt x="162" y="1"/>
                    <a:pt x="0" y="262"/>
                    <a:pt x="0" y="586"/>
                  </a:cubicBezTo>
                  <a:cubicBezTo>
                    <a:pt x="0" y="901"/>
                    <a:pt x="162" y="1162"/>
                    <a:pt x="360" y="1162"/>
                  </a:cubicBezTo>
                  <a:cubicBezTo>
                    <a:pt x="567" y="1162"/>
                    <a:pt x="729" y="901"/>
                    <a:pt x="729" y="586"/>
                  </a:cubicBezTo>
                  <a:cubicBezTo>
                    <a:pt x="729" y="262"/>
                    <a:pt x="567" y="1"/>
                    <a:pt x="3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2" name="Google Shape;5102;p51"/>
            <p:cNvSpPr/>
            <p:nvPr/>
          </p:nvSpPr>
          <p:spPr>
            <a:xfrm>
              <a:off x="2529400" y="2712775"/>
              <a:ext cx="14875" cy="22300"/>
            </a:xfrm>
            <a:custGeom>
              <a:avLst/>
              <a:gdLst/>
              <a:ahLst/>
              <a:cxnLst/>
              <a:rect l="l" t="t" r="r" b="b"/>
              <a:pathLst>
                <a:path w="595" h="892" extrusionOk="0">
                  <a:moveTo>
                    <a:pt x="297" y="0"/>
                  </a:moveTo>
                  <a:cubicBezTo>
                    <a:pt x="135" y="0"/>
                    <a:pt x="0" y="198"/>
                    <a:pt x="0" y="451"/>
                  </a:cubicBezTo>
                  <a:cubicBezTo>
                    <a:pt x="0" y="694"/>
                    <a:pt x="135" y="892"/>
                    <a:pt x="297" y="892"/>
                  </a:cubicBezTo>
                  <a:cubicBezTo>
                    <a:pt x="459" y="892"/>
                    <a:pt x="594" y="694"/>
                    <a:pt x="594" y="451"/>
                  </a:cubicBezTo>
                  <a:cubicBezTo>
                    <a:pt x="594" y="198"/>
                    <a:pt x="459" y="0"/>
                    <a:pt x="2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3" name="Google Shape;5103;p51"/>
            <p:cNvSpPr/>
            <p:nvPr/>
          </p:nvSpPr>
          <p:spPr>
            <a:xfrm>
              <a:off x="2609275" y="2764075"/>
              <a:ext cx="21175" cy="38050"/>
            </a:xfrm>
            <a:custGeom>
              <a:avLst/>
              <a:gdLst/>
              <a:ahLst/>
              <a:cxnLst/>
              <a:rect l="l" t="t" r="r" b="b"/>
              <a:pathLst>
                <a:path w="847" h="1522" extrusionOk="0">
                  <a:moveTo>
                    <a:pt x="423" y="1"/>
                  </a:moveTo>
                  <a:cubicBezTo>
                    <a:pt x="189" y="1"/>
                    <a:pt x="0" y="343"/>
                    <a:pt x="0" y="766"/>
                  </a:cubicBezTo>
                  <a:cubicBezTo>
                    <a:pt x="0" y="1189"/>
                    <a:pt x="189" y="1522"/>
                    <a:pt x="423" y="1522"/>
                  </a:cubicBezTo>
                  <a:cubicBezTo>
                    <a:pt x="657" y="1522"/>
                    <a:pt x="846" y="1180"/>
                    <a:pt x="846" y="766"/>
                  </a:cubicBezTo>
                  <a:cubicBezTo>
                    <a:pt x="846" y="343"/>
                    <a:pt x="657" y="1"/>
                    <a:pt x="4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4" name="Google Shape;5104;p51"/>
            <p:cNvSpPr/>
            <p:nvPr/>
          </p:nvSpPr>
          <p:spPr>
            <a:xfrm>
              <a:off x="2555275" y="2785675"/>
              <a:ext cx="18925" cy="24100"/>
            </a:xfrm>
            <a:custGeom>
              <a:avLst/>
              <a:gdLst/>
              <a:ahLst/>
              <a:cxnLst/>
              <a:rect l="l" t="t" r="r" b="b"/>
              <a:pathLst>
                <a:path w="757" h="964" extrusionOk="0">
                  <a:moveTo>
                    <a:pt x="378" y="1"/>
                  </a:moveTo>
                  <a:cubicBezTo>
                    <a:pt x="162" y="1"/>
                    <a:pt x="0" y="217"/>
                    <a:pt x="0" y="478"/>
                  </a:cubicBezTo>
                  <a:cubicBezTo>
                    <a:pt x="0" y="748"/>
                    <a:pt x="162" y="964"/>
                    <a:pt x="378" y="964"/>
                  </a:cubicBezTo>
                  <a:cubicBezTo>
                    <a:pt x="585" y="964"/>
                    <a:pt x="756" y="748"/>
                    <a:pt x="756" y="478"/>
                  </a:cubicBezTo>
                  <a:cubicBezTo>
                    <a:pt x="756" y="217"/>
                    <a:pt x="585" y="1"/>
                    <a:pt x="3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51"/>
            <p:cNvSpPr/>
            <p:nvPr/>
          </p:nvSpPr>
          <p:spPr>
            <a:xfrm>
              <a:off x="2555275" y="2757775"/>
              <a:ext cx="24775" cy="29050"/>
            </a:xfrm>
            <a:custGeom>
              <a:avLst/>
              <a:gdLst/>
              <a:ahLst/>
              <a:cxnLst/>
              <a:rect l="l" t="t" r="r" b="b"/>
              <a:pathLst>
                <a:path w="991" h="1162" extrusionOk="0">
                  <a:moveTo>
                    <a:pt x="495" y="1"/>
                  </a:moveTo>
                  <a:cubicBezTo>
                    <a:pt x="225" y="1"/>
                    <a:pt x="0" y="262"/>
                    <a:pt x="0" y="586"/>
                  </a:cubicBezTo>
                  <a:cubicBezTo>
                    <a:pt x="0" y="901"/>
                    <a:pt x="216" y="1162"/>
                    <a:pt x="495" y="1162"/>
                  </a:cubicBezTo>
                  <a:cubicBezTo>
                    <a:pt x="765" y="1162"/>
                    <a:pt x="990" y="901"/>
                    <a:pt x="990" y="586"/>
                  </a:cubicBezTo>
                  <a:cubicBezTo>
                    <a:pt x="990" y="262"/>
                    <a:pt x="765" y="1"/>
                    <a:pt x="4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51"/>
            <p:cNvSpPr/>
            <p:nvPr/>
          </p:nvSpPr>
          <p:spPr>
            <a:xfrm>
              <a:off x="2868250" y="2744400"/>
              <a:ext cx="37825" cy="27750"/>
            </a:xfrm>
            <a:custGeom>
              <a:avLst/>
              <a:gdLst/>
              <a:ahLst/>
              <a:cxnLst/>
              <a:rect l="l" t="t" r="r" b="b"/>
              <a:pathLst>
                <a:path w="1513" h="1110" extrusionOk="0">
                  <a:moveTo>
                    <a:pt x="1210" y="0"/>
                  </a:moveTo>
                  <a:cubicBezTo>
                    <a:pt x="995" y="0"/>
                    <a:pt x="656" y="109"/>
                    <a:pt x="442" y="284"/>
                  </a:cubicBezTo>
                  <a:cubicBezTo>
                    <a:pt x="109" y="554"/>
                    <a:pt x="1" y="1004"/>
                    <a:pt x="199" y="1094"/>
                  </a:cubicBezTo>
                  <a:cubicBezTo>
                    <a:pt x="221" y="1104"/>
                    <a:pt x="248" y="1109"/>
                    <a:pt x="279" y="1109"/>
                  </a:cubicBezTo>
                  <a:cubicBezTo>
                    <a:pt x="511" y="1109"/>
                    <a:pt x="961" y="828"/>
                    <a:pt x="1207" y="527"/>
                  </a:cubicBezTo>
                  <a:cubicBezTo>
                    <a:pt x="1252" y="464"/>
                    <a:pt x="1513" y="149"/>
                    <a:pt x="1378" y="41"/>
                  </a:cubicBezTo>
                  <a:cubicBezTo>
                    <a:pt x="1343" y="13"/>
                    <a:pt x="1284" y="0"/>
                    <a:pt x="1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51"/>
            <p:cNvSpPr/>
            <p:nvPr/>
          </p:nvSpPr>
          <p:spPr>
            <a:xfrm>
              <a:off x="2690950" y="2728075"/>
              <a:ext cx="42025" cy="98825"/>
            </a:xfrm>
            <a:custGeom>
              <a:avLst/>
              <a:gdLst/>
              <a:ahLst/>
              <a:cxnLst/>
              <a:rect l="l" t="t" r="r" b="b"/>
              <a:pathLst>
                <a:path w="1681" h="3953" extrusionOk="0">
                  <a:moveTo>
                    <a:pt x="865" y="1"/>
                  </a:moveTo>
                  <a:cubicBezTo>
                    <a:pt x="585" y="1"/>
                    <a:pt x="378" y="802"/>
                    <a:pt x="315" y="1036"/>
                  </a:cubicBezTo>
                  <a:cubicBezTo>
                    <a:pt x="0" y="2296"/>
                    <a:pt x="99" y="3916"/>
                    <a:pt x="504" y="3952"/>
                  </a:cubicBezTo>
                  <a:cubicBezTo>
                    <a:pt x="509" y="3952"/>
                    <a:pt x="514" y="3952"/>
                    <a:pt x="518" y="3952"/>
                  </a:cubicBezTo>
                  <a:cubicBezTo>
                    <a:pt x="918" y="3952"/>
                    <a:pt x="1680" y="2441"/>
                    <a:pt x="1405" y="1036"/>
                  </a:cubicBezTo>
                  <a:cubicBezTo>
                    <a:pt x="1315" y="640"/>
                    <a:pt x="1108" y="1"/>
                    <a:pt x="8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51"/>
            <p:cNvSpPr/>
            <p:nvPr/>
          </p:nvSpPr>
          <p:spPr>
            <a:xfrm>
              <a:off x="2754400" y="2710000"/>
              <a:ext cx="44350" cy="66475"/>
            </a:xfrm>
            <a:custGeom>
              <a:avLst/>
              <a:gdLst/>
              <a:ahLst/>
              <a:cxnLst/>
              <a:rect l="l" t="t" r="r" b="b"/>
              <a:pathLst>
                <a:path w="1774" h="2659" extrusionOk="0">
                  <a:moveTo>
                    <a:pt x="462" y="1"/>
                  </a:moveTo>
                  <a:cubicBezTo>
                    <a:pt x="449" y="1"/>
                    <a:pt x="436" y="2"/>
                    <a:pt x="424" y="3"/>
                  </a:cubicBezTo>
                  <a:cubicBezTo>
                    <a:pt x="172" y="39"/>
                    <a:pt x="1" y="426"/>
                    <a:pt x="28" y="760"/>
                  </a:cubicBezTo>
                  <a:cubicBezTo>
                    <a:pt x="55" y="1192"/>
                    <a:pt x="433" y="1300"/>
                    <a:pt x="928" y="2065"/>
                  </a:cubicBezTo>
                  <a:cubicBezTo>
                    <a:pt x="1191" y="2486"/>
                    <a:pt x="1215" y="2659"/>
                    <a:pt x="1299" y="2659"/>
                  </a:cubicBezTo>
                  <a:cubicBezTo>
                    <a:pt x="1301" y="2659"/>
                    <a:pt x="1303" y="2659"/>
                    <a:pt x="1306" y="2659"/>
                  </a:cubicBezTo>
                  <a:cubicBezTo>
                    <a:pt x="1513" y="2650"/>
                    <a:pt x="1774" y="1651"/>
                    <a:pt x="1279" y="778"/>
                  </a:cubicBezTo>
                  <a:cubicBezTo>
                    <a:pt x="1123" y="493"/>
                    <a:pt x="761" y="1"/>
                    <a:pt x="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51"/>
            <p:cNvSpPr/>
            <p:nvPr/>
          </p:nvSpPr>
          <p:spPr>
            <a:xfrm>
              <a:off x="2735950" y="2776225"/>
              <a:ext cx="24100" cy="45475"/>
            </a:xfrm>
            <a:custGeom>
              <a:avLst/>
              <a:gdLst/>
              <a:ahLst/>
              <a:cxnLst/>
              <a:rect l="l" t="t" r="r" b="b"/>
              <a:pathLst>
                <a:path w="964" h="1819" extrusionOk="0">
                  <a:moveTo>
                    <a:pt x="487" y="1"/>
                  </a:moveTo>
                  <a:cubicBezTo>
                    <a:pt x="217" y="1"/>
                    <a:pt x="1" y="406"/>
                    <a:pt x="1" y="910"/>
                  </a:cubicBezTo>
                  <a:cubicBezTo>
                    <a:pt x="1" y="1414"/>
                    <a:pt x="217" y="1819"/>
                    <a:pt x="487" y="1819"/>
                  </a:cubicBezTo>
                  <a:cubicBezTo>
                    <a:pt x="748" y="1819"/>
                    <a:pt x="964" y="1414"/>
                    <a:pt x="964" y="910"/>
                  </a:cubicBezTo>
                  <a:cubicBezTo>
                    <a:pt x="964" y="406"/>
                    <a:pt x="748" y="1"/>
                    <a:pt x="4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51"/>
            <p:cNvSpPr/>
            <p:nvPr/>
          </p:nvSpPr>
          <p:spPr>
            <a:xfrm>
              <a:off x="2783650" y="2754750"/>
              <a:ext cx="41875" cy="89900"/>
            </a:xfrm>
            <a:custGeom>
              <a:avLst/>
              <a:gdLst/>
              <a:ahLst/>
              <a:cxnLst/>
              <a:rect l="l" t="t" r="r" b="b"/>
              <a:pathLst>
                <a:path w="1675" h="3596" extrusionOk="0">
                  <a:moveTo>
                    <a:pt x="1514" y="1"/>
                  </a:moveTo>
                  <a:cubicBezTo>
                    <a:pt x="1264" y="1"/>
                    <a:pt x="282" y="875"/>
                    <a:pt x="118" y="1958"/>
                  </a:cubicBezTo>
                  <a:cubicBezTo>
                    <a:pt x="1" y="2795"/>
                    <a:pt x="370" y="3596"/>
                    <a:pt x="559" y="3596"/>
                  </a:cubicBezTo>
                  <a:cubicBezTo>
                    <a:pt x="712" y="3587"/>
                    <a:pt x="703" y="3083"/>
                    <a:pt x="982" y="1958"/>
                  </a:cubicBezTo>
                  <a:cubicBezTo>
                    <a:pt x="1342" y="563"/>
                    <a:pt x="1675" y="59"/>
                    <a:pt x="1540" y="5"/>
                  </a:cubicBezTo>
                  <a:cubicBezTo>
                    <a:pt x="1532" y="2"/>
                    <a:pt x="1524" y="1"/>
                    <a:pt x="15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51"/>
            <p:cNvSpPr/>
            <p:nvPr/>
          </p:nvSpPr>
          <p:spPr>
            <a:xfrm>
              <a:off x="2816050" y="2764850"/>
              <a:ext cx="70675" cy="83550"/>
            </a:xfrm>
            <a:custGeom>
              <a:avLst/>
              <a:gdLst/>
              <a:ahLst/>
              <a:cxnLst/>
              <a:rect l="l" t="t" r="r" b="b"/>
              <a:pathLst>
                <a:path w="2827" h="3342" extrusionOk="0">
                  <a:moveTo>
                    <a:pt x="2279" y="1"/>
                  </a:moveTo>
                  <a:cubicBezTo>
                    <a:pt x="2066" y="1"/>
                    <a:pt x="1774" y="200"/>
                    <a:pt x="1468" y="420"/>
                  </a:cubicBezTo>
                  <a:cubicBezTo>
                    <a:pt x="523" y="1077"/>
                    <a:pt x="316" y="1896"/>
                    <a:pt x="190" y="2427"/>
                  </a:cubicBezTo>
                  <a:cubicBezTo>
                    <a:pt x="91" y="2850"/>
                    <a:pt x="1" y="3219"/>
                    <a:pt x="217" y="3318"/>
                  </a:cubicBezTo>
                  <a:cubicBezTo>
                    <a:pt x="252" y="3334"/>
                    <a:pt x="293" y="3341"/>
                    <a:pt x="340" y="3341"/>
                  </a:cubicBezTo>
                  <a:cubicBezTo>
                    <a:pt x="689" y="3341"/>
                    <a:pt x="1332" y="2923"/>
                    <a:pt x="1729" y="2526"/>
                  </a:cubicBezTo>
                  <a:cubicBezTo>
                    <a:pt x="2692" y="1572"/>
                    <a:pt x="2827" y="168"/>
                    <a:pt x="2368" y="15"/>
                  </a:cubicBezTo>
                  <a:cubicBezTo>
                    <a:pt x="2340" y="5"/>
                    <a:pt x="2310" y="1"/>
                    <a:pt x="2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51"/>
            <p:cNvSpPr/>
            <p:nvPr/>
          </p:nvSpPr>
          <p:spPr>
            <a:xfrm>
              <a:off x="2535025" y="2841925"/>
              <a:ext cx="334825" cy="180275"/>
            </a:xfrm>
            <a:custGeom>
              <a:avLst/>
              <a:gdLst/>
              <a:ahLst/>
              <a:cxnLst/>
              <a:rect l="l" t="t" r="r" b="b"/>
              <a:pathLst>
                <a:path w="13393" h="7211" extrusionOk="0">
                  <a:moveTo>
                    <a:pt x="0" y="1"/>
                  </a:moveTo>
                  <a:lnTo>
                    <a:pt x="0" y="2206"/>
                  </a:lnTo>
                  <a:cubicBezTo>
                    <a:pt x="0" y="2773"/>
                    <a:pt x="126" y="3331"/>
                    <a:pt x="369" y="3844"/>
                  </a:cubicBezTo>
                  <a:cubicBezTo>
                    <a:pt x="1278" y="5806"/>
                    <a:pt x="3771" y="7210"/>
                    <a:pt x="6705" y="7210"/>
                  </a:cubicBezTo>
                  <a:cubicBezTo>
                    <a:pt x="9928" y="7210"/>
                    <a:pt x="12619" y="5509"/>
                    <a:pt x="13249" y="3241"/>
                  </a:cubicBezTo>
                  <a:cubicBezTo>
                    <a:pt x="13348" y="2908"/>
                    <a:pt x="13393" y="2557"/>
                    <a:pt x="13393" y="2206"/>
                  </a:cubicBezTo>
                  <a:lnTo>
                    <a:pt x="133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51"/>
            <p:cNvSpPr/>
            <p:nvPr/>
          </p:nvSpPr>
          <p:spPr>
            <a:xfrm>
              <a:off x="2516125" y="2837200"/>
              <a:ext cx="372625" cy="16225"/>
            </a:xfrm>
            <a:custGeom>
              <a:avLst/>
              <a:gdLst/>
              <a:ahLst/>
              <a:cxnLst/>
              <a:rect l="l" t="t" r="r" b="b"/>
              <a:pathLst>
                <a:path w="14905" h="649" extrusionOk="0">
                  <a:moveTo>
                    <a:pt x="432" y="1"/>
                  </a:moveTo>
                  <a:cubicBezTo>
                    <a:pt x="0" y="1"/>
                    <a:pt x="0" y="649"/>
                    <a:pt x="432" y="649"/>
                  </a:cubicBezTo>
                  <a:lnTo>
                    <a:pt x="14482" y="649"/>
                  </a:lnTo>
                  <a:cubicBezTo>
                    <a:pt x="14905" y="649"/>
                    <a:pt x="14905" y="1"/>
                    <a:pt x="144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51"/>
            <p:cNvSpPr/>
            <p:nvPr/>
          </p:nvSpPr>
          <p:spPr>
            <a:xfrm>
              <a:off x="2532100" y="2850250"/>
              <a:ext cx="341125" cy="7500"/>
            </a:xfrm>
            <a:custGeom>
              <a:avLst/>
              <a:gdLst/>
              <a:ahLst/>
              <a:cxnLst/>
              <a:rect l="l" t="t" r="r" b="b"/>
              <a:pathLst>
                <a:path w="13645" h="300" extrusionOk="0">
                  <a:moveTo>
                    <a:pt x="13483" y="1"/>
                  </a:moveTo>
                  <a:cubicBezTo>
                    <a:pt x="10898" y="27"/>
                    <a:pt x="8313" y="41"/>
                    <a:pt x="5728" y="41"/>
                  </a:cubicBezTo>
                  <a:cubicBezTo>
                    <a:pt x="3876" y="41"/>
                    <a:pt x="2023" y="34"/>
                    <a:pt x="171" y="19"/>
                  </a:cubicBezTo>
                  <a:cubicBezTo>
                    <a:pt x="0" y="19"/>
                    <a:pt x="0" y="271"/>
                    <a:pt x="171" y="271"/>
                  </a:cubicBezTo>
                  <a:cubicBezTo>
                    <a:pt x="2089" y="290"/>
                    <a:pt x="4007" y="300"/>
                    <a:pt x="5925" y="300"/>
                  </a:cubicBezTo>
                  <a:cubicBezTo>
                    <a:pt x="8444" y="300"/>
                    <a:pt x="10964" y="283"/>
                    <a:pt x="13483" y="253"/>
                  </a:cubicBezTo>
                  <a:cubicBezTo>
                    <a:pt x="13645" y="253"/>
                    <a:pt x="13645" y="1"/>
                    <a:pt x="1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51"/>
            <p:cNvSpPr/>
            <p:nvPr/>
          </p:nvSpPr>
          <p:spPr>
            <a:xfrm>
              <a:off x="2544250" y="2923150"/>
              <a:ext cx="322000" cy="99050"/>
            </a:xfrm>
            <a:custGeom>
              <a:avLst/>
              <a:gdLst/>
              <a:ahLst/>
              <a:cxnLst/>
              <a:rect l="l" t="t" r="r" b="b"/>
              <a:pathLst>
                <a:path w="12880" h="3962" extrusionOk="0">
                  <a:moveTo>
                    <a:pt x="12880" y="1"/>
                  </a:moveTo>
                  <a:cubicBezTo>
                    <a:pt x="12434" y="159"/>
                    <a:pt x="12174" y="759"/>
                    <a:pt x="11697" y="759"/>
                  </a:cubicBezTo>
                  <a:cubicBezTo>
                    <a:pt x="11684" y="759"/>
                    <a:pt x="11670" y="758"/>
                    <a:pt x="11656" y="757"/>
                  </a:cubicBezTo>
                  <a:cubicBezTo>
                    <a:pt x="11431" y="730"/>
                    <a:pt x="11431" y="613"/>
                    <a:pt x="11161" y="577"/>
                  </a:cubicBezTo>
                  <a:cubicBezTo>
                    <a:pt x="11125" y="573"/>
                    <a:pt x="11090" y="571"/>
                    <a:pt x="11056" y="571"/>
                  </a:cubicBezTo>
                  <a:cubicBezTo>
                    <a:pt x="10680" y="571"/>
                    <a:pt x="10444" y="829"/>
                    <a:pt x="9982" y="928"/>
                  </a:cubicBezTo>
                  <a:cubicBezTo>
                    <a:pt x="9877" y="948"/>
                    <a:pt x="9779" y="957"/>
                    <a:pt x="9685" y="957"/>
                  </a:cubicBezTo>
                  <a:cubicBezTo>
                    <a:pt x="9361" y="957"/>
                    <a:pt x="9090" y="856"/>
                    <a:pt x="8776" y="793"/>
                  </a:cubicBezTo>
                  <a:cubicBezTo>
                    <a:pt x="8583" y="756"/>
                    <a:pt x="8409" y="741"/>
                    <a:pt x="8247" y="741"/>
                  </a:cubicBezTo>
                  <a:cubicBezTo>
                    <a:pt x="7296" y="741"/>
                    <a:pt x="6773" y="1282"/>
                    <a:pt x="5509" y="1282"/>
                  </a:cubicBezTo>
                  <a:cubicBezTo>
                    <a:pt x="5459" y="1282"/>
                    <a:pt x="5408" y="1281"/>
                    <a:pt x="5355" y="1279"/>
                  </a:cubicBezTo>
                  <a:cubicBezTo>
                    <a:pt x="4905" y="1261"/>
                    <a:pt x="4158" y="1054"/>
                    <a:pt x="2655" y="649"/>
                  </a:cubicBezTo>
                  <a:cubicBezTo>
                    <a:pt x="2244" y="533"/>
                    <a:pt x="1671" y="286"/>
                    <a:pt x="1223" y="286"/>
                  </a:cubicBezTo>
                  <a:cubicBezTo>
                    <a:pt x="1082" y="286"/>
                    <a:pt x="954" y="310"/>
                    <a:pt x="846" y="370"/>
                  </a:cubicBezTo>
                  <a:cubicBezTo>
                    <a:pt x="675" y="460"/>
                    <a:pt x="621" y="604"/>
                    <a:pt x="387" y="649"/>
                  </a:cubicBezTo>
                  <a:cubicBezTo>
                    <a:pt x="352" y="654"/>
                    <a:pt x="318" y="656"/>
                    <a:pt x="284" y="656"/>
                  </a:cubicBezTo>
                  <a:cubicBezTo>
                    <a:pt x="187" y="656"/>
                    <a:pt x="94" y="637"/>
                    <a:pt x="0" y="604"/>
                  </a:cubicBezTo>
                  <a:lnTo>
                    <a:pt x="0" y="604"/>
                  </a:lnTo>
                  <a:cubicBezTo>
                    <a:pt x="909" y="2557"/>
                    <a:pt x="3402" y="3961"/>
                    <a:pt x="6336" y="3961"/>
                  </a:cubicBezTo>
                  <a:cubicBezTo>
                    <a:pt x="9559" y="3961"/>
                    <a:pt x="12250" y="2260"/>
                    <a:pt x="128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51"/>
            <p:cNvSpPr/>
            <p:nvPr/>
          </p:nvSpPr>
          <p:spPr>
            <a:xfrm>
              <a:off x="2704900" y="2755975"/>
              <a:ext cx="14425" cy="29050"/>
            </a:xfrm>
            <a:custGeom>
              <a:avLst/>
              <a:gdLst/>
              <a:ahLst/>
              <a:cxnLst/>
              <a:rect l="l" t="t" r="r" b="b"/>
              <a:pathLst>
                <a:path w="577" h="1162" extrusionOk="0">
                  <a:moveTo>
                    <a:pt x="289" y="1"/>
                  </a:moveTo>
                  <a:cubicBezTo>
                    <a:pt x="126" y="1"/>
                    <a:pt x="0" y="262"/>
                    <a:pt x="0" y="586"/>
                  </a:cubicBezTo>
                  <a:cubicBezTo>
                    <a:pt x="0" y="910"/>
                    <a:pt x="126" y="1162"/>
                    <a:pt x="289" y="1162"/>
                  </a:cubicBezTo>
                  <a:cubicBezTo>
                    <a:pt x="451" y="1162"/>
                    <a:pt x="577" y="910"/>
                    <a:pt x="577" y="586"/>
                  </a:cubicBezTo>
                  <a:cubicBezTo>
                    <a:pt x="577" y="262"/>
                    <a:pt x="451" y="1"/>
                    <a:pt x="2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51"/>
            <p:cNvSpPr/>
            <p:nvPr/>
          </p:nvSpPr>
          <p:spPr>
            <a:xfrm>
              <a:off x="2543750" y="2909275"/>
              <a:ext cx="49125" cy="48150"/>
            </a:xfrm>
            <a:custGeom>
              <a:avLst/>
              <a:gdLst/>
              <a:ahLst/>
              <a:cxnLst/>
              <a:rect l="l" t="t" r="r" b="b"/>
              <a:pathLst>
                <a:path w="1965" h="1926" extrusionOk="0">
                  <a:moveTo>
                    <a:pt x="1659" y="1"/>
                  </a:moveTo>
                  <a:cubicBezTo>
                    <a:pt x="1610" y="1"/>
                    <a:pt x="1559" y="21"/>
                    <a:pt x="1514" y="70"/>
                  </a:cubicBezTo>
                  <a:cubicBezTo>
                    <a:pt x="1055" y="565"/>
                    <a:pt x="605" y="1060"/>
                    <a:pt x="146" y="1555"/>
                  </a:cubicBezTo>
                  <a:cubicBezTo>
                    <a:pt x="0" y="1708"/>
                    <a:pt x="149" y="1925"/>
                    <a:pt x="312" y="1925"/>
                  </a:cubicBezTo>
                  <a:cubicBezTo>
                    <a:pt x="360" y="1925"/>
                    <a:pt x="409" y="1906"/>
                    <a:pt x="452" y="1861"/>
                  </a:cubicBezTo>
                  <a:lnTo>
                    <a:pt x="1820" y="367"/>
                  </a:lnTo>
                  <a:cubicBezTo>
                    <a:pt x="1965" y="216"/>
                    <a:pt x="1820" y="1"/>
                    <a:pt x="16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51"/>
            <p:cNvSpPr/>
            <p:nvPr/>
          </p:nvSpPr>
          <p:spPr>
            <a:xfrm>
              <a:off x="2578925" y="2907750"/>
              <a:ext cx="66425" cy="41875"/>
            </a:xfrm>
            <a:custGeom>
              <a:avLst/>
              <a:gdLst/>
              <a:ahLst/>
              <a:cxnLst/>
              <a:rect l="l" t="t" r="r" b="b"/>
              <a:pathLst>
                <a:path w="2657" h="1675" extrusionOk="0">
                  <a:moveTo>
                    <a:pt x="282" y="1"/>
                  </a:moveTo>
                  <a:cubicBezTo>
                    <a:pt x="111" y="1"/>
                    <a:pt x="1" y="276"/>
                    <a:pt x="179" y="410"/>
                  </a:cubicBezTo>
                  <a:lnTo>
                    <a:pt x="179" y="401"/>
                  </a:lnTo>
                  <a:cubicBezTo>
                    <a:pt x="818" y="887"/>
                    <a:pt x="1502" y="1301"/>
                    <a:pt x="2222" y="1652"/>
                  </a:cubicBezTo>
                  <a:cubicBezTo>
                    <a:pt x="2255" y="1668"/>
                    <a:pt x="2287" y="1675"/>
                    <a:pt x="2318" y="1675"/>
                  </a:cubicBezTo>
                  <a:cubicBezTo>
                    <a:pt x="2517" y="1675"/>
                    <a:pt x="2657" y="1384"/>
                    <a:pt x="2438" y="1283"/>
                  </a:cubicBezTo>
                  <a:cubicBezTo>
                    <a:pt x="1718" y="932"/>
                    <a:pt x="1034" y="518"/>
                    <a:pt x="395" y="41"/>
                  </a:cubicBezTo>
                  <a:cubicBezTo>
                    <a:pt x="356" y="13"/>
                    <a:pt x="318" y="1"/>
                    <a:pt x="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51"/>
            <p:cNvSpPr/>
            <p:nvPr/>
          </p:nvSpPr>
          <p:spPr>
            <a:xfrm>
              <a:off x="2635125" y="2902275"/>
              <a:ext cx="70500" cy="49650"/>
            </a:xfrm>
            <a:custGeom>
              <a:avLst/>
              <a:gdLst/>
              <a:ahLst/>
              <a:cxnLst/>
              <a:rect l="l" t="t" r="r" b="b"/>
              <a:pathLst>
                <a:path w="2820" h="1986" extrusionOk="0">
                  <a:moveTo>
                    <a:pt x="2496" y="0"/>
                  </a:moveTo>
                  <a:cubicBezTo>
                    <a:pt x="2464" y="0"/>
                    <a:pt x="2430" y="8"/>
                    <a:pt x="2395" y="26"/>
                  </a:cubicBezTo>
                  <a:cubicBezTo>
                    <a:pt x="1567" y="440"/>
                    <a:pt x="811" y="980"/>
                    <a:pt x="154" y="1619"/>
                  </a:cubicBezTo>
                  <a:cubicBezTo>
                    <a:pt x="1" y="1773"/>
                    <a:pt x="150" y="1985"/>
                    <a:pt x="317" y="1985"/>
                  </a:cubicBezTo>
                  <a:cubicBezTo>
                    <a:pt x="366" y="1985"/>
                    <a:pt x="416" y="1968"/>
                    <a:pt x="460" y="1925"/>
                  </a:cubicBezTo>
                  <a:lnTo>
                    <a:pt x="460" y="1916"/>
                  </a:lnTo>
                  <a:cubicBezTo>
                    <a:pt x="1090" y="1304"/>
                    <a:pt x="1819" y="791"/>
                    <a:pt x="2611" y="395"/>
                  </a:cubicBezTo>
                  <a:cubicBezTo>
                    <a:pt x="2820" y="287"/>
                    <a:pt x="2691" y="0"/>
                    <a:pt x="2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51"/>
            <p:cNvSpPr/>
            <p:nvPr/>
          </p:nvSpPr>
          <p:spPr>
            <a:xfrm>
              <a:off x="2690950" y="2903775"/>
              <a:ext cx="65300" cy="48950"/>
            </a:xfrm>
            <a:custGeom>
              <a:avLst/>
              <a:gdLst/>
              <a:ahLst/>
              <a:cxnLst/>
              <a:rect l="l" t="t" r="r" b="b"/>
              <a:pathLst>
                <a:path w="2612" h="1958" extrusionOk="0">
                  <a:moveTo>
                    <a:pt x="310" y="1"/>
                  </a:moveTo>
                  <a:cubicBezTo>
                    <a:pt x="148" y="1"/>
                    <a:pt x="1" y="216"/>
                    <a:pt x="153" y="362"/>
                  </a:cubicBezTo>
                  <a:cubicBezTo>
                    <a:pt x="756" y="974"/>
                    <a:pt x="1450" y="1496"/>
                    <a:pt x="2197" y="1928"/>
                  </a:cubicBezTo>
                  <a:cubicBezTo>
                    <a:pt x="2233" y="1948"/>
                    <a:pt x="2269" y="1957"/>
                    <a:pt x="2302" y="1957"/>
                  </a:cubicBezTo>
                  <a:cubicBezTo>
                    <a:pt x="2492" y="1957"/>
                    <a:pt x="2611" y="1674"/>
                    <a:pt x="2413" y="1559"/>
                  </a:cubicBezTo>
                  <a:cubicBezTo>
                    <a:pt x="1693" y="1145"/>
                    <a:pt x="1036" y="641"/>
                    <a:pt x="450" y="65"/>
                  </a:cubicBezTo>
                  <a:cubicBezTo>
                    <a:pt x="407" y="20"/>
                    <a:pt x="358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51"/>
            <p:cNvSpPr/>
            <p:nvPr/>
          </p:nvSpPr>
          <p:spPr>
            <a:xfrm>
              <a:off x="2743800" y="2896225"/>
              <a:ext cx="58850" cy="59275"/>
            </a:xfrm>
            <a:custGeom>
              <a:avLst/>
              <a:gdLst/>
              <a:ahLst/>
              <a:cxnLst/>
              <a:rect l="l" t="t" r="r" b="b"/>
              <a:pathLst>
                <a:path w="2354" h="2371" extrusionOk="0">
                  <a:moveTo>
                    <a:pt x="2053" y="1"/>
                  </a:moveTo>
                  <a:cubicBezTo>
                    <a:pt x="2005" y="1"/>
                    <a:pt x="1954" y="21"/>
                    <a:pt x="1910" y="70"/>
                  </a:cubicBezTo>
                  <a:lnTo>
                    <a:pt x="146" y="1996"/>
                  </a:lnTo>
                  <a:cubicBezTo>
                    <a:pt x="1" y="2154"/>
                    <a:pt x="141" y="2371"/>
                    <a:pt x="299" y="2371"/>
                  </a:cubicBezTo>
                  <a:cubicBezTo>
                    <a:pt x="348" y="2371"/>
                    <a:pt x="398" y="2351"/>
                    <a:pt x="443" y="2302"/>
                  </a:cubicBezTo>
                  <a:lnTo>
                    <a:pt x="2216" y="367"/>
                  </a:lnTo>
                  <a:cubicBezTo>
                    <a:pt x="2353" y="216"/>
                    <a:pt x="2212" y="1"/>
                    <a:pt x="20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51"/>
            <p:cNvSpPr/>
            <p:nvPr/>
          </p:nvSpPr>
          <p:spPr>
            <a:xfrm>
              <a:off x="2790225" y="2894425"/>
              <a:ext cx="48475" cy="60200"/>
            </a:xfrm>
            <a:custGeom>
              <a:avLst/>
              <a:gdLst/>
              <a:ahLst/>
              <a:cxnLst/>
              <a:rect l="l" t="t" r="r" b="b"/>
              <a:pathLst>
                <a:path w="1939" h="2408" extrusionOk="0">
                  <a:moveTo>
                    <a:pt x="297" y="0"/>
                  </a:moveTo>
                  <a:cubicBezTo>
                    <a:pt x="147" y="0"/>
                    <a:pt x="0" y="150"/>
                    <a:pt x="107" y="313"/>
                  </a:cubicBezTo>
                  <a:lnTo>
                    <a:pt x="1457" y="2311"/>
                  </a:lnTo>
                  <a:cubicBezTo>
                    <a:pt x="1503" y="2379"/>
                    <a:pt x="1570" y="2408"/>
                    <a:pt x="1637" y="2408"/>
                  </a:cubicBezTo>
                  <a:cubicBezTo>
                    <a:pt x="1790" y="2408"/>
                    <a:pt x="1939" y="2258"/>
                    <a:pt x="1826" y="2095"/>
                  </a:cubicBezTo>
                  <a:lnTo>
                    <a:pt x="476" y="97"/>
                  </a:lnTo>
                  <a:cubicBezTo>
                    <a:pt x="429" y="29"/>
                    <a:pt x="363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51"/>
            <p:cNvSpPr/>
            <p:nvPr/>
          </p:nvSpPr>
          <p:spPr>
            <a:xfrm>
              <a:off x="2825975" y="2901425"/>
              <a:ext cx="47775" cy="54075"/>
            </a:xfrm>
            <a:custGeom>
              <a:avLst/>
              <a:gdLst/>
              <a:ahLst/>
              <a:cxnLst/>
              <a:rect l="l" t="t" r="r" b="b"/>
              <a:pathLst>
                <a:path w="1911" h="2163" extrusionOk="0">
                  <a:moveTo>
                    <a:pt x="1606" y="0"/>
                  </a:moveTo>
                  <a:cubicBezTo>
                    <a:pt x="1558" y="0"/>
                    <a:pt x="1509" y="20"/>
                    <a:pt x="1467" y="69"/>
                  </a:cubicBezTo>
                  <a:cubicBezTo>
                    <a:pt x="990" y="645"/>
                    <a:pt x="540" y="1239"/>
                    <a:pt x="108" y="1851"/>
                  </a:cubicBezTo>
                  <a:cubicBezTo>
                    <a:pt x="1" y="2009"/>
                    <a:pt x="150" y="2162"/>
                    <a:pt x="301" y="2162"/>
                  </a:cubicBezTo>
                  <a:cubicBezTo>
                    <a:pt x="366" y="2162"/>
                    <a:pt x="431" y="2134"/>
                    <a:pt x="477" y="2067"/>
                  </a:cubicBezTo>
                  <a:cubicBezTo>
                    <a:pt x="882" y="1482"/>
                    <a:pt x="1314" y="924"/>
                    <a:pt x="1773" y="375"/>
                  </a:cubicBezTo>
                  <a:cubicBezTo>
                    <a:pt x="1911" y="217"/>
                    <a:pt x="1764" y="0"/>
                    <a:pt x="1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51"/>
            <p:cNvSpPr/>
            <p:nvPr/>
          </p:nvSpPr>
          <p:spPr>
            <a:xfrm>
              <a:off x="2526450" y="2903425"/>
              <a:ext cx="32675" cy="56625"/>
            </a:xfrm>
            <a:custGeom>
              <a:avLst/>
              <a:gdLst/>
              <a:ahLst/>
              <a:cxnLst/>
              <a:rect l="l" t="t" r="r" b="b"/>
              <a:pathLst>
                <a:path w="1307" h="2265" extrusionOk="0">
                  <a:moveTo>
                    <a:pt x="298" y="1"/>
                  </a:moveTo>
                  <a:cubicBezTo>
                    <a:pt x="140" y="1"/>
                    <a:pt x="0" y="216"/>
                    <a:pt x="145" y="367"/>
                  </a:cubicBezTo>
                  <a:cubicBezTo>
                    <a:pt x="586" y="844"/>
                    <a:pt x="865" y="1402"/>
                    <a:pt x="874" y="2059"/>
                  </a:cubicBezTo>
                  <a:cubicBezTo>
                    <a:pt x="874" y="2195"/>
                    <a:pt x="984" y="2265"/>
                    <a:pt x="1093" y="2265"/>
                  </a:cubicBezTo>
                  <a:cubicBezTo>
                    <a:pt x="1200" y="2265"/>
                    <a:pt x="1306" y="2197"/>
                    <a:pt x="1306" y="2059"/>
                  </a:cubicBezTo>
                  <a:cubicBezTo>
                    <a:pt x="1288" y="1294"/>
                    <a:pt x="964" y="619"/>
                    <a:pt x="442" y="70"/>
                  </a:cubicBezTo>
                  <a:cubicBezTo>
                    <a:pt x="398" y="21"/>
                    <a:pt x="347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51"/>
            <p:cNvSpPr/>
            <p:nvPr/>
          </p:nvSpPr>
          <p:spPr>
            <a:xfrm>
              <a:off x="2543250" y="2948325"/>
              <a:ext cx="123400" cy="72675"/>
            </a:xfrm>
            <a:custGeom>
              <a:avLst/>
              <a:gdLst/>
              <a:ahLst/>
              <a:cxnLst/>
              <a:rect l="l" t="t" r="r" b="b"/>
              <a:pathLst>
                <a:path w="4936" h="2907" extrusionOk="0">
                  <a:moveTo>
                    <a:pt x="294" y="0"/>
                  </a:moveTo>
                  <a:cubicBezTo>
                    <a:pt x="140" y="0"/>
                    <a:pt x="0" y="216"/>
                    <a:pt x="130" y="380"/>
                  </a:cubicBezTo>
                  <a:cubicBezTo>
                    <a:pt x="1255" y="1730"/>
                    <a:pt x="2866" y="2522"/>
                    <a:pt x="4567" y="2900"/>
                  </a:cubicBezTo>
                  <a:cubicBezTo>
                    <a:pt x="4586" y="2905"/>
                    <a:pt x="4605" y="2907"/>
                    <a:pt x="4622" y="2907"/>
                  </a:cubicBezTo>
                  <a:cubicBezTo>
                    <a:pt x="4852" y="2907"/>
                    <a:pt x="4935" y="2545"/>
                    <a:pt x="4684" y="2486"/>
                  </a:cubicBezTo>
                  <a:cubicBezTo>
                    <a:pt x="3046" y="2126"/>
                    <a:pt x="1525" y="1379"/>
                    <a:pt x="436" y="74"/>
                  </a:cubicBezTo>
                  <a:cubicBezTo>
                    <a:pt x="393" y="22"/>
                    <a:pt x="343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51"/>
            <p:cNvSpPr/>
            <p:nvPr/>
          </p:nvSpPr>
          <p:spPr>
            <a:xfrm>
              <a:off x="2730900" y="2902275"/>
              <a:ext cx="141975" cy="119550"/>
            </a:xfrm>
            <a:custGeom>
              <a:avLst/>
              <a:gdLst/>
              <a:ahLst/>
              <a:cxnLst/>
              <a:rect l="l" t="t" r="r" b="b"/>
              <a:pathLst>
                <a:path w="5679" h="4782" extrusionOk="0">
                  <a:moveTo>
                    <a:pt x="5416" y="1"/>
                  </a:moveTo>
                  <a:cubicBezTo>
                    <a:pt x="5333" y="1"/>
                    <a:pt x="5257" y="49"/>
                    <a:pt x="5243" y="161"/>
                  </a:cubicBezTo>
                  <a:cubicBezTo>
                    <a:pt x="4910" y="2654"/>
                    <a:pt x="2543" y="3968"/>
                    <a:pt x="266" y="4364"/>
                  </a:cubicBezTo>
                  <a:cubicBezTo>
                    <a:pt x="1" y="4407"/>
                    <a:pt x="93" y="4782"/>
                    <a:pt x="333" y="4782"/>
                  </a:cubicBezTo>
                  <a:cubicBezTo>
                    <a:pt x="346" y="4782"/>
                    <a:pt x="360" y="4781"/>
                    <a:pt x="374" y="4778"/>
                  </a:cubicBezTo>
                  <a:lnTo>
                    <a:pt x="374" y="4769"/>
                  </a:lnTo>
                  <a:cubicBezTo>
                    <a:pt x="2786" y="4355"/>
                    <a:pt x="5297" y="2906"/>
                    <a:pt x="5657" y="269"/>
                  </a:cubicBezTo>
                  <a:cubicBezTo>
                    <a:pt x="5678" y="107"/>
                    <a:pt x="5539" y="1"/>
                    <a:pt x="5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51"/>
            <p:cNvSpPr/>
            <p:nvPr/>
          </p:nvSpPr>
          <p:spPr>
            <a:xfrm>
              <a:off x="2647700" y="3009450"/>
              <a:ext cx="104650" cy="15450"/>
            </a:xfrm>
            <a:custGeom>
              <a:avLst/>
              <a:gdLst/>
              <a:ahLst/>
              <a:cxnLst/>
              <a:rect l="l" t="t" r="r" b="b"/>
              <a:pathLst>
                <a:path w="4186" h="618" extrusionOk="0">
                  <a:moveTo>
                    <a:pt x="315" y="0"/>
                  </a:moveTo>
                  <a:cubicBezTo>
                    <a:pt x="81" y="0"/>
                    <a:pt x="1" y="369"/>
                    <a:pt x="254" y="419"/>
                  </a:cubicBezTo>
                  <a:lnTo>
                    <a:pt x="245" y="419"/>
                  </a:lnTo>
                  <a:cubicBezTo>
                    <a:pt x="932" y="551"/>
                    <a:pt x="1628" y="618"/>
                    <a:pt x="2323" y="618"/>
                  </a:cubicBezTo>
                  <a:cubicBezTo>
                    <a:pt x="2859" y="618"/>
                    <a:pt x="3394" y="578"/>
                    <a:pt x="3927" y="500"/>
                  </a:cubicBezTo>
                  <a:cubicBezTo>
                    <a:pt x="4185" y="457"/>
                    <a:pt x="4089" y="84"/>
                    <a:pt x="3851" y="84"/>
                  </a:cubicBezTo>
                  <a:cubicBezTo>
                    <a:pt x="3840" y="84"/>
                    <a:pt x="3830" y="85"/>
                    <a:pt x="3819" y="86"/>
                  </a:cubicBezTo>
                  <a:cubicBezTo>
                    <a:pt x="3325" y="156"/>
                    <a:pt x="2829" y="190"/>
                    <a:pt x="2335" y="190"/>
                  </a:cubicBezTo>
                  <a:cubicBezTo>
                    <a:pt x="1675" y="190"/>
                    <a:pt x="1016" y="129"/>
                    <a:pt x="362" y="5"/>
                  </a:cubicBezTo>
                  <a:cubicBezTo>
                    <a:pt x="346" y="2"/>
                    <a:pt x="330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51"/>
            <p:cNvSpPr/>
            <p:nvPr/>
          </p:nvSpPr>
          <p:spPr>
            <a:xfrm>
              <a:off x="2632900" y="2945775"/>
              <a:ext cx="17950" cy="27550"/>
            </a:xfrm>
            <a:custGeom>
              <a:avLst/>
              <a:gdLst/>
              <a:ahLst/>
              <a:cxnLst/>
              <a:rect l="l" t="t" r="r" b="b"/>
              <a:pathLst>
                <a:path w="718" h="1102" extrusionOk="0">
                  <a:moveTo>
                    <a:pt x="207" y="1"/>
                  </a:moveTo>
                  <a:cubicBezTo>
                    <a:pt x="99" y="1"/>
                    <a:pt x="0" y="68"/>
                    <a:pt x="18" y="203"/>
                  </a:cubicBezTo>
                  <a:cubicBezTo>
                    <a:pt x="45" y="482"/>
                    <a:pt x="126" y="752"/>
                    <a:pt x="261" y="995"/>
                  </a:cubicBezTo>
                  <a:cubicBezTo>
                    <a:pt x="300" y="1070"/>
                    <a:pt x="363" y="1102"/>
                    <a:pt x="427" y="1102"/>
                  </a:cubicBezTo>
                  <a:cubicBezTo>
                    <a:pt x="569" y="1102"/>
                    <a:pt x="717" y="947"/>
                    <a:pt x="630" y="779"/>
                  </a:cubicBezTo>
                  <a:cubicBezTo>
                    <a:pt x="531" y="599"/>
                    <a:pt x="468" y="410"/>
                    <a:pt x="450" y="203"/>
                  </a:cubicBezTo>
                  <a:cubicBezTo>
                    <a:pt x="432" y="68"/>
                    <a:pt x="315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51"/>
            <p:cNvSpPr/>
            <p:nvPr/>
          </p:nvSpPr>
          <p:spPr>
            <a:xfrm>
              <a:off x="2748550" y="2945950"/>
              <a:ext cx="10600" cy="26625"/>
            </a:xfrm>
            <a:custGeom>
              <a:avLst/>
              <a:gdLst/>
              <a:ahLst/>
              <a:cxnLst/>
              <a:rect l="l" t="t" r="r" b="b"/>
              <a:pathLst>
                <a:path w="424" h="1065" extrusionOk="0">
                  <a:moveTo>
                    <a:pt x="212" y="0"/>
                  </a:moveTo>
                  <a:cubicBezTo>
                    <a:pt x="111" y="0"/>
                    <a:pt x="10" y="66"/>
                    <a:pt x="1" y="196"/>
                  </a:cubicBezTo>
                  <a:lnTo>
                    <a:pt x="1" y="862"/>
                  </a:lnTo>
                  <a:cubicBezTo>
                    <a:pt x="10" y="997"/>
                    <a:pt x="111" y="1065"/>
                    <a:pt x="212" y="1065"/>
                  </a:cubicBezTo>
                  <a:cubicBezTo>
                    <a:pt x="313" y="1065"/>
                    <a:pt x="415" y="997"/>
                    <a:pt x="424" y="862"/>
                  </a:cubicBezTo>
                  <a:lnTo>
                    <a:pt x="424" y="196"/>
                  </a:lnTo>
                  <a:cubicBezTo>
                    <a:pt x="415" y="66"/>
                    <a:pt x="313" y="0"/>
                    <a:pt x="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51"/>
            <p:cNvSpPr/>
            <p:nvPr/>
          </p:nvSpPr>
          <p:spPr>
            <a:xfrm>
              <a:off x="2823925" y="2944825"/>
              <a:ext cx="10825" cy="22350"/>
            </a:xfrm>
            <a:custGeom>
              <a:avLst/>
              <a:gdLst/>
              <a:ahLst/>
              <a:cxnLst/>
              <a:rect l="l" t="t" r="r" b="b"/>
              <a:pathLst>
                <a:path w="433" h="894" extrusionOk="0">
                  <a:moveTo>
                    <a:pt x="220" y="0"/>
                  </a:moveTo>
                  <a:cubicBezTo>
                    <a:pt x="118" y="0"/>
                    <a:pt x="14" y="66"/>
                    <a:pt x="1" y="196"/>
                  </a:cubicBezTo>
                  <a:lnTo>
                    <a:pt x="1" y="691"/>
                  </a:lnTo>
                  <a:cubicBezTo>
                    <a:pt x="14" y="826"/>
                    <a:pt x="118" y="894"/>
                    <a:pt x="220" y="894"/>
                  </a:cubicBezTo>
                  <a:cubicBezTo>
                    <a:pt x="323" y="894"/>
                    <a:pt x="424" y="826"/>
                    <a:pt x="433" y="691"/>
                  </a:cubicBezTo>
                  <a:lnTo>
                    <a:pt x="433" y="196"/>
                  </a:lnTo>
                  <a:cubicBezTo>
                    <a:pt x="424" y="66"/>
                    <a:pt x="323" y="0"/>
                    <a:pt x="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51"/>
            <p:cNvSpPr/>
            <p:nvPr/>
          </p:nvSpPr>
          <p:spPr>
            <a:xfrm>
              <a:off x="2635275" y="2963400"/>
              <a:ext cx="71850" cy="61500"/>
            </a:xfrm>
            <a:custGeom>
              <a:avLst/>
              <a:gdLst/>
              <a:ahLst/>
              <a:cxnLst/>
              <a:rect l="l" t="t" r="r" b="b"/>
              <a:pathLst>
                <a:path w="2874" h="2460" extrusionOk="0">
                  <a:moveTo>
                    <a:pt x="290" y="0"/>
                  </a:moveTo>
                  <a:cubicBezTo>
                    <a:pt x="140" y="0"/>
                    <a:pt x="1" y="216"/>
                    <a:pt x="130" y="380"/>
                  </a:cubicBezTo>
                  <a:cubicBezTo>
                    <a:pt x="778" y="1190"/>
                    <a:pt x="1570" y="1883"/>
                    <a:pt x="2461" y="2423"/>
                  </a:cubicBezTo>
                  <a:cubicBezTo>
                    <a:pt x="2500" y="2448"/>
                    <a:pt x="2537" y="2459"/>
                    <a:pt x="2573" y="2459"/>
                  </a:cubicBezTo>
                  <a:cubicBezTo>
                    <a:pt x="2754" y="2459"/>
                    <a:pt x="2873" y="2175"/>
                    <a:pt x="2677" y="2054"/>
                  </a:cubicBezTo>
                  <a:cubicBezTo>
                    <a:pt x="1822" y="1532"/>
                    <a:pt x="1057" y="866"/>
                    <a:pt x="427" y="74"/>
                  </a:cubicBezTo>
                  <a:cubicBezTo>
                    <a:pt x="386" y="22"/>
                    <a:pt x="338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51"/>
            <p:cNvSpPr/>
            <p:nvPr/>
          </p:nvSpPr>
          <p:spPr>
            <a:xfrm>
              <a:off x="2705800" y="2963675"/>
              <a:ext cx="54475" cy="61375"/>
            </a:xfrm>
            <a:custGeom>
              <a:avLst/>
              <a:gdLst/>
              <a:ahLst/>
              <a:cxnLst/>
              <a:rect l="l" t="t" r="r" b="b"/>
              <a:pathLst>
                <a:path w="2179" h="2455" extrusionOk="0">
                  <a:moveTo>
                    <a:pt x="1903" y="1"/>
                  </a:moveTo>
                  <a:cubicBezTo>
                    <a:pt x="1840" y="1"/>
                    <a:pt x="1776" y="30"/>
                    <a:pt x="1729" y="99"/>
                  </a:cubicBezTo>
                  <a:cubicBezTo>
                    <a:pt x="1297" y="828"/>
                    <a:pt x="766" y="1494"/>
                    <a:pt x="153" y="2088"/>
                  </a:cubicBezTo>
                  <a:cubicBezTo>
                    <a:pt x="0" y="2242"/>
                    <a:pt x="149" y="2455"/>
                    <a:pt x="317" y="2455"/>
                  </a:cubicBezTo>
                  <a:cubicBezTo>
                    <a:pt x="365" y="2455"/>
                    <a:pt x="415" y="2437"/>
                    <a:pt x="460" y="2394"/>
                  </a:cubicBezTo>
                  <a:cubicBezTo>
                    <a:pt x="1090" y="1773"/>
                    <a:pt x="1648" y="1080"/>
                    <a:pt x="2098" y="315"/>
                  </a:cubicBezTo>
                  <a:cubicBezTo>
                    <a:pt x="2179" y="147"/>
                    <a:pt x="2044" y="1"/>
                    <a:pt x="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51"/>
            <p:cNvSpPr/>
            <p:nvPr/>
          </p:nvSpPr>
          <p:spPr>
            <a:xfrm>
              <a:off x="2574200" y="2864725"/>
              <a:ext cx="20775" cy="51625"/>
            </a:xfrm>
            <a:custGeom>
              <a:avLst/>
              <a:gdLst/>
              <a:ahLst/>
              <a:cxnLst/>
              <a:rect l="l" t="t" r="r" b="b"/>
              <a:pathLst>
                <a:path w="831" h="2065" extrusionOk="0">
                  <a:moveTo>
                    <a:pt x="421" y="0"/>
                  </a:moveTo>
                  <a:cubicBezTo>
                    <a:pt x="373" y="0"/>
                    <a:pt x="323" y="18"/>
                    <a:pt x="278" y="61"/>
                  </a:cubicBezTo>
                  <a:lnTo>
                    <a:pt x="170" y="169"/>
                  </a:lnTo>
                  <a:cubicBezTo>
                    <a:pt x="97" y="242"/>
                    <a:pt x="91" y="348"/>
                    <a:pt x="134" y="427"/>
                  </a:cubicBezTo>
                  <a:lnTo>
                    <a:pt x="134" y="427"/>
                  </a:lnTo>
                  <a:cubicBezTo>
                    <a:pt x="109" y="492"/>
                    <a:pt x="116" y="567"/>
                    <a:pt x="152" y="626"/>
                  </a:cubicBezTo>
                  <a:lnTo>
                    <a:pt x="152" y="626"/>
                  </a:lnTo>
                  <a:cubicBezTo>
                    <a:pt x="137" y="681"/>
                    <a:pt x="142" y="743"/>
                    <a:pt x="170" y="799"/>
                  </a:cubicBezTo>
                  <a:cubicBezTo>
                    <a:pt x="173" y="805"/>
                    <a:pt x="177" y="811"/>
                    <a:pt x="180" y="817"/>
                  </a:cubicBezTo>
                  <a:lnTo>
                    <a:pt x="180" y="817"/>
                  </a:lnTo>
                  <a:cubicBezTo>
                    <a:pt x="163" y="832"/>
                    <a:pt x="147" y="849"/>
                    <a:pt x="134" y="871"/>
                  </a:cubicBezTo>
                  <a:cubicBezTo>
                    <a:pt x="93" y="947"/>
                    <a:pt x="102" y="1038"/>
                    <a:pt x="150" y="1105"/>
                  </a:cubicBezTo>
                  <a:lnTo>
                    <a:pt x="150" y="1105"/>
                  </a:lnTo>
                  <a:cubicBezTo>
                    <a:pt x="119" y="1134"/>
                    <a:pt x="92" y="1167"/>
                    <a:pt x="71" y="1204"/>
                  </a:cubicBezTo>
                  <a:cubicBezTo>
                    <a:pt x="0" y="1320"/>
                    <a:pt x="61" y="1470"/>
                    <a:pt x="192" y="1517"/>
                  </a:cubicBezTo>
                  <a:lnTo>
                    <a:pt x="192" y="1517"/>
                  </a:lnTo>
                  <a:cubicBezTo>
                    <a:pt x="134" y="1635"/>
                    <a:pt x="120" y="1770"/>
                    <a:pt x="170" y="1915"/>
                  </a:cubicBezTo>
                  <a:cubicBezTo>
                    <a:pt x="203" y="2020"/>
                    <a:pt x="289" y="2065"/>
                    <a:pt x="374" y="2065"/>
                  </a:cubicBezTo>
                  <a:cubicBezTo>
                    <a:pt x="502" y="2065"/>
                    <a:pt x="629" y="1963"/>
                    <a:pt x="575" y="1807"/>
                  </a:cubicBezTo>
                  <a:cubicBezTo>
                    <a:pt x="539" y="1717"/>
                    <a:pt x="593" y="1609"/>
                    <a:pt x="692" y="1600"/>
                  </a:cubicBezTo>
                  <a:cubicBezTo>
                    <a:pt x="831" y="1515"/>
                    <a:pt x="824" y="1325"/>
                    <a:pt x="707" y="1238"/>
                  </a:cubicBezTo>
                  <a:lnTo>
                    <a:pt x="707" y="1238"/>
                  </a:lnTo>
                  <a:cubicBezTo>
                    <a:pt x="732" y="1197"/>
                    <a:pt x="746" y="1151"/>
                    <a:pt x="746" y="1105"/>
                  </a:cubicBezTo>
                  <a:cubicBezTo>
                    <a:pt x="748" y="1052"/>
                    <a:pt x="737" y="1008"/>
                    <a:pt x="716" y="969"/>
                  </a:cubicBezTo>
                  <a:lnTo>
                    <a:pt x="716" y="969"/>
                  </a:lnTo>
                  <a:cubicBezTo>
                    <a:pt x="734" y="948"/>
                    <a:pt x="750" y="926"/>
                    <a:pt x="764" y="898"/>
                  </a:cubicBezTo>
                  <a:cubicBezTo>
                    <a:pt x="809" y="835"/>
                    <a:pt x="809" y="754"/>
                    <a:pt x="764" y="682"/>
                  </a:cubicBezTo>
                  <a:cubicBezTo>
                    <a:pt x="752" y="652"/>
                    <a:pt x="716" y="617"/>
                    <a:pt x="674" y="588"/>
                  </a:cubicBezTo>
                  <a:lnTo>
                    <a:pt x="674" y="588"/>
                  </a:lnTo>
                  <a:cubicBezTo>
                    <a:pt x="675" y="557"/>
                    <a:pt x="670" y="526"/>
                    <a:pt x="659" y="496"/>
                  </a:cubicBezTo>
                  <a:lnTo>
                    <a:pt x="659" y="496"/>
                  </a:lnTo>
                  <a:cubicBezTo>
                    <a:pt x="683" y="437"/>
                    <a:pt x="679" y="367"/>
                    <a:pt x="647" y="304"/>
                  </a:cubicBezTo>
                  <a:cubicBezTo>
                    <a:pt x="644" y="298"/>
                    <a:pt x="641" y="292"/>
                    <a:pt x="637" y="286"/>
                  </a:cubicBezTo>
                  <a:lnTo>
                    <a:pt x="637" y="286"/>
                  </a:lnTo>
                  <a:cubicBezTo>
                    <a:pt x="687" y="148"/>
                    <a:pt x="560" y="0"/>
                    <a:pt x="4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51"/>
            <p:cNvSpPr/>
            <p:nvPr/>
          </p:nvSpPr>
          <p:spPr>
            <a:xfrm>
              <a:off x="2684850" y="2863825"/>
              <a:ext cx="20750" cy="46975"/>
            </a:xfrm>
            <a:custGeom>
              <a:avLst/>
              <a:gdLst/>
              <a:ahLst/>
              <a:cxnLst/>
              <a:rect l="l" t="t" r="r" b="b"/>
              <a:pathLst>
                <a:path w="830" h="1879" extrusionOk="0">
                  <a:moveTo>
                    <a:pt x="420" y="1"/>
                  </a:moveTo>
                  <a:cubicBezTo>
                    <a:pt x="367" y="1"/>
                    <a:pt x="313" y="7"/>
                    <a:pt x="262" y="16"/>
                  </a:cubicBezTo>
                  <a:cubicBezTo>
                    <a:pt x="91" y="39"/>
                    <a:pt x="76" y="214"/>
                    <a:pt x="156" y="329"/>
                  </a:cubicBezTo>
                  <a:lnTo>
                    <a:pt x="156" y="329"/>
                  </a:lnTo>
                  <a:cubicBezTo>
                    <a:pt x="156" y="330"/>
                    <a:pt x="155" y="330"/>
                    <a:pt x="154" y="331"/>
                  </a:cubicBezTo>
                  <a:cubicBezTo>
                    <a:pt x="118" y="394"/>
                    <a:pt x="109" y="466"/>
                    <a:pt x="118" y="538"/>
                  </a:cubicBezTo>
                  <a:cubicBezTo>
                    <a:pt x="124" y="577"/>
                    <a:pt x="137" y="611"/>
                    <a:pt x="154" y="642"/>
                  </a:cubicBezTo>
                  <a:lnTo>
                    <a:pt x="154" y="642"/>
                  </a:lnTo>
                  <a:cubicBezTo>
                    <a:pt x="119" y="684"/>
                    <a:pt x="88" y="731"/>
                    <a:pt x="64" y="781"/>
                  </a:cubicBezTo>
                  <a:cubicBezTo>
                    <a:pt x="0" y="895"/>
                    <a:pt x="49" y="1027"/>
                    <a:pt x="154" y="1081"/>
                  </a:cubicBezTo>
                  <a:lnTo>
                    <a:pt x="154" y="1081"/>
                  </a:lnTo>
                  <a:cubicBezTo>
                    <a:pt x="137" y="1137"/>
                    <a:pt x="144" y="1198"/>
                    <a:pt x="172" y="1249"/>
                  </a:cubicBezTo>
                  <a:cubicBezTo>
                    <a:pt x="209" y="1339"/>
                    <a:pt x="269" y="1369"/>
                    <a:pt x="340" y="1395"/>
                  </a:cubicBezTo>
                  <a:lnTo>
                    <a:pt x="340" y="1395"/>
                  </a:lnTo>
                  <a:cubicBezTo>
                    <a:pt x="313" y="1477"/>
                    <a:pt x="254" y="1583"/>
                    <a:pt x="235" y="1627"/>
                  </a:cubicBezTo>
                  <a:cubicBezTo>
                    <a:pt x="176" y="1779"/>
                    <a:pt x="302" y="1878"/>
                    <a:pt x="434" y="1878"/>
                  </a:cubicBezTo>
                  <a:cubicBezTo>
                    <a:pt x="521" y="1878"/>
                    <a:pt x="610" y="1835"/>
                    <a:pt x="649" y="1735"/>
                  </a:cubicBezTo>
                  <a:cubicBezTo>
                    <a:pt x="712" y="1582"/>
                    <a:pt x="829" y="1402"/>
                    <a:pt x="775" y="1231"/>
                  </a:cubicBezTo>
                  <a:cubicBezTo>
                    <a:pt x="770" y="1199"/>
                    <a:pt x="755" y="1166"/>
                    <a:pt x="734" y="1138"/>
                  </a:cubicBezTo>
                  <a:lnTo>
                    <a:pt x="734" y="1138"/>
                  </a:lnTo>
                  <a:cubicBezTo>
                    <a:pt x="767" y="1074"/>
                    <a:pt x="778" y="1000"/>
                    <a:pt x="757" y="925"/>
                  </a:cubicBezTo>
                  <a:cubicBezTo>
                    <a:pt x="742" y="868"/>
                    <a:pt x="714" y="823"/>
                    <a:pt x="679" y="788"/>
                  </a:cubicBezTo>
                  <a:lnTo>
                    <a:pt x="679" y="788"/>
                  </a:lnTo>
                  <a:cubicBezTo>
                    <a:pt x="788" y="702"/>
                    <a:pt x="772" y="531"/>
                    <a:pt x="661" y="452"/>
                  </a:cubicBezTo>
                  <a:lnTo>
                    <a:pt x="661" y="452"/>
                  </a:lnTo>
                  <a:cubicBezTo>
                    <a:pt x="684" y="433"/>
                    <a:pt x="704" y="414"/>
                    <a:pt x="712" y="394"/>
                  </a:cubicBezTo>
                  <a:cubicBezTo>
                    <a:pt x="748" y="322"/>
                    <a:pt x="748" y="232"/>
                    <a:pt x="712" y="151"/>
                  </a:cubicBezTo>
                  <a:cubicBezTo>
                    <a:pt x="651" y="33"/>
                    <a:pt x="538" y="1"/>
                    <a:pt x="4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51"/>
            <p:cNvSpPr/>
            <p:nvPr/>
          </p:nvSpPr>
          <p:spPr>
            <a:xfrm>
              <a:off x="2786375" y="2862400"/>
              <a:ext cx="22300" cy="41100"/>
            </a:xfrm>
            <a:custGeom>
              <a:avLst/>
              <a:gdLst/>
              <a:ahLst/>
              <a:cxnLst/>
              <a:rect l="l" t="t" r="r" b="b"/>
              <a:pathLst>
                <a:path w="892" h="1644" extrusionOk="0">
                  <a:moveTo>
                    <a:pt x="563" y="0"/>
                  </a:moveTo>
                  <a:cubicBezTo>
                    <a:pt x="516" y="0"/>
                    <a:pt x="467" y="16"/>
                    <a:pt x="423" y="55"/>
                  </a:cubicBezTo>
                  <a:cubicBezTo>
                    <a:pt x="315" y="136"/>
                    <a:pt x="234" y="262"/>
                    <a:pt x="216" y="397"/>
                  </a:cubicBezTo>
                  <a:cubicBezTo>
                    <a:pt x="216" y="460"/>
                    <a:pt x="225" y="514"/>
                    <a:pt x="243" y="577"/>
                  </a:cubicBezTo>
                  <a:cubicBezTo>
                    <a:pt x="261" y="703"/>
                    <a:pt x="279" y="649"/>
                    <a:pt x="180" y="775"/>
                  </a:cubicBezTo>
                  <a:cubicBezTo>
                    <a:pt x="87" y="900"/>
                    <a:pt x="63" y="1033"/>
                    <a:pt x="105" y="1142"/>
                  </a:cubicBezTo>
                  <a:lnTo>
                    <a:pt x="105" y="1142"/>
                  </a:lnTo>
                  <a:cubicBezTo>
                    <a:pt x="0" y="1257"/>
                    <a:pt x="40" y="1474"/>
                    <a:pt x="213" y="1501"/>
                  </a:cubicBezTo>
                  <a:lnTo>
                    <a:pt x="213" y="1501"/>
                  </a:lnTo>
                  <a:cubicBezTo>
                    <a:pt x="248" y="1580"/>
                    <a:pt x="328" y="1644"/>
                    <a:pt x="423" y="1644"/>
                  </a:cubicBezTo>
                  <a:cubicBezTo>
                    <a:pt x="455" y="1644"/>
                    <a:pt x="488" y="1637"/>
                    <a:pt x="522" y="1621"/>
                  </a:cubicBezTo>
                  <a:lnTo>
                    <a:pt x="513" y="1621"/>
                  </a:lnTo>
                  <a:cubicBezTo>
                    <a:pt x="594" y="1585"/>
                    <a:pt x="675" y="1531"/>
                    <a:pt x="738" y="1459"/>
                  </a:cubicBezTo>
                  <a:cubicBezTo>
                    <a:pt x="827" y="1352"/>
                    <a:pt x="810" y="1138"/>
                    <a:pt x="642" y="1100"/>
                  </a:cubicBezTo>
                  <a:lnTo>
                    <a:pt x="642" y="1100"/>
                  </a:lnTo>
                  <a:cubicBezTo>
                    <a:pt x="630" y="1049"/>
                    <a:pt x="600" y="1003"/>
                    <a:pt x="552" y="972"/>
                  </a:cubicBezTo>
                  <a:lnTo>
                    <a:pt x="552" y="972"/>
                  </a:lnTo>
                  <a:cubicBezTo>
                    <a:pt x="613" y="883"/>
                    <a:pt x="701" y="804"/>
                    <a:pt x="720" y="685"/>
                  </a:cubicBezTo>
                  <a:cubicBezTo>
                    <a:pt x="711" y="622"/>
                    <a:pt x="702" y="559"/>
                    <a:pt x="693" y="505"/>
                  </a:cubicBezTo>
                  <a:cubicBezTo>
                    <a:pt x="693" y="388"/>
                    <a:pt x="603" y="469"/>
                    <a:pt x="729" y="361"/>
                  </a:cubicBezTo>
                  <a:cubicBezTo>
                    <a:pt x="891" y="219"/>
                    <a:pt x="737" y="0"/>
                    <a:pt x="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51"/>
            <p:cNvSpPr/>
            <p:nvPr/>
          </p:nvSpPr>
          <p:spPr>
            <a:xfrm>
              <a:off x="2861725" y="2864625"/>
              <a:ext cx="17000" cy="44600"/>
            </a:xfrm>
            <a:custGeom>
              <a:avLst/>
              <a:gdLst/>
              <a:ahLst/>
              <a:cxnLst/>
              <a:rect l="l" t="t" r="r" b="b"/>
              <a:pathLst>
                <a:path w="680" h="1784" extrusionOk="0">
                  <a:moveTo>
                    <a:pt x="382" y="0"/>
                  </a:moveTo>
                  <a:cubicBezTo>
                    <a:pt x="334" y="0"/>
                    <a:pt x="285" y="22"/>
                    <a:pt x="244" y="74"/>
                  </a:cubicBezTo>
                  <a:cubicBezTo>
                    <a:pt x="127" y="236"/>
                    <a:pt x="37" y="389"/>
                    <a:pt x="118" y="587"/>
                  </a:cubicBezTo>
                  <a:cubicBezTo>
                    <a:pt x="122" y="598"/>
                    <a:pt x="126" y="608"/>
                    <a:pt x="129" y="615"/>
                  </a:cubicBezTo>
                  <a:lnTo>
                    <a:pt x="129" y="615"/>
                  </a:lnTo>
                  <a:cubicBezTo>
                    <a:pt x="105" y="642"/>
                    <a:pt x="78" y="666"/>
                    <a:pt x="64" y="695"/>
                  </a:cubicBezTo>
                  <a:cubicBezTo>
                    <a:pt x="28" y="776"/>
                    <a:pt x="10" y="866"/>
                    <a:pt x="19" y="956"/>
                  </a:cubicBezTo>
                  <a:cubicBezTo>
                    <a:pt x="28" y="1037"/>
                    <a:pt x="91" y="1127"/>
                    <a:pt x="91" y="1208"/>
                  </a:cubicBezTo>
                  <a:cubicBezTo>
                    <a:pt x="91" y="1289"/>
                    <a:pt x="37" y="1316"/>
                    <a:pt x="19" y="1397"/>
                  </a:cubicBezTo>
                  <a:cubicBezTo>
                    <a:pt x="1" y="1469"/>
                    <a:pt x="19" y="1541"/>
                    <a:pt x="55" y="1604"/>
                  </a:cubicBezTo>
                  <a:cubicBezTo>
                    <a:pt x="82" y="1640"/>
                    <a:pt x="118" y="1667"/>
                    <a:pt x="154" y="1685"/>
                  </a:cubicBezTo>
                  <a:cubicBezTo>
                    <a:pt x="157" y="1687"/>
                    <a:pt x="162" y="1690"/>
                    <a:pt x="167" y="1693"/>
                  </a:cubicBezTo>
                  <a:lnTo>
                    <a:pt x="167" y="1693"/>
                  </a:lnTo>
                  <a:cubicBezTo>
                    <a:pt x="201" y="1743"/>
                    <a:pt x="257" y="1779"/>
                    <a:pt x="334" y="1784"/>
                  </a:cubicBezTo>
                  <a:lnTo>
                    <a:pt x="361" y="1784"/>
                  </a:lnTo>
                  <a:cubicBezTo>
                    <a:pt x="442" y="1784"/>
                    <a:pt x="505" y="1748"/>
                    <a:pt x="550" y="1685"/>
                  </a:cubicBezTo>
                  <a:lnTo>
                    <a:pt x="568" y="1658"/>
                  </a:lnTo>
                  <a:cubicBezTo>
                    <a:pt x="613" y="1568"/>
                    <a:pt x="595" y="1460"/>
                    <a:pt x="532" y="1397"/>
                  </a:cubicBezTo>
                  <a:cubicBezTo>
                    <a:pt x="523" y="1389"/>
                    <a:pt x="513" y="1381"/>
                    <a:pt x="504" y="1374"/>
                  </a:cubicBezTo>
                  <a:lnTo>
                    <a:pt x="504" y="1374"/>
                  </a:lnTo>
                  <a:cubicBezTo>
                    <a:pt x="516" y="1340"/>
                    <a:pt x="526" y="1305"/>
                    <a:pt x="532" y="1271"/>
                  </a:cubicBezTo>
                  <a:cubicBezTo>
                    <a:pt x="541" y="1154"/>
                    <a:pt x="442" y="1037"/>
                    <a:pt x="451" y="938"/>
                  </a:cubicBezTo>
                  <a:cubicBezTo>
                    <a:pt x="460" y="830"/>
                    <a:pt x="577" y="758"/>
                    <a:pt x="586" y="641"/>
                  </a:cubicBezTo>
                  <a:cubicBezTo>
                    <a:pt x="595" y="569"/>
                    <a:pt x="568" y="542"/>
                    <a:pt x="559" y="479"/>
                  </a:cubicBezTo>
                  <a:lnTo>
                    <a:pt x="532" y="434"/>
                  </a:lnTo>
                  <a:cubicBezTo>
                    <a:pt x="478" y="398"/>
                    <a:pt x="487" y="380"/>
                    <a:pt x="550" y="380"/>
                  </a:cubicBezTo>
                  <a:cubicBezTo>
                    <a:pt x="680" y="216"/>
                    <a:pt x="535" y="0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51"/>
            <p:cNvSpPr/>
            <p:nvPr/>
          </p:nvSpPr>
          <p:spPr>
            <a:xfrm>
              <a:off x="2523575" y="2862575"/>
              <a:ext cx="19675" cy="49600"/>
            </a:xfrm>
            <a:custGeom>
              <a:avLst/>
              <a:gdLst/>
              <a:ahLst/>
              <a:cxnLst/>
              <a:rect l="l" t="t" r="r" b="b"/>
              <a:pathLst>
                <a:path w="787" h="1984" extrusionOk="0">
                  <a:moveTo>
                    <a:pt x="302" y="0"/>
                  </a:moveTo>
                  <a:cubicBezTo>
                    <a:pt x="152" y="0"/>
                    <a:pt x="0" y="146"/>
                    <a:pt x="107" y="309"/>
                  </a:cubicBezTo>
                  <a:cubicBezTo>
                    <a:pt x="179" y="435"/>
                    <a:pt x="89" y="624"/>
                    <a:pt x="107" y="759"/>
                  </a:cubicBezTo>
                  <a:cubicBezTo>
                    <a:pt x="125" y="813"/>
                    <a:pt x="134" y="867"/>
                    <a:pt x="152" y="912"/>
                  </a:cubicBezTo>
                  <a:cubicBezTo>
                    <a:pt x="179" y="993"/>
                    <a:pt x="179" y="1074"/>
                    <a:pt x="161" y="1155"/>
                  </a:cubicBezTo>
                  <a:cubicBezTo>
                    <a:pt x="143" y="1268"/>
                    <a:pt x="179" y="1375"/>
                    <a:pt x="250" y="1450"/>
                  </a:cubicBezTo>
                  <a:lnTo>
                    <a:pt x="250" y="1450"/>
                  </a:lnTo>
                  <a:cubicBezTo>
                    <a:pt x="217" y="1534"/>
                    <a:pt x="189" y="1621"/>
                    <a:pt x="170" y="1713"/>
                  </a:cubicBezTo>
                  <a:cubicBezTo>
                    <a:pt x="137" y="1876"/>
                    <a:pt x="275" y="1983"/>
                    <a:pt x="402" y="1983"/>
                  </a:cubicBezTo>
                  <a:cubicBezTo>
                    <a:pt x="485" y="1983"/>
                    <a:pt x="563" y="1937"/>
                    <a:pt x="584" y="1830"/>
                  </a:cubicBezTo>
                  <a:cubicBezTo>
                    <a:pt x="611" y="1695"/>
                    <a:pt x="656" y="1569"/>
                    <a:pt x="719" y="1461"/>
                  </a:cubicBezTo>
                  <a:cubicBezTo>
                    <a:pt x="787" y="1341"/>
                    <a:pt x="729" y="1195"/>
                    <a:pt x="613" y="1150"/>
                  </a:cubicBezTo>
                  <a:lnTo>
                    <a:pt x="613" y="1150"/>
                  </a:lnTo>
                  <a:cubicBezTo>
                    <a:pt x="617" y="1142"/>
                    <a:pt x="623" y="1132"/>
                    <a:pt x="629" y="1119"/>
                  </a:cubicBezTo>
                  <a:cubicBezTo>
                    <a:pt x="638" y="1083"/>
                    <a:pt x="647" y="1038"/>
                    <a:pt x="647" y="993"/>
                  </a:cubicBezTo>
                  <a:cubicBezTo>
                    <a:pt x="647" y="885"/>
                    <a:pt x="566" y="813"/>
                    <a:pt x="548" y="705"/>
                  </a:cubicBezTo>
                  <a:cubicBezTo>
                    <a:pt x="503" y="480"/>
                    <a:pt x="611" y="309"/>
                    <a:pt x="476" y="93"/>
                  </a:cubicBezTo>
                  <a:cubicBezTo>
                    <a:pt x="432" y="27"/>
                    <a:pt x="367" y="0"/>
                    <a:pt x="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51"/>
            <p:cNvSpPr/>
            <p:nvPr/>
          </p:nvSpPr>
          <p:spPr>
            <a:xfrm>
              <a:off x="2580250" y="2324300"/>
              <a:ext cx="81025" cy="546425"/>
            </a:xfrm>
            <a:custGeom>
              <a:avLst/>
              <a:gdLst/>
              <a:ahLst/>
              <a:cxnLst/>
              <a:rect l="l" t="t" r="r" b="b"/>
              <a:pathLst>
                <a:path w="3241" h="21857" extrusionOk="0">
                  <a:moveTo>
                    <a:pt x="3033" y="0"/>
                  </a:moveTo>
                  <a:cubicBezTo>
                    <a:pt x="2925" y="0"/>
                    <a:pt x="2808" y="68"/>
                    <a:pt x="2790" y="203"/>
                  </a:cubicBezTo>
                  <a:lnTo>
                    <a:pt x="18" y="21651"/>
                  </a:lnTo>
                  <a:cubicBezTo>
                    <a:pt x="0" y="21789"/>
                    <a:pt x="98" y="21857"/>
                    <a:pt x="205" y="21857"/>
                  </a:cubicBezTo>
                  <a:cubicBezTo>
                    <a:pt x="313" y="21857"/>
                    <a:pt x="432" y="21787"/>
                    <a:pt x="450" y="21651"/>
                  </a:cubicBezTo>
                  <a:lnTo>
                    <a:pt x="3222" y="203"/>
                  </a:lnTo>
                  <a:cubicBezTo>
                    <a:pt x="3240" y="68"/>
                    <a:pt x="3141" y="0"/>
                    <a:pt x="3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51"/>
            <p:cNvSpPr/>
            <p:nvPr/>
          </p:nvSpPr>
          <p:spPr>
            <a:xfrm>
              <a:off x="2664350" y="2322525"/>
              <a:ext cx="142325" cy="550350"/>
            </a:xfrm>
            <a:custGeom>
              <a:avLst/>
              <a:gdLst/>
              <a:ahLst/>
              <a:cxnLst/>
              <a:rect l="l" t="t" r="r" b="b"/>
              <a:pathLst>
                <a:path w="5693" h="22014" extrusionOk="0">
                  <a:moveTo>
                    <a:pt x="259" y="0"/>
                  </a:moveTo>
                  <a:cubicBezTo>
                    <a:pt x="133" y="0"/>
                    <a:pt x="1" y="104"/>
                    <a:pt x="38" y="265"/>
                  </a:cubicBezTo>
                  <a:cubicBezTo>
                    <a:pt x="1775" y="7465"/>
                    <a:pt x="3504" y="14665"/>
                    <a:pt x="5241" y="21857"/>
                  </a:cubicBezTo>
                  <a:cubicBezTo>
                    <a:pt x="5266" y="21966"/>
                    <a:pt x="5349" y="22013"/>
                    <a:pt x="5434" y="22013"/>
                  </a:cubicBezTo>
                  <a:cubicBezTo>
                    <a:pt x="5560" y="22013"/>
                    <a:pt x="5692" y="21910"/>
                    <a:pt x="5655" y="21749"/>
                  </a:cubicBezTo>
                  <a:cubicBezTo>
                    <a:pt x="3918" y="14548"/>
                    <a:pt x="2190" y="7348"/>
                    <a:pt x="452" y="157"/>
                  </a:cubicBezTo>
                  <a:cubicBezTo>
                    <a:pt x="427" y="48"/>
                    <a:pt x="344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51"/>
            <p:cNvSpPr/>
            <p:nvPr/>
          </p:nvSpPr>
          <p:spPr>
            <a:xfrm>
              <a:off x="2669825" y="2324425"/>
              <a:ext cx="208575" cy="551400"/>
            </a:xfrm>
            <a:custGeom>
              <a:avLst/>
              <a:gdLst/>
              <a:ahLst/>
              <a:cxnLst/>
              <a:rect l="l" t="t" r="r" b="b"/>
              <a:pathLst>
                <a:path w="8343" h="22056" extrusionOk="0">
                  <a:moveTo>
                    <a:pt x="287" y="0"/>
                  </a:moveTo>
                  <a:cubicBezTo>
                    <a:pt x="148" y="0"/>
                    <a:pt x="0" y="160"/>
                    <a:pt x="80" y="333"/>
                  </a:cubicBezTo>
                  <a:cubicBezTo>
                    <a:pt x="3141" y="7398"/>
                    <a:pt x="4626" y="14940"/>
                    <a:pt x="7893" y="21943"/>
                  </a:cubicBezTo>
                  <a:cubicBezTo>
                    <a:pt x="7930" y="22022"/>
                    <a:pt x="7992" y="22055"/>
                    <a:pt x="8055" y="22055"/>
                  </a:cubicBezTo>
                  <a:cubicBezTo>
                    <a:pt x="8194" y="22055"/>
                    <a:pt x="8342" y="21899"/>
                    <a:pt x="8262" y="21727"/>
                  </a:cubicBezTo>
                  <a:cubicBezTo>
                    <a:pt x="4986" y="14724"/>
                    <a:pt x="3510" y="7182"/>
                    <a:pt x="449" y="117"/>
                  </a:cubicBezTo>
                  <a:cubicBezTo>
                    <a:pt x="413" y="34"/>
                    <a:pt x="350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51"/>
            <p:cNvSpPr/>
            <p:nvPr/>
          </p:nvSpPr>
          <p:spPr>
            <a:xfrm>
              <a:off x="2525525" y="2324150"/>
              <a:ext cx="136025" cy="546850"/>
            </a:xfrm>
            <a:custGeom>
              <a:avLst/>
              <a:gdLst/>
              <a:ahLst/>
              <a:cxnLst/>
              <a:rect l="l" t="t" r="r" b="b"/>
              <a:pathLst>
                <a:path w="5441" h="21874" extrusionOk="0">
                  <a:moveTo>
                    <a:pt x="5179" y="1"/>
                  </a:moveTo>
                  <a:cubicBezTo>
                    <a:pt x="5094" y="1"/>
                    <a:pt x="5013" y="47"/>
                    <a:pt x="4988" y="155"/>
                  </a:cubicBezTo>
                  <a:lnTo>
                    <a:pt x="38" y="21603"/>
                  </a:lnTo>
                  <a:cubicBezTo>
                    <a:pt x="0" y="21766"/>
                    <a:pt x="136" y="21873"/>
                    <a:pt x="263" y="21873"/>
                  </a:cubicBezTo>
                  <a:cubicBezTo>
                    <a:pt x="347" y="21873"/>
                    <a:pt x="427" y="21827"/>
                    <a:pt x="452" y="21720"/>
                  </a:cubicBezTo>
                  <a:lnTo>
                    <a:pt x="5402" y="263"/>
                  </a:lnTo>
                  <a:cubicBezTo>
                    <a:pt x="5440" y="106"/>
                    <a:pt x="5306" y="1"/>
                    <a:pt x="5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51"/>
            <p:cNvSpPr/>
            <p:nvPr/>
          </p:nvSpPr>
          <p:spPr>
            <a:xfrm>
              <a:off x="2650225" y="2322625"/>
              <a:ext cx="53575" cy="551300"/>
            </a:xfrm>
            <a:custGeom>
              <a:avLst/>
              <a:gdLst/>
              <a:ahLst/>
              <a:cxnLst/>
              <a:rect l="l" t="t" r="r" b="b"/>
              <a:pathLst>
                <a:path w="2143" h="22052" extrusionOk="0">
                  <a:moveTo>
                    <a:pt x="830" y="1"/>
                  </a:moveTo>
                  <a:cubicBezTo>
                    <a:pt x="722" y="1"/>
                    <a:pt x="608" y="70"/>
                    <a:pt x="594" y="207"/>
                  </a:cubicBezTo>
                  <a:cubicBezTo>
                    <a:pt x="0" y="7452"/>
                    <a:pt x="369" y="14751"/>
                    <a:pt x="1701" y="21898"/>
                  </a:cubicBezTo>
                  <a:cubicBezTo>
                    <a:pt x="1723" y="22005"/>
                    <a:pt x="1799" y="22051"/>
                    <a:pt x="1881" y="22051"/>
                  </a:cubicBezTo>
                  <a:cubicBezTo>
                    <a:pt x="2006" y="22051"/>
                    <a:pt x="2143" y="21944"/>
                    <a:pt x="2115" y="21781"/>
                  </a:cubicBezTo>
                  <a:cubicBezTo>
                    <a:pt x="792" y="14670"/>
                    <a:pt x="432" y="7416"/>
                    <a:pt x="1026" y="207"/>
                  </a:cubicBezTo>
                  <a:cubicBezTo>
                    <a:pt x="1035" y="68"/>
                    <a:pt x="936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51"/>
            <p:cNvSpPr/>
            <p:nvPr/>
          </p:nvSpPr>
          <p:spPr>
            <a:xfrm>
              <a:off x="2644375" y="2314500"/>
              <a:ext cx="47275" cy="30850"/>
            </a:xfrm>
            <a:custGeom>
              <a:avLst/>
              <a:gdLst/>
              <a:ahLst/>
              <a:cxnLst/>
              <a:rect l="l" t="t" r="r" b="b"/>
              <a:pathLst>
                <a:path w="1891" h="1234" extrusionOk="0">
                  <a:moveTo>
                    <a:pt x="945" y="0"/>
                  </a:moveTo>
                  <a:cubicBezTo>
                    <a:pt x="423" y="0"/>
                    <a:pt x="0" y="280"/>
                    <a:pt x="0" y="622"/>
                  </a:cubicBezTo>
                  <a:cubicBezTo>
                    <a:pt x="0" y="955"/>
                    <a:pt x="423" y="1234"/>
                    <a:pt x="945" y="1234"/>
                  </a:cubicBezTo>
                  <a:cubicBezTo>
                    <a:pt x="1467" y="1234"/>
                    <a:pt x="1890" y="955"/>
                    <a:pt x="1890" y="622"/>
                  </a:cubicBezTo>
                  <a:cubicBezTo>
                    <a:pt x="1890" y="280"/>
                    <a:pt x="1467" y="0"/>
                    <a:pt x="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51"/>
            <p:cNvSpPr/>
            <p:nvPr/>
          </p:nvSpPr>
          <p:spPr>
            <a:xfrm>
              <a:off x="2649325" y="2302350"/>
              <a:ext cx="37375" cy="24325"/>
            </a:xfrm>
            <a:custGeom>
              <a:avLst/>
              <a:gdLst/>
              <a:ahLst/>
              <a:cxnLst/>
              <a:rect l="l" t="t" r="r" b="b"/>
              <a:pathLst>
                <a:path w="1495" h="973" extrusionOk="0">
                  <a:moveTo>
                    <a:pt x="747" y="0"/>
                  </a:moveTo>
                  <a:cubicBezTo>
                    <a:pt x="333" y="0"/>
                    <a:pt x="0" y="216"/>
                    <a:pt x="0" y="486"/>
                  </a:cubicBezTo>
                  <a:cubicBezTo>
                    <a:pt x="0" y="757"/>
                    <a:pt x="333" y="973"/>
                    <a:pt x="747" y="973"/>
                  </a:cubicBezTo>
                  <a:cubicBezTo>
                    <a:pt x="1161" y="973"/>
                    <a:pt x="1494" y="757"/>
                    <a:pt x="1494" y="486"/>
                  </a:cubicBezTo>
                  <a:cubicBezTo>
                    <a:pt x="1494" y="216"/>
                    <a:pt x="1161" y="0"/>
                    <a:pt x="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51"/>
            <p:cNvSpPr/>
            <p:nvPr/>
          </p:nvSpPr>
          <p:spPr>
            <a:xfrm>
              <a:off x="2651125" y="2288850"/>
              <a:ext cx="33775" cy="22075"/>
            </a:xfrm>
            <a:custGeom>
              <a:avLst/>
              <a:gdLst/>
              <a:ahLst/>
              <a:cxnLst/>
              <a:rect l="l" t="t" r="r" b="b"/>
              <a:pathLst>
                <a:path w="1351" h="883" extrusionOk="0">
                  <a:moveTo>
                    <a:pt x="675" y="0"/>
                  </a:moveTo>
                  <a:cubicBezTo>
                    <a:pt x="297" y="0"/>
                    <a:pt x="0" y="198"/>
                    <a:pt x="0" y="441"/>
                  </a:cubicBezTo>
                  <a:cubicBezTo>
                    <a:pt x="0" y="684"/>
                    <a:pt x="297" y="882"/>
                    <a:pt x="675" y="882"/>
                  </a:cubicBezTo>
                  <a:cubicBezTo>
                    <a:pt x="1044" y="882"/>
                    <a:pt x="1350" y="684"/>
                    <a:pt x="1350" y="441"/>
                  </a:cubicBezTo>
                  <a:cubicBezTo>
                    <a:pt x="1350" y="198"/>
                    <a:pt x="1044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146" name="Google Shape;5146;p51"/>
          <p:cNvGrpSpPr/>
          <p:nvPr/>
        </p:nvGrpSpPr>
        <p:grpSpPr>
          <a:xfrm>
            <a:off x="293947" y="772191"/>
            <a:ext cx="903592" cy="1751679"/>
            <a:chOff x="9924822" y="195528"/>
            <a:chExt cx="903592" cy="1751679"/>
          </a:xfrm>
        </p:grpSpPr>
        <p:sp>
          <p:nvSpPr>
            <p:cNvPr id="5147" name="Google Shape;5147;p51"/>
            <p:cNvSpPr/>
            <p:nvPr/>
          </p:nvSpPr>
          <p:spPr>
            <a:xfrm>
              <a:off x="9953520" y="1095657"/>
              <a:ext cx="835037" cy="842476"/>
            </a:xfrm>
            <a:custGeom>
              <a:avLst/>
              <a:gdLst/>
              <a:ahLst/>
              <a:cxnLst/>
              <a:rect l="l" t="t" r="r" b="b"/>
              <a:pathLst>
                <a:path w="26042" h="26274" extrusionOk="0">
                  <a:moveTo>
                    <a:pt x="0" y="0"/>
                  </a:moveTo>
                  <a:lnTo>
                    <a:pt x="0" y="0"/>
                  </a:lnTo>
                  <a:cubicBezTo>
                    <a:pt x="585" y="6256"/>
                    <a:pt x="2337" y="12324"/>
                    <a:pt x="5163" y="17920"/>
                  </a:cubicBezTo>
                  <a:cubicBezTo>
                    <a:pt x="7462" y="22385"/>
                    <a:pt x="9346" y="26097"/>
                    <a:pt x="12229" y="26267"/>
                  </a:cubicBezTo>
                  <a:cubicBezTo>
                    <a:pt x="12301" y="26272"/>
                    <a:pt x="12372" y="26274"/>
                    <a:pt x="12443" y="26274"/>
                  </a:cubicBezTo>
                  <a:cubicBezTo>
                    <a:pt x="17500" y="26274"/>
                    <a:pt x="21970" y="15201"/>
                    <a:pt x="23215" y="12116"/>
                  </a:cubicBezTo>
                  <a:cubicBezTo>
                    <a:pt x="24553" y="8800"/>
                    <a:pt x="25495" y="5333"/>
                    <a:pt x="26041" y="18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51"/>
            <p:cNvSpPr/>
            <p:nvPr/>
          </p:nvSpPr>
          <p:spPr>
            <a:xfrm>
              <a:off x="10076041" y="1397004"/>
              <a:ext cx="63585" cy="233241"/>
            </a:xfrm>
            <a:custGeom>
              <a:avLst/>
              <a:gdLst/>
              <a:ahLst/>
              <a:cxnLst/>
              <a:rect l="l" t="t" r="r" b="b"/>
              <a:pathLst>
                <a:path w="1983" h="7274" extrusionOk="0">
                  <a:moveTo>
                    <a:pt x="1531" y="0"/>
                  </a:moveTo>
                  <a:cubicBezTo>
                    <a:pt x="1300" y="0"/>
                    <a:pt x="1060" y="146"/>
                    <a:pt x="1041" y="438"/>
                  </a:cubicBezTo>
                  <a:cubicBezTo>
                    <a:pt x="871" y="2549"/>
                    <a:pt x="551" y="4640"/>
                    <a:pt x="80" y="6694"/>
                  </a:cubicBezTo>
                  <a:cubicBezTo>
                    <a:pt x="1" y="7045"/>
                    <a:pt x="288" y="7273"/>
                    <a:pt x="564" y="7273"/>
                  </a:cubicBezTo>
                  <a:cubicBezTo>
                    <a:pt x="747" y="7273"/>
                    <a:pt x="924" y="7172"/>
                    <a:pt x="984" y="6939"/>
                  </a:cubicBezTo>
                  <a:cubicBezTo>
                    <a:pt x="1474" y="4810"/>
                    <a:pt x="1795" y="2643"/>
                    <a:pt x="1964" y="438"/>
                  </a:cubicBezTo>
                  <a:cubicBezTo>
                    <a:pt x="1983" y="146"/>
                    <a:pt x="1762" y="0"/>
                    <a:pt x="1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51"/>
            <p:cNvSpPr/>
            <p:nvPr/>
          </p:nvSpPr>
          <p:spPr>
            <a:xfrm>
              <a:off x="10099833" y="1386871"/>
              <a:ext cx="272200" cy="221024"/>
            </a:xfrm>
            <a:custGeom>
              <a:avLst/>
              <a:gdLst/>
              <a:ahLst/>
              <a:cxnLst/>
              <a:rect l="l" t="t" r="r" b="b"/>
              <a:pathLst>
                <a:path w="8489" h="6893" extrusionOk="0">
                  <a:moveTo>
                    <a:pt x="686" y="1"/>
                  </a:moveTo>
                  <a:cubicBezTo>
                    <a:pt x="322" y="1"/>
                    <a:pt x="0" y="470"/>
                    <a:pt x="337" y="792"/>
                  </a:cubicBezTo>
                  <a:cubicBezTo>
                    <a:pt x="2654" y="2940"/>
                    <a:pt x="5085" y="4937"/>
                    <a:pt x="7629" y="6803"/>
                  </a:cubicBezTo>
                  <a:cubicBezTo>
                    <a:pt x="7711" y="6865"/>
                    <a:pt x="7793" y="6892"/>
                    <a:pt x="7870" y="6892"/>
                  </a:cubicBezTo>
                  <a:cubicBezTo>
                    <a:pt x="8236" y="6892"/>
                    <a:pt x="8489" y="6291"/>
                    <a:pt x="8100" y="6011"/>
                  </a:cubicBezTo>
                  <a:cubicBezTo>
                    <a:pt x="5631" y="4184"/>
                    <a:pt x="3238" y="2224"/>
                    <a:pt x="996" y="133"/>
                  </a:cubicBezTo>
                  <a:cubicBezTo>
                    <a:pt x="899" y="40"/>
                    <a:pt x="791" y="1"/>
                    <a:pt x="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51"/>
            <p:cNvSpPr/>
            <p:nvPr/>
          </p:nvSpPr>
          <p:spPr>
            <a:xfrm>
              <a:off x="10340320" y="1431217"/>
              <a:ext cx="216759" cy="180782"/>
            </a:xfrm>
            <a:custGeom>
              <a:avLst/>
              <a:gdLst/>
              <a:ahLst/>
              <a:cxnLst/>
              <a:rect l="l" t="t" r="r" b="b"/>
              <a:pathLst>
                <a:path w="6760" h="5638" extrusionOk="0">
                  <a:moveTo>
                    <a:pt x="6125" y="0"/>
                  </a:moveTo>
                  <a:cubicBezTo>
                    <a:pt x="6019" y="0"/>
                    <a:pt x="5911" y="48"/>
                    <a:pt x="5819" y="163"/>
                  </a:cubicBezTo>
                  <a:cubicBezTo>
                    <a:pt x="4274" y="1972"/>
                    <a:pt x="2465" y="3536"/>
                    <a:pt x="430" y="4760"/>
                  </a:cubicBezTo>
                  <a:cubicBezTo>
                    <a:pt x="0" y="5031"/>
                    <a:pt x="270" y="5638"/>
                    <a:pt x="671" y="5638"/>
                  </a:cubicBezTo>
                  <a:cubicBezTo>
                    <a:pt x="744" y="5638"/>
                    <a:pt x="822" y="5617"/>
                    <a:pt x="901" y="5571"/>
                  </a:cubicBezTo>
                  <a:lnTo>
                    <a:pt x="901" y="5552"/>
                  </a:lnTo>
                  <a:cubicBezTo>
                    <a:pt x="2993" y="4289"/>
                    <a:pt x="4877" y="2688"/>
                    <a:pt x="6460" y="803"/>
                  </a:cubicBezTo>
                  <a:cubicBezTo>
                    <a:pt x="6759" y="461"/>
                    <a:pt x="6455" y="0"/>
                    <a:pt x="61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1" name="Google Shape;5151;p51"/>
            <p:cNvSpPr/>
            <p:nvPr/>
          </p:nvSpPr>
          <p:spPr>
            <a:xfrm>
              <a:off x="10528798" y="1434841"/>
              <a:ext cx="130376" cy="209641"/>
            </a:xfrm>
            <a:custGeom>
              <a:avLst/>
              <a:gdLst/>
              <a:ahLst/>
              <a:cxnLst/>
              <a:rect l="l" t="t" r="r" b="b"/>
              <a:pathLst>
                <a:path w="4066" h="6538" extrusionOk="0">
                  <a:moveTo>
                    <a:pt x="645" y="0"/>
                  </a:moveTo>
                  <a:cubicBezTo>
                    <a:pt x="326" y="0"/>
                    <a:pt x="1" y="336"/>
                    <a:pt x="224" y="690"/>
                  </a:cubicBezTo>
                  <a:cubicBezTo>
                    <a:pt x="1279" y="2462"/>
                    <a:pt x="2221" y="4308"/>
                    <a:pt x="3031" y="6230"/>
                  </a:cubicBezTo>
                  <a:cubicBezTo>
                    <a:pt x="3120" y="6445"/>
                    <a:pt x="3314" y="6537"/>
                    <a:pt x="3501" y="6537"/>
                  </a:cubicBezTo>
                  <a:cubicBezTo>
                    <a:pt x="3791" y="6537"/>
                    <a:pt x="4066" y="6317"/>
                    <a:pt x="3917" y="5985"/>
                  </a:cubicBezTo>
                  <a:cubicBezTo>
                    <a:pt x="3107" y="3988"/>
                    <a:pt x="2127" y="2066"/>
                    <a:pt x="1015" y="219"/>
                  </a:cubicBezTo>
                  <a:cubicBezTo>
                    <a:pt x="924" y="65"/>
                    <a:pt x="785" y="0"/>
                    <a:pt x="6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2" name="Google Shape;5152;p51"/>
            <p:cNvSpPr/>
            <p:nvPr/>
          </p:nvSpPr>
          <p:spPr>
            <a:xfrm>
              <a:off x="10068922" y="1265890"/>
              <a:ext cx="81605" cy="139130"/>
            </a:xfrm>
            <a:custGeom>
              <a:avLst/>
              <a:gdLst/>
              <a:ahLst/>
              <a:cxnLst/>
              <a:rect l="l" t="t" r="r" b="b"/>
              <a:pathLst>
                <a:path w="2545" h="4339" extrusionOk="0">
                  <a:moveTo>
                    <a:pt x="1159" y="0"/>
                  </a:moveTo>
                  <a:cubicBezTo>
                    <a:pt x="1013" y="0"/>
                    <a:pt x="867" y="15"/>
                    <a:pt x="716" y="43"/>
                  </a:cubicBezTo>
                  <a:cubicBezTo>
                    <a:pt x="315" y="120"/>
                    <a:pt x="305" y="562"/>
                    <a:pt x="527" y="801"/>
                  </a:cubicBezTo>
                  <a:lnTo>
                    <a:pt x="527" y="801"/>
                  </a:lnTo>
                  <a:lnTo>
                    <a:pt x="490" y="815"/>
                  </a:lnTo>
                  <a:cubicBezTo>
                    <a:pt x="95" y="966"/>
                    <a:pt x="0" y="1588"/>
                    <a:pt x="490" y="1701"/>
                  </a:cubicBezTo>
                  <a:lnTo>
                    <a:pt x="510" y="1706"/>
                  </a:lnTo>
                  <a:lnTo>
                    <a:pt x="510" y="1706"/>
                  </a:lnTo>
                  <a:cubicBezTo>
                    <a:pt x="513" y="1735"/>
                    <a:pt x="518" y="1764"/>
                    <a:pt x="526" y="1792"/>
                  </a:cubicBezTo>
                  <a:lnTo>
                    <a:pt x="526" y="1792"/>
                  </a:lnTo>
                  <a:cubicBezTo>
                    <a:pt x="359" y="1948"/>
                    <a:pt x="379" y="2240"/>
                    <a:pt x="528" y="2422"/>
                  </a:cubicBezTo>
                  <a:lnTo>
                    <a:pt x="528" y="2422"/>
                  </a:lnTo>
                  <a:lnTo>
                    <a:pt x="471" y="2455"/>
                  </a:lnTo>
                  <a:cubicBezTo>
                    <a:pt x="38" y="2718"/>
                    <a:pt x="264" y="3284"/>
                    <a:pt x="698" y="3321"/>
                  </a:cubicBezTo>
                  <a:lnTo>
                    <a:pt x="822" y="3338"/>
                  </a:lnTo>
                  <a:lnTo>
                    <a:pt x="822" y="3338"/>
                  </a:lnTo>
                  <a:cubicBezTo>
                    <a:pt x="831" y="3375"/>
                    <a:pt x="844" y="3411"/>
                    <a:pt x="861" y="3445"/>
                  </a:cubicBezTo>
                  <a:lnTo>
                    <a:pt x="861" y="3445"/>
                  </a:lnTo>
                  <a:cubicBezTo>
                    <a:pt x="825" y="3478"/>
                    <a:pt x="789" y="3512"/>
                    <a:pt x="754" y="3547"/>
                  </a:cubicBezTo>
                  <a:cubicBezTo>
                    <a:pt x="432" y="3869"/>
                    <a:pt x="758" y="4339"/>
                    <a:pt x="1113" y="4339"/>
                  </a:cubicBezTo>
                  <a:cubicBezTo>
                    <a:pt x="1216" y="4339"/>
                    <a:pt x="1321" y="4300"/>
                    <a:pt x="1414" y="4207"/>
                  </a:cubicBezTo>
                  <a:cubicBezTo>
                    <a:pt x="1583" y="4019"/>
                    <a:pt x="1790" y="3868"/>
                    <a:pt x="2035" y="3774"/>
                  </a:cubicBezTo>
                  <a:cubicBezTo>
                    <a:pt x="2393" y="3642"/>
                    <a:pt x="2544" y="2963"/>
                    <a:pt x="2035" y="2888"/>
                  </a:cubicBezTo>
                  <a:lnTo>
                    <a:pt x="2017" y="2885"/>
                  </a:lnTo>
                  <a:lnTo>
                    <a:pt x="2017" y="2885"/>
                  </a:lnTo>
                  <a:cubicBezTo>
                    <a:pt x="2001" y="2811"/>
                    <a:pt x="1961" y="2743"/>
                    <a:pt x="1907" y="2684"/>
                  </a:cubicBezTo>
                  <a:lnTo>
                    <a:pt x="1907" y="2684"/>
                  </a:lnTo>
                  <a:cubicBezTo>
                    <a:pt x="2109" y="2533"/>
                    <a:pt x="2147" y="2277"/>
                    <a:pt x="2050" y="2079"/>
                  </a:cubicBezTo>
                  <a:lnTo>
                    <a:pt x="2050" y="2079"/>
                  </a:lnTo>
                  <a:cubicBezTo>
                    <a:pt x="2297" y="1867"/>
                    <a:pt x="2188" y="1338"/>
                    <a:pt x="1847" y="1286"/>
                  </a:cubicBezTo>
                  <a:lnTo>
                    <a:pt x="1763" y="1274"/>
                  </a:lnTo>
                  <a:lnTo>
                    <a:pt x="1763" y="1274"/>
                  </a:lnTo>
                  <a:cubicBezTo>
                    <a:pt x="1964" y="1119"/>
                    <a:pt x="2036" y="819"/>
                    <a:pt x="1911" y="620"/>
                  </a:cubicBezTo>
                  <a:lnTo>
                    <a:pt x="1911" y="620"/>
                  </a:lnTo>
                  <a:cubicBezTo>
                    <a:pt x="1975" y="385"/>
                    <a:pt x="1858" y="128"/>
                    <a:pt x="1602" y="43"/>
                  </a:cubicBezTo>
                  <a:cubicBezTo>
                    <a:pt x="1451" y="15"/>
                    <a:pt x="1305" y="0"/>
                    <a:pt x="1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51"/>
            <p:cNvSpPr/>
            <p:nvPr/>
          </p:nvSpPr>
          <p:spPr>
            <a:xfrm>
              <a:off x="10513792" y="1308344"/>
              <a:ext cx="96516" cy="151732"/>
            </a:xfrm>
            <a:custGeom>
              <a:avLst/>
              <a:gdLst/>
              <a:ahLst/>
              <a:cxnLst/>
              <a:rect l="l" t="t" r="r" b="b"/>
              <a:pathLst>
                <a:path w="3010" h="4732" extrusionOk="0">
                  <a:moveTo>
                    <a:pt x="880" y="0"/>
                  </a:moveTo>
                  <a:cubicBezTo>
                    <a:pt x="425" y="0"/>
                    <a:pt x="313" y="526"/>
                    <a:pt x="546" y="792"/>
                  </a:cubicBezTo>
                  <a:lnTo>
                    <a:pt x="546" y="792"/>
                  </a:lnTo>
                  <a:lnTo>
                    <a:pt x="428" y="829"/>
                  </a:lnTo>
                  <a:cubicBezTo>
                    <a:pt x="43" y="946"/>
                    <a:pt x="0" y="1449"/>
                    <a:pt x="298" y="1653"/>
                  </a:cubicBezTo>
                  <a:lnTo>
                    <a:pt x="298" y="1653"/>
                  </a:lnTo>
                  <a:cubicBezTo>
                    <a:pt x="90" y="1886"/>
                    <a:pt x="164" y="2341"/>
                    <a:pt x="522" y="2431"/>
                  </a:cubicBezTo>
                  <a:cubicBezTo>
                    <a:pt x="542" y="2435"/>
                    <a:pt x="562" y="2440"/>
                    <a:pt x="582" y="2445"/>
                  </a:cubicBezTo>
                  <a:lnTo>
                    <a:pt x="582" y="2445"/>
                  </a:lnTo>
                  <a:lnTo>
                    <a:pt x="447" y="2487"/>
                  </a:lnTo>
                  <a:cubicBezTo>
                    <a:pt x="118" y="2602"/>
                    <a:pt x="39" y="2988"/>
                    <a:pt x="209" y="3225"/>
                  </a:cubicBezTo>
                  <a:lnTo>
                    <a:pt x="209" y="3225"/>
                  </a:lnTo>
                  <a:cubicBezTo>
                    <a:pt x="47" y="3424"/>
                    <a:pt x="79" y="3738"/>
                    <a:pt x="306" y="3892"/>
                  </a:cubicBezTo>
                  <a:lnTo>
                    <a:pt x="306" y="3892"/>
                  </a:lnTo>
                  <a:cubicBezTo>
                    <a:pt x="181" y="4217"/>
                    <a:pt x="279" y="4568"/>
                    <a:pt x="767" y="4711"/>
                  </a:cubicBezTo>
                  <a:cubicBezTo>
                    <a:pt x="817" y="4725"/>
                    <a:pt x="864" y="4732"/>
                    <a:pt x="909" y="4732"/>
                  </a:cubicBezTo>
                  <a:cubicBezTo>
                    <a:pt x="1225" y="4732"/>
                    <a:pt x="1402" y="4395"/>
                    <a:pt x="1331" y="4122"/>
                  </a:cubicBezTo>
                  <a:lnTo>
                    <a:pt x="1331" y="4122"/>
                  </a:lnTo>
                  <a:cubicBezTo>
                    <a:pt x="1481" y="4033"/>
                    <a:pt x="1559" y="3880"/>
                    <a:pt x="1563" y="3725"/>
                  </a:cubicBezTo>
                  <a:lnTo>
                    <a:pt x="1563" y="3725"/>
                  </a:lnTo>
                  <a:cubicBezTo>
                    <a:pt x="1624" y="3714"/>
                    <a:pt x="1686" y="3703"/>
                    <a:pt x="1747" y="3693"/>
                  </a:cubicBezTo>
                  <a:cubicBezTo>
                    <a:pt x="2100" y="3623"/>
                    <a:pt x="2157" y="3213"/>
                    <a:pt x="1989" y="2965"/>
                  </a:cubicBezTo>
                  <a:lnTo>
                    <a:pt x="1989" y="2965"/>
                  </a:lnTo>
                  <a:lnTo>
                    <a:pt x="2067" y="2940"/>
                  </a:lnTo>
                  <a:cubicBezTo>
                    <a:pt x="2444" y="2826"/>
                    <a:pt x="2520" y="2299"/>
                    <a:pt x="2180" y="2092"/>
                  </a:cubicBezTo>
                  <a:cubicBezTo>
                    <a:pt x="2078" y="2032"/>
                    <a:pt x="1975" y="1976"/>
                    <a:pt x="1872" y="1925"/>
                  </a:cubicBezTo>
                  <a:lnTo>
                    <a:pt x="1872" y="1925"/>
                  </a:lnTo>
                  <a:cubicBezTo>
                    <a:pt x="2012" y="1744"/>
                    <a:pt x="1999" y="1480"/>
                    <a:pt x="1847" y="1316"/>
                  </a:cubicBezTo>
                  <a:lnTo>
                    <a:pt x="1847" y="1316"/>
                  </a:lnTo>
                  <a:cubicBezTo>
                    <a:pt x="1883" y="1278"/>
                    <a:pt x="1913" y="1235"/>
                    <a:pt x="1935" y="1188"/>
                  </a:cubicBezTo>
                  <a:lnTo>
                    <a:pt x="1935" y="1188"/>
                  </a:lnTo>
                  <a:lnTo>
                    <a:pt x="2331" y="1149"/>
                  </a:lnTo>
                  <a:cubicBezTo>
                    <a:pt x="2840" y="1093"/>
                    <a:pt x="3009" y="396"/>
                    <a:pt x="2463" y="226"/>
                  </a:cubicBezTo>
                  <a:cubicBezTo>
                    <a:pt x="1954" y="75"/>
                    <a:pt x="1427" y="0"/>
                    <a:pt x="8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51"/>
            <p:cNvSpPr/>
            <p:nvPr/>
          </p:nvSpPr>
          <p:spPr>
            <a:xfrm>
              <a:off x="10327270" y="1587598"/>
              <a:ext cx="45596" cy="88467"/>
            </a:xfrm>
            <a:custGeom>
              <a:avLst/>
              <a:gdLst/>
              <a:ahLst/>
              <a:cxnLst/>
              <a:rect l="l" t="t" r="r" b="b"/>
              <a:pathLst>
                <a:path w="1422" h="2759" extrusionOk="0">
                  <a:moveTo>
                    <a:pt x="474" y="1841"/>
                  </a:moveTo>
                  <a:lnTo>
                    <a:pt x="474" y="1841"/>
                  </a:lnTo>
                  <a:cubicBezTo>
                    <a:pt x="482" y="1842"/>
                    <a:pt x="490" y="1842"/>
                    <a:pt x="498" y="1843"/>
                  </a:cubicBezTo>
                  <a:cubicBezTo>
                    <a:pt x="489" y="1843"/>
                    <a:pt x="481" y="1842"/>
                    <a:pt x="474" y="1841"/>
                  </a:cubicBezTo>
                  <a:close/>
                  <a:moveTo>
                    <a:pt x="718" y="1"/>
                  </a:moveTo>
                  <a:cubicBezTo>
                    <a:pt x="432" y="1"/>
                    <a:pt x="157" y="184"/>
                    <a:pt x="65" y="486"/>
                  </a:cubicBezTo>
                  <a:cubicBezTo>
                    <a:pt x="33" y="675"/>
                    <a:pt x="67" y="864"/>
                    <a:pt x="167" y="1019"/>
                  </a:cubicBezTo>
                  <a:lnTo>
                    <a:pt x="167" y="1019"/>
                  </a:lnTo>
                  <a:cubicBezTo>
                    <a:pt x="120" y="1088"/>
                    <a:pt x="86" y="1164"/>
                    <a:pt x="65" y="1240"/>
                  </a:cubicBezTo>
                  <a:cubicBezTo>
                    <a:pt x="1" y="1494"/>
                    <a:pt x="139" y="1735"/>
                    <a:pt x="365" y="1816"/>
                  </a:cubicBezTo>
                  <a:lnTo>
                    <a:pt x="365" y="1816"/>
                  </a:lnTo>
                  <a:cubicBezTo>
                    <a:pt x="359" y="1824"/>
                    <a:pt x="354" y="1833"/>
                    <a:pt x="347" y="1843"/>
                  </a:cubicBezTo>
                  <a:cubicBezTo>
                    <a:pt x="310" y="1918"/>
                    <a:pt x="291" y="1994"/>
                    <a:pt x="272" y="2088"/>
                  </a:cubicBezTo>
                  <a:cubicBezTo>
                    <a:pt x="253" y="2276"/>
                    <a:pt x="328" y="2465"/>
                    <a:pt x="460" y="2597"/>
                  </a:cubicBezTo>
                  <a:cubicBezTo>
                    <a:pt x="547" y="2711"/>
                    <a:pt x="652" y="2759"/>
                    <a:pt x="755" y="2759"/>
                  </a:cubicBezTo>
                  <a:cubicBezTo>
                    <a:pt x="1006" y="2759"/>
                    <a:pt x="1251" y="2478"/>
                    <a:pt x="1221" y="2186"/>
                  </a:cubicBezTo>
                  <a:lnTo>
                    <a:pt x="1221" y="2186"/>
                  </a:lnTo>
                  <a:cubicBezTo>
                    <a:pt x="1235" y="2175"/>
                    <a:pt x="1256" y="2140"/>
                    <a:pt x="1289" y="2069"/>
                  </a:cubicBezTo>
                  <a:cubicBezTo>
                    <a:pt x="1384" y="1843"/>
                    <a:pt x="1384" y="1598"/>
                    <a:pt x="1271" y="1391"/>
                  </a:cubicBezTo>
                  <a:lnTo>
                    <a:pt x="1271" y="1391"/>
                  </a:lnTo>
                  <a:cubicBezTo>
                    <a:pt x="1367" y="1282"/>
                    <a:pt x="1421" y="1138"/>
                    <a:pt x="1421" y="995"/>
                  </a:cubicBezTo>
                  <a:cubicBezTo>
                    <a:pt x="1407" y="870"/>
                    <a:pt x="1363" y="755"/>
                    <a:pt x="1287" y="658"/>
                  </a:cubicBezTo>
                  <a:lnTo>
                    <a:pt x="1287" y="658"/>
                  </a:lnTo>
                  <a:cubicBezTo>
                    <a:pt x="1375" y="462"/>
                    <a:pt x="1344" y="221"/>
                    <a:pt x="1101" y="91"/>
                  </a:cubicBezTo>
                  <a:lnTo>
                    <a:pt x="1101" y="91"/>
                  </a:lnTo>
                  <a:lnTo>
                    <a:pt x="1082" y="109"/>
                  </a:lnTo>
                  <a:cubicBezTo>
                    <a:pt x="968" y="35"/>
                    <a:pt x="842" y="1"/>
                    <a:pt x="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51"/>
            <p:cNvSpPr/>
            <p:nvPr/>
          </p:nvSpPr>
          <p:spPr>
            <a:xfrm>
              <a:off x="10323903" y="1663817"/>
              <a:ext cx="41685" cy="277523"/>
            </a:xfrm>
            <a:custGeom>
              <a:avLst/>
              <a:gdLst/>
              <a:ahLst/>
              <a:cxnLst/>
              <a:rect l="l" t="t" r="r" b="b"/>
              <a:pathLst>
                <a:path w="1300" h="8655" extrusionOk="0">
                  <a:moveTo>
                    <a:pt x="818" y="1"/>
                  </a:moveTo>
                  <a:cubicBezTo>
                    <a:pt x="583" y="1"/>
                    <a:pt x="330" y="151"/>
                    <a:pt x="302" y="446"/>
                  </a:cubicBezTo>
                  <a:cubicBezTo>
                    <a:pt x="0" y="3027"/>
                    <a:pt x="0" y="5627"/>
                    <a:pt x="339" y="8209"/>
                  </a:cubicBezTo>
                  <a:cubicBezTo>
                    <a:pt x="377" y="8503"/>
                    <a:pt x="631" y="8654"/>
                    <a:pt x="863" y="8654"/>
                  </a:cubicBezTo>
                  <a:cubicBezTo>
                    <a:pt x="1092" y="8654"/>
                    <a:pt x="1300" y="8508"/>
                    <a:pt x="1262" y="8209"/>
                  </a:cubicBezTo>
                  <a:cubicBezTo>
                    <a:pt x="942" y="5627"/>
                    <a:pt x="923" y="3027"/>
                    <a:pt x="1225" y="446"/>
                  </a:cubicBezTo>
                  <a:cubicBezTo>
                    <a:pt x="1262" y="147"/>
                    <a:pt x="1049" y="1"/>
                    <a:pt x="8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51"/>
            <p:cNvSpPr/>
            <p:nvPr/>
          </p:nvSpPr>
          <p:spPr>
            <a:xfrm>
              <a:off x="10074341" y="1609595"/>
              <a:ext cx="67817" cy="57653"/>
            </a:xfrm>
            <a:custGeom>
              <a:avLst/>
              <a:gdLst/>
              <a:ahLst/>
              <a:cxnLst/>
              <a:rect l="l" t="t" r="r" b="b"/>
              <a:pathLst>
                <a:path w="2115" h="1798" extrusionOk="0">
                  <a:moveTo>
                    <a:pt x="660" y="1"/>
                  </a:moveTo>
                  <a:cubicBezTo>
                    <a:pt x="613" y="1"/>
                    <a:pt x="563" y="9"/>
                    <a:pt x="510" y="26"/>
                  </a:cubicBezTo>
                  <a:cubicBezTo>
                    <a:pt x="284" y="64"/>
                    <a:pt x="114" y="234"/>
                    <a:pt x="76" y="460"/>
                  </a:cubicBezTo>
                  <a:cubicBezTo>
                    <a:pt x="1" y="761"/>
                    <a:pt x="208" y="1044"/>
                    <a:pt x="529" y="1044"/>
                  </a:cubicBezTo>
                  <a:cubicBezTo>
                    <a:pt x="623" y="1044"/>
                    <a:pt x="736" y="1063"/>
                    <a:pt x="830" y="1119"/>
                  </a:cubicBezTo>
                  <a:cubicBezTo>
                    <a:pt x="843" y="1132"/>
                    <a:pt x="855" y="1144"/>
                    <a:pt x="865" y="1154"/>
                  </a:cubicBezTo>
                  <a:lnTo>
                    <a:pt x="865" y="1154"/>
                  </a:lnTo>
                  <a:cubicBezTo>
                    <a:pt x="684" y="1485"/>
                    <a:pt x="995" y="1797"/>
                    <a:pt x="1314" y="1797"/>
                  </a:cubicBezTo>
                  <a:cubicBezTo>
                    <a:pt x="1454" y="1797"/>
                    <a:pt x="1596" y="1737"/>
                    <a:pt x="1697" y="1590"/>
                  </a:cubicBezTo>
                  <a:cubicBezTo>
                    <a:pt x="2114" y="964"/>
                    <a:pt x="1588" y="397"/>
                    <a:pt x="995" y="197"/>
                  </a:cubicBezTo>
                  <a:lnTo>
                    <a:pt x="995" y="197"/>
                  </a:lnTo>
                  <a:cubicBezTo>
                    <a:pt x="924" y="82"/>
                    <a:pt x="808" y="1"/>
                    <a:pt x="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51"/>
            <p:cNvSpPr/>
            <p:nvPr/>
          </p:nvSpPr>
          <p:spPr>
            <a:xfrm>
              <a:off x="10097556" y="1643904"/>
              <a:ext cx="272296" cy="303303"/>
            </a:xfrm>
            <a:custGeom>
              <a:avLst/>
              <a:gdLst/>
              <a:ahLst/>
              <a:cxnLst/>
              <a:rect l="l" t="t" r="r" b="b"/>
              <a:pathLst>
                <a:path w="8492" h="9459" extrusionOk="0">
                  <a:moveTo>
                    <a:pt x="564" y="0"/>
                  </a:moveTo>
                  <a:cubicBezTo>
                    <a:pt x="278" y="0"/>
                    <a:pt x="0" y="218"/>
                    <a:pt x="125" y="558"/>
                  </a:cubicBezTo>
                  <a:lnTo>
                    <a:pt x="144" y="558"/>
                  </a:lnTo>
                  <a:cubicBezTo>
                    <a:pt x="1500" y="4308"/>
                    <a:pt x="3705" y="8189"/>
                    <a:pt x="7719" y="9433"/>
                  </a:cubicBezTo>
                  <a:cubicBezTo>
                    <a:pt x="7774" y="9451"/>
                    <a:pt x="7827" y="9459"/>
                    <a:pt x="7876" y="9459"/>
                  </a:cubicBezTo>
                  <a:cubicBezTo>
                    <a:pt x="8342" y="9459"/>
                    <a:pt x="8492" y="8718"/>
                    <a:pt x="7963" y="8547"/>
                  </a:cubicBezTo>
                  <a:cubicBezTo>
                    <a:pt x="4289" y="7398"/>
                    <a:pt x="2273" y="3724"/>
                    <a:pt x="1029" y="313"/>
                  </a:cubicBezTo>
                  <a:cubicBezTo>
                    <a:pt x="947" y="95"/>
                    <a:pt x="754" y="0"/>
                    <a:pt x="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51"/>
            <p:cNvSpPr/>
            <p:nvPr/>
          </p:nvSpPr>
          <p:spPr>
            <a:xfrm>
              <a:off x="10602227" y="1620689"/>
              <a:ext cx="52651" cy="65894"/>
            </a:xfrm>
            <a:custGeom>
              <a:avLst/>
              <a:gdLst/>
              <a:ahLst/>
              <a:cxnLst/>
              <a:rect l="l" t="t" r="r" b="b"/>
              <a:pathLst>
                <a:path w="1642" h="2055" extrusionOk="0">
                  <a:moveTo>
                    <a:pt x="921" y="0"/>
                  </a:moveTo>
                  <a:cubicBezTo>
                    <a:pt x="678" y="0"/>
                    <a:pt x="451" y="110"/>
                    <a:pt x="346" y="378"/>
                  </a:cubicBezTo>
                  <a:cubicBezTo>
                    <a:pt x="270" y="547"/>
                    <a:pt x="289" y="754"/>
                    <a:pt x="383" y="924"/>
                  </a:cubicBezTo>
                  <a:cubicBezTo>
                    <a:pt x="398" y="943"/>
                    <a:pt x="414" y="963"/>
                    <a:pt x="430" y="981"/>
                  </a:cubicBezTo>
                  <a:lnTo>
                    <a:pt x="430" y="981"/>
                  </a:lnTo>
                  <a:cubicBezTo>
                    <a:pt x="427" y="988"/>
                    <a:pt x="424" y="994"/>
                    <a:pt x="421" y="999"/>
                  </a:cubicBezTo>
                  <a:cubicBezTo>
                    <a:pt x="393" y="1056"/>
                    <a:pt x="375" y="1116"/>
                    <a:pt x="367" y="1177"/>
                  </a:cubicBezTo>
                  <a:lnTo>
                    <a:pt x="367" y="1177"/>
                  </a:lnTo>
                  <a:cubicBezTo>
                    <a:pt x="0" y="1361"/>
                    <a:pt x="75" y="2038"/>
                    <a:pt x="591" y="2055"/>
                  </a:cubicBezTo>
                  <a:cubicBezTo>
                    <a:pt x="911" y="2055"/>
                    <a:pt x="1212" y="1904"/>
                    <a:pt x="1363" y="1621"/>
                  </a:cubicBezTo>
                  <a:cubicBezTo>
                    <a:pt x="1443" y="1483"/>
                    <a:pt x="1445" y="1335"/>
                    <a:pt x="1394" y="1209"/>
                  </a:cubicBezTo>
                  <a:lnTo>
                    <a:pt x="1394" y="1209"/>
                  </a:lnTo>
                  <a:cubicBezTo>
                    <a:pt x="1484" y="1082"/>
                    <a:pt x="1556" y="955"/>
                    <a:pt x="1533" y="754"/>
                  </a:cubicBezTo>
                  <a:cubicBezTo>
                    <a:pt x="1529" y="741"/>
                    <a:pt x="1526" y="727"/>
                    <a:pt x="1522" y="714"/>
                  </a:cubicBezTo>
                  <a:lnTo>
                    <a:pt x="1522" y="714"/>
                  </a:lnTo>
                  <a:cubicBezTo>
                    <a:pt x="1641" y="511"/>
                    <a:pt x="1628" y="237"/>
                    <a:pt x="1363" y="95"/>
                  </a:cubicBezTo>
                  <a:lnTo>
                    <a:pt x="1363" y="95"/>
                  </a:lnTo>
                  <a:lnTo>
                    <a:pt x="1363" y="114"/>
                  </a:lnTo>
                  <a:cubicBezTo>
                    <a:pt x="1227" y="42"/>
                    <a:pt x="1071" y="0"/>
                    <a:pt x="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51"/>
            <p:cNvSpPr/>
            <p:nvPr/>
          </p:nvSpPr>
          <p:spPr>
            <a:xfrm>
              <a:off x="10333458" y="1666638"/>
              <a:ext cx="307439" cy="279799"/>
            </a:xfrm>
            <a:custGeom>
              <a:avLst/>
              <a:gdLst/>
              <a:ahLst/>
              <a:cxnLst/>
              <a:rect l="l" t="t" r="r" b="b"/>
              <a:pathLst>
                <a:path w="9588" h="8726" extrusionOk="0">
                  <a:moveTo>
                    <a:pt x="8926" y="0"/>
                  </a:moveTo>
                  <a:cubicBezTo>
                    <a:pt x="8784" y="0"/>
                    <a:pt x="8641" y="61"/>
                    <a:pt x="8539" y="207"/>
                  </a:cubicBezTo>
                  <a:cubicBezTo>
                    <a:pt x="7559" y="1639"/>
                    <a:pt x="6598" y="3052"/>
                    <a:pt x="5619" y="4484"/>
                  </a:cubicBezTo>
                  <a:cubicBezTo>
                    <a:pt x="4595" y="5952"/>
                    <a:pt x="3338" y="7807"/>
                    <a:pt x="1430" y="7807"/>
                  </a:cubicBezTo>
                  <a:cubicBezTo>
                    <a:pt x="1232" y="7807"/>
                    <a:pt x="1027" y="7787"/>
                    <a:pt x="814" y="7744"/>
                  </a:cubicBezTo>
                  <a:cubicBezTo>
                    <a:pt x="780" y="7737"/>
                    <a:pt x="746" y="7734"/>
                    <a:pt x="714" y="7734"/>
                  </a:cubicBezTo>
                  <a:cubicBezTo>
                    <a:pt x="202" y="7734"/>
                    <a:pt x="0" y="8542"/>
                    <a:pt x="550" y="8648"/>
                  </a:cubicBezTo>
                  <a:cubicBezTo>
                    <a:pt x="828" y="8701"/>
                    <a:pt x="1099" y="8726"/>
                    <a:pt x="1362" y="8726"/>
                  </a:cubicBezTo>
                  <a:cubicBezTo>
                    <a:pt x="2809" y="8726"/>
                    <a:pt x="4030" y="7969"/>
                    <a:pt x="5035" y="6821"/>
                  </a:cubicBezTo>
                  <a:cubicBezTo>
                    <a:pt x="6655" y="4955"/>
                    <a:pt x="7936" y="2732"/>
                    <a:pt x="9350" y="678"/>
                  </a:cubicBezTo>
                  <a:cubicBezTo>
                    <a:pt x="9587" y="334"/>
                    <a:pt x="9260" y="0"/>
                    <a:pt x="89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51"/>
            <p:cNvSpPr/>
            <p:nvPr/>
          </p:nvSpPr>
          <p:spPr>
            <a:xfrm>
              <a:off x="10088482" y="195689"/>
              <a:ext cx="224904" cy="1106884"/>
            </a:xfrm>
            <a:custGeom>
              <a:avLst/>
              <a:gdLst/>
              <a:ahLst/>
              <a:cxnLst/>
              <a:rect l="l" t="t" r="r" b="b"/>
              <a:pathLst>
                <a:path w="7014" h="34520" extrusionOk="0">
                  <a:moveTo>
                    <a:pt x="6448" y="1"/>
                  </a:moveTo>
                  <a:cubicBezTo>
                    <a:pt x="6263" y="1"/>
                    <a:pt x="6088" y="106"/>
                    <a:pt x="6042" y="350"/>
                  </a:cubicBezTo>
                  <a:cubicBezTo>
                    <a:pt x="4045" y="11543"/>
                    <a:pt x="2066" y="22735"/>
                    <a:pt x="69" y="33928"/>
                  </a:cubicBezTo>
                  <a:cubicBezTo>
                    <a:pt x="0" y="34282"/>
                    <a:pt x="307" y="34519"/>
                    <a:pt x="580" y="34519"/>
                  </a:cubicBezTo>
                  <a:cubicBezTo>
                    <a:pt x="756" y="34519"/>
                    <a:pt x="917" y="34420"/>
                    <a:pt x="954" y="34191"/>
                  </a:cubicBezTo>
                  <a:lnTo>
                    <a:pt x="973" y="34172"/>
                  </a:lnTo>
                  <a:cubicBezTo>
                    <a:pt x="2952" y="22980"/>
                    <a:pt x="4949" y="11769"/>
                    <a:pt x="6946" y="576"/>
                  </a:cubicBezTo>
                  <a:cubicBezTo>
                    <a:pt x="7014" y="228"/>
                    <a:pt x="6720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51"/>
            <p:cNvSpPr/>
            <p:nvPr/>
          </p:nvSpPr>
          <p:spPr>
            <a:xfrm>
              <a:off x="10279653" y="195528"/>
              <a:ext cx="297307" cy="1142925"/>
            </a:xfrm>
            <a:custGeom>
              <a:avLst/>
              <a:gdLst/>
              <a:ahLst/>
              <a:cxnLst/>
              <a:rect l="l" t="t" r="r" b="b"/>
              <a:pathLst>
                <a:path w="9272" h="35644" extrusionOk="0">
                  <a:moveTo>
                    <a:pt x="568" y="1"/>
                  </a:moveTo>
                  <a:cubicBezTo>
                    <a:pt x="293" y="1"/>
                    <a:pt x="1" y="224"/>
                    <a:pt x="80" y="562"/>
                  </a:cubicBezTo>
                  <a:cubicBezTo>
                    <a:pt x="2812" y="12150"/>
                    <a:pt x="5544" y="23720"/>
                    <a:pt x="8295" y="35308"/>
                  </a:cubicBezTo>
                  <a:cubicBezTo>
                    <a:pt x="8348" y="35543"/>
                    <a:pt x="8526" y="35644"/>
                    <a:pt x="8710" y="35644"/>
                  </a:cubicBezTo>
                  <a:cubicBezTo>
                    <a:pt x="8984" y="35644"/>
                    <a:pt x="9271" y="35420"/>
                    <a:pt x="9181" y="35082"/>
                  </a:cubicBezTo>
                  <a:cubicBezTo>
                    <a:pt x="6449" y="23494"/>
                    <a:pt x="3717" y="11906"/>
                    <a:pt x="984" y="336"/>
                  </a:cubicBezTo>
                  <a:cubicBezTo>
                    <a:pt x="931" y="101"/>
                    <a:pt x="754" y="1"/>
                    <a:pt x="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51"/>
            <p:cNvSpPr/>
            <p:nvPr/>
          </p:nvSpPr>
          <p:spPr>
            <a:xfrm>
              <a:off x="10712371" y="955597"/>
              <a:ext cx="84587" cy="71922"/>
            </a:xfrm>
            <a:custGeom>
              <a:avLst/>
              <a:gdLst/>
              <a:ahLst/>
              <a:cxnLst/>
              <a:rect l="l" t="t" r="r" b="b"/>
              <a:pathLst>
                <a:path w="2638" h="2243" extrusionOk="0">
                  <a:moveTo>
                    <a:pt x="1177" y="0"/>
                  </a:moveTo>
                  <a:cubicBezTo>
                    <a:pt x="633" y="0"/>
                    <a:pt x="99" y="393"/>
                    <a:pt x="39" y="1033"/>
                  </a:cubicBezTo>
                  <a:cubicBezTo>
                    <a:pt x="1" y="1636"/>
                    <a:pt x="453" y="2183"/>
                    <a:pt x="1075" y="2239"/>
                  </a:cubicBezTo>
                  <a:cubicBezTo>
                    <a:pt x="1106" y="2242"/>
                    <a:pt x="1136" y="2243"/>
                    <a:pt x="1166" y="2243"/>
                  </a:cubicBezTo>
                  <a:cubicBezTo>
                    <a:pt x="2091" y="2243"/>
                    <a:pt x="2638" y="1141"/>
                    <a:pt x="2017" y="393"/>
                  </a:cubicBezTo>
                  <a:cubicBezTo>
                    <a:pt x="1787" y="123"/>
                    <a:pt x="1480" y="0"/>
                    <a:pt x="11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51"/>
            <p:cNvSpPr/>
            <p:nvPr/>
          </p:nvSpPr>
          <p:spPr>
            <a:xfrm>
              <a:off x="10360746" y="865558"/>
              <a:ext cx="35945" cy="30205"/>
            </a:xfrm>
            <a:custGeom>
              <a:avLst/>
              <a:gdLst/>
              <a:ahLst/>
              <a:cxnLst/>
              <a:rect l="l" t="t" r="r" b="b"/>
              <a:pathLst>
                <a:path w="1121" h="942" extrusionOk="0">
                  <a:moveTo>
                    <a:pt x="500" y="1"/>
                  </a:moveTo>
                  <a:cubicBezTo>
                    <a:pt x="271" y="1"/>
                    <a:pt x="44" y="171"/>
                    <a:pt x="19" y="450"/>
                  </a:cubicBezTo>
                  <a:cubicBezTo>
                    <a:pt x="0" y="695"/>
                    <a:pt x="189" y="921"/>
                    <a:pt x="453" y="940"/>
                  </a:cubicBezTo>
                  <a:cubicBezTo>
                    <a:pt x="468" y="941"/>
                    <a:pt x="483" y="942"/>
                    <a:pt x="498" y="942"/>
                  </a:cubicBezTo>
                  <a:cubicBezTo>
                    <a:pt x="886" y="942"/>
                    <a:pt x="1121" y="476"/>
                    <a:pt x="848" y="167"/>
                  </a:cubicBezTo>
                  <a:cubicBezTo>
                    <a:pt x="754" y="53"/>
                    <a:pt x="627" y="1"/>
                    <a:pt x="5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51"/>
            <p:cNvSpPr/>
            <p:nvPr/>
          </p:nvSpPr>
          <p:spPr>
            <a:xfrm>
              <a:off x="10258042" y="835802"/>
              <a:ext cx="53292" cy="45500"/>
            </a:xfrm>
            <a:custGeom>
              <a:avLst/>
              <a:gdLst/>
              <a:ahLst/>
              <a:cxnLst/>
              <a:rect l="l" t="t" r="r" b="b"/>
              <a:pathLst>
                <a:path w="1662" h="1419" extrusionOk="0">
                  <a:moveTo>
                    <a:pt x="735" y="1"/>
                  </a:moveTo>
                  <a:cubicBezTo>
                    <a:pt x="393" y="1"/>
                    <a:pt x="55" y="245"/>
                    <a:pt x="19" y="643"/>
                  </a:cubicBezTo>
                  <a:cubicBezTo>
                    <a:pt x="0" y="1038"/>
                    <a:pt x="283" y="1378"/>
                    <a:pt x="660" y="1415"/>
                  </a:cubicBezTo>
                  <a:cubicBezTo>
                    <a:pt x="683" y="1417"/>
                    <a:pt x="706" y="1418"/>
                    <a:pt x="729" y="1418"/>
                  </a:cubicBezTo>
                  <a:cubicBezTo>
                    <a:pt x="1327" y="1418"/>
                    <a:pt x="1662" y="719"/>
                    <a:pt x="1263" y="247"/>
                  </a:cubicBezTo>
                  <a:cubicBezTo>
                    <a:pt x="1120" y="78"/>
                    <a:pt x="927" y="1"/>
                    <a:pt x="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51"/>
            <p:cNvSpPr/>
            <p:nvPr/>
          </p:nvSpPr>
          <p:spPr>
            <a:xfrm>
              <a:off x="9935981" y="825381"/>
              <a:ext cx="876112" cy="884673"/>
            </a:xfrm>
            <a:custGeom>
              <a:avLst/>
              <a:gdLst/>
              <a:ahLst/>
              <a:cxnLst/>
              <a:rect l="l" t="t" r="r" b="b"/>
              <a:pathLst>
                <a:path w="27323" h="27590" extrusionOk="0">
                  <a:moveTo>
                    <a:pt x="24704" y="7732"/>
                  </a:moveTo>
                  <a:lnTo>
                    <a:pt x="24704" y="7732"/>
                  </a:lnTo>
                  <a:cubicBezTo>
                    <a:pt x="24685" y="7789"/>
                    <a:pt x="24666" y="7864"/>
                    <a:pt x="24666" y="7921"/>
                  </a:cubicBezTo>
                  <a:lnTo>
                    <a:pt x="24647" y="7940"/>
                  </a:lnTo>
                  <a:cubicBezTo>
                    <a:pt x="24628" y="7921"/>
                    <a:pt x="24591" y="7902"/>
                    <a:pt x="24591" y="7883"/>
                  </a:cubicBezTo>
                  <a:cubicBezTo>
                    <a:pt x="24628" y="7827"/>
                    <a:pt x="24666" y="7789"/>
                    <a:pt x="24704" y="7732"/>
                  </a:cubicBezTo>
                  <a:close/>
                  <a:moveTo>
                    <a:pt x="15575" y="0"/>
                  </a:moveTo>
                  <a:cubicBezTo>
                    <a:pt x="15417" y="0"/>
                    <a:pt x="15254" y="32"/>
                    <a:pt x="15094" y="101"/>
                  </a:cubicBezTo>
                  <a:cubicBezTo>
                    <a:pt x="14284" y="478"/>
                    <a:pt x="14190" y="1608"/>
                    <a:pt x="14924" y="2117"/>
                  </a:cubicBezTo>
                  <a:cubicBezTo>
                    <a:pt x="14604" y="2287"/>
                    <a:pt x="14359" y="2551"/>
                    <a:pt x="14208" y="2890"/>
                  </a:cubicBezTo>
                  <a:cubicBezTo>
                    <a:pt x="13982" y="2569"/>
                    <a:pt x="13605" y="2362"/>
                    <a:pt x="13210" y="2324"/>
                  </a:cubicBezTo>
                  <a:cubicBezTo>
                    <a:pt x="13172" y="2321"/>
                    <a:pt x="13135" y="2320"/>
                    <a:pt x="13098" y="2320"/>
                  </a:cubicBezTo>
                  <a:cubicBezTo>
                    <a:pt x="12915" y="2320"/>
                    <a:pt x="12742" y="2359"/>
                    <a:pt x="12569" y="2438"/>
                  </a:cubicBezTo>
                  <a:cubicBezTo>
                    <a:pt x="12400" y="2211"/>
                    <a:pt x="12136" y="2061"/>
                    <a:pt x="11872" y="2042"/>
                  </a:cubicBezTo>
                  <a:cubicBezTo>
                    <a:pt x="11837" y="2038"/>
                    <a:pt x="11803" y="2037"/>
                    <a:pt x="11769" y="2037"/>
                  </a:cubicBezTo>
                  <a:cubicBezTo>
                    <a:pt x="11250" y="2037"/>
                    <a:pt x="10832" y="2433"/>
                    <a:pt x="10779" y="2946"/>
                  </a:cubicBezTo>
                  <a:cubicBezTo>
                    <a:pt x="10779" y="3022"/>
                    <a:pt x="10798" y="3116"/>
                    <a:pt x="10817" y="3191"/>
                  </a:cubicBezTo>
                  <a:cubicBezTo>
                    <a:pt x="10685" y="3097"/>
                    <a:pt x="10534" y="3040"/>
                    <a:pt x="10383" y="3022"/>
                  </a:cubicBezTo>
                  <a:cubicBezTo>
                    <a:pt x="10164" y="2591"/>
                    <a:pt x="9769" y="2395"/>
                    <a:pt x="9377" y="2395"/>
                  </a:cubicBezTo>
                  <a:cubicBezTo>
                    <a:pt x="8825" y="2395"/>
                    <a:pt x="8279" y="2783"/>
                    <a:pt x="8235" y="3455"/>
                  </a:cubicBezTo>
                  <a:lnTo>
                    <a:pt x="8235" y="3530"/>
                  </a:lnTo>
                  <a:cubicBezTo>
                    <a:pt x="8152" y="3497"/>
                    <a:pt x="8066" y="3481"/>
                    <a:pt x="7982" y="3481"/>
                  </a:cubicBezTo>
                  <a:cubicBezTo>
                    <a:pt x="7690" y="3481"/>
                    <a:pt x="7423" y="3675"/>
                    <a:pt x="7350" y="3983"/>
                  </a:cubicBezTo>
                  <a:cubicBezTo>
                    <a:pt x="7067" y="4058"/>
                    <a:pt x="6822" y="4246"/>
                    <a:pt x="6671" y="4510"/>
                  </a:cubicBezTo>
                  <a:cubicBezTo>
                    <a:pt x="6521" y="4359"/>
                    <a:pt x="6332" y="4246"/>
                    <a:pt x="6125" y="4228"/>
                  </a:cubicBezTo>
                  <a:cubicBezTo>
                    <a:pt x="5955" y="4228"/>
                    <a:pt x="5805" y="4265"/>
                    <a:pt x="5654" y="4322"/>
                  </a:cubicBezTo>
                  <a:cubicBezTo>
                    <a:pt x="5522" y="4133"/>
                    <a:pt x="5315" y="4001"/>
                    <a:pt x="5070" y="3983"/>
                  </a:cubicBezTo>
                  <a:cubicBezTo>
                    <a:pt x="5040" y="3980"/>
                    <a:pt x="5011" y="3978"/>
                    <a:pt x="4983" y="3978"/>
                  </a:cubicBezTo>
                  <a:cubicBezTo>
                    <a:pt x="4320" y="3978"/>
                    <a:pt x="3941" y="4796"/>
                    <a:pt x="4429" y="5320"/>
                  </a:cubicBezTo>
                  <a:cubicBezTo>
                    <a:pt x="4278" y="5377"/>
                    <a:pt x="4165" y="5490"/>
                    <a:pt x="4071" y="5603"/>
                  </a:cubicBezTo>
                  <a:cubicBezTo>
                    <a:pt x="3901" y="5358"/>
                    <a:pt x="3619" y="5207"/>
                    <a:pt x="3336" y="5170"/>
                  </a:cubicBezTo>
                  <a:cubicBezTo>
                    <a:pt x="3312" y="5168"/>
                    <a:pt x="3288" y="5167"/>
                    <a:pt x="3265" y="5167"/>
                  </a:cubicBezTo>
                  <a:cubicBezTo>
                    <a:pt x="2730" y="5167"/>
                    <a:pt x="2279" y="5570"/>
                    <a:pt x="2224" y="6093"/>
                  </a:cubicBezTo>
                  <a:cubicBezTo>
                    <a:pt x="2218" y="6106"/>
                    <a:pt x="2210" y="6110"/>
                    <a:pt x="2200" y="6110"/>
                  </a:cubicBezTo>
                  <a:cubicBezTo>
                    <a:pt x="2180" y="6110"/>
                    <a:pt x="2155" y="6093"/>
                    <a:pt x="2130" y="6093"/>
                  </a:cubicBezTo>
                  <a:cubicBezTo>
                    <a:pt x="2106" y="6091"/>
                    <a:pt x="2082" y="6091"/>
                    <a:pt x="2058" y="6091"/>
                  </a:cubicBezTo>
                  <a:cubicBezTo>
                    <a:pt x="1543" y="6091"/>
                    <a:pt x="1110" y="6475"/>
                    <a:pt x="1056" y="6997"/>
                  </a:cubicBezTo>
                  <a:lnTo>
                    <a:pt x="1056" y="7035"/>
                  </a:lnTo>
                  <a:cubicBezTo>
                    <a:pt x="510" y="7224"/>
                    <a:pt x="95" y="7582"/>
                    <a:pt x="58" y="8053"/>
                  </a:cubicBezTo>
                  <a:cubicBezTo>
                    <a:pt x="1" y="8769"/>
                    <a:pt x="755" y="9409"/>
                    <a:pt x="1735" y="9485"/>
                  </a:cubicBezTo>
                  <a:cubicBezTo>
                    <a:pt x="1797" y="9489"/>
                    <a:pt x="1859" y="9491"/>
                    <a:pt x="1921" y="9491"/>
                  </a:cubicBezTo>
                  <a:cubicBezTo>
                    <a:pt x="2123" y="9491"/>
                    <a:pt x="2324" y="9467"/>
                    <a:pt x="2526" y="9409"/>
                  </a:cubicBezTo>
                  <a:cubicBezTo>
                    <a:pt x="2677" y="9579"/>
                    <a:pt x="2884" y="9692"/>
                    <a:pt x="3091" y="9730"/>
                  </a:cubicBezTo>
                  <a:cubicBezTo>
                    <a:pt x="3113" y="9731"/>
                    <a:pt x="3134" y="9732"/>
                    <a:pt x="3156" y="9732"/>
                  </a:cubicBezTo>
                  <a:cubicBezTo>
                    <a:pt x="3620" y="9732"/>
                    <a:pt x="4043" y="9346"/>
                    <a:pt x="4259" y="8787"/>
                  </a:cubicBezTo>
                  <a:cubicBezTo>
                    <a:pt x="4391" y="8919"/>
                    <a:pt x="4561" y="8995"/>
                    <a:pt x="4749" y="9014"/>
                  </a:cubicBezTo>
                  <a:cubicBezTo>
                    <a:pt x="5013" y="9014"/>
                    <a:pt x="5277" y="8919"/>
                    <a:pt x="5465" y="8712"/>
                  </a:cubicBezTo>
                  <a:cubicBezTo>
                    <a:pt x="5950" y="9269"/>
                    <a:pt x="6626" y="9555"/>
                    <a:pt x="7305" y="9555"/>
                  </a:cubicBezTo>
                  <a:cubicBezTo>
                    <a:pt x="7868" y="9555"/>
                    <a:pt x="8434" y="9358"/>
                    <a:pt x="8895" y="8957"/>
                  </a:cubicBezTo>
                  <a:cubicBezTo>
                    <a:pt x="9156" y="9712"/>
                    <a:pt x="9837" y="10107"/>
                    <a:pt x="10521" y="10107"/>
                  </a:cubicBezTo>
                  <a:cubicBezTo>
                    <a:pt x="11118" y="10107"/>
                    <a:pt x="11717" y="9806"/>
                    <a:pt x="12041" y="9183"/>
                  </a:cubicBezTo>
                  <a:cubicBezTo>
                    <a:pt x="12173" y="9334"/>
                    <a:pt x="12343" y="9466"/>
                    <a:pt x="12513" y="9560"/>
                  </a:cubicBezTo>
                  <a:cubicBezTo>
                    <a:pt x="12451" y="10377"/>
                    <a:pt x="13081" y="10831"/>
                    <a:pt x="13706" y="10831"/>
                  </a:cubicBezTo>
                  <a:cubicBezTo>
                    <a:pt x="14220" y="10831"/>
                    <a:pt x="14730" y="10524"/>
                    <a:pt x="14849" y="9862"/>
                  </a:cubicBezTo>
                  <a:cubicBezTo>
                    <a:pt x="15019" y="9862"/>
                    <a:pt x="15207" y="9843"/>
                    <a:pt x="15377" y="9786"/>
                  </a:cubicBezTo>
                  <a:cubicBezTo>
                    <a:pt x="15659" y="10144"/>
                    <a:pt x="16055" y="10351"/>
                    <a:pt x="16507" y="10389"/>
                  </a:cubicBezTo>
                  <a:cubicBezTo>
                    <a:pt x="16541" y="10391"/>
                    <a:pt x="16575" y="10392"/>
                    <a:pt x="16608" y="10392"/>
                  </a:cubicBezTo>
                  <a:cubicBezTo>
                    <a:pt x="16910" y="10392"/>
                    <a:pt x="17195" y="10316"/>
                    <a:pt x="17449" y="10163"/>
                  </a:cubicBezTo>
                  <a:cubicBezTo>
                    <a:pt x="17581" y="10314"/>
                    <a:pt x="17732" y="10427"/>
                    <a:pt x="17902" y="10521"/>
                  </a:cubicBezTo>
                  <a:cubicBezTo>
                    <a:pt x="17883" y="10936"/>
                    <a:pt x="17996" y="11331"/>
                    <a:pt x="18203" y="11670"/>
                  </a:cubicBezTo>
                  <a:cubicBezTo>
                    <a:pt x="17977" y="11859"/>
                    <a:pt x="17789" y="12104"/>
                    <a:pt x="17675" y="12386"/>
                  </a:cubicBezTo>
                  <a:cubicBezTo>
                    <a:pt x="17464" y="12134"/>
                    <a:pt x="17181" y="12020"/>
                    <a:pt x="16903" y="12020"/>
                  </a:cubicBezTo>
                  <a:cubicBezTo>
                    <a:pt x="16414" y="12020"/>
                    <a:pt x="15940" y="12375"/>
                    <a:pt x="15904" y="12952"/>
                  </a:cubicBezTo>
                  <a:cubicBezTo>
                    <a:pt x="15878" y="13580"/>
                    <a:pt x="16388" y="14017"/>
                    <a:pt x="16924" y="14017"/>
                  </a:cubicBezTo>
                  <a:cubicBezTo>
                    <a:pt x="17159" y="14017"/>
                    <a:pt x="17399" y="13933"/>
                    <a:pt x="17600" y="13743"/>
                  </a:cubicBezTo>
                  <a:cubicBezTo>
                    <a:pt x="17826" y="14459"/>
                    <a:pt x="18486" y="14968"/>
                    <a:pt x="19239" y="15043"/>
                  </a:cubicBezTo>
                  <a:cubicBezTo>
                    <a:pt x="19277" y="15046"/>
                    <a:pt x="19315" y="15047"/>
                    <a:pt x="19353" y="15047"/>
                  </a:cubicBezTo>
                  <a:cubicBezTo>
                    <a:pt x="19620" y="15047"/>
                    <a:pt x="19894" y="14989"/>
                    <a:pt x="20125" y="14874"/>
                  </a:cubicBezTo>
                  <a:cubicBezTo>
                    <a:pt x="20163" y="15156"/>
                    <a:pt x="20257" y="15420"/>
                    <a:pt x="20408" y="15665"/>
                  </a:cubicBezTo>
                  <a:cubicBezTo>
                    <a:pt x="19937" y="16343"/>
                    <a:pt x="20257" y="17304"/>
                    <a:pt x="21067" y="17568"/>
                  </a:cubicBezTo>
                  <a:cubicBezTo>
                    <a:pt x="20992" y="17719"/>
                    <a:pt x="20935" y="17870"/>
                    <a:pt x="20916" y="18039"/>
                  </a:cubicBezTo>
                  <a:cubicBezTo>
                    <a:pt x="20879" y="18642"/>
                    <a:pt x="21237" y="19189"/>
                    <a:pt x="21821" y="19377"/>
                  </a:cubicBezTo>
                  <a:cubicBezTo>
                    <a:pt x="20954" y="19923"/>
                    <a:pt x="21048" y="21224"/>
                    <a:pt x="21972" y="21638"/>
                  </a:cubicBezTo>
                  <a:cubicBezTo>
                    <a:pt x="21425" y="21770"/>
                    <a:pt x="21011" y="22241"/>
                    <a:pt x="20954" y="22806"/>
                  </a:cubicBezTo>
                  <a:cubicBezTo>
                    <a:pt x="20916" y="23390"/>
                    <a:pt x="21256" y="23937"/>
                    <a:pt x="21821" y="24144"/>
                  </a:cubicBezTo>
                  <a:cubicBezTo>
                    <a:pt x="21746" y="24257"/>
                    <a:pt x="21708" y="24408"/>
                    <a:pt x="21689" y="24559"/>
                  </a:cubicBezTo>
                  <a:cubicBezTo>
                    <a:pt x="21651" y="24992"/>
                    <a:pt x="21859" y="25407"/>
                    <a:pt x="22198" y="25670"/>
                  </a:cubicBezTo>
                  <a:cubicBezTo>
                    <a:pt x="22047" y="25991"/>
                    <a:pt x="22122" y="26349"/>
                    <a:pt x="22367" y="26575"/>
                  </a:cubicBezTo>
                  <a:cubicBezTo>
                    <a:pt x="22273" y="26669"/>
                    <a:pt x="22217" y="26801"/>
                    <a:pt x="22198" y="26933"/>
                  </a:cubicBezTo>
                  <a:cubicBezTo>
                    <a:pt x="22158" y="27361"/>
                    <a:pt x="22482" y="27590"/>
                    <a:pt x="22804" y="27590"/>
                  </a:cubicBezTo>
                  <a:cubicBezTo>
                    <a:pt x="23091" y="27590"/>
                    <a:pt x="23377" y="27409"/>
                    <a:pt x="23404" y="27027"/>
                  </a:cubicBezTo>
                  <a:cubicBezTo>
                    <a:pt x="23404" y="26952"/>
                    <a:pt x="23366" y="26876"/>
                    <a:pt x="23328" y="26801"/>
                  </a:cubicBezTo>
                  <a:cubicBezTo>
                    <a:pt x="23630" y="26669"/>
                    <a:pt x="23837" y="26386"/>
                    <a:pt x="23875" y="26066"/>
                  </a:cubicBezTo>
                  <a:cubicBezTo>
                    <a:pt x="23875" y="25934"/>
                    <a:pt x="23856" y="25821"/>
                    <a:pt x="23818" y="25689"/>
                  </a:cubicBezTo>
                  <a:cubicBezTo>
                    <a:pt x="24252" y="25369"/>
                    <a:pt x="24421" y="24804"/>
                    <a:pt x="24252" y="24276"/>
                  </a:cubicBezTo>
                  <a:cubicBezTo>
                    <a:pt x="24779" y="23767"/>
                    <a:pt x="24760" y="22919"/>
                    <a:pt x="24195" y="22430"/>
                  </a:cubicBezTo>
                  <a:cubicBezTo>
                    <a:pt x="24610" y="22053"/>
                    <a:pt x="24704" y="21412"/>
                    <a:pt x="24402" y="20941"/>
                  </a:cubicBezTo>
                  <a:cubicBezTo>
                    <a:pt x="25344" y="20828"/>
                    <a:pt x="25834" y="19773"/>
                    <a:pt x="25307" y="18981"/>
                  </a:cubicBezTo>
                  <a:cubicBezTo>
                    <a:pt x="26192" y="18360"/>
                    <a:pt x="26192" y="17059"/>
                    <a:pt x="25307" y="16438"/>
                  </a:cubicBezTo>
                  <a:cubicBezTo>
                    <a:pt x="25401" y="16362"/>
                    <a:pt x="25476" y="16268"/>
                    <a:pt x="25552" y="16155"/>
                  </a:cubicBezTo>
                  <a:cubicBezTo>
                    <a:pt x="27191" y="16023"/>
                    <a:pt x="27323" y="13687"/>
                    <a:pt x="25702" y="13366"/>
                  </a:cubicBezTo>
                  <a:lnTo>
                    <a:pt x="25702" y="13347"/>
                  </a:lnTo>
                  <a:cubicBezTo>
                    <a:pt x="26569" y="13008"/>
                    <a:pt x="27172" y="12217"/>
                    <a:pt x="27248" y="11294"/>
                  </a:cubicBezTo>
                  <a:cubicBezTo>
                    <a:pt x="27285" y="10747"/>
                    <a:pt x="27135" y="10220"/>
                    <a:pt x="26833" y="9767"/>
                  </a:cubicBezTo>
                  <a:lnTo>
                    <a:pt x="26833" y="9730"/>
                  </a:lnTo>
                  <a:cubicBezTo>
                    <a:pt x="26871" y="9221"/>
                    <a:pt x="26550" y="8731"/>
                    <a:pt x="26060" y="8561"/>
                  </a:cubicBezTo>
                  <a:cubicBezTo>
                    <a:pt x="26155" y="8429"/>
                    <a:pt x="26230" y="8298"/>
                    <a:pt x="26230" y="8147"/>
                  </a:cubicBezTo>
                  <a:cubicBezTo>
                    <a:pt x="26291" y="7614"/>
                    <a:pt x="25861" y="7260"/>
                    <a:pt x="25426" y="7260"/>
                  </a:cubicBezTo>
                  <a:cubicBezTo>
                    <a:pt x="25184" y="7260"/>
                    <a:pt x="24941" y="7370"/>
                    <a:pt x="24779" y="7619"/>
                  </a:cubicBezTo>
                  <a:cubicBezTo>
                    <a:pt x="25280" y="6618"/>
                    <a:pt x="24445" y="5718"/>
                    <a:pt x="23582" y="5718"/>
                  </a:cubicBezTo>
                  <a:cubicBezTo>
                    <a:pt x="23210" y="5718"/>
                    <a:pt x="22833" y="5885"/>
                    <a:pt x="22556" y="6281"/>
                  </a:cubicBezTo>
                  <a:cubicBezTo>
                    <a:pt x="22499" y="6150"/>
                    <a:pt x="22424" y="6036"/>
                    <a:pt x="22330" y="5923"/>
                  </a:cubicBezTo>
                  <a:cubicBezTo>
                    <a:pt x="23385" y="5641"/>
                    <a:pt x="23912" y="4473"/>
                    <a:pt x="23423" y="3493"/>
                  </a:cubicBezTo>
                  <a:cubicBezTo>
                    <a:pt x="23120" y="2863"/>
                    <a:pt x="22490" y="2506"/>
                    <a:pt x="21849" y="2506"/>
                  </a:cubicBezTo>
                  <a:cubicBezTo>
                    <a:pt x="21492" y="2506"/>
                    <a:pt x="21132" y="2616"/>
                    <a:pt x="20822" y="2852"/>
                  </a:cubicBezTo>
                  <a:cubicBezTo>
                    <a:pt x="20596" y="2551"/>
                    <a:pt x="20257" y="2343"/>
                    <a:pt x="19899" y="2268"/>
                  </a:cubicBezTo>
                  <a:cubicBezTo>
                    <a:pt x="19618" y="1681"/>
                    <a:pt x="19076" y="1401"/>
                    <a:pt x="18536" y="1401"/>
                  </a:cubicBezTo>
                  <a:cubicBezTo>
                    <a:pt x="17881" y="1401"/>
                    <a:pt x="17229" y="1813"/>
                    <a:pt x="17054" y="2588"/>
                  </a:cubicBezTo>
                  <a:cubicBezTo>
                    <a:pt x="16884" y="2343"/>
                    <a:pt x="16639" y="2155"/>
                    <a:pt x="16356" y="2042"/>
                  </a:cubicBezTo>
                  <a:cubicBezTo>
                    <a:pt x="16583" y="1835"/>
                    <a:pt x="16714" y="1571"/>
                    <a:pt x="16733" y="1288"/>
                  </a:cubicBezTo>
                  <a:cubicBezTo>
                    <a:pt x="16809" y="558"/>
                    <a:pt x="16235" y="0"/>
                    <a:pt x="15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51"/>
            <p:cNvSpPr/>
            <p:nvPr/>
          </p:nvSpPr>
          <p:spPr>
            <a:xfrm>
              <a:off x="10485062" y="1322132"/>
              <a:ext cx="58166" cy="49412"/>
            </a:xfrm>
            <a:custGeom>
              <a:avLst/>
              <a:gdLst/>
              <a:ahLst/>
              <a:cxnLst/>
              <a:rect l="l" t="t" r="r" b="b"/>
              <a:pathLst>
                <a:path w="1814" h="1541" extrusionOk="0">
                  <a:moveTo>
                    <a:pt x="1009" y="1"/>
                  </a:moveTo>
                  <a:cubicBezTo>
                    <a:pt x="356" y="1"/>
                    <a:pt x="1" y="756"/>
                    <a:pt x="420" y="1266"/>
                  </a:cubicBezTo>
                  <a:cubicBezTo>
                    <a:pt x="582" y="1455"/>
                    <a:pt x="795" y="1540"/>
                    <a:pt x="1004" y="1540"/>
                  </a:cubicBezTo>
                  <a:cubicBezTo>
                    <a:pt x="1378" y="1540"/>
                    <a:pt x="1740" y="1268"/>
                    <a:pt x="1776" y="833"/>
                  </a:cubicBezTo>
                  <a:cubicBezTo>
                    <a:pt x="1814" y="418"/>
                    <a:pt x="1494" y="41"/>
                    <a:pt x="1079" y="3"/>
                  </a:cubicBezTo>
                  <a:cubicBezTo>
                    <a:pt x="1055" y="2"/>
                    <a:pt x="1032" y="1"/>
                    <a:pt x="10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51"/>
            <p:cNvSpPr/>
            <p:nvPr/>
          </p:nvSpPr>
          <p:spPr>
            <a:xfrm>
              <a:off x="10093580" y="1000712"/>
              <a:ext cx="58743" cy="49540"/>
            </a:xfrm>
            <a:custGeom>
              <a:avLst/>
              <a:gdLst/>
              <a:ahLst/>
              <a:cxnLst/>
              <a:rect l="l" t="t" r="r" b="b"/>
              <a:pathLst>
                <a:path w="1832" h="1545" extrusionOk="0">
                  <a:moveTo>
                    <a:pt x="1011" y="0"/>
                  </a:moveTo>
                  <a:cubicBezTo>
                    <a:pt x="373" y="0"/>
                    <a:pt x="0" y="774"/>
                    <a:pt x="437" y="1266"/>
                  </a:cubicBezTo>
                  <a:cubicBezTo>
                    <a:pt x="595" y="1457"/>
                    <a:pt x="809" y="1544"/>
                    <a:pt x="1021" y="1544"/>
                  </a:cubicBezTo>
                  <a:cubicBezTo>
                    <a:pt x="1393" y="1544"/>
                    <a:pt x="1758" y="1276"/>
                    <a:pt x="1794" y="832"/>
                  </a:cubicBezTo>
                  <a:cubicBezTo>
                    <a:pt x="1832" y="418"/>
                    <a:pt x="1511" y="41"/>
                    <a:pt x="1078" y="3"/>
                  </a:cubicBezTo>
                  <a:cubicBezTo>
                    <a:pt x="1055" y="1"/>
                    <a:pt x="1033" y="0"/>
                    <a:pt x="10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51"/>
            <p:cNvSpPr/>
            <p:nvPr/>
          </p:nvSpPr>
          <p:spPr>
            <a:xfrm>
              <a:off x="10198529" y="973553"/>
              <a:ext cx="40819" cy="35079"/>
            </a:xfrm>
            <a:custGeom>
              <a:avLst/>
              <a:gdLst/>
              <a:ahLst/>
              <a:cxnLst/>
              <a:rect l="l" t="t" r="r" b="b"/>
              <a:pathLst>
                <a:path w="1273" h="1094" extrusionOk="0">
                  <a:moveTo>
                    <a:pt x="700" y="0"/>
                  </a:moveTo>
                  <a:cubicBezTo>
                    <a:pt x="256" y="0"/>
                    <a:pt x="0" y="542"/>
                    <a:pt x="292" y="907"/>
                  </a:cubicBezTo>
                  <a:cubicBezTo>
                    <a:pt x="407" y="1035"/>
                    <a:pt x="556" y="1093"/>
                    <a:pt x="702" y="1093"/>
                  </a:cubicBezTo>
                  <a:cubicBezTo>
                    <a:pt x="964" y="1093"/>
                    <a:pt x="1217" y="907"/>
                    <a:pt x="1253" y="605"/>
                  </a:cubicBezTo>
                  <a:cubicBezTo>
                    <a:pt x="1272" y="304"/>
                    <a:pt x="1046" y="40"/>
                    <a:pt x="744" y="2"/>
                  </a:cubicBezTo>
                  <a:cubicBezTo>
                    <a:pt x="729" y="1"/>
                    <a:pt x="715" y="0"/>
                    <a:pt x="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51"/>
            <p:cNvSpPr/>
            <p:nvPr/>
          </p:nvSpPr>
          <p:spPr>
            <a:xfrm>
              <a:off x="10165310" y="979582"/>
              <a:ext cx="31135" cy="25973"/>
            </a:xfrm>
            <a:custGeom>
              <a:avLst/>
              <a:gdLst/>
              <a:ahLst/>
              <a:cxnLst/>
              <a:rect l="l" t="t" r="r" b="b"/>
              <a:pathLst>
                <a:path w="971" h="810" extrusionOk="0">
                  <a:moveTo>
                    <a:pt x="529" y="0"/>
                  </a:moveTo>
                  <a:cubicBezTo>
                    <a:pt x="198" y="0"/>
                    <a:pt x="1" y="392"/>
                    <a:pt x="235" y="662"/>
                  </a:cubicBezTo>
                  <a:cubicBezTo>
                    <a:pt x="317" y="764"/>
                    <a:pt x="427" y="809"/>
                    <a:pt x="537" y="809"/>
                  </a:cubicBezTo>
                  <a:cubicBezTo>
                    <a:pt x="731" y="809"/>
                    <a:pt x="920" y="665"/>
                    <a:pt x="933" y="436"/>
                  </a:cubicBezTo>
                  <a:cubicBezTo>
                    <a:pt x="970" y="210"/>
                    <a:pt x="801" y="22"/>
                    <a:pt x="575" y="3"/>
                  </a:cubicBezTo>
                  <a:cubicBezTo>
                    <a:pt x="559" y="1"/>
                    <a:pt x="544" y="0"/>
                    <a:pt x="5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51"/>
            <p:cNvSpPr/>
            <p:nvPr/>
          </p:nvSpPr>
          <p:spPr>
            <a:xfrm>
              <a:off x="10148379" y="937897"/>
              <a:ext cx="34149" cy="29339"/>
            </a:xfrm>
            <a:custGeom>
              <a:avLst/>
              <a:gdLst/>
              <a:ahLst/>
              <a:cxnLst/>
              <a:rect l="l" t="t" r="r" b="b"/>
              <a:pathLst>
                <a:path w="1065" h="915" extrusionOk="0">
                  <a:moveTo>
                    <a:pt x="585" y="0"/>
                  </a:moveTo>
                  <a:cubicBezTo>
                    <a:pt x="200" y="0"/>
                    <a:pt x="0" y="448"/>
                    <a:pt x="236" y="756"/>
                  </a:cubicBezTo>
                  <a:cubicBezTo>
                    <a:pt x="331" y="865"/>
                    <a:pt x="458" y="915"/>
                    <a:pt x="583" y="915"/>
                  </a:cubicBezTo>
                  <a:cubicBezTo>
                    <a:pt x="805" y="915"/>
                    <a:pt x="1022" y="758"/>
                    <a:pt x="1046" y="492"/>
                  </a:cubicBezTo>
                  <a:cubicBezTo>
                    <a:pt x="1065" y="248"/>
                    <a:pt x="876" y="21"/>
                    <a:pt x="631" y="3"/>
                  </a:cubicBezTo>
                  <a:cubicBezTo>
                    <a:pt x="616" y="1"/>
                    <a:pt x="600" y="0"/>
                    <a:pt x="5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51"/>
            <p:cNvSpPr/>
            <p:nvPr/>
          </p:nvSpPr>
          <p:spPr>
            <a:xfrm>
              <a:off x="10216934" y="911604"/>
              <a:ext cx="35945" cy="30622"/>
            </a:xfrm>
            <a:custGeom>
              <a:avLst/>
              <a:gdLst/>
              <a:ahLst/>
              <a:cxnLst/>
              <a:rect l="l" t="t" r="r" b="b"/>
              <a:pathLst>
                <a:path w="1121" h="955" extrusionOk="0">
                  <a:moveTo>
                    <a:pt x="612" y="1"/>
                  </a:moveTo>
                  <a:cubicBezTo>
                    <a:pt x="512" y="1"/>
                    <a:pt x="410" y="33"/>
                    <a:pt x="321" y="107"/>
                  </a:cubicBezTo>
                  <a:cubicBezTo>
                    <a:pt x="1" y="389"/>
                    <a:pt x="170" y="917"/>
                    <a:pt x="585" y="954"/>
                  </a:cubicBezTo>
                  <a:cubicBezTo>
                    <a:pt x="679" y="954"/>
                    <a:pt x="773" y="936"/>
                    <a:pt x="868" y="879"/>
                  </a:cubicBezTo>
                  <a:lnTo>
                    <a:pt x="623" y="483"/>
                  </a:lnTo>
                  <a:lnTo>
                    <a:pt x="1094" y="521"/>
                  </a:lnTo>
                  <a:cubicBezTo>
                    <a:pt x="1121" y="222"/>
                    <a:pt x="873" y="1"/>
                    <a:pt x="612" y="1"/>
                  </a:cubicBezTo>
                  <a:close/>
                </a:path>
              </a:pathLst>
            </a:custGeom>
            <a:solidFill>
              <a:srgbClr val="889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51"/>
            <p:cNvSpPr/>
            <p:nvPr/>
          </p:nvSpPr>
          <p:spPr>
            <a:xfrm>
              <a:off x="10100218" y="939084"/>
              <a:ext cx="52106" cy="44282"/>
            </a:xfrm>
            <a:custGeom>
              <a:avLst/>
              <a:gdLst/>
              <a:ahLst/>
              <a:cxnLst/>
              <a:rect l="l" t="t" r="r" b="b"/>
              <a:pathLst>
                <a:path w="1625" h="1381" extrusionOk="0">
                  <a:moveTo>
                    <a:pt x="896" y="0"/>
                  </a:moveTo>
                  <a:cubicBezTo>
                    <a:pt x="318" y="0"/>
                    <a:pt x="0" y="680"/>
                    <a:pt x="381" y="1134"/>
                  </a:cubicBezTo>
                  <a:cubicBezTo>
                    <a:pt x="524" y="1304"/>
                    <a:pt x="717" y="1381"/>
                    <a:pt x="906" y="1381"/>
                  </a:cubicBezTo>
                  <a:cubicBezTo>
                    <a:pt x="1239" y="1381"/>
                    <a:pt x="1563" y="1142"/>
                    <a:pt x="1587" y="757"/>
                  </a:cubicBezTo>
                  <a:cubicBezTo>
                    <a:pt x="1625" y="361"/>
                    <a:pt x="1342" y="22"/>
                    <a:pt x="965" y="3"/>
                  </a:cubicBezTo>
                  <a:cubicBezTo>
                    <a:pt x="942" y="1"/>
                    <a:pt x="919" y="0"/>
                    <a:pt x="8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51"/>
            <p:cNvSpPr/>
            <p:nvPr/>
          </p:nvSpPr>
          <p:spPr>
            <a:xfrm>
              <a:off x="10056128" y="980159"/>
              <a:ext cx="53901" cy="45051"/>
            </a:xfrm>
            <a:custGeom>
              <a:avLst/>
              <a:gdLst/>
              <a:ahLst/>
              <a:cxnLst/>
              <a:rect l="l" t="t" r="r" b="b"/>
              <a:pathLst>
                <a:path w="1681" h="1405" extrusionOk="0">
                  <a:moveTo>
                    <a:pt x="916" y="0"/>
                  </a:moveTo>
                  <a:cubicBezTo>
                    <a:pt x="335" y="0"/>
                    <a:pt x="0" y="699"/>
                    <a:pt x="399" y="1153"/>
                  </a:cubicBezTo>
                  <a:cubicBezTo>
                    <a:pt x="545" y="1326"/>
                    <a:pt x="743" y="1405"/>
                    <a:pt x="939" y="1405"/>
                  </a:cubicBezTo>
                  <a:cubicBezTo>
                    <a:pt x="1277" y="1405"/>
                    <a:pt x="1607" y="1170"/>
                    <a:pt x="1643" y="776"/>
                  </a:cubicBezTo>
                  <a:cubicBezTo>
                    <a:pt x="1681" y="380"/>
                    <a:pt x="1379" y="22"/>
                    <a:pt x="984" y="4"/>
                  </a:cubicBezTo>
                  <a:cubicBezTo>
                    <a:pt x="961" y="1"/>
                    <a:pt x="938" y="0"/>
                    <a:pt x="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51"/>
            <p:cNvSpPr/>
            <p:nvPr/>
          </p:nvSpPr>
          <p:spPr>
            <a:xfrm>
              <a:off x="10032528" y="1019406"/>
              <a:ext cx="42454" cy="35977"/>
            </a:xfrm>
            <a:custGeom>
              <a:avLst/>
              <a:gdLst/>
              <a:ahLst/>
              <a:cxnLst/>
              <a:rect l="l" t="t" r="r" b="b"/>
              <a:pathLst>
                <a:path w="1324" h="1122" extrusionOk="0">
                  <a:moveTo>
                    <a:pt x="712" y="0"/>
                  </a:moveTo>
                  <a:cubicBezTo>
                    <a:pt x="261" y="0"/>
                    <a:pt x="1" y="550"/>
                    <a:pt x="306" y="928"/>
                  </a:cubicBezTo>
                  <a:cubicBezTo>
                    <a:pt x="420" y="1061"/>
                    <a:pt x="572" y="1122"/>
                    <a:pt x="723" y="1122"/>
                  </a:cubicBezTo>
                  <a:cubicBezTo>
                    <a:pt x="997" y="1122"/>
                    <a:pt x="1269" y="923"/>
                    <a:pt x="1305" y="607"/>
                  </a:cubicBezTo>
                  <a:cubicBezTo>
                    <a:pt x="1324" y="287"/>
                    <a:pt x="1098" y="23"/>
                    <a:pt x="777" y="4"/>
                  </a:cubicBezTo>
                  <a:cubicBezTo>
                    <a:pt x="755" y="2"/>
                    <a:pt x="733" y="0"/>
                    <a:pt x="7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51"/>
            <p:cNvSpPr/>
            <p:nvPr/>
          </p:nvSpPr>
          <p:spPr>
            <a:xfrm>
              <a:off x="10230113" y="898008"/>
              <a:ext cx="56338" cy="47937"/>
            </a:xfrm>
            <a:custGeom>
              <a:avLst/>
              <a:gdLst/>
              <a:ahLst/>
              <a:cxnLst/>
              <a:rect l="l" t="t" r="r" b="b"/>
              <a:pathLst>
                <a:path w="1757" h="1495" extrusionOk="0">
                  <a:moveTo>
                    <a:pt x="973" y="0"/>
                  </a:moveTo>
                  <a:cubicBezTo>
                    <a:pt x="355" y="0"/>
                    <a:pt x="0" y="737"/>
                    <a:pt x="400" y="1228"/>
                  </a:cubicBezTo>
                  <a:cubicBezTo>
                    <a:pt x="557" y="1411"/>
                    <a:pt x="765" y="1494"/>
                    <a:pt x="969" y="1494"/>
                  </a:cubicBezTo>
                  <a:cubicBezTo>
                    <a:pt x="1331" y="1494"/>
                    <a:pt x="1683" y="1235"/>
                    <a:pt x="1719" y="813"/>
                  </a:cubicBezTo>
                  <a:cubicBezTo>
                    <a:pt x="1757" y="399"/>
                    <a:pt x="1455" y="41"/>
                    <a:pt x="1041" y="3"/>
                  </a:cubicBezTo>
                  <a:cubicBezTo>
                    <a:pt x="1018" y="1"/>
                    <a:pt x="995" y="0"/>
                    <a:pt x="9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51"/>
            <p:cNvSpPr/>
            <p:nvPr/>
          </p:nvSpPr>
          <p:spPr>
            <a:xfrm>
              <a:off x="10206673" y="906217"/>
              <a:ext cx="59962" cy="45180"/>
            </a:xfrm>
            <a:custGeom>
              <a:avLst/>
              <a:gdLst/>
              <a:ahLst/>
              <a:cxnLst/>
              <a:rect l="l" t="t" r="r" b="b"/>
              <a:pathLst>
                <a:path w="1870" h="1409" extrusionOk="0">
                  <a:moveTo>
                    <a:pt x="926" y="1"/>
                  </a:moveTo>
                  <a:cubicBezTo>
                    <a:pt x="766" y="1"/>
                    <a:pt x="604" y="54"/>
                    <a:pt x="472" y="161"/>
                  </a:cubicBezTo>
                  <a:cubicBezTo>
                    <a:pt x="1" y="576"/>
                    <a:pt x="245" y="1349"/>
                    <a:pt x="867" y="1405"/>
                  </a:cubicBezTo>
                  <a:cubicBezTo>
                    <a:pt x="890" y="1407"/>
                    <a:pt x="913" y="1408"/>
                    <a:pt x="935" y="1408"/>
                  </a:cubicBezTo>
                  <a:cubicBezTo>
                    <a:pt x="1517" y="1408"/>
                    <a:pt x="1870" y="710"/>
                    <a:pt x="1470" y="256"/>
                  </a:cubicBezTo>
                  <a:cubicBezTo>
                    <a:pt x="1333" y="87"/>
                    <a:pt x="1131" y="1"/>
                    <a:pt x="9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51"/>
            <p:cNvSpPr/>
            <p:nvPr/>
          </p:nvSpPr>
          <p:spPr>
            <a:xfrm>
              <a:off x="10240406" y="995871"/>
              <a:ext cx="61148" cy="51593"/>
            </a:xfrm>
            <a:custGeom>
              <a:avLst/>
              <a:gdLst/>
              <a:ahLst/>
              <a:cxnLst/>
              <a:rect l="l" t="t" r="r" b="b"/>
              <a:pathLst>
                <a:path w="1907" h="1609" extrusionOk="0">
                  <a:moveTo>
                    <a:pt x="1065" y="1"/>
                  </a:moveTo>
                  <a:cubicBezTo>
                    <a:pt x="391" y="1"/>
                    <a:pt x="0" y="794"/>
                    <a:pt x="456" y="1322"/>
                  </a:cubicBezTo>
                  <a:cubicBezTo>
                    <a:pt x="619" y="1519"/>
                    <a:pt x="841" y="1609"/>
                    <a:pt x="1061" y="1609"/>
                  </a:cubicBezTo>
                  <a:cubicBezTo>
                    <a:pt x="1450" y="1609"/>
                    <a:pt x="1833" y="1328"/>
                    <a:pt x="1869" y="870"/>
                  </a:cubicBezTo>
                  <a:cubicBezTo>
                    <a:pt x="1907" y="437"/>
                    <a:pt x="1568" y="41"/>
                    <a:pt x="1134" y="3"/>
                  </a:cubicBezTo>
                  <a:cubicBezTo>
                    <a:pt x="1111" y="2"/>
                    <a:pt x="1088" y="1"/>
                    <a:pt x="10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51"/>
            <p:cNvSpPr/>
            <p:nvPr/>
          </p:nvSpPr>
          <p:spPr>
            <a:xfrm>
              <a:off x="10190705" y="1042429"/>
              <a:ext cx="49220" cy="41204"/>
            </a:xfrm>
            <a:custGeom>
              <a:avLst/>
              <a:gdLst/>
              <a:ahLst/>
              <a:cxnLst/>
              <a:rect l="l" t="t" r="r" b="b"/>
              <a:pathLst>
                <a:path w="1535" h="1285" extrusionOk="0">
                  <a:moveTo>
                    <a:pt x="867" y="1"/>
                  </a:moveTo>
                  <a:cubicBezTo>
                    <a:pt x="329" y="1"/>
                    <a:pt x="0" y="636"/>
                    <a:pt x="367" y="1058"/>
                  </a:cubicBezTo>
                  <a:cubicBezTo>
                    <a:pt x="502" y="1214"/>
                    <a:pt x="682" y="1284"/>
                    <a:pt x="858" y="1284"/>
                  </a:cubicBezTo>
                  <a:cubicBezTo>
                    <a:pt x="1171" y="1284"/>
                    <a:pt x="1473" y="1061"/>
                    <a:pt x="1497" y="699"/>
                  </a:cubicBezTo>
                  <a:cubicBezTo>
                    <a:pt x="1535" y="341"/>
                    <a:pt x="1271" y="40"/>
                    <a:pt x="913" y="2"/>
                  </a:cubicBezTo>
                  <a:cubicBezTo>
                    <a:pt x="898" y="1"/>
                    <a:pt x="882" y="1"/>
                    <a:pt x="8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51"/>
            <p:cNvSpPr/>
            <p:nvPr/>
          </p:nvSpPr>
          <p:spPr>
            <a:xfrm>
              <a:off x="10152131" y="1059872"/>
              <a:ext cx="38863" cy="33380"/>
            </a:xfrm>
            <a:custGeom>
              <a:avLst/>
              <a:gdLst/>
              <a:ahLst/>
              <a:cxnLst/>
              <a:rect l="l" t="t" r="r" b="b"/>
              <a:pathLst>
                <a:path w="1212" h="1041" extrusionOk="0">
                  <a:moveTo>
                    <a:pt x="655" y="1"/>
                  </a:moveTo>
                  <a:cubicBezTo>
                    <a:pt x="226" y="1"/>
                    <a:pt x="1" y="512"/>
                    <a:pt x="269" y="853"/>
                  </a:cubicBezTo>
                  <a:cubicBezTo>
                    <a:pt x="378" y="982"/>
                    <a:pt x="524" y="1040"/>
                    <a:pt x="668" y="1040"/>
                  </a:cubicBezTo>
                  <a:cubicBezTo>
                    <a:pt x="922" y="1040"/>
                    <a:pt x="1169" y="859"/>
                    <a:pt x="1193" y="570"/>
                  </a:cubicBezTo>
                  <a:cubicBezTo>
                    <a:pt x="1212" y="269"/>
                    <a:pt x="1004" y="24"/>
                    <a:pt x="722" y="5"/>
                  </a:cubicBezTo>
                  <a:cubicBezTo>
                    <a:pt x="699" y="2"/>
                    <a:pt x="677" y="1"/>
                    <a:pt x="6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51"/>
            <p:cNvSpPr/>
            <p:nvPr/>
          </p:nvSpPr>
          <p:spPr>
            <a:xfrm>
              <a:off x="10159153" y="1020208"/>
              <a:ext cx="29436" cy="27800"/>
            </a:xfrm>
            <a:custGeom>
              <a:avLst/>
              <a:gdLst/>
              <a:ahLst/>
              <a:cxnLst/>
              <a:rect l="l" t="t" r="r" b="b"/>
              <a:pathLst>
                <a:path w="918" h="867" extrusionOk="0">
                  <a:moveTo>
                    <a:pt x="469" y="1"/>
                  </a:moveTo>
                  <a:cubicBezTo>
                    <a:pt x="276" y="1"/>
                    <a:pt x="86" y="121"/>
                    <a:pt x="50" y="375"/>
                  </a:cubicBezTo>
                  <a:cubicBezTo>
                    <a:pt x="0" y="695"/>
                    <a:pt x="243" y="867"/>
                    <a:pt x="484" y="867"/>
                  </a:cubicBezTo>
                  <a:cubicBezTo>
                    <a:pt x="697" y="867"/>
                    <a:pt x="908" y="733"/>
                    <a:pt x="917" y="450"/>
                  </a:cubicBezTo>
                  <a:cubicBezTo>
                    <a:pt x="917" y="158"/>
                    <a:pt x="691" y="1"/>
                    <a:pt x="4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51"/>
            <p:cNvSpPr/>
            <p:nvPr/>
          </p:nvSpPr>
          <p:spPr>
            <a:xfrm>
              <a:off x="9999758" y="1033964"/>
              <a:ext cx="31744" cy="26582"/>
            </a:xfrm>
            <a:custGeom>
              <a:avLst/>
              <a:gdLst/>
              <a:ahLst/>
              <a:cxnLst/>
              <a:rect l="l" t="t" r="r" b="b"/>
              <a:pathLst>
                <a:path w="990" h="829" extrusionOk="0">
                  <a:moveTo>
                    <a:pt x="548" y="0"/>
                  </a:moveTo>
                  <a:cubicBezTo>
                    <a:pt x="199" y="0"/>
                    <a:pt x="1" y="410"/>
                    <a:pt x="235" y="681"/>
                  </a:cubicBezTo>
                  <a:cubicBezTo>
                    <a:pt x="317" y="783"/>
                    <a:pt x="430" y="828"/>
                    <a:pt x="543" y="828"/>
                  </a:cubicBezTo>
                  <a:cubicBezTo>
                    <a:pt x="744" y="828"/>
                    <a:pt x="946" y="684"/>
                    <a:pt x="970" y="455"/>
                  </a:cubicBezTo>
                  <a:cubicBezTo>
                    <a:pt x="989" y="229"/>
                    <a:pt x="820" y="21"/>
                    <a:pt x="593" y="3"/>
                  </a:cubicBezTo>
                  <a:cubicBezTo>
                    <a:pt x="578" y="1"/>
                    <a:pt x="563" y="0"/>
                    <a:pt x="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51"/>
            <p:cNvSpPr/>
            <p:nvPr/>
          </p:nvSpPr>
          <p:spPr>
            <a:xfrm>
              <a:off x="9924822" y="1035182"/>
              <a:ext cx="45661" cy="38702"/>
            </a:xfrm>
            <a:custGeom>
              <a:avLst/>
              <a:gdLst/>
              <a:ahLst/>
              <a:cxnLst/>
              <a:rect l="l" t="t" r="r" b="b"/>
              <a:pathLst>
                <a:path w="1424" h="1207" extrusionOk="0">
                  <a:moveTo>
                    <a:pt x="793" y="1"/>
                  </a:moveTo>
                  <a:cubicBezTo>
                    <a:pt x="293" y="1"/>
                    <a:pt x="1" y="598"/>
                    <a:pt x="330" y="1001"/>
                  </a:cubicBezTo>
                  <a:cubicBezTo>
                    <a:pt x="452" y="1143"/>
                    <a:pt x="617" y="1207"/>
                    <a:pt x="780" y="1207"/>
                  </a:cubicBezTo>
                  <a:cubicBezTo>
                    <a:pt x="1073" y="1207"/>
                    <a:pt x="1361" y="1000"/>
                    <a:pt x="1385" y="662"/>
                  </a:cubicBezTo>
                  <a:cubicBezTo>
                    <a:pt x="1423" y="323"/>
                    <a:pt x="1178" y="40"/>
                    <a:pt x="839" y="2"/>
                  </a:cubicBezTo>
                  <a:cubicBezTo>
                    <a:pt x="824" y="1"/>
                    <a:pt x="808" y="1"/>
                    <a:pt x="7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51"/>
            <p:cNvSpPr/>
            <p:nvPr/>
          </p:nvSpPr>
          <p:spPr>
            <a:xfrm>
              <a:off x="10283726" y="953609"/>
              <a:ext cx="33540" cy="28602"/>
            </a:xfrm>
            <a:custGeom>
              <a:avLst/>
              <a:gdLst/>
              <a:ahLst/>
              <a:cxnLst/>
              <a:rect l="l" t="t" r="r" b="b"/>
              <a:pathLst>
                <a:path w="1046" h="892" extrusionOk="0">
                  <a:moveTo>
                    <a:pt x="587" y="0"/>
                  </a:moveTo>
                  <a:cubicBezTo>
                    <a:pt x="218" y="0"/>
                    <a:pt x="1" y="447"/>
                    <a:pt x="254" y="737"/>
                  </a:cubicBezTo>
                  <a:cubicBezTo>
                    <a:pt x="341" y="844"/>
                    <a:pt x="457" y="891"/>
                    <a:pt x="574" y="891"/>
                  </a:cubicBezTo>
                  <a:cubicBezTo>
                    <a:pt x="788" y="891"/>
                    <a:pt x="1002" y="730"/>
                    <a:pt x="1027" y="474"/>
                  </a:cubicBezTo>
                  <a:cubicBezTo>
                    <a:pt x="1046" y="247"/>
                    <a:pt x="857" y="21"/>
                    <a:pt x="631" y="2"/>
                  </a:cubicBezTo>
                  <a:cubicBezTo>
                    <a:pt x="616" y="1"/>
                    <a:pt x="601" y="0"/>
                    <a:pt x="5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51"/>
            <p:cNvSpPr/>
            <p:nvPr/>
          </p:nvSpPr>
          <p:spPr>
            <a:xfrm>
              <a:off x="10302452" y="884733"/>
              <a:ext cx="42614" cy="36362"/>
            </a:xfrm>
            <a:custGeom>
              <a:avLst/>
              <a:gdLst/>
              <a:ahLst/>
              <a:cxnLst/>
              <a:rect l="l" t="t" r="r" b="b"/>
              <a:pathLst>
                <a:path w="1329" h="1134" extrusionOk="0">
                  <a:moveTo>
                    <a:pt x="737" y="1"/>
                  </a:moveTo>
                  <a:cubicBezTo>
                    <a:pt x="274" y="1"/>
                    <a:pt x="1" y="560"/>
                    <a:pt x="311" y="926"/>
                  </a:cubicBezTo>
                  <a:cubicBezTo>
                    <a:pt x="427" y="1069"/>
                    <a:pt x="583" y="1134"/>
                    <a:pt x="737" y="1134"/>
                  </a:cubicBezTo>
                  <a:cubicBezTo>
                    <a:pt x="1006" y="1134"/>
                    <a:pt x="1267" y="936"/>
                    <a:pt x="1291" y="624"/>
                  </a:cubicBezTo>
                  <a:cubicBezTo>
                    <a:pt x="1329" y="304"/>
                    <a:pt x="1102" y="40"/>
                    <a:pt x="782" y="2"/>
                  </a:cubicBezTo>
                  <a:cubicBezTo>
                    <a:pt x="767" y="1"/>
                    <a:pt x="752" y="1"/>
                    <a:pt x="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51"/>
            <p:cNvSpPr/>
            <p:nvPr/>
          </p:nvSpPr>
          <p:spPr>
            <a:xfrm>
              <a:off x="10361515" y="906345"/>
              <a:ext cx="77790" cy="66342"/>
            </a:xfrm>
            <a:custGeom>
              <a:avLst/>
              <a:gdLst/>
              <a:ahLst/>
              <a:cxnLst/>
              <a:rect l="l" t="t" r="r" b="b"/>
              <a:pathLst>
                <a:path w="2426" h="2069" extrusionOk="0">
                  <a:moveTo>
                    <a:pt x="1333" y="1"/>
                  </a:moveTo>
                  <a:cubicBezTo>
                    <a:pt x="480" y="1"/>
                    <a:pt x="1" y="1016"/>
                    <a:pt x="561" y="1703"/>
                  </a:cubicBezTo>
                  <a:cubicBezTo>
                    <a:pt x="778" y="1954"/>
                    <a:pt x="1066" y="2068"/>
                    <a:pt x="1350" y="2068"/>
                  </a:cubicBezTo>
                  <a:cubicBezTo>
                    <a:pt x="1853" y="2068"/>
                    <a:pt x="2340" y="1709"/>
                    <a:pt x="2388" y="1118"/>
                  </a:cubicBezTo>
                  <a:cubicBezTo>
                    <a:pt x="2426" y="553"/>
                    <a:pt x="2011" y="44"/>
                    <a:pt x="1446" y="7"/>
                  </a:cubicBezTo>
                  <a:cubicBezTo>
                    <a:pt x="1408" y="3"/>
                    <a:pt x="1370" y="1"/>
                    <a:pt x="1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51"/>
            <p:cNvSpPr/>
            <p:nvPr/>
          </p:nvSpPr>
          <p:spPr>
            <a:xfrm>
              <a:off x="10316079" y="984936"/>
              <a:ext cx="65829" cy="55921"/>
            </a:xfrm>
            <a:custGeom>
              <a:avLst/>
              <a:gdLst/>
              <a:ahLst/>
              <a:cxnLst/>
              <a:rect l="l" t="t" r="r" b="b"/>
              <a:pathLst>
                <a:path w="2053" h="1744" extrusionOk="0">
                  <a:moveTo>
                    <a:pt x="1134" y="1"/>
                  </a:moveTo>
                  <a:cubicBezTo>
                    <a:pt x="416" y="1"/>
                    <a:pt x="0" y="858"/>
                    <a:pt x="489" y="1437"/>
                  </a:cubicBezTo>
                  <a:cubicBezTo>
                    <a:pt x="665" y="1648"/>
                    <a:pt x="905" y="1743"/>
                    <a:pt x="1143" y="1743"/>
                  </a:cubicBezTo>
                  <a:cubicBezTo>
                    <a:pt x="1565" y="1743"/>
                    <a:pt x="1979" y="1442"/>
                    <a:pt x="2015" y="947"/>
                  </a:cubicBezTo>
                  <a:cubicBezTo>
                    <a:pt x="2053" y="476"/>
                    <a:pt x="1714" y="43"/>
                    <a:pt x="1224" y="5"/>
                  </a:cubicBezTo>
                  <a:cubicBezTo>
                    <a:pt x="1193" y="2"/>
                    <a:pt x="1163" y="1"/>
                    <a:pt x="11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51"/>
            <p:cNvSpPr/>
            <p:nvPr/>
          </p:nvSpPr>
          <p:spPr>
            <a:xfrm>
              <a:off x="10281321" y="1058141"/>
              <a:ext cx="34149" cy="28762"/>
            </a:xfrm>
            <a:custGeom>
              <a:avLst/>
              <a:gdLst/>
              <a:ahLst/>
              <a:cxnLst/>
              <a:rect l="l" t="t" r="r" b="b"/>
              <a:pathLst>
                <a:path w="1065" h="897" extrusionOk="0">
                  <a:moveTo>
                    <a:pt x="586" y="0"/>
                  </a:moveTo>
                  <a:cubicBezTo>
                    <a:pt x="217" y="0"/>
                    <a:pt x="0" y="447"/>
                    <a:pt x="254" y="737"/>
                  </a:cubicBezTo>
                  <a:cubicBezTo>
                    <a:pt x="343" y="847"/>
                    <a:pt x="467" y="897"/>
                    <a:pt x="591" y="897"/>
                  </a:cubicBezTo>
                  <a:cubicBezTo>
                    <a:pt x="807" y="897"/>
                    <a:pt x="1021" y="744"/>
                    <a:pt x="1045" y="492"/>
                  </a:cubicBezTo>
                  <a:cubicBezTo>
                    <a:pt x="1064" y="228"/>
                    <a:pt x="876" y="21"/>
                    <a:pt x="631" y="2"/>
                  </a:cubicBezTo>
                  <a:cubicBezTo>
                    <a:pt x="616" y="1"/>
                    <a:pt x="601" y="0"/>
                    <a:pt x="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51"/>
            <p:cNvSpPr/>
            <p:nvPr/>
          </p:nvSpPr>
          <p:spPr>
            <a:xfrm>
              <a:off x="10234025" y="989297"/>
              <a:ext cx="22221" cy="18630"/>
            </a:xfrm>
            <a:custGeom>
              <a:avLst/>
              <a:gdLst/>
              <a:ahLst/>
              <a:cxnLst/>
              <a:rect l="l" t="t" r="r" b="b"/>
              <a:pathLst>
                <a:path w="693" h="581" extrusionOk="0">
                  <a:moveTo>
                    <a:pt x="388" y="0"/>
                  </a:moveTo>
                  <a:cubicBezTo>
                    <a:pt x="155" y="0"/>
                    <a:pt x="1" y="289"/>
                    <a:pt x="165" y="472"/>
                  </a:cubicBezTo>
                  <a:cubicBezTo>
                    <a:pt x="226" y="547"/>
                    <a:pt x="308" y="580"/>
                    <a:pt x="387" y="580"/>
                  </a:cubicBezTo>
                  <a:cubicBezTo>
                    <a:pt x="527" y="580"/>
                    <a:pt x="662" y="478"/>
                    <a:pt x="674" y="321"/>
                  </a:cubicBezTo>
                  <a:cubicBezTo>
                    <a:pt x="693" y="152"/>
                    <a:pt x="580" y="20"/>
                    <a:pt x="410" y="1"/>
                  </a:cubicBezTo>
                  <a:cubicBezTo>
                    <a:pt x="403" y="1"/>
                    <a:pt x="395" y="0"/>
                    <a:pt x="3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51"/>
            <p:cNvSpPr/>
            <p:nvPr/>
          </p:nvSpPr>
          <p:spPr>
            <a:xfrm>
              <a:off x="10626468" y="1153566"/>
              <a:ext cx="50310" cy="42518"/>
            </a:xfrm>
            <a:custGeom>
              <a:avLst/>
              <a:gdLst/>
              <a:ahLst/>
              <a:cxnLst/>
              <a:rect l="l" t="t" r="r" b="b"/>
              <a:pathLst>
                <a:path w="1569" h="1326" extrusionOk="0">
                  <a:moveTo>
                    <a:pt x="859" y="0"/>
                  </a:moveTo>
                  <a:cubicBezTo>
                    <a:pt x="316" y="0"/>
                    <a:pt x="0" y="643"/>
                    <a:pt x="362" y="1077"/>
                  </a:cubicBezTo>
                  <a:cubicBezTo>
                    <a:pt x="499" y="1249"/>
                    <a:pt x="686" y="1325"/>
                    <a:pt x="871" y="1325"/>
                  </a:cubicBezTo>
                  <a:cubicBezTo>
                    <a:pt x="1195" y="1325"/>
                    <a:pt x="1513" y="1091"/>
                    <a:pt x="1549" y="719"/>
                  </a:cubicBezTo>
                  <a:cubicBezTo>
                    <a:pt x="1568" y="343"/>
                    <a:pt x="1304" y="22"/>
                    <a:pt x="928" y="3"/>
                  </a:cubicBezTo>
                  <a:cubicBezTo>
                    <a:pt x="904" y="1"/>
                    <a:pt x="882" y="0"/>
                    <a:pt x="8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51"/>
            <p:cNvSpPr/>
            <p:nvPr/>
          </p:nvSpPr>
          <p:spPr>
            <a:xfrm>
              <a:off x="10596840" y="1224238"/>
              <a:ext cx="40049" cy="33925"/>
            </a:xfrm>
            <a:custGeom>
              <a:avLst/>
              <a:gdLst/>
              <a:ahLst/>
              <a:cxnLst/>
              <a:rect l="l" t="t" r="r" b="b"/>
              <a:pathLst>
                <a:path w="1249" h="1058" extrusionOk="0">
                  <a:moveTo>
                    <a:pt x="675" y="0"/>
                  </a:moveTo>
                  <a:cubicBezTo>
                    <a:pt x="243" y="0"/>
                    <a:pt x="0" y="529"/>
                    <a:pt x="288" y="871"/>
                  </a:cubicBezTo>
                  <a:cubicBezTo>
                    <a:pt x="396" y="999"/>
                    <a:pt x="540" y="1057"/>
                    <a:pt x="684" y="1057"/>
                  </a:cubicBezTo>
                  <a:cubicBezTo>
                    <a:pt x="940" y="1057"/>
                    <a:pt x="1193" y="871"/>
                    <a:pt x="1230" y="569"/>
                  </a:cubicBezTo>
                  <a:cubicBezTo>
                    <a:pt x="1249" y="268"/>
                    <a:pt x="1022" y="23"/>
                    <a:pt x="740" y="4"/>
                  </a:cubicBezTo>
                  <a:cubicBezTo>
                    <a:pt x="718" y="1"/>
                    <a:pt x="696" y="0"/>
                    <a:pt x="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51"/>
            <p:cNvSpPr/>
            <p:nvPr/>
          </p:nvSpPr>
          <p:spPr>
            <a:xfrm>
              <a:off x="10549544" y="1214586"/>
              <a:ext cx="25716" cy="21740"/>
            </a:xfrm>
            <a:custGeom>
              <a:avLst/>
              <a:gdLst/>
              <a:ahLst/>
              <a:cxnLst/>
              <a:rect l="l" t="t" r="r" b="b"/>
              <a:pathLst>
                <a:path w="802" h="678" extrusionOk="0">
                  <a:moveTo>
                    <a:pt x="419" y="1"/>
                  </a:moveTo>
                  <a:cubicBezTo>
                    <a:pt x="145" y="1"/>
                    <a:pt x="1" y="335"/>
                    <a:pt x="180" y="550"/>
                  </a:cubicBezTo>
                  <a:cubicBezTo>
                    <a:pt x="255" y="638"/>
                    <a:pt x="351" y="678"/>
                    <a:pt x="446" y="678"/>
                  </a:cubicBezTo>
                  <a:cubicBezTo>
                    <a:pt x="612" y="678"/>
                    <a:pt x="771" y="554"/>
                    <a:pt x="783" y="361"/>
                  </a:cubicBezTo>
                  <a:cubicBezTo>
                    <a:pt x="802" y="173"/>
                    <a:pt x="651" y="3"/>
                    <a:pt x="462" y="3"/>
                  </a:cubicBezTo>
                  <a:cubicBezTo>
                    <a:pt x="448" y="2"/>
                    <a:pt x="433" y="1"/>
                    <a:pt x="4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51"/>
            <p:cNvSpPr/>
            <p:nvPr/>
          </p:nvSpPr>
          <p:spPr>
            <a:xfrm>
              <a:off x="10554611" y="1173415"/>
              <a:ext cx="38767" cy="35881"/>
            </a:xfrm>
            <a:custGeom>
              <a:avLst/>
              <a:gdLst/>
              <a:ahLst/>
              <a:cxnLst/>
              <a:rect l="l" t="t" r="r" b="b"/>
              <a:pathLst>
                <a:path w="1209" h="1119" extrusionOk="0">
                  <a:moveTo>
                    <a:pt x="591" y="1"/>
                  </a:moveTo>
                  <a:cubicBezTo>
                    <a:pt x="324" y="1"/>
                    <a:pt x="65" y="199"/>
                    <a:pt x="41" y="515"/>
                  </a:cubicBezTo>
                  <a:cubicBezTo>
                    <a:pt x="0" y="865"/>
                    <a:pt x="286" y="1118"/>
                    <a:pt x="591" y="1118"/>
                  </a:cubicBezTo>
                  <a:cubicBezTo>
                    <a:pt x="712" y="1118"/>
                    <a:pt x="837" y="1078"/>
                    <a:pt x="945" y="986"/>
                  </a:cubicBezTo>
                  <a:cubicBezTo>
                    <a:pt x="1171" y="779"/>
                    <a:pt x="1209" y="440"/>
                    <a:pt x="1002" y="195"/>
                  </a:cubicBezTo>
                  <a:cubicBezTo>
                    <a:pt x="888" y="61"/>
                    <a:pt x="738" y="1"/>
                    <a:pt x="5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51"/>
            <p:cNvSpPr/>
            <p:nvPr/>
          </p:nvSpPr>
          <p:spPr>
            <a:xfrm>
              <a:off x="10521936" y="1119129"/>
              <a:ext cx="55152" cy="46911"/>
            </a:xfrm>
            <a:custGeom>
              <a:avLst/>
              <a:gdLst/>
              <a:ahLst/>
              <a:cxnLst/>
              <a:rect l="l" t="t" r="r" b="b"/>
              <a:pathLst>
                <a:path w="1720" h="1463" extrusionOk="0">
                  <a:moveTo>
                    <a:pt x="954" y="0"/>
                  </a:moveTo>
                  <a:cubicBezTo>
                    <a:pt x="354" y="0"/>
                    <a:pt x="0" y="719"/>
                    <a:pt x="400" y="1209"/>
                  </a:cubicBezTo>
                  <a:cubicBezTo>
                    <a:pt x="548" y="1384"/>
                    <a:pt x="746" y="1463"/>
                    <a:pt x="944" y="1463"/>
                  </a:cubicBezTo>
                  <a:cubicBezTo>
                    <a:pt x="1299" y="1463"/>
                    <a:pt x="1652" y="1207"/>
                    <a:pt x="1700" y="795"/>
                  </a:cubicBezTo>
                  <a:cubicBezTo>
                    <a:pt x="1719" y="399"/>
                    <a:pt x="1418" y="41"/>
                    <a:pt x="1022" y="3"/>
                  </a:cubicBezTo>
                  <a:cubicBezTo>
                    <a:pt x="999" y="1"/>
                    <a:pt x="976" y="0"/>
                    <a:pt x="9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51"/>
            <p:cNvSpPr/>
            <p:nvPr/>
          </p:nvSpPr>
          <p:spPr>
            <a:xfrm>
              <a:off x="10486569" y="1161486"/>
              <a:ext cx="27063" cy="22862"/>
            </a:xfrm>
            <a:custGeom>
              <a:avLst/>
              <a:gdLst/>
              <a:ahLst/>
              <a:cxnLst/>
              <a:rect l="l" t="t" r="r" b="b"/>
              <a:pathLst>
                <a:path w="844" h="713" extrusionOk="0">
                  <a:moveTo>
                    <a:pt x="480" y="1"/>
                  </a:moveTo>
                  <a:cubicBezTo>
                    <a:pt x="175" y="1"/>
                    <a:pt x="1" y="347"/>
                    <a:pt x="203" y="585"/>
                  </a:cubicBezTo>
                  <a:cubicBezTo>
                    <a:pt x="277" y="673"/>
                    <a:pt x="375" y="712"/>
                    <a:pt x="471" y="712"/>
                  </a:cubicBezTo>
                  <a:cubicBezTo>
                    <a:pt x="645" y="712"/>
                    <a:pt x="813" y="584"/>
                    <a:pt x="825" y="378"/>
                  </a:cubicBezTo>
                  <a:cubicBezTo>
                    <a:pt x="844" y="190"/>
                    <a:pt x="693" y="20"/>
                    <a:pt x="504" y="1"/>
                  </a:cubicBezTo>
                  <a:cubicBezTo>
                    <a:pt x="496" y="1"/>
                    <a:pt x="488" y="1"/>
                    <a:pt x="480" y="1"/>
                  </a:cubicBezTo>
                  <a:close/>
                </a:path>
              </a:pathLst>
            </a:custGeom>
            <a:solidFill>
              <a:srgbClr val="889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51"/>
            <p:cNvSpPr/>
            <p:nvPr/>
          </p:nvSpPr>
          <p:spPr>
            <a:xfrm>
              <a:off x="10474801" y="1067151"/>
              <a:ext cx="56370" cy="47969"/>
            </a:xfrm>
            <a:custGeom>
              <a:avLst/>
              <a:gdLst/>
              <a:ahLst/>
              <a:cxnLst/>
              <a:rect l="l" t="t" r="r" b="b"/>
              <a:pathLst>
                <a:path w="1758" h="1496" extrusionOk="0">
                  <a:moveTo>
                    <a:pt x="973" y="1"/>
                  </a:moveTo>
                  <a:cubicBezTo>
                    <a:pt x="355" y="1"/>
                    <a:pt x="1" y="738"/>
                    <a:pt x="419" y="1229"/>
                  </a:cubicBezTo>
                  <a:cubicBezTo>
                    <a:pt x="569" y="1412"/>
                    <a:pt x="775" y="1495"/>
                    <a:pt x="980" y="1495"/>
                  </a:cubicBezTo>
                  <a:cubicBezTo>
                    <a:pt x="1343" y="1495"/>
                    <a:pt x="1702" y="1235"/>
                    <a:pt x="1738" y="814"/>
                  </a:cubicBezTo>
                  <a:cubicBezTo>
                    <a:pt x="1757" y="400"/>
                    <a:pt x="1456" y="23"/>
                    <a:pt x="1041" y="4"/>
                  </a:cubicBezTo>
                  <a:cubicBezTo>
                    <a:pt x="1018" y="2"/>
                    <a:pt x="995" y="1"/>
                    <a:pt x="9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51"/>
            <p:cNvSpPr/>
            <p:nvPr/>
          </p:nvSpPr>
          <p:spPr>
            <a:xfrm>
              <a:off x="10478456" y="1197688"/>
              <a:ext cx="58134" cy="49380"/>
            </a:xfrm>
            <a:custGeom>
              <a:avLst/>
              <a:gdLst/>
              <a:ahLst/>
              <a:cxnLst/>
              <a:rect l="l" t="t" r="r" b="b"/>
              <a:pathLst>
                <a:path w="1813" h="1540" extrusionOk="0">
                  <a:moveTo>
                    <a:pt x="1009" y="0"/>
                  </a:moveTo>
                  <a:cubicBezTo>
                    <a:pt x="372" y="0"/>
                    <a:pt x="0" y="756"/>
                    <a:pt x="437" y="1265"/>
                  </a:cubicBezTo>
                  <a:cubicBezTo>
                    <a:pt x="592" y="1454"/>
                    <a:pt x="801" y="1539"/>
                    <a:pt x="1008" y="1539"/>
                  </a:cubicBezTo>
                  <a:cubicBezTo>
                    <a:pt x="1379" y="1539"/>
                    <a:pt x="1745" y="1267"/>
                    <a:pt x="1794" y="832"/>
                  </a:cubicBezTo>
                  <a:cubicBezTo>
                    <a:pt x="1813" y="417"/>
                    <a:pt x="1511" y="41"/>
                    <a:pt x="1078" y="3"/>
                  </a:cubicBezTo>
                  <a:cubicBezTo>
                    <a:pt x="1055" y="1"/>
                    <a:pt x="1032" y="0"/>
                    <a:pt x="10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51"/>
            <p:cNvSpPr/>
            <p:nvPr/>
          </p:nvSpPr>
          <p:spPr>
            <a:xfrm>
              <a:off x="10505615" y="1132435"/>
              <a:ext cx="64803" cy="55216"/>
            </a:xfrm>
            <a:custGeom>
              <a:avLst/>
              <a:gdLst/>
              <a:ahLst/>
              <a:cxnLst/>
              <a:rect l="l" t="t" r="r" b="b"/>
              <a:pathLst>
                <a:path w="2021" h="1722" extrusionOk="0">
                  <a:moveTo>
                    <a:pt x="1123" y="0"/>
                  </a:moveTo>
                  <a:cubicBezTo>
                    <a:pt x="411" y="0"/>
                    <a:pt x="1" y="850"/>
                    <a:pt x="476" y="1416"/>
                  </a:cubicBezTo>
                  <a:cubicBezTo>
                    <a:pt x="652" y="1626"/>
                    <a:pt x="890" y="1722"/>
                    <a:pt x="1124" y="1722"/>
                  </a:cubicBezTo>
                  <a:cubicBezTo>
                    <a:pt x="1541" y="1722"/>
                    <a:pt x="1947" y="1420"/>
                    <a:pt x="1983" y="926"/>
                  </a:cubicBezTo>
                  <a:cubicBezTo>
                    <a:pt x="2021" y="455"/>
                    <a:pt x="1682" y="41"/>
                    <a:pt x="1192" y="3"/>
                  </a:cubicBezTo>
                  <a:cubicBezTo>
                    <a:pt x="1169" y="1"/>
                    <a:pt x="1146" y="0"/>
                    <a:pt x="1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51"/>
            <p:cNvSpPr/>
            <p:nvPr/>
          </p:nvSpPr>
          <p:spPr>
            <a:xfrm>
              <a:off x="10465919" y="1134808"/>
              <a:ext cx="73685" cy="62302"/>
            </a:xfrm>
            <a:custGeom>
              <a:avLst/>
              <a:gdLst/>
              <a:ahLst/>
              <a:cxnLst/>
              <a:rect l="l" t="t" r="r" b="b"/>
              <a:pathLst>
                <a:path w="2298" h="1943" extrusionOk="0">
                  <a:moveTo>
                    <a:pt x="1282" y="0"/>
                  </a:moveTo>
                  <a:cubicBezTo>
                    <a:pt x="471" y="0"/>
                    <a:pt x="1" y="951"/>
                    <a:pt x="546" y="1587"/>
                  </a:cubicBezTo>
                  <a:cubicBezTo>
                    <a:pt x="743" y="1832"/>
                    <a:pt x="1012" y="1942"/>
                    <a:pt x="1279" y="1942"/>
                  </a:cubicBezTo>
                  <a:cubicBezTo>
                    <a:pt x="1750" y="1942"/>
                    <a:pt x="2212" y="1601"/>
                    <a:pt x="2260" y="1059"/>
                  </a:cubicBezTo>
                  <a:cubicBezTo>
                    <a:pt x="2298" y="513"/>
                    <a:pt x="1902" y="42"/>
                    <a:pt x="1375" y="4"/>
                  </a:cubicBezTo>
                  <a:cubicBezTo>
                    <a:pt x="1343" y="2"/>
                    <a:pt x="1313" y="0"/>
                    <a:pt x="12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51"/>
            <p:cNvSpPr/>
            <p:nvPr/>
          </p:nvSpPr>
          <p:spPr>
            <a:xfrm>
              <a:off x="10576158" y="1266595"/>
              <a:ext cx="43224" cy="36650"/>
            </a:xfrm>
            <a:custGeom>
              <a:avLst/>
              <a:gdLst/>
              <a:ahLst/>
              <a:cxnLst/>
              <a:rect l="l" t="t" r="r" b="b"/>
              <a:pathLst>
                <a:path w="1348" h="1143" extrusionOk="0">
                  <a:moveTo>
                    <a:pt x="754" y="0"/>
                  </a:moveTo>
                  <a:cubicBezTo>
                    <a:pt x="274" y="0"/>
                    <a:pt x="1" y="561"/>
                    <a:pt x="330" y="944"/>
                  </a:cubicBezTo>
                  <a:cubicBezTo>
                    <a:pt x="445" y="1080"/>
                    <a:pt x="603" y="1143"/>
                    <a:pt x="759" y="1143"/>
                  </a:cubicBezTo>
                  <a:cubicBezTo>
                    <a:pt x="1034" y="1143"/>
                    <a:pt x="1304" y="948"/>
                    <a:pt x="1328" y="624"/>
                  </a:cubicBezTo>
                  <a:cubicBezTo>
                    <a:pt x="1347" y="303"/>
                    <a:pt x="1121" y="21"/>
                    <a:pt x="801" y="2"/>
                  </a:cubicBezTo>
                  <a:cubicBezTo>
                    <a:pt x="785" y="1"/>
                    <a:pt x="769" y="0"/>
                    <a:pt x="7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51"/>
            <p:cNvSpPr/>
            <p:nvPr/>
          </p:nvSpPr>
          <p:spPr>
            <a:xfrm>
              <a:off x="10511676" y="1249633"/>
              <a:ext cx="48482" cy="41236"/>
            </a:xfrm>
            <a:custGeom>
              <a:avLst/>
              <a:gdLst/>
              <a:ahLst/>
              <a:cxnLst/>
              <a:rect l="l" t="t" r="r" b="b"/>
              <a:pathLst>
                <a:path w="1512" h="1286" extrusionOk="0">
                  <a:moveTo>
                    <a:pt x="843" y="0"/>
                  </a:moveTo>
                  <a:cubicBezTo>
                    <a:pt x="316" y="0"/>
                    <a:pt x="0" y="642"/>
                    <a:pt x="362" y="1059"/>
                  </a:cubicBezTo>
                  <a:cubicBezTo>
                    <a:pt x="491" y="1215"/>
                    <a:pt x="666" y="1285"/>
                    <a:pt x="841" y="1285"/>
                  </a:cubicBezTo>
                  <a:cubicBezTo>
                    <a:pt x="1150" y="1285"/>
                    <a:pt x="1457" y="1062"/>
                    <a:pt x="1493" y="701"/>
                  </a:cubicBezTo>
                  <a:cubicBezTo>
                    <a:pt x="1512" y="343"/>
                    <a:pt x="1248" y="41"/>
                    <a:pt x="909" y="3"/>
                  </a:cubicBezTo>
                  <a:cubicBezTo>
                    <a:pt x="886" y="1"/>
                    <a:pt x="864" y="0"/>
                    <a:pt x="8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51"/>
            <p:cNvSpPr/>
            <p:nvPr/>
          </p:nvSpPr>
          <p:spPr>
            <a:xfrm>
              <a:off x="10457582" y="1238827"/>
              <a:ext cx="35496" cy="30366"/>
            </a:xfrm>
            <a:custGeom>
              <a:avLst/>
              <a:gdLst/>
              <a:ahLst/>
              <a:cxnLst/>
              <a:rect l="l" t="t" r="r" b="b"/>
              <a:pathLst>
                <a:path w="1107" h="947" extrusionOk="0">
                  <a:moveTo>
                    <a:pt x="631" y="1"/>
                  </a:moveTo>
                  <a:cubicBezTo>
                    <a:pt x="231" y="1"/>
                    <a:pt x="0" y="460"/>
                    <a:pt x="259" y="774"/>
                  </a:cubicBezTo>
                  <a:cubicBezTo>
                    <a:pt x="357" y="892"/>
                    <a:pt x="490" y="946"/>
                    <a:pt x="622" y="946"/>
                  </a:cubicBezTo>
                  <a:cubicBezTo>
                    <a:pt x="846" y="946"/>
                    <a:pt x="1064" y="790"/>
                    <a:pt x="1088" y="529"/>
                  </a:cubicBezTo>
                  <a:cubicBezTo>
                    <a:pt x="1107" y="265"/>
                    <a:pt x="919" y="20"/>
                    <a:pt x="655" y="1"/>
                  </a:cubicBezTo>
                  <a:cubicBezTo>
                    <a:pt x="647" y="1"/>
                    <a:pt x="639" y="1"/>
                    <a:pt x="6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51"/>
            <p:cNvSpPr/>
            <p:nvPr/>
          </p:nvSpPr>
          <p:spPr>
            <a:xfrm>
              <a:off x="10421637" y="1192846"/>
              <a:ext cx="59962" cy="51015"/>
            </a:xfrm>
            <a:custGeom>
              <a:avLst/>
              <a:gdLst/>
              <a:ahLst/>
              <a:cxnLst/>
              <a:rect l="l" t="t" r="r" b="b"/>
              <a:pathLst>
                <a:path w="1870" h="1591" extrusionOk="0">
                  <a:moveTo>
                    <a:pt x="1046" y="0"/>
                  </a:moveTo>
                  <a:cubicBezTo>
                    <a:pt x="374" y="0"/>
                    <a:pt x="1" y="775"/>
                    <a:pt x="438" y="1303"/>
                  </a:cubicBezTo>
                  <a:cubicBezTo>
                    <a:pt x="602" y="1501"/>
                    <a:pt x="823" y="1590"/>
                    <a:pt x="1040" y="1590"/>
                  </a:cubicBezTo>
                  <a:cubicBezTo>
                    <a:pt x="1423" y="1590"/>
                    <a:pt x="1796" y="1314"/>
                    <a:pt x="1832" y="870"/>
                  </a:cubicBezTo>
                  <a:cubicBezTo>
                    <a:pt x="1870" y="418"/>
                    <a:pt x="1550" y="41"/>
                    <a:pt x="1116" y="3"/>
                  </a:cubicBezTo>
                  <a:cubicBezTo>
                    <a:pt x="1092" y="1"/>
                    <a:pt x="1069" y="0"/>
                    <a:pt x="10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3" name="Google Shape;5203;p51"/>
            <p:cNvSpPr/>
            <p:nvPr/>
          </p:nvSpPr>
          <p:spPr>
            <a:xfrm>
              <a:off x="10495515" y="1186144"/>
              <a:ext cx="64034" cy="54286"/>
            </a:xfrm>
            <a:custGeom>
              <a:avLst/>
              <a:gdLst/>
              <a:ahLst/>
              <a:cxnLst/>
              <a:rect l="l" t="t" r="r" b="b"/>
              <a:pathLst>
                <a:path w="1997" h="1693" extrusionOk="0">
                  <a:moveTo>
                    <a:pt x="1097" y="0"/>
                  </a:moveTo>
                  <a:cubicBezTo>
                    <a:pt x="398" y="0"/>
                    <a:pt x="0" y="839"/>
                    <a:pt x="470" y="1399"/>
                  </a:cubicBezTo>
                  <a:cubicBezTo>
                    <a:pt x="645" y="1601"/>
                    <a:pt x="877" y="1692"/>
                    <a:pt x="1106" y="1692"/>
                  </a:cubicBezTo>
                  <a:cubicBezTo>
                    <a:pt x="1519" y="1692"/>
                    <a:pt x="1923" y="1394"/>
                    <a:pt x="1959" y="909"/>
                  </a:cubicBezTo>
                  <a:cubicBezTo>
                    <a:pt x="1997" y="438"/>
                    <a:pt x="1658" y="43"/>
                    <a:pt x="1186" y="5"/>
                  </a:cubicBezTo>
                  <a:cubicBezTo>
                    <a:pt x="1156" y="2"/>
                    <a:pt x="1126" y="0"/>
                    <a:pt x="10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4" name="Google Shape;5204;p51"/>
            <p:cNvSpPr/>
            <p:nvPr/>
          </p:nvSpPr>
          <p:spPr>
            <a:xfrm>
              <a:off x="10668153" y="1370454"/>
              <a:ext cx="48482" cy="40626"/>
            </a:xfrm>
            <a:custGeom>
              <a:avLst/>
              <a:gdLst/>
              <a:ahLst/>
              <a:cxnLst/>
              <a:rect l="l" t="t" r="r" b="b"/>
              <a:pathLst>
                <a:path w="1512" h="1267" extrusionOk="0">
                  <a:moveTo>
                    <a:pt x="841" y="0"/>
                  </a:moveTo>
                  <a:cubicBezTo>
                    <a:pt x="316" y="0"/>
                    <a:pt x="1" y="624"/>
                    <a:pt x="362" y="1040"/>
                  </a:cubicBezTo>
                  <a:cubicBezTo>
                    <a:pt x="491" y="1196"/>
                    <a:pt x="667" y="1267"/>
                    <a:pt x="840" y="1267"/>
                  </a:cubicBezTo>
                  <a:cubicBezTo>
                    <a:pt x="1148" y="1267"/>
                    <a:pt x="1450" y="1044"/>
                    <a:pt x="1474" y="682"/>
                  </a:cubicBezTo>
                  <a:cubicBezTo>
                    <a:pt x="1512" y="324"/>
                    <a:pt x="1248" y="23"/>
                    <a:pt x="909" y="4"/>
                  </a:cubicBezTo>
                  <a:cubicBezTo>
                    <a:pt x="886" y="2"/>
                    <a:pt x="863" y="0"/>
                    <a:pt x="8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5" name="Google Shape;5205;p51"/>
            <p:cNvSpPr/>
            <p:nvPr/>
          </p:nvSpPr>
          <p:spPr>
            <a:xfrm>
              <a:off x="10696402" y="1346950"/>
              <a:ext cx="49861" cy="42198"/>
            </a:xfrm>
            <a:custGeom>
              <a:avLst/>
              <a:gdLst/>
              <a:ahLst/>
              <a:cxnLst/>
              <a:rect l="l" t="t" r="r" b="b"/>
              <a:pathLst>
                <a:path w="1555" h="1316" extrusionOk="0">
                  <a:moveTo>
                    <a:pt x="884" y="0"/>
                  </a:moveTo>
                  <a:cubicBezTo>
                    <a:pt x="312" y="0"/>
                    <a:pt x="0" y="654"/>
                    <a:pt x="367" y="1076"/>
                  </a:cubicBezTo>
                  <a:cubicBezTo>
                    <a:pt x="504" y="1241"/>
                    <a:pt x="690" y="1316"/>
                    <a:pt x="871" y="1316"/>
                  </a:cubicBezTo>
                  <a:cubicBezTo>
                    <a:pt x="1187" y="1316"/>
                    <a:pt x="1492" y="1089"/>
                    <a:pt x="1516" y="718"/>
                  </a:cubicBezTo>
                  <a:cubicBezTo>
                    <a:pt x="1554" y="341"/>
                    <a:pt x="1290" y="40"/>
                    <a:pt x="932" y="2"/>
                  </a:cubicBezTo>
                  <a:cubicBezTo>
                    <a:pt x="916" y="1"/>
                    <a:pt x="900" y="0"/>
                    <a:pt x="8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6" name="Google Shape;5206;p51"/>
            <p:cNvSpPr/>
            <p:nvPr/>
          </p:nvSpPr>
          <p:spPr>
            <a:xfrm>
              <a:off x="10720034" y="1296191"/>
              <a:ext cx="18950" cy="15263"/>
            </a:xfrm>
            <a:custGeom>
              <a:avLst/>
              <a:gdLst/>
              <a:ahLst/>
              <a:cxnLst/>
              <a:rect l="l" t="t" r="r" b="b"/>
              <a:pathLst>
                <a:path w="591" h="476" extrusionOk="0">
                  <a:moveTo>
                    <a:pt x="330" y="0"/>
                  </a:moveTo>
                  <a:cubicBezTo>
                    <a:pt x="41" y="0"/>
                    <a:pt x="1" y="455"/>
                    <a:pt x="327" y="473"/>
                  </a:cubicBezTo>
                  <a:cubicBezTo>
                    <a:pt x="338" y="475"/>
                    <a:pt x="350" y="476"/>
                    <a:pt x="361" y="476"/>
                  </a:cubicBezTo>
                  <a:cubicBezTo>
                    <a:pt x="478" y="476"/>
                    <a:pt x="572" y="387"/>
                    <a:pt x="572" y="266"/>
                  </a:cubicBezTo>
                  <a:cubicBezTo>
                    <a:pt x="591" y="115"/>
                    <a:pt x="497" y="2"/>
                    <a:pt x="365" y="2"/>
                  </a:cubicBezTo>
                  <a:cubicBezTo>
                    <a:pt x="353" y="1"/>
                    <a:pt x="342" y="0"/>
                    <a:pt x="3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7" name="Google Shape;5207;p51"/>
            <p:cNvSpPr/>
            <p:nvPr/>
          </p:nvSpPr>
          <p:spPr>
            <a:xfrm>
              <a:off x="10691240" y="1311358"/>
              <a:ext cx="14525" cy="14012"/>
            </a:xfrm>
            <a:custGeom>
              <a:avLst/>
              <a:gdLst/>
              <a:ahLst/>
              <a:cxnLst/>
              <a:rect l="l" t="t" r="r" b="b"/>
              <a:pathLst>
                <a:path w="453" h="437" extrusionOk="0">
                  <a:moveTo>
                    <a:pt x="245" y="0"/>
                  </a:moveTo>
                  <a:cubicBezTo>
                    <a:pt x="132" y="0"/>
                    <a:pt x="19" y="76"/>
                    <a:pt x="19" y="208"/>
                  </a:cubicBezTo>
                  <a:cubicBezTo>
                    <a:pt x="0" y="321"/>
                    <a:pt x="95" y="434"/>
                    <a:pt x="208" y="434"/>
                  </a:cubicBezTo>
                  <a:cubicBezTo>
                    <a:pt x="217" y="435"/>
                    <a:pt x="227" y="436"/>
                    <a:pt x="237" y="436"/>
                  </a:cubicBezTo>
                  <a:cubicBezTo>
                    <a:pt x="340" y="436"/>
                    <a:pt x="435" y="349"/>
                    <a:pt x="453" y="245"/>
                  </a:cubicBezTo>
                  <a:cubicBezTo>
                    <a:pt x="453" y="113"/>
                    <a:pt x="358" y="19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8" name="Google Shape;5208;p51"/>
            <p:cNvSpPr/>
            <p:nvPr/>
          </p:nvSpPr>
          <p:spPr>
            <a:xfrm>
              <a:off x="10706663" y="1250274"/>
              <a:ext cx="35977" cy="30205"/>
            </a:xfrm>
            <a:custGeom>
              <a:avLst/>
              <a:gdLst/>
              <a:ahLst/>
              <a:cxnLst/>
              <a:rect l="l" t="t" r="r" b="b"/>
              <a:pathLst>
                <a:path w="1122" h="942" extrusionOk="0">
                  <a:moveTo>
                    <a:pt x="624" y="0"/>
                  </a:moveTo>
                  <a:cubicBezTo>
                    <a:pt x="236" y="0"/>
                    <a:pt x="0" y="466"/>
                    <a:pt x="254" y="775"/>
                  </a:cubicBezTo>
                  <a:cubicBezTo>
                    <a:pt x="356" y="890"/>
                    <a:pt x="489" y="942"/>
                    <a:pt x="620" y="942"/>
                  </a:cubicBezTo>
                  <a:cubicBezTo>
                    <a:pt x="853" y="942"/>
                    <a:pt x="1078" y="777"/>
                    <a:pt x="1102" y="511"/>
                  </a:cubicBezTo>
                  <a:cubicBezTo>
                    <a:pt x="1121" y="247"/>
                    <a:pt x="933" y="21"/>
                    <a:pt x="669" y="2"/>
                  </a:cubicBezTo>
                  <a:cubicBezTo>
                    <a:pt x="654" y="1"/>
                    <a:pt x="639" y="0"/>
                    <a:pt x="6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9" name="Google Shape;5209;p51"/>
            <p:cNvSpPr/>
            <p:nvPr/>
          </p:nvSpPr>
          <p:spPr>
            <a:xfrm>
              <a:off x="10668858" y="1242418"/>
              <a:ext cx="21227" cy="20297"/>
            </a:xfrm>
            <a:custGeom>
              <a:avLst/>
              <a:gdLst/>
              <a:ahLst/>
              <a:cxnLst/>
              <a:rect l="l" t="t" r="r" b="b"/>
              <a:pathLst>
                <a:path w="662" h="633" extrusionOk="0">
                  <a:moveTo>
                    <a:pt x="328" y="1"/>
                  </a:moveTo>
                  <a:cubicBezTo>
                    <a:pt x="182" y="1"/>
                    <a:pt x="38" y="92"/>
                    <a:pt x="20" y="285"/>
                  </a:cubicBezTo>
                  <a:cubicBezTo>
                    <a:pt x="0" y="514"/>
                    <a:pt x="164" y="632"/>
                    <a:pt x="329" y="632"/>
                  </a:cubicBezTo>
                  <a:cubicBezTo>
                    <a:pt x="476" y="632"/>
                    <a:pt x="624" y="537"/>
                    <a:pt x="642" y="341"/>
                  </a:cubicBezTo>
                  <a:cubicBezTo>
                    <a:pt x="662" y="120"/>
                    <a:pt x="494" y="1"/>
                    <a:pt x="3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0" name="Google Shape;5210;p51"/>
            <p:cNvSpPr/>
            <p:nvPr/>
          </p:nvSpPr>
          <p:spPr>
            <a:xfrm>
              <a:off x="10726768" y="1235717"/>
              <a:ext cx="53933" cy="45308"/>
            </a:xfrm>
            <a:custGeom>
              <a:avLst/>
              <a:gdLst/>
              <a:ahLst/>
              <a:cxnLst/>
              <a:rect l="l" t="t" r="r" b="b"/>
              <a:pathLst>
                <a:path w="1682" h="1413" extrusionOk="0">
                  <a:moveTo>
                    <a:pt x="935" y="1"/>
                  </a:moveTo>
                  <a:cubicBezTo>
                    <a:pt x="353" y="1"/>
                    <a:pt x="0" y="700"/>
                    <a:pt x="400" y="1153"/>
                  </a:cubicBezTo>
                  <a:cubicBezTo>
                    <a:pt x="551" y="1332"/>
                    <a:pt x="751" y="1413"/>
                    <a:pt x="948" y="1413"/>
                  </a:cubicBezTo>
                  <a:cubicBezTo>
                    <a:pt x="1291" y="1413"/>
                    <a:pt x="1619" y="1165"/>
                    <a:pt x="1643" y="758"/>
                  </a:cubicBezTo>
                  <a:cubicBezTo>
                    <a:pt x="1681" y="381"/>
                    <a:pt x="1398" y="42"/>
                    <a:pt x="1003" y="4"/>
                  </a:cubicBezTo>
                  <a:cubicBezTo>
                    <a:pt x="980" y="2"/>
                    <a:pt x="958" y="1"/>
                    <a:pt x="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1" name="Google Shape;5211;p51"/>
            <p:cNvSpPr/>
            <p:nvPr/>
          </p:nvSpPr>
          <p:spPr>
            <a:xfrm>
              <a:off x="10586996" y="1378310"/>
              <a:ext cx="19688" cy="17219"/>
            </a:xfrm>
            <a:custGeom>
              <a:avLst/>
              <a:gdLst/>
              <a:ahLst/>
              <a:cxnLst/>
              <a:rect l="l" t="t" r="r" b="b"/>
              <a:pathLst>
                <a:path w="614" h="537" extrusionOk="0">
                  <a:moveTo>
                    <a:pt x="328" y="0"/>
                  </a:moveTo>
                  <a:cubicBezTo>
                    <a:pt x="125" y="0"/>
                    <a:pt x="1" y="260"/>
                    <a:pt x="142" y="437"/>
                  </a:cubicBezTo>
                  <a:cubicBezTo>
                    <a:pt x="197" y="506"/>
                    <a:pt x="272" y="537"/>
                    <a:pt x="346" y="537"/>
                  </a:cubicBezTo>
                  <a:cubicBezTo>
                    <a:pt x="475" y="537"/>
                    <a:pt x="601" y="442"/>
                    <a:pt x="613" y="286"/>
                  </a:cubicBezTo>
                  <a:cubicBezTo>
                    <a:pt x="613" y="136"/>
                    <a:pt x="519" y="23"/>
                    <a:pt x="368" y="4"/>
                  </a:cubicBezTo>
                  <a:cubicBezTo>
                    <a:pt x="355" y="2"/>
                    <a:pt x="341" y="0"/>
                    <a:pt x="328" y="0"/>
                  </a:cubicBezTo>
                  <a:close/>
                </a:path>
              </a:pathLst>
            </a:custGeom>
            <a:solidFill>
              <a:srgbClr val="889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2" name="Google Shape;5212;p51"/>
            <p:cNvSpPr/>
            <p:nvPr/>
          </p:nvSpPr>
          <p:spPr>
            <a:xfrm>
              <a:off x="10566058" y="1353556"/>
              <a:ext cx="59352" cy="50150"/>
            </a:xfrm>
            <a:custGeom>
              <a:avLst/>
              <a:gdLst/>
              <a:ahLst/>
              <a:cxnLst/>
              <a:rect l="l" t="t" r="r" b="b"/>
              <a:pathLst>
                <a:path w="1851" h="1564" extrusionOk="0">
                  <a:moveTo>
                    <a:pt x="1030" y="0"/>
                  </a:moveTo>
                  <a:cubicBezTo>
                    <a:pt x="391" y="0"/>
                    <a:pt x="0" y="775"/>
                    <a:pt x="437" y="1285"/>
                  </a:cubicBezTo>
                  <a:cubicBezTo>
                    <a:pt x="602" y="1476"/>
                    <a:pt x="820" y="1563"/>
                    <a:pt x="1035" y="1563"/>
                  </a:cubicBezTo>
                  <a:cubicBezTo>
                    <a:pt x="1412" y="1563"/>
                    <a:pt x="1777" y="1295"/>
                    <a:pt x="1813" y="851"/>
                  </a:cubicBezTo>
                  <a:cubicBezTo>
                    <a:pt x="1851" y="437"/>
                    <a:pt x="1530" y="41"/>
                    <a:pt x="1097" y="3"/>
                  </a:cubicBezTo>
                  <a:cubicBezTo>
                    <a:pt x="1074" y="1"/>
                    <a:pt x="1052" y="0"/>
                    <a:pt x="10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3" name="Google Shape;5213;p51"/>
            <p:cNvSpPr/>
            <p:nvPr/>
          </p:nvSpPr>
          <p:spPr>
            <a:xfrm>
              <a:off x="10605145" y="1443594"/>
              <a:ext cx="31744" cy="26582"/>
            </a:xfrm>
            <a:custGeom>
              <a:avLst/>
              <a:gdLst/>
              <a:ahLst/>
              <a:cxnLst/>
              <a:rect l="l" t="t" r="r" b="b"/>
              <a:pathLst>
                <a:path w="990" h="829" extrusionOk="0">
                  <a:moveTo>
                    <a:pt x="548" y="1"/>
                  </a:moveTo>
                  <a:cubicBezTo>
                    <a:pt x="199" y="1"/>
                    <a:pt x="1" y="410"/>
                    <a:pt x="236" y="681"/>
                  </a:cubicBezTo>
                  <a:cubicBezTo>
                    <a:pt x="317" y="783"/>
                    <a:pt x="430" y="828"/>
                    <a:pt x="544" y="828"/>
                  </a:cubicBezTo>
                  <a:cubicBezTo>
                    <a:pt x="745" y="828"/>
                    <a:pt x="947" y="684"/>
                    <a:pt x="971" y="455"/>
                  </a:cubicBezTo>
                  <a:cubicBezTo>
                    <a:pt x="990" y="229"/>
                    <a:pt x="820" y="22"/>
                    <a:pt x="594" y="3"/>
                  </a:cubicBezTo>
                  <a:cubicBezTo>
                    <a:pt x="578" y="1"/>
                    <a:pt x="563" y="1"/>
                    <a:pt x="5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4" name="Google Shape;5214;p51"/>
            <p:cNvSpPr/>
            <p:nvPr/>
          </p:nvSpPr>
          <p:spPr>
            <a:xfrm>
              <a:off x="10632625" y="1408034"/>
              <a:ext cx="52009" cy="51977"/>
            </a:xfrm>
            <a:custGeom>
              <a:avLst/>
              <a:gdLst/>
              <a:ahLst/>
              <a:cxnLst/>
              <a:rect l="l" t="t" r="r" b="b"/>
              <a:pathLst>
                <a:path w="1622" h="1621" extrusionOk="0">
                  <a:moveTo>
                    <a:pt x="811" y="0"/>
                  </a:moveTo>
                  <a:cubicBezTo>
                    <a:pt x="359" y="0"/>
                    <a:pt x="1" y="358"/>
                    <a:pt x="1" y="810"/>
                  </a:cubicBezTo>
                  <a:cubicBezTo>
                    <a:pt x="1" y="1263"/>
                    <a:pt x="359" y="1621"/>
                    <a:pt x="811" y="1621"/>
                  </a:cubicBezTo>
                  <a:cubicBezTo>
                    <a:pt x="1263" y="1621"/>
                    <a:pt x="1621" y="1263"/>
                    <a:pt x="1621" y="810"/>
                  </a:cubicBezTo>
                  <a:cubicBezTo>
                    <a:pt x="1621" y="358"/>
                    <a:pt x="1263" y="0"/>
                    <a:pt x="8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5" name="Google Shape;5215;p51"/>
            <p:cNvSpPr/>
            <p:nvPr/>
          </p:nvSpPr>
          <p:spPr>
            <a:xfrm>
              <a:off x="10589465" y="1404347"/>
              <a:ext cx="45019" cy="37965"/>
            </a:xfrm>
            <a:custGeom>
              <a:avLst/>
              <a:gdLst/>
              <a:ahLst/>
              <a:cxnLst/>
              <a:rect l="l" t="t" r="r" b="b"/>
              <a:pathLst>
                <a:path w="1404" h="1184" extrusionOk="0">
                  <a:moveTo>
                    <a:pt x="791" y="0"/>
                  </a:moveTo>
                  <a:cubicBezTo>
                    <a:pt x="292" y="0"/>
                    <a:pt x="0" y="579"/>
                    <a:pt x="329" y="963"/>
                  </a:cubicBezTo>
                  <a:cubicBezTo>
                    <a:pt x="453" y="1115"/>
                    <a:pt x="620" y="1183"/>
                    <a:pt x="784" y="1183"/>
                  </a:cubicBezTo>
                  <a:cubicBezTo>
                    <a:pt x="1068" y="1183"/>
                    <a:pt x="1342" y="977"/>
                    <a:pt x="1366" y="643"/>
                  </a:cubicBezTo>
                  <a:cubicBezTo>
                    <a:pt x="1403" y="304"/>
                    <a:pt x="1158" y="21"/>
                    <a:pt x="838" y="2"/>
                  </a:cubicBezTo>
                  <a:cubicBezTo>
                    <a:pt x="822" y="1"/>
                    <a:pt x="806" y="0"/>
                    <a:pt x="7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6" name="Google Shape;5216;p51"/>
            <p:cNvSpPr/>
            <p:nvPr/>
          </p:nvSpPr>
          <p:spPr>
            <a:xfrm>
              <a:off x="10610757" y="1432692"/>
              <a:ext cx="52106" cy="44282"/>
            </a:xfrm>
            <a:custGeom>
              <a:avLst/>
              <a:gdLst/>
              <a:ahLst/>
              <a:cxnLst/>
              <a:rect l="l" t="t" r="r" b="b"/>
              <a:pathLst>
                <a:path w="1625" h="1381" extrusionOk="0">
                  <a:moveTo>
                    <a:pt x="915" y="0"/>
                  </a:moveTo>
                  <a:cubicBezTo>
                    <a:pt x="335" y="0"/>
                    <a:pt x="0" y="681"/>
                    <a:pt x="381" y="1134"/>
                  </a:cubicBezTo>
                  <a:cubicBezTo>
                    <a:pt x="530" y="1304"/>
                    <a:pt x="723" y="1380"/>
                    <a:pt x="912" y="1380"/>
                  </a:cubicBezTo>
                  <a:cubicBezTo>
                    <a:pt x="1248" y="1380"/>
                    <a:pt x="1570" y="1137"/>
                    <a:pt x="1606" y="739"/>
                  </a:cubicBezTo>
                  <a:cubicBezTo>
                    <a:pt x="1625" y="362"/>
                    <a:pt x="1361" y="41"/>
                    <a:pt x="984" y="4"/>
                  </a:cubicBezTo>
                  <a:cubicBezTo>
                    <a:pt x="961" y="2"/>
                    <a:pt x="938" y="0"/>
                    <a:pt x="9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7" name="Google Shape;5217;p51"/>
            <p:cNvSpPr/>
            <p:nvPr/>
          </p:nvSpPr>
          <p:spPr>
            <a:xfrm>
              <a:off x="10645323" y="1535974"/>
              <a:ext cx="64803" cy="55216"/>
            </a:xfrm>
            <a:custGeom>
              <a:avLst/>
              <a:gdLst/>
              <a:ahLst/>
              <a:cxnLst/>
              <a:rect l="l" t="t" r="r" b="b"/>
              <a:pathLst>
                <a:path w="2021" h="1722" extrusionOk="0">
                  <a:moveTo>
                    <a:pt x="897" y="0"/>
                  </a:moveTo>
                  <a:cubicBezTo>
                    <a:pt x="481" y="0"/>
                    <a:pt x="74" y="302"/>
                    <a:pt x="38" y="796"/>
                  </a:cubicBezTo>
                  <a:cubicBezTo>
                    <a:pt x="0" y="1267"/>
                    <a:pt x="340" y="1682"/>
                    <a:pt x="829" y="1719"/>
                  </a:cubicBezTo>
                  <a:cubicBezTo>
                    <a:pt x="853" y="1721"/>
                    <a:pt x="875" y="1722"/>
                    <a:pt x="898" y="1722"/>
                  </a:cubicBezTo>
                  <a:cubicBezTo>
                    <a:pt x="1610" y="1722"/>
                    <a:pt x="2020" y="872"/>
                    <a:pt x="1545" y="306"/>
                  </a:cubicBezTo>
                  <a:cubicBezTo>
                    <a:pt x="1369" y="96"/>
                    <a:pt x="1131" y="0"/>
                    <a:pt x="8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8" name="Google Shape;5218;p51"/>
            <p:cNvSpPr/>
            <p:nvPr/>
          </p:nvSpPr>
          <p:spPr>
            <a:xfrm>
              <a:off x="10596103" y="1526995"/>
              <a:ext cx="41396" cy="35079"/>
            </a:xfrm>
            <a:custGeom>
              <a:avLst/>
              <a:gdLst/>
              <a:ahLst/>
              <a:cxnLst/>
              <a:rect l="l" t="t" r="r" b="b"/>
              <a:pathLst>
                <a:path w="1291" h="1094" extrusionOk="0">
                  <a:moveTo>
                    <a:pt x="718" y="0"/>
                  </a:moveTo>
                  <a:cubicBezTo>
                    <a:pt x="273" y="0"/>
                    <a:pt x="0" y="542"/>
                    <a:pt x="311" y="907"/>
                  </a:cubicBezTo>
                  <a:cubicBezTo>
                    <a:pt x="419" y="1035"/>
                    <a:pt x="566" y="1093"/>
                    <a:pt x="711" y="1093"/>
                  </a:cubicBezTo>
                  <a:cubicBezTo>
                    <a:pt x="972" y="1093"/>
                    <a:pt x="1229" y="907"/>
                    <a:pt x="1253" y="605"/>
                  </a:cubicBezTo>
                  <a:cubicBezTo>
                    <a:pt x="1290" y="304"/>
                    <a:pt x="1064" y="40"/>
                    <a:pt x="763" y="2"/>
                  </a:cubicBezTo>
                  <a:cubicBezTo>
                    <a:pt x="748" y="1"/>
                    <a:pt x="733" y="0"/>
                    <a:pt x="7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9" name="Google Shape;5219;p51"/>
            <p:cNvSpPr/>
            <p:nvPr/>
          </p:nvSpPr>
          <p:spPr>
            <a:xfrm>
              <a:off x="10690791" y="1491980"/>
              <a:ext cx="22221" cy="19207"/>
            </a:xfrm>
            <a:custGeom>
              <a:avLst/>
              <a:gdLst/>
              <a:ahLst/>
              <a:cxnLst/>
              <a:rect l="l" t="t" r="r" b="b"/>
              <a:pathLst>
                <a:path w="693" h="599" extrusionOk="0">
                  <a:moveTo>
                    <a:pt x="387" y="0"/>
                  </a:moveTo>
                  <a:cubicBezTo>
                    <a:pt x="138" y="0"/>
                    <a:pt x="1" y="290"/>
                    <a:pt x="165" y="491"/>
                  </a:cubicBezTo>
                  <a:cubicBezTo>
                    <a:pt x="226" y="565"/>
                    <a:pt x="306" y="598"/>
                    <a:pt x="385" y="598"/>
                  </a:cubicBezTo>
                  <a:cubicBezTo>
                    <a:pt x="528" y="598"/>
                    <a:pt x="669" y="491"/>
                    <a:pt x="693" y="322"/>
                  </a:cubicBezTo>
                  <a:cubicBezTo>
                    <a:pt x="693" y="152"/>
                    <a:pt x="580" y="20"/>
                    <a:pt x="410" y="1"/>
                  </a:cubicBezTo>
                  <a:cubicBezTo>
                    <a:pt x="402" y="1"/>
                    <a:pt x="394" y="0"/>
                    <a:pt x="3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0" name="Google Shape;5220;p51"/>
            <p:cNvSpPr/>
            <p:nvPr/>
          </p:nvSpPr>
          <p:spPr>
            <a:xfrm>
              <a:off x="10564583" y="1466777"/>
              <a:ext cx="32193" cy="30526"/>
            </a:xfrm>
            <a:custGeom>
              <a:avLst/>
              <a:gdLst/>
              <a:ahLst/>
              <a:cxnLst/>
              <a:rect l="l" t="t" r="r" b="b"/>
              <a:pathLst>
                <a:path w="1004" h="952" extrusionOk="0">
                  <a:moveTo>
                    <a:pt x="497" y="1"/>
                  </a:moveTo>
                  <a:cubicBezTo>
                    <a:pt x="277" y="1"/>
                    <a:pt x="57" y="139"/>
                    <a:pt x="31" y="429"/>
                  </a:cubicBezTo>
                  <a:cubicBezTo>
                    <a:pt x="1" y="771"/>
                    <a:pt x="255" y="952"/>
                    <a:pt x="507" y="952"/>
                  </a:cubicBezTo>
                  <a:cubicBezTo>
                    <a:pt x="728" y="952"/>
                    <a:pt x="947" y="814"/>
                    <a:pt x="973" y="523"/>
                  </a:cubicBezTo>
                  <a:cubicBezTo>
                    <a:pt x="1003" y="182"/>
                    <a:pt x="749" y="1"/>
                    <a:pt x="4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1" name="Google Shape;5221;p51"/>
            <p:cNvSpPr/>
            <p:nvPr/>
          </p:nvSpPr>
          <p:spPr>
            <a:xfrm>
              <a:off x="10493367" y="1470176"/>
              <a:ext cx="28121" cy="23504"/>
            </a:xfrm>
            <a:custGeom>
              <a:avLst/>
              <a:gdLst/>
              <a:ahLst/>
              <a:cxnLst/>
              <a:rect l="l" t="t" r="r" b="b"/>
              <a:pathLst>
                <a:path w="877" h="733" extrusionOk="0">
                  <a:moveTo>
                    <a:pt x="472" y="0"/>
                  </a:moveTo>
                  <a:cubicBezTo>
                    <a:pt x="163" y="0"/>
                    <a:pt x="1" y="354"/>
                    <a:pt x="198" y="606"/>
                  </a:cubicBezTo>
                  <a:cubicBezTo>
                    <a:pt x="279" y="693"/>
                    <a:pt x="381" y="733"/>
                    <a:pt x="481" y="733"/>
                  </a:cubicBezTo>
                  <a:cubicBezTo>
                    <a:pt x="661" y="733"/>
                    <a:pt x="834" y="605"/>
                    <a:pt x="858" y="399"/>
                  </a:cubicBezTo>
                  <a:cubicBezTo>
                    <a:pt x="877" y="191"/>
                    <a:pt x="726" y="3"/>
                    <a:pt x="519" y="3"/>
                  </a:cubicBezTo>
                  <a:cubicBezTo>
                    <a:pt x="503" y="1"/>
                    <a:pt x="487" y="0"/>
                    <a:pt x="4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2" name="Google Shape;5222;p51"/>
            <p:cNvSpPr/>
            <p:nvPr/>
          </p:nvSpPr>
          <p:spPr>
            <a:xfrm>
              <a:off x="10530979" y="1437534"/>
              <a:ext cx="52138" cy="44859"/>
            </a:xfrm>
            <a:custGeom>
              <a:avLst/>
              <a:gdLst/>
              <a:ahLst/>
              <a:cxnLst/>
              <a:rect l="l" t="t" r="r" b="b"/>
              <a:pathLst>
                <a:path w="1626" h="1399" extrusionOk="0">
                  <a:moveTo>
                    <a:pt x="899" y="0"/>
                  </a:moveTo>
                  <a:cubicBezTo>
                    <a:pt x="319" y="0"/>
                    <a:pt x="1" y="699"/>
                    <a:pt x="382" y="1153"/>
                  </a:cubicBezTo>
                  <a:cubicBezTo>
                    <a:pt x="524" y="1322"/>
                    <a:pt x="715" y="1399"/>
                    <a:pt x="904" y="1399"/>
                  </a:cubicBezTo>
                  <a:cubicBezTo>
                    <a:pt x="1241" y="1399"/>
                    <a:pt x="1571" y="1155"/>
                    <a:pt x="1607" y="757"/>
                  </a:cubicBezTo>
                  <a:cubicBezTo>
                    <a:pt x="1626" y="380"/>
                    <a:pt x="1343" y="41"/>
                    <a:pt x="966" y="3"/>
                  </a:cubicBezTo>
                  <a:cubicBezTo>
                    <a:pt x="943" y="1"/>
                    <a:pt x="921" y="0"/>
                    <a:pt x="8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3" name="Google Shape;5223;p51"/>
            <p:cNvSpPr/>
            <p:nvPr/>
          </p:nvSpPr>
          <p:spPr>
            <a:xfrm>
              <a:off x="10565898" y="1394663"/>
              <a:ext cx="38959" cy="33283"/>
            </a:xfrm>
            <a:custGeom>
              <a:avLst/>
              <a:gdLst/>
              <a:ahLst/>
              <a:cxnLst/>
              <a:rect l="l" t="t" r="r" b="b"/>
              <a:pathLst>
                <a:path w="1215" h="1038" extrusionOk="0">
                  <a:moveTo>
                    <a:pt x="681" y="1"/>
                  </a:moveTo>
                  <a:cubicBezTo>
                    <a:pt x="255" y="1"/>
                    <a:pt x="0" y="523"/>
                    <a:pt x="292" y="850"/>
                  </a:cubicBezTo>
                  <a:cubicBezTo>
                    <a:pt x="401" y="980"/>
                    <a:pt x="544" y="1038"/>
                    <a:pt x="684" y="1038"/>
                  </a:cubicBezTo>
                  <a:cubicBezTo>
                    <a:pt x="933" y="1038"/>
                    <a:pt x="1172" y="857"/>
                    <a:pt x="1196" y="568"/>
                  </a:cubicBezTo>
                  <a:cubicBezTo>
                    <a:pt x="1215" y="285"/>
                    <a:pt x="1008" y="40"/>
                    <a:pt x="725" y="3"/>
                  </a:cubicBezTo>
                  <a:cubicBezTo>
                    <a:pt x="710" y="1"/>
                    <a:pt x="695" y="1"/>
                    <a:pt x="6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4" name="Google Shape;5224;p51"/>
            <p:cNvSpPr/>
            <p:nvPr/>
          </p:nvSpPr>
          <p:spPr>
            <a:xfrm>
              <a:off x="10546755" y="952839"/>
              <a:ext cx="130633" cy="110528"/>
            </a:xfrm>
            <a:custGeom>
              <a:avLst/>
              <a:gdLst/>
              <a:ahLst/>
              <a:cxnLst/>
              <a:rect l="l" t="t" r="r" b="b"/>
              <a:pathLst>
                <a:path w="4074" h="3447" extrusionOk="0">
                  <a:moveTo>
                    <a:pt x="2256" y="1"/>
                  </a:moveTo>
                  <a:cubicBezTo>
                    <a:pt x="826" y="1"/>
                    <a:pt x="0" y="1707"/>
                    <a:pt x="964" y="2834"/>
                  </a:cubicBezTo>
                  <a:cubicBezTo>
                    <a:pt x="1318" y="3256"/>
                    <a:pt x="1794" y="3447"/>
                    <a:pt x="2265" y="3447"/>
                  </a:cubicBezTo>
                  <a:cubicBezTo>
                    <a:pt x="3098" y="3447"/>
                    <a:pt x="3913" y="2848"/>
                    <a:pt x="3998" y="1873"/>
                  </a:cubicBezTo>
                  <a:cubicBezTo>
                    <a:pt x="4073" y="912"/>
                    <a:pt x="3376" y="83"/>
                    <a:pt x="2415" y="8"/>
                  </a:cubicBezTo>
                  <a:cubicBezTo>
                    <a:pt x="2361" y="3"/>
                    <a:pt x="2308" y="1"/>
                    <a:pt x="22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5" name="Google Shape;5225;p51"/>
            <p:cNvSpPr/>
            <p:nvPr/>
          </p:nvSpPr>
          <p:spPr>
            <a:xfrm>
              <a:off x="10515139" y="905864"/>
              <a:ext cx="38991" cy="33027"/>
            </a:xfrm>
            <a:custGeom>
              <a:avLst/>
              <a:gdLst/>
              <a:ahLst/>
              <a:cxnLst/>
              <a:rect l="l" t="t" r="r" b="b"/>
              <a:pathLst>
                <a:path w="1216" h="1030" extrusionOk="0">
                  <a:moveTo>
                    <a:pt x="680" y="1"/>
                  </a:moveTo>
                  <a:cubicBezTo>
                    <a:pt x="254" y="1"/>
                    <a:pt x="1" y="505"/>
                    <a:pt x="292" y="851"/>
                  </a:cubicBezTo>
                  <a:cubicBezTo>
                    <a:pt x="401" y="974"/>
                    <a:pt x="545" y="1030"/>
                    <a:pt x="686" y="1030"/>
                  </a:cubicBezTo>
                  <a:cubicBezTo>
                    <a:pt x="934" y="1030"/>
                    <a:pt x="1172" y="856"/>
                    <a:pt x="1196" y="568"/>
                  </a:cubicBezTo>
                  <a:cubicBezTo>
                    <a:pt x="1215" y="286"/>
                    <a:pt x="1008" y="22"/>
                    <a:pt x="725" y="3"/>
                  </a:cubicBezTo>
                  <a:cubicBezTo>
                    <a:pt x="710" y="2"/>
                    <a:pt x="695" y="1"/>
                    <a:pt x="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6" name="Google Shape;5226;p51"/>
            <p:cNvSpPr/>
            <p:nvPr/>
          </p:nvSpPr>
          <p:spPr>
            <a:xfrm>
              <a:off x="10542490" y="888902"/>
              <a:ext cx="49092" cy="41717"/>
            </a:xfrm>
            <a:custGeom>
              <a:avLst/>
              <a:gdLst/>
              <a:ahLst/>
              <a:cxnLst/>
              <a:rect l="l" t="t" r="r" b="b"/>
              <a:pathLst>
                <a:path w="1531" h="1301" extrusionOk="0">
                  <a:moveTo>
                    <a:pt x="843" y="1"/>
                  </a:moveTo>
                  <a:cubicBezTo>
                    <a:pt x="316" y="1"/>
                    <a:pt x="0" y="643"/>
                    <a:pt x="362" y="1059"/>
                  </a:cubicBezTo>
                  <a:cubicBezTo>
                    <a:pt x="500" y="1225"/>
                    <a:pt x="684" y="1300"/>
                    <a:pt x="865" y="1300"/>
                  </a:cubicBezTo>
                  <a:cubicBezTo>
                    <a:pt x="1176" y="1300"/>
                    <a:pt x="1476" y="1078"/>
                    <a:pt x="1512" y="720"/>
                  </a:cubicBezTo>
                  <a:cubicBezTo>
                    <a:pt x="1530" y="343"/>
                    <a:pt x="1267" y="42"/>
                    <a:pt x="909" y="4"/>
                  </a:cubicBezTo>
                  <a:cubicBezTo>
                    <a:pt x="886" y="2"/>
                    <a:pt x="864" y="1"/>
                    <a:pt x="8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7" name="Google Shape;5227;p51"/>
            <p:cNvSpPr/>
            <p:nvPr/>
          </p:nvSpPr>
          <p:spPr>
            <a:xfrm>
              <a:off x="10428595" y="865302"/>
              <a:ext cx="94720" cy="80611"/>
            </a:xfrm>
            <a:custGeom>
              <a:avLst/>
              <a:gdLst/>
              <a:ahLst/>
              <a:cxnLst/>
              <a:rect l="l" t="t" r="r" b="b"/>
              <a:pathLst>
                <a:path w="2954" h="2514" extrusionOk="0">
                  <a:moveTo>
                    <a:pt x="1650" y="1"/>
                  </a:moveTo>
                  <a:cubicBezTo>
                    <a:pt x="592" y="1"/>
                    <a:pt x="1" y="1241"/>
                    <a:pt x="692" y="2059"/>
                  </a:cubicBezTo>
                  <a:cubicBezTo>
                    <a:pt x="951" y="2372"/>
                    <a:pt x="1298" y="2513"/>
                    <a:pt x="1640" y="2513"/>
                  </a:cubicBezTo>
                  <a:cubicBezTo>
                    <a:pt x="2246" y="2513"/>
                    <a:pt x="2836" y="2072"/>
                    <a:pt x="2897" y="1362"/>
                  </a:cubicBezTo>
                  <a:cubicBezTo>
                    <a:pt x="2953" y="684"/>
                    <a:pt x="2444" y="62"/>
                    <a:pt x="1766" y="5"/>
                  </a:cubicBezTo>
                  <a:cubicBezTo>
                    <a:pt x="1727" y="2"/>
                    <a:pt x="1688" y="1"/>
                    <a:pt x="16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8" name="Google Shape;5228;p51"/>
            <p:cNvSpPr/>
            <p:nvPr/>
          </p:nvSpPr>
          <p:spPr>
            <a:xfrm>
              <a:off x="10611205" y="915548"/>
              <a:ext cx="37163" cy="31392"/>
            </a:xfrm>
            <a:custGeom>
              <a:avLst/>
              <a:gdLst/>
              <a:ahLst/>
              <a:cxnLst/>
              <a:rect l="l" t="t" r="r" b="b"/>
              <a:pathLst>
                <a:path w="1159" h="979" extrusionOk="0">
                  <a:moveTo>
                    <a:pt x="642" y="0"/>
                  </a:moveTo>
                  <a:cubicBezTo>
                    <a:pt x="236" y="0"/>
                    <a:pt x="0" y="485"/>
                    <a:pt x="273" y="813"/>
                  </a:cubicBezTo>
                  <a:cubicBezTo>
                    <a:pt x="374" y="927"/>
                    <a:pt x="508" y="979"/>
                    <a:pt x="640" y="979"/>
                  </a:cubicBezTo>
                  <a:cubicBezTo>
                    <a:pt x="880" y="979"/>
                    <a:pt x="1115" y="809"/>
                    <a:pt x="1140" y="530"/>
                  </a:cubicBezTo>
                  <a:cubicBezTo>
                    <a:pt x="1159" y="266"/>
                    <a:pt x="951" y="21"/>
                    <a:pt x="688" y="2"/>
                  </a:cubicBezTo>
                  <a:cubicBezTo>
                    <a:pt x="672" y="1"/>
                    <a:pt x="657" y="0"/>
                    <a:pt x="6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9" name="Google Shape;5229;p51"/>
            <p:cNvSpPr/>
            <p:nvPr/>
          </p:nvSpPr>
          <p:spPr>
            <a:xfrm>
              <a:off x="10551981" y="940943"/>
              <a:ext cx="49252" cy="42198"/>
            </a:xfrm>
            <a:custGeom>
              <a:avLst/>
              <a:gdLst/>
              <a:ahLst/>
              <a:cxnLst/>
              <a:rect l="l" t="t" r="r" b="b"/>
              <a:pathLst>
                <a:path w="1536" h="1316" extrusionOk="0">
                  <a:moveTo>
                    <a:pt x="868" y="0"/>
                  </a:moveTo>
                  <a:cubicBezTo>
                    <a:pt x="312" y="0"/>
                    <a:pt x="1" y="654"/>
                    <a:pt x="368" y="1076"/>
                  </a:cubicBezTo>
                  <a:cubicBezTo>
                    <a:pt x="498" y="1241"/>
                    <a:pt x="679" y="1315"/>
                    <a:pt x="859" y="1315"/>
                  </a:cubicBezTo>
                  <a:cubicBezTo>
                    <a:pt x="1171" y="1315"/>
                    <a:pt x="1481" y="1089"/>
                    <a:pt x="1517" y="718"/>
                  </a:cubicBezTo>
                  <a:cubicBezTo>
                    <a:pt x="1536" y="360"/>
                    <a:pt x="1272" y="39"/>
                    <a:pt x="914" y="2"/>
                  </a:cubicBezTo>
                  <a:cubicBezTo>
                    <a:pt x="898" y="1"/>
                    <a:pt x="883" y="0"/>
                    <a:pt x="8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0" name="Google Shape;5230;p51"/>
            <p:cNvSpPr/>
            <p:nvPr/>
          </p:nvSpPr>
          <p:spPr>
            <a:xfrm>
              <a:off x="10493687" y="945080"/>
              <a:ext cx="64643" cy="54703"/>
            </a:xfrm>
            <a:custGeom>
              <a:avLst/>
              <a:gdLst/>
              <a:ahLst/>
              <a:cxnLst/>
              <a:rect l="l" t="t" r="r" b="b"/>
              <a:pathLst>
                <a:path w="2016" h="1706" extrusionOk="0">
                  <a:moveTo>
                    <a:pt x="1114" y="0"/>
                  </a:moveTo>
                  <a:cubicBezTo>
                    <a:pt x="398" y="0"/>
                    <a:pt x="1" y="838"/>
                    <a:pt x="471" y="1399"/>
                  </a:cubicBezTo>
                  <a:cubicBezTo>
                    <a:pt x="648" y="1610"/>
                    <a:pt x="887" y="1706"/>
                    <a:pt x="1123" y="1706"/>
                  </a:cubicBezTo>
                  <a:cubicBezTo>
                    <a:pt x="1538" y="1706"/>
                    <a:pt x="1942" y="1409"/>
                    <a:pt x="1978" y="928"/>
                  </a:cubicBezTo>
                  <a:cubicBezTo>
                    <a:pt x="2016" y="457"/>
                    <a:pt x="1677" y="42"/>
                    <a:pt x="1206" y="5"/>
                  </a:cubicBezTo>
                  <a:cubicBezTo>
                    <a:pt x="1175" y="2"/>
                    <a:pt x="1144" y="0"/>
                    <a:pt x="11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1" name="Google Shape;5231;p51"/>
            <p:cNvSpPr/>
            <p:nvPr/>
          </p:nvSpPr>
          <p:spPr>
            <a:xfrm>
              <a:off x="10466977" y="942707"/>
              <a:ext cx="67208" cy="56723"/>
            </a:xfrm>
            <a:custGeom>
              <a:avLst/>
              <a:gdLst/>
              <a:ahLst/>
              <a:cxnLst/>
              <a:rect l="l" t="t" r="r" b="b"/>
              <a:pathLst>
                <a:path w="2096" h="1769" extrusionOk="0">
                  <a:moveTo>
                    <a:pt x="1177" y="1"/>
                  </a:moveTo>
                  <a:cubicBezTo>
                    <a:pt x="429" y="1"/>
                    <a:pt x="0" y="869"/>
                    <a:pt x="494" y="1454"/>
                  </a:cubicBezTo>
                  <a:cubicBezTo>
                    <a:pt x="677" y="1671"/>
                    <a:pt x="920" y="1768"/>
                    <a:pt x="1161" y="1768"/>
                  </a:cubicBezTo>
                  <a:cubicBezTo>
                    <a:pt x="1590" y="1768"/>
                    <a:pt x="2009" y="1459"/>
                    <a:pt x="2058" y="964"/>
                  </a:cubicBezTo>
                  <a:cubicBezTo>
                    <a:pt x="2095" y="474"/>
                    <a:pt x="1737" y="41"/>
                    <a:pt x="1247" y="3"/>
                  </a:cubicBezTo>
                  <a:cubicBezTo>
                    <a:pt x="1224" y="2"/>
                    <a:pt x="1200" y="1"/>
                    <a:pt x="11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2" name="Google Shape;5232;p51"/>
            <p:cNvSpPr/>
            <p:nvPr/>
          </p:nvSpPr>
          <p:spPr>
            <a:xfrm>
              <a:off x="10790064" y="1101621"/>
              <a:ext cx="38350" cy="32450"/>
            </a:xfrm>
            <a:custGeom>
              <a:avLst/>
              <a:gdLst/>
              <a:ahLst/>
              <a:cxnLst/>
              <a:rect l="l" t="t" r="r" b="b"/>
              <a:pathLst>
                <a:path w="1196" h="1012" extrusionOk="0">
                  <a:moveTo>
                    <a:pt x="660" y="1"/>
                  </a:moveTo>
                  <a:cubicBezTo>
                    <a:pt x="236" y="1"/>
                    <a:pt x="0" y="504"/>
                    <a:pt x="291" y="832"/>
                  </a:cubicBezTo>
                  <a:cubicBezTo>
                    <a:pt x="394" y="955"/>
                    <a:pt x="533" y="1011"/>
                    <a:pt x="671" y="1011"/>
                  </a:cubicBezTo>
                  <a:cubicBezTo>
                    <a:pt x="914" y="1011"/>
                    <a:pt x="1153" y="838"/>
                    <a:pt x="1177" y="549"/>
                  </a:cubicBezTo>
                  <a:cubicBezTo>
                    <a:pt x="1196" y="267"/>
                    <a:pt x="988" y="22"/>
                    <a:pt x="706" y="3"/>
                  </a:cubicBezTo>
                  <a:cubicBezTo>
                    <a:pt x="690" y="2"/>
                    <a:pt x="675" y="1"/>
                    <a:pt x="6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3" name="Google Shape;5233;p51"/>
            <p:cNvSpPr/>
            <p:nvPr/>
          </p:nvSpPr>
          <p:spPr>
            <a:xfrm>
              <a:off x="10735329" y="1078374"/>
              <a:ext cx="40017" cy="33668"/>
            </a:xfrm>
            <a:custGeom>
              <a:avLst/>
              <a:gdLst/>
              <a:ahLst/>
              <a:cxnLst/>
              <a:rect l="l" t="t" r="r" b="b"/>
              <a:pathLst>
                <a:path w="1248" h="1050" extrusionOk="0">
                  <a:moveTo>
                    <a:pt x="693" y="0"/>
                  </a:moveTo>
                  <a:cubicBezTo>
                    <a:pt x="579" y="0"/>
                    <a:pt x="461" y="39"/>
                    <a:pt x="359" y="125"/>
                  </a:cubicBezTo>
                  <a:cubicBezTo>
                    <a:pt x="1" y="426"/>
                    <a:pt x="189" y="1011"/>
                    <a:pt x="660" y="1048"/>
                  </a:cubicBezTo>
                  <a:cubicBezTo>
                    <a:pt x="672" y="1049"/>
                    <a:pt x="684" y="1049"/>
                    <a:pt x="696" y="1049"/>
                  </a:cubicBezTo>
                  <a:cubicBezTo>
                    <a:pt x="963" y="1049"/>
                    <a:pt x="1189" y="848"/>
                    <a:pt x="1207" y="577"/>
                  </a:cubicBezTo>
                  <a:cubicBezTo>
                    <a:pt x="1247" y="241"/>
                    <a:pt x="980" y="0"/>
                    <a:pt x="6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4" name="Google Shape;5234;p51"/>
            <p:cNvSpPr/>
            <p:nvPr/>
          </p:nvSpPr>
          <p:spPr>
            <a:xfrm>
              <a:off x="10684602" y="1049002"/>
              <a:ext cx="72531" cy="61437"/>
            </a:xfrm>
            <a:custGeom>
              <a:avLst/>
              <a:gdLst/>
              <a:ahLst/>
              <a:cxnLst/>
              <a:rect l="l" t="t" r="r" b="b"/>
              <a:pathLst>
                <a:path w="2262" h="1916" extrusionOk="0">
                  <a:moveTo>
                    <a:pt x="1248" y="1"/>
                  </a:moveTo>
                  <a:cubicBezTo>
                    <a:pt x="455" y="1"/>
                    <a:pt x="1" y="951"/>
                    <a:pt x="528" y="1569"/>
                  </a:cubicBezTo>
                  <a:cubicBezTo>
                    <a:pt x="726" y="1808"/>
                    <a:pt x="993" y="1915"/>
                    <a:pt x="1257" y="1915"/>
                  </a:cubicBezTo>
                  <a:cubicBezTo>
                    <a:pt x="1721" y="1915"/>
                    <a:pt x="2176" y="1582"/>
                    <a:pt x="2224" y="1041"/>
                  </a:cubicBezTo>
                  <a:cubicBezTo>
                    <a:pt x="2261" y="513"/>
                    <a:pt x="1866" y="42"/>
                    <a:pt x="1338" y="5"/>
                  </a:cubicBezTo>
                  <a:cubicBezTo>
                    <a:pt x="1307" y="2"/>
                    <a:pt x="1277" y="1"/>
                    <a:pt x="1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5" name="Google Shape;5235;p51"/>
            <p:cNvSpPr/>
            <p:nvPr/>
          </p:nvSpPr>
          <p:spPr>
            <a:xfrm>
              <a:off x="10744756" y="1042429"/>
              <a:ext cx="48001" cy="40626"/>
            </a:xfrm>
            <a:custGeom>
              <a:avLst/>
              <a:gdLst/>
              <a:ahLst/>
              <a:cxnLst/>
              <a:rect l="l" t="t" r="r" b="b"/>
              <a:pathLst>
                <a:path w="1497" h="1267" extrusionOk="0">
                  <a:moveTo>
                    <a:pt x="847" y="1"/>
                  </a:moveTo>
                  <a:cubicBezTo>
                    <a:pt x="310" y="1"/>
                    <a:pt x="0" y="618"/>
                    <a:pt x="366" y="1039"/>
                  </a:cubicBezTo>
                  <a:cubicBezTo>
                    <a:pt x="496" y="1196"/>
                    <a:pt x="670" y="1266"/>
                    <a:pt x="843" y="1266"/>
                  </a:cubicBezTo>
                  <a:cubicBezTo>
                    <a:pt x="1146" y="1266"/>
                    <a:pt x="1442" y="1048"/>
                    <a:pt x="1478" y="699"/>
                  </a:cubicBezTo>
                  <a:cubicBezTo>
                    <a:pt x="1497" y="341"/>
                    <a:pt x="1252" y="40"/>
                    <a:pt x="894" y="2"/>
                  </a:cubicBezTo>
                  <a:cubicBezTo>
                    <a:pt x="878" y="1"/>
                    <a:pt x="862" y="1"/>
                    <a:pt x="8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37" name="Google Shape;5237;p51"/>
          <p:cNvGrpSpPr/>
          <p:nvPr/>
        </p:nvGrpSpPr>
        <p:grpSpPr>
          <a:xfrm flipH="1">
            <a:off x="3467100" y="4762500"/>
            <a:ext cx="5210100" cy="0"/>
            <a:chOff x="3467100" y="4762500"/>
            <a:chExt cx="5210100" cy="0"/>
          </a:xfrm>
        </p:grpSpPr>
        <p:cxnSp>
          <p:nvCxnSpPr>
            <p:cNvPr id="5238" name="Google Shape;5238;p51"/>
            <p:cNvCxnSpPr/>
            <p:nvPr/>
          </p:nvCxnSpPr>
          <p:spPr>
            <a:xfrm>
              <a:off x="4000500" y="4762500"/>
              <a:ext cx="46767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239" name="Google Shape;5239;p51"/>
            <p:cNvCxnSpPr/>
            <p:nvPr/>
          </p:nvCxnSpPr>
          <p:spPr>
            <a:xfrm>
              <a:off x="3467100" y="4762500"/>
              <a:ext cx="45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5240" name="Google Shape;5240;p51"/>
          <p:cNvGrpSpPr/>
          <p:nvPr/>
        </p:nvGrpSpPr>
        <p:grpSpPr>
          <a:xfrm>
            <a:off x="5864313" y="1496460"/>
            <a:ext cx="2630915" cy="3340763"/>
            <a:chOff x="1597075" y="1740075"/>
            <a:chExt cx="847725" cy="1076450"/>
          </a:xfrm>
        </p:grpSpPr>
        <p:sp>
          <p:nvSpPr>
            <p:cNvPr id="5241" name="Google Shape;5241;p51"/>
            <p:cNvSpPr/>
            <p:nvPr/>
          </p:nvSpPr>
          <p:spPr>
            <a:xfrm>
              <a:off x="1672050" y="1997350"/>
              <a:ext cx="102300" cy="525750"/>
            </a:xfrm>
            <a:custGeom>
              <a:avLst/>
              <a:gdLst/>
              <a:ahLst/>
              <a:cxnLst/>
              <a:rect l="l" t="t" r="r" b="b"/>
              <a:pathLst>
                <a:path w="4092" h="21030" extrusionOk="0">
                  <a:moveTo>
                    <a:pt x="266" y="1"/>
                  </a:moveTo>
                  <a:cubicBezTo>
                    <a:pt x="139" y="1"/>
                    <a:pt x="0" y="144"/>
                    <a:pt x="70" y="300"/>
                  </a:cubicBezTo>
                  <a:cubicBezTo>
                    <a:pt x="2901" y="6800"/>
                    <a:pt x="3343" y="13850"/>
                    <a:pt x="3689" y="20838"/>
                  </a:cubicBezTo>
                  <a:cubicBezTo>
                    <a:pt x="3698" y="20966"/>
                    <a:pt x="3800" y="21030"/>
                    <a:pt x="3898" y="21030"/>
                  </a:cubicBezTo>
                  <a:cubicBezTo>
                    <a:pt x="3997" y="21030"/>
                    <a:pt x="4092" y="20966"/>
                    <a:pt x="4086" y="20838"/>
                  </a:cubicBezTo>
                  <a:cubicBezTo>
                    <a:pt x="3729" y="13771"/>
                    <a:pt x="3270" y="6675"/>
                    <a:pt x="411" y="101"/>
                  </a:cubicBezTo>
                  <a:cubicBezTo>
                    <a:pt x="379" y="30"/>
                    <a:pt x="324" y="1"/>
                    <a:pt x="2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2" name="Google Shape;5242;p51"/>
            <p:cNvSpPr/>
            <p:nvPr/>
          </p:nvSpPr>
          <p:spPr>
            <a:xfrm>
              <a:off x="1790225" y="2039425"/>
              <a:ext cx="133875" cy="477900"/>
            </a:xfrm>
            <a:custGeom>
              <a:avLst/>
              <a:gdLst/>
              <a:ahLst/>
              <a:cxnLst/>
              <a:rect l="l" t="t" r="r" b="b"/>
              <a:pathLst>
                <a:path w="5355" h="19116" extrusionOk="0">
                  <a:moveTo>
                    <a:pt x="5087" y="0"/>
                  </a:moveTo>
                  <a:cubicBezTo>
                    <a:pt x="5027" y="0"/>
                    <a:pt x="4968" y="29"/>
                    <a:pt x="4929" y="97"/>
                  </a:cubicBezTo>
                  <a:cubicBezTo>
                    <a:pt x="1554" y="5769"/>
                    <a:pt x="0" y="12343"/>
                    <a:pt x="477" y="18928"/>
                  </a:cubicBezTo>
                  <a:cubicBezTo>
                    <a:pt x="485" y="19053"/>
                    <a:pt x="587" y="19116"/>
                    <a:pt x="685" y="19116"/>
                  </a:cubicBezTo>
                  <a:cubicBezTo>
                    <a:pt x="783" y="19116"/>
                    <a:pt x="877" y="19053"/>
                    <a:pt x="868" y="18928"/>
                  </a:cubicBezTo>
                  <a:cubicBezTo>
                    <a:pt x="409" y="12360"/>
                    <a:pt x="1912" y="5962"/>
                    <a:pt x="5264" y="290"/>
                  </a:cubicBezTo>
                  <a:cubicBezTo>
                    <a:pt x="5354" y="141"/>
                    <a:pt x="5220" y="0"/>
                    <a:pt x="50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3" name="Google Shape;5243;p51"/>
            <p:cNvSpPr/>
            <p:nvPr/>
          </p:nvSpPr>
          <p:spPr>
            <a:xfrm>
              <a:off x="1601475" y="1982575"/>
              <a:ext cx="95900" cy="67900"/>
            </a:xfrm>
            <a:custGeom>
              <a:avLst/>
              <a:gdLst/>
              <a:ahLst/>
              <a:cxnLst/>
              <a:rect l="l" t="t" r="r" b="b"/>
              <a:pathLst>
                <a:path w="3836" h="2716" extrusionOk="0">
                  <a:moveTo>
                    <a:pt x="1" y="0"/>
                  </a:moveTo>
                  <a:lnTo>
                    <a:pt x="1" y="0"/>
                  </a:lnTo>
                  <a:cubicBezTo>
                    <a:pt x="40" y="204"/>
                    <a:pt x="341" y="1611"/>
                    <a:pt x="1691" y="2331"/>
                  </a:cubicBezTo>
                  <a:cubicBezTo>
                    <a:pt x="2171" y="2584"/>
                    <a:pt x="2702" y="2715"/>
                    <a:pt x="3238" y="2715"/>
                  </a:cubicBezTo>
                  <a:cubicBezTo>
                    <a:pt x="3437" y="2715"/>
                    <a:pt x="3637" y="2697"/>
                    <a:pt x="3835" y="266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4" name="Google Shape;5244;p51"/>
            <p:cNvSpPr/>
            <p:nvPr/>
          </p:nvSpPr>
          <p:spPr>
            <a:xfrm>
              <a:off x="1883675" y="2085225"/>
              <a:ext cx="115725" cy="32200"/>
            </a:xfrm>
            <a:custGeom>
              <a:avLst/>
              <a:gdLst/>
              <a:ahLst/>
              <a:cxnLst/>
              <a:rect l="l" t="t" r="r" b="b"/>
              <a:pathLst>
                <a:path w="4629" h="1288" extrusionOk="0">
                  <a:moveTo>
                    <a:pt x="4629" y="1"/>
                  </a:moveTo>
                  <a:lnTo>
                    <a:pt x="0" y="596"/>
                  </a:lnTo>
                  <a:cubicBezTo>
                    <a:pt x="136" y="699"/>
                    <a:pt x="954" y="1288"/>
                    <a:pt x="2067" y="1288"/>
                  </a:cubicBezTo>
                  <a:cubicBezTo>
                    <a:pt x="2303" y="1288"/>
                    <a:pt x="2554" y="1261"/>
                    <a:pt x="2813" y="1198"/>
                  </a:cubicBezTo>
                  <a:cubicBezTo>
                    <a:pt x="3534" y="1010"/>
                    <a:pt x="4175" y="591"/>
                    <a:pt x="4629" y="1"/>
                  </a:cubicBezTo>
                  <a:close/>
                </a:path>
              </a:pathLst>
            </a:custGeom>
            <a:solidFill>
              <a:srgbClr val="3B49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5" name="Google Shape;5245;p51"/>
            <p:cNvSpPr/>
            <p:nvPr/>
          </p:nvSpPr>
          <p:spPr>
            <a:xfrm>
              <a:off x="1890475" y="1976750"/>
              <a:ext cx="64400" cy="104425"/>
            </a:xfrm>
            <a:custGeom>
              <a:avLst/>
              <a:gdLst/>
              <a:ahLst/>
              <a:cxnLst/>
              <a:rect l="l" t="t" r="r" b="b"/>
              <a:pathLst>
                <a:path w="2576" h="4177" extrusionOk="0">
                  <a:moveTo>
                    <a:pt x="2354" y="1"/>
                  </a:moveTo>
                  <a:lnTo>
                    <a:pt x="2354" y="1"/>
                  </a:lnTo>
                  <a:cubicBezTo>
                    <a:pt x="369" y="3018"/>
                    <a:pt x="0" y="3982"/>
                    <a:pt x="205" y="4147"/>
                  </a:cubicBezTo>
                  <a:cubicBezTo>
                    <a:pt x="229" y="4167"/>
                    <a:pt x="264" y="4176"/>
                    <a:pt x="308" y="4176"/>
                  </a:cubicBezTo>
                  <a:cubicBezTo>
                    <a:pt x="708" y="4176"/>
                    <a:pt x="1844" y="3388"/>
                    <a:pt x="2303" y="2173"/>
                  </a:cubicBezTo>
                  <a:cubicBezTo>
                    <a:pt x="2558" y="1475"/>
                    <a:pt x="2576" y="710"/>
                    <a:pt x="23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6" name="Google Shape;5246;p51"/>
            <p:cNvSpPr/>
            <p:nvPr/>
          </p:nvSpPr>
          <p:spPr>
            <a:xfrm>
              <a:off x="1870475" y="2124225"/>
              <a:ext cx="114175" cy="37725"/>
            </a:xfrm>
            <a:custGeom>
              <a:avLst/>
              <a:gdLst/>
              <a:ahLst/>
              <a:cxnLst/>
              <a:rect l="l" t="t" r="r" b="b"/>
              <a:pathLst>
                <a:path w="4567" h="1509" extrusionOk="0">
                  <a:moveTo>
                    <a:pt x="1" y="1"/>
                  </a:moveTo>
                  <a:lnTo>
                    <a:pt x="1" y="1"/>
                  </a:lnTo>
                  <a:cubicBezTo>
                    <a:pt x="114" y="176"/>
                    <a:pt x="942" y="1356"/>
                    <a:pt x="2462" y="1498"/>
                  </a:cubicBezTo>
                  <a:cubicBezTo>
                    <a:pt x="2551" y="1505"/>
                    <a:pt x="2640" y="1508"/>
                    <a:pt x="2728" y="1508"/>
                  </a:cubicBezTo>
                  <a:cubicBezTo>
                    <a:pt x="3380" y="1508"/>
                    <a:pt x="4017" y="1324"/>
                    <a:pt x="4567" y="96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3B49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7" name="Google Shape;5247;p51"/>
            <p:cNvSpPr/>
            <p:nvPr/>
          </p:nvSpPr>
          <p:spPr>
            <a:xfrm>
              <a:off x="1860550" y="2166900"/>
              <a:ext cx="114325" cy="37575"/>
            </a:xfrm>
            <a:custGeom>
              <a:avLst/>
              <a:gdLst/>
              <a:ahLst/>
              <a:cxnLst/>
              <a:rect l="l" t="t" r="r" b="b"/>
              <a:pathLst>
                <a:path w="4573" h="1503" extrusionOk="0">
                  <a:moveTo>
                    <a:pt x="1" y="1"/>
                  </a:moveTo>
                  <a:lnTo>
                    <a:pt x="1" y="1"/>
                  </a:lnTo>
                  <a:cubicBezTo>
                    <a:pt x="114" y="171"/>
                    <a:pt x="942" y="1351"/>
                    <a:pt x="2468" y="1493"/>
                  </a:cubicBezTo>
                  <a:cubicBezTo>
                    <a:pt x="2554" y="1499"/>
                    <a:pt x="2641" y="1503"/>
                    <a:pt x="2727" y="1503"/>
                  </a:cubicBezTo>
                  <a:cubicBezTo>
                    <a:pt x="3378" y="1503"/>
                    <a:pt x="4021" y="1315"/>
                    <a:pt x="4572" y="959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3B49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8" name="Google Shape;5248;p51"/>
            <p:cNvSpPr/>
            <p:nvPr/>
          </p:nvSpPr>
          <p:spPr>
            <a:xfrm>
              <a:off x="1841975" y="2225200"/>
              <a:ext cx="116575" cy="27400"/>
            </a:xfrm>
            <a:custGeom>
              <a:avLst/>
              <a:gdLst/>
              <a:ahLst/>
              <a:cxnLst/>
              <a:rect l="l" t="t" r="r" b="b"/>
              <a:pathLst>
                <a:path w="4663" h="1096" extrusionOk="0">
                  <a:moveTo>
                    <a:pt x="1" y="0"/>
                  </a:moveTo>
                  <a:cubicBezTo>
                    <a:pt x="136" y="141"/>
                    <a:pt x="1054" y="1095"/>
                    <a:pt x="2467" y="1095"/>
                  </a:cubicBezTo>
                  <a:cubicBezTo>
                    <a:pt x="2532" y="1095"/>
                    <a:pt x="2599" y="1093"/>
                    <a:pt x="2666" y="1089"/>
                  </a:cubicBezTo>
                  <a:cubicBezTo>
                    <a:pt x="3409" y="1032"/>
                    <a:pt x="4107" y="737"/>
                    <a:pt x="4663" y="23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9" name="Google Shape;5249;p51"/>
            <p:cNvSpPr/>
            <p:nvPr/>
          </p:nvSpPr>
          <p:spPr>
            <a:xfrm>
              <a:off x="1828375" y="2264750"/>
              <a:ext cx="116575" cy="27400"/>
            </a:xfrm>
            <a:custGeom>
              <a:avLst/>
              <a:gdLst/>
              <a:ahLst/>
              <a:cxnLst/>
              <a:rect l="l" t="t" r="r" b="b"/>
              <a:pathLst>
                <a:path w="4663" h="1096" extrusionOk="0">
                  <a:moveTo>
                    <a:pt x="0" y="1"/>
                  </a:moveTo>
                  <a:lnTo>
                    <a:pt x="0" y="1"/>
                  </a:lnTo>
                  <a:cubicBezTo>
                    <a:pt x="136" y="142"/>
                    <a:pt x="1053" y="1096"/>
                    <a:pt x="2466" y="1096"/>
                  </a:cubicBezTo>
                  <a:cubicBezTo>
                    <a:pt x="2532" y="1096"/>
                    <a:pt x="2598" y="1094"/>
                    <a:pt x="2666" y="1090"/>
                  </a:cubicBezTo>
                  <a:cubicBezTo>
                    <a:pt x="3409" y="1033"/>
                    <a:pt x="4112" y="738"/>
                    <a:pt x="4662" y="2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0" name="Google Shape;5250;p51"/>
            <p:cNvSpPr/>
            <p:nvPr/>
          </p:nvSpPr>
          <p:spPr>
            <a:xfrm>
              <a:off x="1820850" y="2315375"/>
              <a:ext cx="116575" cy="27400"/>
            </a:xfrm>
            <a:custGeom>
              <a:avLst/>
              <a:gdLst/>
              <a:ahLst/>
              <a:cxnLst/>
              <a:rect l="l" t="t" r="r" b="b"/>
              <a:pathLst>
                <a:path w="4663" h="1096" extrusionOk="0">
                  <a:moveTo>
                    <a:pt x="0" y="1"/>
                  </a:moveTo>
                  <a:cubicBezTo>
                    <a:pt x="136" y="142"/>
                    <a:pt x="1054" y="1096"/>
                    <a:pt x="2467" y="1096"/>
                  </a:cubicBezTo>
                  <a:cubicBezTo>
                    <a:pt x="2532" y="1096"/>
                    <a:pt x="2599" y="1094"/>
                    <a:pt x="2666" y="1090"/>
                  </a:cubicBezTo>
                  <a:cubicBezTo>
                    <a:pt x="3404" y="1033"/>
                    <a:pt x="4107" y="738"/>
                    <a:pt x="4663" y="239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1" name="Google Shape;5251;p51"/>
            <p:cNvSpPr/>
            <p:nvPr/>
          </p:nvSpPr>
          <p:spPr>
            <a:xfrm>
              <a:off x="1815325" y="2347575"/>
              <a:ext cx="116575" cy="27400"/>
            </a:xfrm>
            <a:custGeom>
              <a:avLst/>
              <a:gdLst/>
              <a:ahLst/>
              <a:cxnLst/>
              <a:rect l="l" t="t" r="r" b="b"/>
              <a:pathLst>
                <a:path w="4663" h="1096" extrusionOk="0">
                  <a:moveTo>
                    <a:pt x="0" y="0"/>
                  </a:moveTo>
                  <a:cubicBezTo>
                    <a:pt x="136" y="141"/>
                    <a:pt x="1054" y="1095"/>
                    <a:pt x="2467" y="1095"/>
                  </a:cubicBezTo>
                  <a:cubicBezTo>
                    <a:pt x="2532" y="1095"/>
                    <a:pt x="2599" y="1093"/>
                    <a:pt x="2666" y="1089"/>
                  </a:cubicBezTo>
                  <a:cubicBezTo>
                    <a:pt x="3403" y="1038"/>
                    <a:pt x="4107" y="738"/>
                    <a:pt x="4663" y="238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2" name="Google Shape;5252;p51"/>
            <p:cNvSpPr/>
            <p:nvPr/>
          </p:nvSpPr>
          <p:spPr>
            <a:xfrm>
              <a:off x="1815325" y="2393925"/>
              <a:ext cx="116575" cy="27550"/>
            </a:xfrm>
            <a:custGeom>
              <a:avLst/>
              <a:gdLst/>
              <a:ahLst/>
              <a:cxnLst/>
              <a:rect l="l" t="t" r="r" b="b"/>
              <a:pathLst>
                <a:path w="4663" h="1102" extrusionOk="0">
                  <a:moveTo>
                    <a:pt x="0" y="1"/>
                  </a:moveTo>
                  <a:lnTo>
                    <a:pt x="0" y="1"/>
                  </a:lnTo>
                  <a:cubicBezTo>
                    <a:pt x="136" y="147"/>
                    <a:pt x="1054" y="1102"/>
                    <a:pt x="2467" y="1102"/>
                  </a:cubicBezTo>
                  <a:cubicBezTo>
                    <a:pt x="2532" y="1102"/>
                    <a:pt x="2599" y="1100"/>
                    <a:pt x="2666" y="1096"/>
                  </a:cubicBezTo>
                  <a:cubicBezTo>
                    <a:pt x="3403" y="1039"/>
                    <a:pt x="4107" y="744"/>
                    <a:pt x="4663" y="24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3" name="Google Shape;5253;p51"/>
            <p:cNvSpPr/>
            <p:nvPr/>
          </p:nvSpPr>
          <p:spPr>
            <a:xfrm>
              <a:off x="1597075" y="2042550"/>
              <a:ext cx="110925" cy="41550"/>
            </a:xfrm>
            <a:custGeom>
              <a:avLst/>
              <a:gdLst/>
              <a:ahLst/>
              <a:cxnLst/>
              <a:rect l="l" t="t" r="r" b="b"/>
              <a:pathLst>
                <a:path w="4437" h="1662" extrusionOk="0">
                  <a:moveTo>
                    <a:pt x="1" y="0"/>
                  </a:moveTo>
                  <a:cubicBezTo>
                    <a:pt x="211" y="284"/>
                    <a:pt x="965" y="1237"/>
                    <a:pt x="2332" y="1560"/>
                  </a:cubicBezTo>
                  <a:cubicBezTo>
                    <a:pt x="2630" y="1628"/>
                    <a:pt x="2933" y="1662"/>
                    <a:pt x="3236" y="1662"/>
                  </a:cubicBezTo>
                  <a:cubicBezTo>
                    <a:pt x="3642" y="1662"/>
                    <a:pt x="4046" y="1601"/>
                    <a:pt x="4436" y="148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4" name="Google Shape;5254;p51"/>
            <p:cNvSpPr/>
            <p:nvPr/>
          </p:nvSpPr>
          <p:spPr>
            <a:xfrm>
              <a:off x="1610975" y="2094300"/>
              <a:ext cx="105400" cy="18425"/>
            </a:xfrm>
            <a:custGeom>
              <a:avLst/>
              <a:gdLst/>
              <a:ahLst/>
              <a:cxnLst/>
              <a:rect l="l" t="t" r="r" b="b"/>
              <a:pathLst>
                <a:path w="4216" h="737" extrusionOk="0">
                  <a:moveTo>
                    <a:pt x="1" y="1"/>
                  </a:moveTo>
                  <a:lnTo>
                    <a:pt x="1" y="1"/>
                  </a:lnTo>
                  <a:cubicBezTo>
                    <a:pt x="732" y="443"/>
                    <a:pt x="1566" y="693"/>
                    <a:pt x="2423" y="732"/>
                  </a:cubicBezTo>
                  <a:cubicBezTo>
                    <a:pt x="2490" y="735"/>
                    <a:pt x="2557" y="736"/>
                    <a:pt x="2624" y="736"/>
                  </a:cubicBezTo>
                  <a:cubicBezTo>
                    <a:pt x="3163" y="736"/>
                    <a:pt x="3700" y="654"/>
                    <a:pt x="4215" y="48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5" name="Google Shape;5255;p51"/>
            <p:cNvSpPr/>
            <p:nvPr/>
          </p:nvSpPr>
          <p:spPr>
            <a:xfrm>
              <a:off x="1607150" y="2122950"/>
              <a:ext cx="118425" cy="23775"/>
            </a:xfrm>
            <a:custGeom>
              <a:avLst/>
              <a:gdLst/>
              <a:ahLst/>
              <a:cxnLst/>
              <a:rect l="l" t="t" r="r" b="b"/>
              <a:pathLst>
                <a:path w="4737" h="951" extrusionOk="0">
                  <a:moveTo>
                    <a:pt x="1" y="1"/>
                  </a:moveTo>
                  <a:cubicBezTo>
                    <a:pt x="930" y="627"/>
                    <a:pt x="2017" y="951"/>
                    <a:pt x="3115" y="951"/>
                  </a:cubicBezTo>
                  <a:cubicBezTo>
                    <a:pt x="3659" y="951"/>
                    <a:pt x="4205" y="871"/>
                    <a:pt x="4737" y="71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6" name="Google Shape;5256;p51"/>
            <p:cNvSpPr/>
            <p:nvPr/>
          </p:nvSpPr>
          <p:spPr>
            <a:xfrm>
              <a:off x="1619625" y="2163500"/>
              <a:ext cx="112200" cy="29575"/>
            </a:xfrm>
            <a:custGeom>
              <a:avLst/>
              <a:gdLst/>
              <a:ahLst/>
              <a:cxnLst/>
              <a:rect l="l" t="t" r="r" b="b"/>
              <a:pathLst>
                <a:path w="4488" h="1183" extrusionOk="0">
                  <a:moveTo>
                    <a:pt x="1" y="1"/>
                  </a:moveTo>
                  <a:lnTo>
                    <a:pt x="1" y="1"/>
                  </a:lnTo>
                  <a:cubicBezTo>
                    <a:pt x="426" y="523"/>
                    <a:pt x="1005" y="903"/>
                    <a:pt x="1651" y="1084"/>
                  </a:cubicBezTo>
                  <a:cubicBezTo>
                    <a:pt x="1916" y="1154"/>
                    <a:pt x="2171" y="1183"/>
                    <a:pt x="2413" y="1183"/>
                  </a:cubicBezTo>
                  <a:cubicBezTo>
                    <a:pt x="3530" y="1183"/>
                    <a:pt x="4361" y="564"/>
                    <a:pt x="4487" y="46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7" name="Google Shape;5257;p51"/>
            <p:cNvSpPr/>
            <p:nvPr/>
          </p:nvSpPr>
          <p:spPr>
            <a:xfrm>
              <a:off x="1629000" y="2200100"/>
              <a:ext cx="112325" cy="28825"/>
            </a:xfrm>
            <a:custGeom>
              <a:avLst/>
              <a:gdLst/>
              <a:ahLst/>
              <a:cxnLst/>
              <a:rect l="l" t="t" r="r" b="b"/>
              <a:pathLst>
                <a:path w="4493" h="1153" extrusionOk="0">
                  <a:moveTo>
                    <a:pt x="4492" y="0"/>
                  </a:moveTo>
                  <a:lnTo>
                    <a:pt x="0" y="397"/>
                  </a:lnTo>
                  <a:cubicBezTo>
                    <a:pt x="516" y="828"/>
                    <a:pt x="1152" y="1089"/>
                    <a:pt x="1826" y="1146"/>
                  </a:cubicBezTo>
                  <a:cubicBezTo>
                    <a:pt x="1894" y="1150"/>
                    <a:pt x="1960" y="1153"/>
                    <a:pt x="2026" y="1153"/>
                  </a:cubicBezTo>
                  <a:cubicBezTo>
                    <a:pt x="3445" y="1153"/>
                    <a:pt x="4368" y="136"/>
                    <a:pt x="449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8" name="Google Shape;5258;p51"/>
            <p:cNvSpPr/>
            <p:nvPr/>
          </p:nvSpPr>
          <p:spPr>
            <a:xfrm>
              <a:off x="1617225" y="2228875"/>
              <a:ext cx="127075" cy="30575"/>
            </a:xfrm>
            <a:custGeom>
              <a:avLst/>
              <a:gdLst/>
              <a:ahLst/>
              <a:cxnLst/>
              <a:rect l="l" t="t" r="r" b="b"/>
              <a:pathLst>
                <a:path w="5083" h="1223" extrusionOk="0">
                  <a:moveTo>
                    <a:pt x="5082" y="1"/>
                  </a:moveTo>
                  <a:lnTo>
                    <a:pt x="0" y="511"/>
                  </a:lnTo>
                  <a:cubicBezTo>
                    <a:pt x="596" y="948"/>
                    <a:pt x="1305" y="1192"/>
                    <a:pt x="2042" y="1220"/>
                  </a:cubicBezTo>
                  <a:cubicBezTo>
                    <a:pt x="2088" y="1222"/>
                    <a:pt x="2134" y="1223"/>
                    <a:pt x="2180" y="1223"/>
                  </a:cubicBezTo>
                  <a:cubicBezTo>
                    <a:pt x="3834" y="1223"/>
                    <a:pt x="4939" y="144"/>
                    <a:pt x="50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9" name="Google Shape;5259;p51"/>
            <p:cNvSpPr/>
            <p:nvPr/>
          </p:nvSpPr>
          <p:spPr>
            <a:xfrm>
              <a:off x="1626150" y="2266600"/>
              <a:ext cx="127075" cy="30575"/>
            </a:xfrm>
            <a:custGeom>
              <a:avLst/>
              <a:gdLst/>
              <a:ahLst/>
              <a:cxnLst/>
              <a:rect l="l" t="t" r="r" b="b"/>
              <a:pathLst>
                <a:path w="5083" h="1223" extrusionOk="0">
                  <a:moveTo>
                    <a:pt x="5083" y="0"/>
                  </a:moveTo>
                  <a:lnTo>
                    <a:pt x="1" y="511"/>
                  </a:lnTo>
                  <a:cubicBezTo>
                    <a:pt x="596" y="948"/>
                    <a:pt x="1305" y="1197"/>
                    <a:pt x="2043" y="1220"/>
                  </a:cubicBezTo>
                  <a:cubicBezTo>
                    <a:pt x="2093" y="1222"/>
                    <a:pt x="2143" y="1223"/>
                    <a:pt x="2192" y="1223"/>
                  </a:cubicBezTo>
                  <a:cubicBezTo>
                    <a:pt x="3839" y="1223"/>
                    <a:pt x="4940" y="149"/>
                    <a:pt x="50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0" name="Google Shape;5260;p51"/>
            <p:cNvSpPr/>
            <p:nvPr/>
          </p:nvSpPr>
          <p:spPr>
            <a:xfrm>
              <a:off x="1626150" y="2307850"/>
              <a:ext cx="127075" cy="30450"/>
            </a:xfrm>
            <a:custGeom>
              <a:avLst/>
              <a:gdLst/>
              <a:ahLst/>
              <a:cxnLst/>
              <a:rect l="l" t="t" r="r" b="b"/>
              <a:pathLst>
                <a:path w="5083" h="1218" extrusionOk="0">
                  <a:moveTo>
                    <a:pt x="5083" y="1"/>
                  </a:moveTo>
                  <a:lnTo>
                    <a:pt x="1" y="506"/>
                  </a:lnTo>
                  <a:cubicBezTo>
                    <a:pt x="596" y="943"/>
                    <a:pt x="1305" y="1192"/>
                    <a:pt x="2043" y="1215"/>
                  </a:cubicBezTo>
                  <a:cubicBezTo>
                    <a:pt x="2093" y="1217"/>
                    <a:pt x="2143" y="1218"/>
                    <a:pt x="2192" y="1218"/>
                  </a:cubicBezTo>
                  <a:cubicBezTo>
                    <a:pt x="3839" y="1218"/>
                    <a:pt x="4940" y="144"/>
                    <a:pt x="50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1" name="Google Shape;5261;p51"/>
            <p:cNvSpPr/>
            <p:nvPr/>
          </p:nvSpPr>
          <p:spPr>
            <a:xfrm>
              <a:off x="1633525" y="2342750"/>
              <a:ext cx="127225" cy="30575"/>
            </a:xfrm>
            <a:custGeom>
              <a:avLst/>
              <a:gdLst/>
              <a:ahLst/>
              <a:cxnLst/>
              <a:rect l="l" t="t" r="r" b="b"/>
              <a:pathLst>
                <a:path w="5089" h="1223" extrusionOk="0">
                  <a:moveTo>
                    <a:pt x="5088" y="0"/>
                  </a:moveTo>
                  <a:lnTo>
                    <a:pt x="1" y="511"/>
                  </a:lnTo>
                  <a:cubicBezTo>
                    <a:pt x="596" y="948"/>
                    <a:pt x="1311" y="1191"/>
                    <a:pt x="2048" y="1220"/>
                  </a:cubicBezTo>
                  <a:cubicBezTo>
                    <a:pt x="2098" y="1222"/>
                    <a:pt x="2148" y="1223"/>
                    <a:pt x="2197" y="1223"/>
                  </a:cubicBezTo>
                  <a:cubicBezTo>
                    <a:pt x="3840" y="1223"/>
                    <a:pt x="4945" y="149"/>
                    <a:pt x="50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2" name="Google Shape;5262;p51"/>
            <p:cNvSpPr/>
            <p:nvPr/>
          </p:nvSpPr>
          <p:spPr>
            <a:xfrm>
              <a:off x="1634950" y="2377200"/>
              <a:ext cx="127075" cy="30575"/>
            </a:xfrm>
            <a:custGeom>
              <a:avLst/>
              <a:gdLst/>
              <a:ahLst/>
              <a:cxnLst/>
              <a:rect l="l" t="t" r="r" b="b"/>
              <a:pathLst>
                <a:path w="5083" h="1223" extrusionOk="0">
                  <a:moveTo>
                    <a:pt x="5082" y="1"/>
                  </a:moveTo>
                  <a:lnTo>
                    <a:pt x="0" y="511"/>
                  </a:lnTo>
                  <a:cubicBezTo>
                    <a:pt x="596" y="948"/>
                    <a:pt x="1305" y="1192"/>
                    <a:pt x="2042" y="1220"/>
                  </a:cubicBezTo>
                  <a:cubicBezTo>
                    <a:pt x="2089" y="1222"/>
                    <a:pt x="2135" y="1223"/>
                    <a:pt x="2180" y="1223"/>
                  </a:cubicBezTo>
                  <a:cubicBezTo>
                    <a:pt x="3834" y="1223"/>
                    <a:pt x="4939" y="150"/>
                    <a:pt x="508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3" name="Google Shape;5263;p51"/>
            <p:cNvSpPr/>
            <p:nvPr/>
          </p:nvSpPr>
          <p:spPr>
            <a:xfrm>
              <a:off x="1648975" y="1883025"/>
              <a:ext cx="37900" cy="139550"/>
            </a:xfrm>
            <a:custGeom>
              <a:avLst/>
              <a:gdLst/>
              <a:ahLst/>
              <a:cxnLst/>
              <a:rect l="l" t="t" r="r" b="b"/>
              <a:pathLst>
                <a:path w="1516" h="5582" extrusionOk="0">
                  <a:moveTo>
                    <a:pt x="880" y="0"/>
                  </a:moveTo>
                  <a:cubicBezTo>
                    <a:pt x="568" y="517"/>
                    <a:pt x="364" y="1095"/>
                    <a:pt x="279" y="1691"/>
                  </a:cubicBezTo>
                  <a:cubicBezTo>
                    <a:pt x="1" y="3721"/>
                    <a:pt x="1243" y="5258"/>
                    <a:pt x="1515" y="5582"/>
                  </a:cubicBezTo>
                  <a:lnTo>
                    <a:pt x="8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4" name="Google Shape;5264;p51"/>
            <p:cNvSpPr/>
            <p:nvPr/>
          </p:nvSpPr>
          <p:spPr>
            <a:xfrm>
              <a:off x="1750800" y="1817500"/>
              <a:ext cx="50075" cy="106250"/>
            </a:xfrm>
            <a:custGeom>
              <a:avLst/>
              <a:gdLst/>
              <a:ahLst/>
              <a:cxnLst/>
              <a:rect l="l" t="t" r="r" b="b"/>
              <a:pathLst>
                <a:path w="2003" h="4250" extrusionOk="0">
                  <a:moveTo>
                    <a:pt x="704" y="1"/>
                  </a:moveTo>
                  <a:cubicBezTo>
                    <a:pt x="51" y="1039"/>
                    <a:pt x="0" y="2281"/>
                    <a:pt x="585" y="3183"/>
                  </a:cubicBezTo>
                  <a:cubicBezTo>
                    <a:pt x="1038" y="3875"/>
                    <a:pt x="1713" y="4153"/>
                    <a:pt x="2003" y="4249"/>
                  </a:cubicBezTo>
                  <a:lnTo>
                    <a:pt x="70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5" name="Google Shape;5265;p51"/>
            <p:cNvSpPr/>
            <p:nvPr/>
          </p:nvSpPr>
          <p:spPr>
            <a:xfrm>
              <a:off x="1714350" y="1888975"/>
              <a:ext cx="89500" cy="69450"/>
            </a:xfrm>
            <a:custGeom>
              <a:avLst/>
              <a:gdLst/>
              <a:ahLst/>
              <a:cxnLst/>
              <a:rect l="l" t="t" r="r" b="b"/>
              <a:pathLst>
                <a:path w="3580" h="2778" extrusionOk="0">
                  <a:moveTo>
                    <a:pt x="1" y="1"/>
                  </a:moveTo>
                  <a:cubicBezTo>
                    <a:pt x="97" y="1220"/>
                    <a:pt x="795" y="2247"/>
                    <a:pt x="1804" y="2621"/>
                  </a:cubicBezTo>
                  <a:cubicBezTo>
                    <a:pt x="2118" y="2738"/>
                    <a:pt x="2420" y="2778"/>
                    <a:pt x="2688" y="2778"/>
                  </a:cubicBezTo>
                  <a:cubicBezTo>
                    <a:pt x="3085" y="2778"/>
                    <a:pt x="3407" y="2690"/>
                    <a:pt x="3580" y="263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6" name="Google Shape;5266;p51"/>
            <p:cNvSpPr/>
            <p:nvPr/>
          </p:nvSpPr>
          <p:spPr>
            <a:xfrm>
              <a:off x="1703850" y="1936775"/>
              <a:ext cx="89375" cy="69450"/>
            </a:xfrm>
            <a:custGeom>
              <a:avLst/>
              <a:gdLst/>
              <a:ahLst/>
              <a:cxnLst/>
              <a:rect l="l" t="t" r="r" b="b"/>
              <a:pathLst>
                <a:path w="3575" h="2778" extrusionOk="0">
                  <a:moveTo>
                    <a:pt x="1" y="0"/>
                  </a:moveTo>
                  <a:cubicBezTo>
                    <a:pt x="92" y="1220"/>
                    <a:pt x="795" y="2246"/>
                    <a:pt x="1805" y="2621"/>
                  </a:cubicBezTo>
                  <a:cubicBezTo>
                    <a:pt x="2116" y="2737"/>
                    <a:pt x="2417" y="2777"/>
                    <a:pt x="2684" y="2777"/>
                  </a:cubicBezTo>
                  <a:cubicBezTo>
                    <a:pt x="3080" y="2777"/>
                    <a:pt x="3402" y="2689"/>
                    <a:pt x="3574" y="263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7" name="Google Shape;5267;p51"/>
            <p:cNvSpPr/>
            <p:nvPr/>
          </p:nvSpPr>
          <p:spPr>
            <a:xfrm>
              <a:off x="1703850" y="1981725"/>
              <a:ext cx="89375" cy="69475"/>
            </a:xfrm>
            <a:custGeom>
              <a:avLst/>
              <a:gdLst/>
              <a:ahLst/>
              <a:cxnLst/>
              <a:rect l="l" t="t" r="r" b="b"/>
              <a:pathLst>
                <a:path w="3575" h="2779" extrusionOk="0">
                  <a:moveTo>
                    <a:pt x="1" y="0"/>
                  </a:moveTo>
                  <a:lnTo>
                    <a:pt x="1" y="0"/>
                  </a:lnTo>
                  <a:cubicBezTo>
                    <a:pt x="92" y="1220"/>
                    <a:pt x="795" y="2252"/>
                    <a:pt x="1805" y="2626"/>
                  </a:cubicBezTo>
                  <a:cubicBezTo>
                    <a:pt x="2114" y="2740"/>
                    <a:pt x="2413" y="2779"/>
                    <a:pt x="2679" y="2779"/>
                  </a:cubicBezTo>
                  <a:cubicBezTo>
                    <a:pt x="3077" y="2779"/>
                    <a:pt x="3401" y="2692"/>
                    <a:pt x="3574" y="263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8" name="Google Shape;5268;p51"/>
            <p:cNvSpPr/>
            <p:nvPr/>
          </p:nvSpPr>
          <p:spPr>
            <a:xfrm>
              <a:off x="1690400" y="2028500"/>
              <a:ext cx="98275" cy="72775"/>
            </a:xfrm>
            <a:custGeom>
              <a:avLst/>
              <a:gdLst/>
              <a:ahLst/>
              <a:cxnLst/>
              <a:rect l="l" t="t" r="r" b="b"/>
              <a:pathLst>
                <a:path w="3931" h="2911" extrusionOk="0">
                  <a:moveTo>
                    <a:pt x="0" y="1"/>
                  </a:moveTo>
                  <a:lnTo>
                    <a:pt x="0" y="1"/>
                  </a:lnTo>
                  <a:cubicBezTo>
                    <a:pt x="17" y="126"/>
                    <a:pt x="250" y="1895"/>
                    <a:pt x="1804" y="2627"/>
                  </a:cubicBezTo>
                  <a:cubicBezTo>
                    <a:pt x="2270" y="2846"/>
                    <a:pt x="2723" y="2911"/>
                    <a:pt x="3098" y="2911"/>
                  </a:cubicBezTo>
                  <a:cubicBezTo>
                    <a:pt x="3481" y="2911"/>
                    <a:pt x="3782" y="2843"/>
                    <a:pt x="3931" y="280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9" name="Google Shape;5269;p51"/>
            <p:cNvSpPr/>
            <p:nvPr/>
          </p:nvSpPr>
          <p:spPr>
            <a:xfrm>
              <a:off x="1685850" y="2080275"/>
              <a:ext cx="98300" cy="72650"/>
            </a:xfrm>
            <a:custGeom>
              <a:avLst/>
              <a:gdLst/>
              <a:ahLst/>
              <a:cxnLst/>
              <a:rect l="l" t="t" r="r" b="b"/>
              <a:pathLst>
                <a:path w="3932" h="2906" extrusionOk="0">
                  <a:moveTo>
                    <a:pt x="1" y="0"/>
                  </a:moveTo>
                  <a:lnTo>
                    <a:pt x="1" y="0"/>
                  </a:lnTo>
                  <a:cubicBezTo>
                    <a:pt x="18" y="119"/>
                    <a:pt x="250" y="1895"/>
                    <a:pt x="1804" y="2621"/>
                  </a:cubicBezTo>
                  <a:cubicBezTo>
                    <a:pt x="2273" y="2841"/>
                    <a:pt x="2728" y="2905"/>
                    <a:pt x="3104" y="2905"/>
                  </a:cubicBezTo>
                  <a:cubicBezTo>
                    <a:pt x="3484" y="2905"/>
                    <a:pt x="3783" y="2839"/>
                    <a:pt x="3931" y="280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0" name="Google Shape;5270;p51"/>
            <p:cNvSpPr/>
            <p:nvPr/>
          </p:nvSpPr>
          <p:spPr>
            <a:xfrm>
              <a:off x="1685850" y="2127075"/>
              <a:ext cx="98300" cy="72750"/>
            </a:xfrm>
            <a:custGeom>
              <a:avLst/>
              <a:gdLst/>
              <a:ahLst/>
              <a:cxnLst/>
              <a:rect l="l" t="t" r="r" b="b"/>
              <a:pathLst>
                <a:path w="3932" h="2910" extrusionOk="0">
                  <a:moveTo>
                    <a:pt x="1" y="0"/>
                  </a:moveTo>
                  <a:cubicBezTo>
                    <a:pt x="18" y="125"/>
                    <a:pt x="250" y="1895"/>
                    <a:pt x="1804" y="2626"/>
                  </a:cubicBezTo>
                  <a:cubicBezTo>
                    <a:pt x="2270" y="2845"/>
                    <a:pt x="2723" y="2910"/>
                    <a:pt x="3098" y="2910"/>
                  </a:cubicBezTo>
                  <a:cubicBezTo>
                    <a:pt x="3481" y="2910"/>
                    <a:pt x="3782" y="2842"/>
                    <a:pt x="3931" y="280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1" name="Google Shape;5271;p51"/>
            <p:cNvSpPr/>
            <p:nvPr/>
          </p:nvSpPr>
          <p:spPr>
            <a:xfrm>
              <a:off x="1685275" y="2167325"/>
              <a:ext cx="98300" cy="72650"/>
            </a:xfrm>
            <a:custGeom>
              <a:avLst/>
              <a:gdLst/>
              <a:ahLst/>
              <a:cxnLst/>
              <a:rect l="l" t="t" r="r" b="b"/>
              <a:pathLst>
                <a:path w="3932" h="2906" extrusionOk="0">
                  <a:moveTo>
                    <a:pt x="1" y="1"/>
                  </a:moveTo>
                  <a:cubicBezTo>
                    <a:pt x="18" y="120"/>
                    <a:pt x="250" y="1895"/>
                    <a:pt x="1805" y="2621"/>
                  </a:cubicBezTo>
                  <a:cubicBezTo>
                    <a:pt x="2273" y="2841"/>
                    <a:pt x="2728" y="2906"/>
                    <a:pt x="3104" y="2906"/>
                  </a:cubicBezTo>
                  <a:cubicBezTo>
                    <a:pt x="3485" y="2906"/>
                    <a:pt x="3783" y="2840"/>
                    <a:pt x="3932" y="2803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2" name="Google Shape;5272;p51"/>
            <p:cNvSpPr/>
            <p:nvPr/>
          </p:nvSpPr>
          <p:spPr>
            <a:xfrm>
              <a:off x="1791625" y="1740075"/>
              <a:ext cx="52650" cy="125675"/>
            </a:xfrm>
            <a:custGeom>
              <a:avLst/>
              <a:gdLst/>
              <a:ahLst/>
              <a:cxnLst/>
              <a:rect l="l" t="t" r="r" b="b"/>
              <a:pathLst>
                <a:path w="2106" h="5027" extrusionOk="0">
                  <a:moveTo>
                    <a:pt x="2105" y="1"/>
                  </a:moveTo>
                  <a:cubicBezTo>
                    <a:pt x="1748" y="131"/>
                    <a:pt x="1425" y="336"/>
                    <a:pt x="1152" y="602"/>
                  </a:cubicBezTo>
                  <a:cubicBezTo>
                    <a:pt x="165" y="1566"/>
                    <a:pt x="1" y="3291"/>
                    <a:pt x="619" y="5026"/>
                  </a:cubicBezTo>
                  <a:lnTo>
                    <a:pt x="2105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3" name="Google Shape;5273;p51"/>
            <p:cNvSpPr/>
            <p:nvPr/>
          </p:nvSpPr>
          <p:spPr>
            <a:xfrm>
              <a:off x="1804250" y="1826450"/>
              <a:ext cx="80725" cy="87850"/>
            </a:xfrm>
            <a:custGeom>
              <a:avLst/>
              <a:gdLst/>
              <a:ahLst/>
              <a:cxnLst/>
              <a:rect l="l" t="t" r="r" b="b"/>
              <a:pathLst>
                <a:path w="3229" h="3514" extrusionOk="0">
                  <a:moveTo>
                    <a:pt x="2956" y="0"/>
                  </a:moveTo>
                  <a:lnTo>
                    <a:pt x="1" y="3511"/>
                  </a:lnTo>
                  <a:cubicBezTo>
                    <a:pt x="45" y="3513"/>
                    <a:pt x="89" y="3514"/>
                    <a:pt x="133" y="3514"/>
                  </a:cubicBezTo>
                  <a:cubicBezTo>
                    <a:pt x="1205" y="3514"/>
                    <a:pt x="2188" y="2987"/>
                    <a:pt x="2689" y="2110"/>
                  </a:cubicBezTo>
                  <a:cubicBezTo>
                    <a:pt x="3228" y="1180"/>
                    <a:pt x="3018" y="227"/>
                    <a:pt x="29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4" name="Google Shape;5274;p51"/>
            <p:cNvSpPr/>
            <p:nvPr/>
          </p:nvSpPr>
          <p:spPr>
            <a:xfrm>
              <a:off x="1791200" y="1909675"/>
              <a:ext cx="106250" cy="54150"/>
            </a:xfrm>
            <a:custGeom>
              <a:avLst/>
              <a:gdLst/>
              <a:ahLst/>
              <a:cxnLst/>
              <a:rect l="l" t="t" r="r" b="b"/>
              <a:pathLst>
                <a:path w="4250" h="2166" extrusionOk="0">
                  <a:moveTo>
                    <a:pt x="4249" y="1"/>
                  </a:moveTo>
                  <a:lnTo>
                    <a:pt x="1" y="1736"/>
                  </a:lnTo>
                  <a:cubicBezTo>
                    <a:pt x="490" y="2022"/>
                    <a:pt x="1029" y="2165"/>
                    <a:pt x="1557" y="2165"/>
                  </a:cubicBezTo>
                  <a:cubicBezTo>
                    <a:pt x="2078" y="2165"/>
                    <a:pt x="2588" y="2026"/>
                    <a:pt x="3030" y="1748"/>
                  </a:cubicBezTo>
                  <a:cubicBezTo>
                    <a:pt x="3943" y="1175"/>
                    <a:pt x="4193" y="233"/>
                    <a:pt x="4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5" name="Google Shape;5275;p51"/>
            <p:cNvSpPr/>
            <p:nvPr/>
          </p:nvSpPr>
          <p:spPr>
            <a:xfrm>
              <a:off x="1793200" y="1952800"/>
              <a:ext cx="106375" cy="54125"/>
            </a:xfrm>
            <a:custGeom>
              <a:avLst/>
              <a:gdLst/>
              <a:ahLst/>
              <a:cxnLst/>
              <a:rect l="l" t="t" r="r" b="b"/>
              <a:pathLst>
                <a:path w="4255" h="2165" extrusionOk="0">
                  <a:moveTo>
                    <a:pt x="4254" y="0"/>
                  </a:moveTo>
                  <a:lnTo>
                    <a:pt x="0" y="1736"/>
                  </a:lnTo>
                  <a:cubicBezTo>
                    <a:pt x="489" y="2021"/>
                    <a:pt x="1029" y="2165"/>
                    <a:pt x="1559" y="2165"/>
                  </a:cubicBezTo>
                  <a:cubicBezTo>
                    <a:pt x="2081" y="2165"/>
                    <a:pt x="2593" y="2026"/>
                    <a:pt x="3035" y="1747"/>
                  </a:cubicBezTo>
                  <a:cubicBezTo>
                    <a:pt x="3942" y="1174"/>
                    <a:pt x="4198" y="227"/>
                    <a:pt x="42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6" name="Google Shape;5276;p51"/>
            <p:cNvSpPr/>
            <p:nvPr/>
          </p:nvSpPr>
          <p:spPr>
            <a:xfrm>
              <a:off x="1789225" y="2001575"/>
              <a:ext cx="106375" cy="54000"/>
            </a:xfrm>
            <a:custGeom>
              <a:avLst/>
              <a:gdLst/>
              <a:ahLst/>
              <a:cxnLst/>
              <a:rect l="l" t="t" r="r" b="b"/>
              <a:pathLst>
                <a:path w="4255" h="2160" extrusionOk="0">
                  <a:moveTo>
                    <a:pt x="4255" y="0"/>
                  </a:moveTo>
                  <a:lnTo>
                    <a:pt x="1" y="1730"/>
                  </a:lnTo>
                  <a:cubicBezTo>
                    <a:pt x="490" y="2017"/>
                    <a:pt x="1032" y="2160"/>
                    <a:pt x="1564" y="2160"/>
                  </a:cubicBezTo>
                  <a:cubicBezTo>
                    <a:pt x="2084" y="2160"/>
                    <a:pt x="2594" y="2022"/>
                    <a:pt x="3035" y="1747"/>
                  </a:cubicBezTo>
                  <a:cubicBezTo>
                    <a:pt x="3943" y="1169"/>
                    <a:pt x="4198" y="227"/>
                    <a:pt x="425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7" name="Google Shape;5277;p51"/>
            <p:cNvSpPr/>
            <p:nvPr/>
          </p:nvSpPr>
          <p:spPr>
            <a:xfrm>
              <a:off x="1784400" y="2057025"/>
              <a:ext cx="106250" cy="54125"/>
            </a:xfrm>
            <a:custGeom>
              <a:avLst/>
              <a:gdLst/>
              <a:ahLst/>
              <a:cxnLst/>
              <a:rect l="l" t="t" r="r" b="b"/>
              <a:pathLst>
                <a:path w="4250" h="2165" extrusionOk="0">
                  <a:moveTo>
                    <a:pt x="4249" y="0"/>
                  </a:moveTo>
                  <a:lnTo>
                    <a:pt x="1" y="1736"/>
                  </a:lnTo>
                  <a:cubicBezTo>
                    <a:pt x="489" y="2021"/>
                    <a:pt x="1028" y="2165"/>
                    <a:pt x="1557" y="2165"/>
                  </a:cubicBezTo>
                  <a:cubicBezTo>
                    <a:pt x="2077" y="2165"/>
                    <a:pt x="2588" y="2026"/>
                    <a:pt x="3030" y="1747"/>
                  </a:cubicBezTo>
                  <a:cubicBezTo>
                    <a:pt x="3937" y="1174"/>
                    <a:pt x="4192" y="233"/>
                    <a:pt x="42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8" name="Google Shape;5278;p51"/>
            <p:cNvSpPr/>
            <p:nvPr/>
          </p:nvSpPr>
          <p:spPr>
            <a:xfrm>
              <a:off x="1784400" y="2103800"/>
              <a:ext cx="106250" cy="54150"/>
            </a:xfrm>
            <a:custGeom>
              <a:avLst/>
              <a:gdLst/>
              <a:ahLst/>
              <a:cxnLst/>
              <a:rect l="l" t="t" r="r" b="b"/>
              <a:pathLst>
                <a:path w="4250" h="2166" extrusionOk="0">
                  <a:moveTo>
                    <a:pt x="4249" y="1"/>
                  </a:moveTo>
                  <a:lnTo>
                    <a:pt x="1" y="1736"/>
                  </a:lnTo>
                  <a:cubicBezTo>
                    <a:pt x="489" y="2022"/>
                    <a:pt x="1028" y="2165"/>
                    <a:pt x="1557" y="2165"/>
                  </a:cubicBezTo>
                  <a:cubicBezTo>
                    <a:pt x="2077" y="2165"/>
                    <a:pt x="2588" y="2026"/>
                    <a:pt x="3030" y="1748"/>
                  </a:cubicBezTo>
                  <a:cubicBezTo>
                    <a:pt x="3937" y="1175"/>
                    <a:pt x="4192" y="233"/>
                    <a:pt x="4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9" name="Google Shape;5279;p51"/>
            <p:cNvSpPr/>
            <p:nvPr/>
          </p:nvSpPr>
          <p:spPr>
            <a:xfrm>
              <a:off x="1777450" y="2151175"/>
              <a:ext cx="106250" cy="54125"/>
            </a:xfrm>
            <a:custGeom>
              <a:avLst/>
              <a:gdLst/>
              <a:ahLst/>
              <a:cxnLst/>
              <a:rect l="l" t="t" r="r" b="b"/>
              <a:pathLst>
                <a:path w="4250" h="2165" extrusionOk="0">
                  <a:moveTo>
                    <a:pt x="4249" y="0"/>
                  </a:moveTo>
                  <a:lnTo>
                    <a:pt x="1" y="1736"/>
                  </a:lnTo>
                  <a:cubicBezTo>
                    <a:pt x="489" y="2022"/>
                    <a:pt x="1028" y="2165"/>
                    <a:pt x="1557" y="2165"/>
                  </a:cubicBezTo>
                  <a:cubicBezTo>
                    <a:pt x="2077" y="2165"/>
                    <a:pt x="2588" y="2026"/>
                    <a:pt x="3030" y="1747"/>
                  </a:cubicBezTo>
                  <a:cubicBezTo>
                    <a:pt x="3937" y="1174"/>
                    <a:pt x="4192" y="233"/>
                    <a:pt x="42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0" name="Google Shape;5280;p51"/>
            <p:cNvSpPr/>
            <p:nvPr/>
          </p:nvSpPr>
          <p:spPr>
            <a:xfrm>
              <a:off x="1777450" y="2195550"/>
              <a:ext cx="106250" cy="54000"/>
            </a:xfrm>
            <a:custGeom>
              <a:avLst/>
              <a:gdLst/>
              <a:ahLst/>
              <a:cxnLst/>
              <a:rect l="l" t="t" r="r" b="b"/>
              <a:pathLst>
                <a:path w="4250" h="2160" extrusionOk="0">
                  <a:moveTo>
                    <a:pt x="4249" y="1"/>
                  </a:moveTo>
                  <a:lnTo>
                    <a:pt x="1" y="1731"/>
                  </a:lnTo>
                  <a:cubicBezTo>
                    <a:pt x="489" y="2016"/>
                    <a:pt x="1028" y="2160"/>
                    <a:pt x="1557" y="2160"/>
                  </a:cubicBezTo>
                  <a:cubicBezTo>
                    <a:pt x="2077" y="2160"/>
                    <a:pt x="2588" y="2021"/>
                    <a:pt x="3030" y="1742"/>
                  </a:cubicBezTo>
                  <a:cubicBezTo>
                    <a:pt x="3937" y="1169"/>
                    <a:pt x="4192" y="228"/>
                    <a:pt x="4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1" name="Google Shape;5281;p51"/>
            <p:cNvSpPr/>
            <p:nvPr/>
          </p:nvSpPr>
          <p:spPr>
            <a:xfrm>
              <a:off x="1777450" y="2328308"/>
              <a:ext cx="106250" cy="54000"/>
            </a:xfrm>
            <a:custGeom>
              <a:avLst/>
              <a:gdLst/>
              <a:ahLst/>
              <a:cxnLst/>
              <a:rect l="l" t="t" r="r" b="b"/>
              <a:pathLst>
                <a:path w="4250" h="2160" extrusionOk="0">
                  <a:moveTo>
                    <a:pt x="4249" y="0"/>
                  </a:moveTo>
                  <a:lnTo>
                    <a:pt x="1" y="1730"/>
                  </a:lnTo>
                  <a:cubicBezTo>
                    <a:pt x="489" y="2016"/>
                    <a:pt x="1028" y="2159"/>
                    <a:pt x="1557" y="2159"/>
                  </a:cubicBezTo>
                  <a:cubicBezTo>
                    <a:pt x="2077" y="2159"/>
                    <a:pt x="2588" y="2020"/>
                    <a:pt x="3030" y="1741"/>
                  </a:cubicBezTo>
                  <a:cubicBezTo>
                    <a:pt x="3937" y="1169"/>
                    <a:pt x="4192" y="227"/>
                    <a:pt x="42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2" name="Google Shape;5282;p51"/>
            <p:cNvSpPr/>
            <p:nvPr/>
          </p:nvSpPr>
          <p:spPr>
            <a:xfrm>
              <a:off x="1696350" y="2220925"/>
              <a:ext cx="88650" cy="76750"/>
            </a:xfrm>
            <a:custGeom>
              <a:avLst/>
              <a:gdLst/>
              <a:ahLst/>
              <a:cxnLst/>
              <a:rect l="l" t="t" r="r" b="b"/>
              <a:pathLst>
                <a:path w="3546" h="3070" extrusionOk="0">
                  <a:moveTo>
                    <a:pt x="57" y="1"/>
                  </a:moveTo>
                  <a:lnTo>
                    <a:pt x="57" y="1"/>
                  </a:lnTo>
                  <a:cubicBezTo>
                    <a:pt x="0" y="1124"/>
                    <a:pt x="528" y="2168"/>
                    <a:pt x="1435" y="2701"/>
                  </a:cubicBezTo>
                  <a:cubicBezTo>
                    <a:pt x="1930" y="2992"/>
                    <a:pt x="2432" y="3069"/>
                    <a:pt x="2829" y="3069"/>
                  </a:cubicBezTo>
                  <a:cubicBezTo>
                    <a:pt x="3173" y="3069"/>
                    <a:pt x="3437" y="3011"/>
                    <a:pt x="3545" y="2984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3" name="Google Shape;5283;p51"/>
            <p:cNvSpPr/>
            <p:nvPr/>
          </p:nvSpPr>
          <p:spPr>
            <a:xfrm>
              <a:off x="1697475" y="2259375"/>
              <a:ext cx="88650" cy="76725"/>
            </a:xfrm>
            <a:custGeom>
              <a:avLst/>
              <a:gdLst/>
              <a:ahLst/>
              <a:cxnLst/>
              <a:rect l="l" t="t" r="r" b="b"/>
              <a:pathLst>
                <a:path w="3546" h="3069" extrusionOk="0">
                  <a:moveTo>
                    <a:pt x="57" y="0"/>
                  </a:moveTo>
                  <a:cubicBezTo>
                    <a:pt x="1" y="1117"/>
                    <a:pt x="528" y="2167"/>
                    <a:pt x="1436" y="2700"/>
                  </a:cubicBezTo>
                  <a:cubicBezTo>
                    <a:pt x="1930" y="2991"/>
                    <a:pt x="2434" y="3068"/>
                    <a:pt x="2831" y="3068"/>
                  </a:cubicBezTo>
                  <a:cubicBezTo>
                    <a:pt x="3176" y="3068"/>
                    <a:pt x="3440" y="3010"/>
                    <a:pt x="3546" y="2984"/>
                  </a:cubicBezTo>
                  <a:lnTo>
                    <a:pt x="5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4" name="Google Shape;5284;p51"/>
            <p:cNvSpPr/>
            <p:nvPr/>
          </p:nvSpPr>
          <p:spPr>
            <a:xfrm>
              <a:off x="1697475" y="2319625"/>
              <a:ext cx="88650" cy="76725"/>
            </a:xfrm>
            <a:custGeom>
              <a:avLst/>
              <a:gdLst/>
              <a:ahLst/>
              <a:cxnLst/>
              <a:rect l="l" t="t" r="r" b="b"/>
              <a:pathLst>
                <a:path w="3546" h="3069" extrusionOk="0">
                  <a:moveTo>
                    <a:pt x="57" y="1"/>
                  </a:moveTo>
                  <a:lnTo>
                    <a:pt x="57" y="1"/>
                  </a:lnTo>
                  <a:cubicBezTo>
                    <a:pt x="1" y="1124"/>
                    <a:pt x="528" y="2167"/>
                    <a:pt x="1436" y="2701"/>
                  </a:cubicBezTo>
                  <a:cubicBezTo>
                    <a:pt x="1930" y="2992"/>
                    <a:pt x="2434" y="3069"/>
                    <a:pt x="2831" y="3069"/>
                  </a:cubicBezTo>
                  <a:cubicBezTo>
                    <a:pt x="3176" y="3069"/>
                    <a:pt x="3440" y="3011"/>
                    <a:pt x="3546" y="2984"/>
                  </a:cubicBezTo>
                  <a:lnTo>
                    <a:pt x="5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5" name="Google Shape;5285;p51"/>
            <p:cNvSpPr/>
            <p:nvPr/>
          </p:nvSpPr>
          <p:spPr>
            <a:xfrm>
              <a:off x="1784400" y="2287025"/>
              <a:ext cx="106250" cy="54000"/>
            </a:xfrm>
            <a:custGeom>
              <a:avLst/>
              <a:gdLst/>
              <a:ahLst/>
              <a:cxnLst/>
              <a:rect l="l" t="t" r="r" b="b"/>
              <a:pathLst>
                <a:path w="4250" h="2160" extrusionOk="0">
                  <a:moveTo>
                    <a:pt x="4249" y="0"/>
                  </a:moveTo>
                  <a:lnTo>
                    <a:pt x="1" y="1730"/>
                  </a:lnTo>
                  <a:cubicBezTo>
                    <a:pt x="489" y="2016"/>
                    <a:pt x="1028" y="2159"/>
                    <a:pt x="1557" y="2159"/>
                  </a:cubicBezTo>
                  <a:cubicBezTo>
                    <a:pt x="2077" y="2159"/>
                    <a:pt x="2588" y="2020"/>
                    <a:pt x="3030" y="1741"/>
                  </a:cubicBezTo>
                  <a:cubicBezTo>
                    <a:pt x="3937" y="1169"/>
                    <a:pt x="4192" y="227"/>
                    <a:pt x="42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6" name="Google Shape;5286;p51"/>
            <p:cNvSpPr/>
            <p:nvPr/>
          </p:nvSpPr>
          <p:spPr>
            <a:xfrm>
              <a:off x="1777450" y="2246436"/>
              <a:ext cx="106250" cy="54075"/>
            </a:xfrm>
            <a:custGeom>
              <a:avLst/>
              <a:gdLst/>
              <a:ahLst/>
              <a:cxnLst/>
              <a:rect l="l" t="t" r="r" b="b"/>
              <a:pathLst>
                <a:path w="4250" h="2163" extrusionOk="0">
                  <a:moveTo>
                    <a:pt x="4249" y="1"/>
                  </a:moveTo>
                  <a:lnTo>
                    <a:pt x="1" y="1731"/>
                  </a:lnTo>
                  <a:cubicBezTo>
                    <a:pt x="492" y="2018"/>
                    <a:pt x="1034" y="2163"/>
                    <a:pt x="1565" y="2163"/>
                  </a:cubicBezTo>
                  <a:cubicBezTo>
                    <a:pt x="2083" y="2163"/>
                    <a:pt x="2590" y="2025"/>
                    <a:pt x="3030" y="1748"/>
                  </a:cubicBezTo>
                  <a:cubicBezTo>
                    <a:pt x="3937" y="1175"/>
                    <a:pt x="4192" y="228"/>
                    <a:pt x="424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7" name="Google Shape;5287;p51"/>
            <p:cNvSpPr/>
            <p:nvPr/>
          </p:nvSpPr>
          <p:spPr>
            <a:xfrm>
              <a:off x="1780425" y="2361325"/>
              <a:ext cx="106250" cy="54000"/>
            </a:xfrm>
            <a:custGeom>
              <a:avLst/>
              <a:gdLst/>
              <a:ahLst/>
              <a:cxnLst/>
              <a:rect l="l" t="t" r="r" b="b"/>
              <a:pathLst>
                <a:path w="4250" h="2160" extrusionOk="0">
                  <a:moveTo>
                    <a:pt x="4249" y="0"/>
                  </a:moveTo>
                  <a:lnTo>
                    <a:pt x="1" y="1730"/>
                  </a:lnTo>
                  <a:cubicBezTo>
                    <a:pt x="489" y="2016"/>
                    <a:pt x="1028" y="2159"/>
                    <a:pt x="1557" y="2159"/>
                  </a:cubicBezTo>
                  <a:cubicBezTo>
                    <a:pt x="2078" y="2159"/>
                    <a:pt x="2588" y="2020"/>
                    <a:pt x="3030" y="1742"/>
                  </a:cubicBezTo>
                  <a:cubicBezTo>
                    <a:pt x="3937" y="1169"/>
                    <a:pt x="4193" y="227"/>
                    <a:pt x="424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8" name="Google Shape;5288;p51"/>
            <p:cNvSpPr/>
            <p:nvPr/>
          </p:nvSpPr>
          <p:spPr>
            <a:xfrm>
              <a:off x="1772500" y="1823900"/>
              <a:ext cx="42775" cy="690225"/>
            </a:xfrm>
            <a:custGeom>
              <a:avLst/>
              <a:gdLst/>
              <a:ahLst/>
              <a:cxnLst/>
              <a:rect l="l" t="t" r="r" b="b"/>
              <a:pathLst>
                <a:path w="1711" h="27609" extrusionOk="0">
                  <a:moveTo>
                    <a:pt x="1522" y="0"/>
                  </a:moveTo>
                  <a:cubicBezTo>
                    <a:pt x="1424" y="0"/>
                    <a:pt x="1319" y="62"/>
                    <a:pt x="1305" y="187"/>
                  </a:cubicBezTo>
                  <a:cubicBezTo>
                    <a:pt x="375" y="9234"/>
                    <a:pt x="0" y="18327"/>
                    <a:pt x="182" y="27419"/>
                  </a:cubicBezTo>
                  <a:cubicBezTo>
                    <a:pt x="185" y="27544"/>
                    <a:pt x="286" y="27608"/>
                    <a:pt x="386" y="27608"/>
                  </a:cubicBezTo>
                  <a:cubicBezTo>
                    <a:pt x="485" y="27608"/>
                    <a:pt x="582" y="27546"/>
                    <a:pt x="579" y="27419"/>
                  </a:cubicBezTo>
                  <a:cubicBezTo>
                    <a:pt x="397" y="18327"/>
                    <a:pt x="772" y="9234"/>
                    <a:pt x="1696" y="187"/>
                  </a:cubicBezTo>
                  <a:cubicBezTo>
                    <a:pt x="1710" y="62"/>
                    <a:pt x="1620" y="0"/>
                    <a:pt x="15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9" name="Google Shape;5289;p51"/>
            <p:cNvSpPr/>
            <p:nvPr/>
          </p:nvSpPr>
          <p:spPr>
            <a:xfrm>
              <a:off x="1602325" y="2440300"/>
              <a:ext cx="367575" cy="342050"/>
            </a:xfrm>
            <a:custGeom>
              <a:avLst/>
              <a:gdLst/>
              <a:ahLst/>
              <a:cxnLst/>
              <a:rect l="l" t="t" r="r" b="b"/>
              <a:pathLst>
                <a:path w="14703" h="13682" extrusionOk="0">
                  <a:moveTo>
                    <a:pt x="3926" y="1"/>
                  </a:moveTo>
                  <a:cubicBezTo>
                    <a:pt x="3920" y="1578"/>
                    <a:pt x="3313" y="3086"/>
                    <a:pt x="2224" y="4226"/>
                  </a:cubicBezTo>
                  <a:cubicBezTo>
                    <a:pt x="693" y="5854"/>
                    <a:pt x="1" y="8100"/>
                    <a:pt x="358" y="10313"/>
                  </a:cubicBezTo>
                  <a:cubicBezTo>
                    <a:pt x="551" y="11549"/>
                    <a:pt x="1073" y="12712"/>
                    <a:pt x="1867" y="13682"/>
                  </a:cubicBezTo>
                  <a:lnTo>
                    <a:pt x="13115" y="13682"/>
                  </a:lnTo>
                  <a:cubicBezTo>
                    <a:pt x="14141" y="12406"/>
                    <a:pt x="14703" y="10812"/>
                    <a:pt x="14703" y="9172"/>
                  </a:cubicBezTo>
                  <a:cubicBezTo>
                    <a:pt x="14703" y="7318"/>
                    <a:pt x="13988" y="5537"/>
                    <a:pt x="12706" y="4198"/>
                  </a:cubicBezTo>
                  <a:cubicBezTo>
                    <a:pt x="11634" y="3064"/>
                    <a:pt x="11039" y="1561"/>
                    <a:pt x="1104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0" name="Google Shape;5290;p51"/>
            <p:cNvSpPr/>
            <p:nvPr/>
          </p:nvSpPr>
          <p:spPr>
            <a:xfrm>
              <a:off x="1674800" y="2432650"/>
              <a:ext cx="226050" cy="19025"/>
            </a:xfrm>
            <a:custGeom>
              <a:avLst/>
              <a:gdLst/>
              <a:ahLst/>
              <a:cxnLst/>
              <a:rect l="l" t="t" r="r" b="b"/>
              <a:pathLst>
                <a:path w="9042" h="761" extrusionOk="0">
                  <a:moveTo>
                    <a:pt x="505" y="0"/>
                  </a:moveTo>
                  <a:cubicBezTo>
                    <a:pt x="0" y="0"/>
                    <a:pt x="2" y="760"/>
                    <a:pt x="511" y="760"/>
                  </a:cubicBezTo>
                  <a:lnTo>
                    <a:pt x="8661" y="760"/>
                  </a:lnTo>
                  <a:cubicBezTo>
                    <a:pt x="8871" y="760"/>
                    <a:pt x="9041" y="590"/>
                    <a:pt x="9041" y="380"/>
                  </a:cubicBezTo>
                  <a:cubicBezTo>
                    <a:pt x="9041" y="171"/>
                    <a:pt x="8871" y="0"/>
                    <a:pt x="8661" y="0"/>
                  </a:cubicBezTo>
                  <a:lnTo>
                    <a:pt x="511" y="0"/>
                  </a:lnTo>
                  <a:cubicBezTo>
                    <a:pt x="509" y="0"/>
                    <a:pt x="507" y="0"/>
                    <a:pt x="5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1" name="Google Shape;5291;p51"/>
            <p:cNvSpPr/>
            <p:nvPr/>
          </p:nvSpPr>
          <p:spPr>
            <a:xfrm>
              <a:off x="1700875" y="2464850"/>
              <a:ext cx="35175" cy="8375"/>
            </a:xfrm>
            <a:custGeom>
              <a:avLst/>
              <a:gdLst/>
              <a:ahLst/>
              <a:cxnLst/>
              <a:rect l="l" t="t" r="r" b="b"/>
              <a:pathLst>
                <a:path w="1407" h="335" extrusionOk="0">
                  <a:moveTo>
                    <a:pt x="111" y="0"/>
                  </a:moveTo>
                  <a:cubicBezTo>
                    <a:pt x="55" y="0"/>
                    <a:pt x="1" y="54"/>
                    <a:pt x="41" y="113"/>
                  </a:cubicBezTo>
                  <a:lnTo>
                    <a:pt x="41" y="119"/>
                  </a:lnTo>
                  <a:cubicBezTo>
                    <a:pt x="143" y="272"/>
                    <a:pt x="347" y="295"/>
                    <a:pt x="517" y="318"/>
                  </a:cubicBezTo>
                  <a:cubicBezTo>
                    <a:pt x="604" y="329"/>
                    <a:pt x="692" y="334"/>
                    <a:pt x="780" y="334"/>
                  </a:cubicBezTo>
                  <a:cubicBezTo>
                    <a:pt x="961" y="334"/>
                    <a:pt x="1141" y="310"/>
                    <a:pt x="1317" y="261"/>
                  </a:cubicBezTo>
                  <a:cubicBezTo>
                    <a:pt x="1406" y="235"/>
                    <a:pt x="1378" y="105"/>
                    <a:pt x="1292" y="105"/>
                  </a:cubicBezTo>
                  <a:cubicBezTo>
                    <a:pt x="1286" y="105"/>
                    <a:pt x="1279" y="106"/>
                    <a:pt x="1271" y="108"/>
                  </a:cubicBezTo>
                  <a:cubicBezTo>
                    <a:pt x="1108" y="154"/>
                    <a:pt x="945" y="177"/>
                    <a:pt x="777" y="177"/>
                  </a:cubicBezTo>
                  <a:cubicBezTo>
                    <a:pt x="759" y="177"/>
                    <a:pt x="740" y="176"/>
                    <a:pt x="721" y="176"/>
                  </a:cubicBezTo>
                  <a:cubicBezTo>
                    <a:pt x="579" y="170"/>
                    <a:pt x="267" y="170"/>
                    <a:pt x="177" y="34"/>
                  </a:cubicBezTo>
                  <a:cubicBezTo>
                    <a:pt x="160" y="10"/>
                    <a:pt x="135" y="0"/>
                    <a:pt x="1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2" name="Google Shape;5292;p51"/>
            <p:cNvSpPr/>
            <p:nvPr/>
          </p:nvSpPr>
          <p:spPr>
            <a:xfrm>
              <a:off x="1741150" y="2467075"/>
              <a:ext cx="25275" cy="5300"/>
            </a:xfrm>
            <a:custGeom>
              <a:avLst/>
              <a:gdLst/>
              <a:ahLst/>
              <a:cxnLst/>
              <a:rect l="l" t="t" r="r" b="b"/>
              <a:pathLst>
                <a:path w="1011" h="212" extrusionOk="0">
                  <a:moveTo>
                    <a:pt x="121" y="0"/>
                  </a:moveTo>
                  <a:cubicBezTo>
                    <a:pt x="31" y="0"/>
                    <a:pt x="0" y="139"/>
                    <a:pt x="91" y="155"/>
                  </a:cubicBezTo>
                  <a:cubicBezTo>
                    <a:pt x="277" y="194"/>
                    <a:pt x="464" y="211"/>
                    <a:pt x="650" y="211"/>
                  </a:cubicBezTo>
                  <a:cubicBezTo>
                    <a:pt x="736" y="211"/>
                    <a:pt x="822" y="207"/>
                    <a:pt x="908" y="200"/>
                  </a:cubicBezTo>
                  <a:cubicBezTo>
                    <a:pt x="1007" y="189"/>
                    <a:pt x="1010" y="41"/>
                    <a:pt x="918" y="41"/>
                  </a:cubicBezTo>
                  <a:cubicBezTo>
                    <a:pt x="915" y="41"/>
                    <a:pt x="912" y="41"/>
                    <a:pt x="908" y="41"/>
                  </a:cubicBezTo>
                  <a:cubicBezTo>
                    <a:pt x="825" y="49"/>
                    <a:pt x="742" y="53"/>
                    <a:pt x="658" y="53"/>
                  </a:cubicBezTo>
                  <a:cubicBezTo>
                    <a:pt x="484" y="53"/>
                    <a:pt x="309" y="36"/>
                    <a:pt x="137" y="2"/>
                  </a:cubicBezTo>
                  <a:cubicBezTo>
                    <a:pt x="131" y="1"/>
                    <a:pt x="126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3" name="Google Shape;5293;p51"/>
            <p:cNvSpPr/>
            <p:nvPr/>
          </p:nvSpPr>
          <p:spPr>
            <a:xfrm>
              <a:off x="1774850" y="2467400"/>
              <a:ext cx="25750" cy="7050"/>
            </a:xfrm>
            <a:custGeom>
              <a:avLst/>
              <a:gdLst/>
              <a:ahLst/>
              <a:cxnLst/>
              <a:rect l="l" t="t" r="r" b="b"/>
              <a:pathLst>
                <a:path w="1030" h="282" extrusionOk="0">
                  <a:moveTo>
                    <a:pt x="101" y="1"/>
                  </a:moveTo>
                  <a:cubicBezTo>
                    <a:pt x="24" y="1"/>
                    <a:pt x="0" y="128"/>
                    <a:pt x="82" y="159"/>
                  </a:cubicBezTo>
                  <a:cubicBezTo>
                    <a:pt x="297" y="240"/>
                    <a:pt x="523" y="281"/>
                    <a:pt x="751" y="281"/>
                  </a:cubicBezTo>
                  <a:cubicBezTo>
                    <a:pt x="811" y="281"/>
                    <a:pt x="872" y="278"/>
                    <a:pt x="933" y="272"/>
                  </a:cubicBezTo>
                  <a:cubicBezTo>
                    <a:pt x="1026" y="261"/>
                    <a:pt x="1029" y="113"/>
                    <a:pt x="942" y="113"/>
                  </a:cubicBezTo>
                  <a:cubicBezTo>
                    <a:pt x="939" y="113"/>
                    <a:pt x="936" y="113"/>
                    <a:pt x="933" y="114"/>
                  </a:cubicBezTo>
                  <a:cubicBezTo>
                    <a:pt x="875" y="120"/>
                    <a:pt x="817" y="122"/>
                    <a:pt x="759" y="122"/>
                  </a:cubicBezTo>
                  <a:cubicBezTo>
                    <a:pt x="544" y="122"/>
                    <a:pt x="329" y="82"/>
                    <a:pt x="127" y="6"/>
                  </a:cubicBezTo>
                  <a:cubicBezTo>
                    <a:pt x="118" y="2"/>
                    <a:pt x="109" y="1"/>
                    <a:pt x="1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4" name="Google Shape;5294;p51"/>
            <p:cNvSpPr/>
            <p:nvPr/>
          </p:nvSpPr>
          <p:spPr>
            <a:xfrm>
              <a:off x="1806725" y="2467150"/>
              <a:ext cx="24650" cy="6275"/>
            </a:xfrm>
            <a:custGeom>
              <a:avLst/>
              <a:gdLst/>
              <a:ahLst/>
              <a:cxnLst/>
              <a:rect l="l" t="t" r="r" b="b"/>
              <a:pathLst>
                <a:path w="986" h="251" extrusionOk="0">
                  <a:moveTo>
                    <a:pt x="106" y="1"/>
                  </a:moveTo>
                  <a:cubicBezTo>
                    <a:pt x="27" y="1"/>
                    <a:pt x="1" y="132"/>
                    <a:pt x="89" y="158"/>
                  </a:cubicBezTo>
                  <a:cubicBezTo>
                    <a:pt x="274" y="219"/>
                    <a:pt x="467" y="251"/>
                    <a:pt x="661" y="251"/>
                  </a:cubicBezTo>
                  <a:cubicBezTo>
                    <a:pt x="735" y="251"/>
                    <a:pt x="809" y="246"/>
                    <a:pt x="883" y="237"/>
                  </a:cubicBezTo>
                  <a:cubicBezTo>
                    <a:pt x="982" y="226"/>
                    <a:pt x="985" y="78"/>
                    <a:pt x="893" y="78"/>
                  </a:cubicBezTo>
                  <a:cubicBezTo>
                    <a:pt x="890" y="78"/>
                    <a:pt x="887" y="78"/>
                    <a:pt x="883" y="78"/>
                  </a:cubicBezTo>
                  <a:cubicBezTo>
                    <a:pt x="813" y="88"/>
                    <a:pt x="742" y="92"/>
                    <a:pt x="671" y="92"/>
                  </a:cubicBezTo>
                  <a:cubicBezTo>
                    <a:pt x="489" y="92"/>
                    <a:pt x="304" y="62"/>
                    <a:pt x="129" y="4"/>
                  </a:cubicBezTo>
                  <a:cubicBezTo>
                    <a:pt x="121" y="2"/>
                    <a:pt x="113" y="1"/>
                    <a:pt x="1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5" name="Google Shape;5295;p51"/>
            <p:cNvSpPr/>
            <p:nvPr/>
          </p:nvSpPr>
          <p:spPr>
            <a:xfrm>
              <a:off x="1836150" y="2468525"/>
              <a:ext cx="19900" cy="4000"/>
            </a:xfrm>
            <a:custGeom>
              <a:avLst/>
              <a:gdLst/>
              <a:ahLst/>
              <a:cxnLst/>
              <a:rect l="l" t="t" r="r" b="b"/>
              <a:pathLst>
                <a:path w="796" h="160" extrusionOk="0">
                  <a:moveTo>
                    <a:pt x="109" y="0"/>
                  </a:moveTo>
                  <a:cubicBezTo>
                    <a:pt x="1" y="0"/>
                    <a:pt x="1" y="159"/>
                    <a:pt x="109" y="159"/>
                  </a:cubicBezTo>
                  <a:lnTo>
                    <a:pt x="693" y="159"/>
                  </a:lnTo>
                  <a:cubicBezTo>
                    <a:pt x="795" y="159"/>
                    <a:pt x="795" y="0"/>
                    <a:pt x="6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6" name="Google Shape;5296;p51"/>
            <p:cNvSpPr/>
            <p:nvPr/>
          </p:nvSpPr>
          <p:spPr>
            <a:xfrm>
              <a:off x="1863225" y="2465800"/>
              <a:ext cx="28825" cy="7150"/>
            </a:xfrm>
            <a:custGeom>
              <a:avLst/>
              <a:gdLst/>
              <a:ahLst/>
              <a:cxnLst/>
              <a:rect l="l" t="t" r="r" b="b"/>
              <a:pathLst>
                <a:path w="1153" h="286" extrusionOk="0">
                  <a:moveTo>
                    <a:pt x="1027" y="0"/>
                  </a:moveTo>
                  <a:cubicBezTo>
                    <a:pt x="1016" y="0"/>
                    <a:pt x="1005" y="2"/>
                    <a:pt x="994" y="7"/>
                  </a:cubicBezTo>
                  <a:cubicBezTo>
                    <a:pt x="818" y="90"/>
                    <a:pt x="627" y="130"/>
                    <a:pt x="435" y="130"/>
                  </a:cubicBezTo>
                  <a:cubicBezTo>
                    <a:pt x="336" y="130"/>
                    <a:pt x="236" y="119"/>
                    <a:pt x="137" y="98"/>
                  </a:cubicBezTo>
                  <a:cubicBezTo>
                    <a:pt x="132" y="97"/>
                    <a:pt x="127" y="97"/>
                    <a:pt x="122" y="97"/>
                  </a:cubicBezTo>
                  <a:cubicBezTo>
                    <a:pt x="32" y="97"/>
                    <a:pt x="1" y="235"/>
                    <a:pt x="92" y="251"/>
                  </a:cubicBezTo>
                  <a:cubicBezTo>
                    <a:pt x="201" y="274"/>
                    <a:pt x="311" y="285"/>
                    <a:pt x="422" y="285"/>
                  </a:cubicBezTo>
                  <a:cubicBezTo>
                    <a:pt x="645" y="285"/>
                    <a:pt x="868" y="238"/>
                    <a:pt x="1073" y="143"/>
                  </a:cubicBezTo>
                  <a:cubicBezTo>
                    <a:pt x="1153" y="109"/>
                    <a:pt x="1102" y="0"/>
                    <a:pt x="102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7" name="Google Shape;5297;p51"/>
            <p:cNvSpPr/>
            <p:nvPr/>
          </p:nvSpPr>
          <p:spPr>
            <a:xfrm>
              <a:off x="1717975" y="2480425"/>
              <a:ext cx="24625" cy="9550"/>
            </a:xfrm>
            <a:custGeom>
              <a:avLst/>
              <a:gdLst/>
              <a:ahLst/>
              <a:cxnLst/>
              <a:rect l="l" t="t" r="r" b="b"/>
              <a:pathLst>
                <a:path w="985" h="382" extrusionOk="0">
                  <a:moveTo>
                    <a:pt x="116" y="1"/>
                  </a:moveTo>
                  <a:cubicBezTo>
                    <a:pt x="45" y="1"/>
                    <a:pt x="0" y="105"/>
                    <a:pt x="77" y="148"/>
                  </a:cubicBezTo>
                  <a:cubicBezTo>
                    <a:pt x="326" y="284"/>
                    <a:pt x="599" y="364"/>
                    <a:pt x="882" y="381"/>
                  </a:cubicBezTo>
                  <a:cubicBezTo>
                    <a:pt x="884" y="381"/>
                    <a:pt x="886" y="381"/>
                    <a:pt x="888" y="381"/>
                  </a:cubicBezTo>
                  <a:cubicBezTo>
                    <a:pt x="984" y="381"/>
                    <a:pt x="983" y="233"/>
                    <a:pt x="882" y="228"/>
                  </a:cubicBezTo>
                  <a:cubicBezTo>
                    <a:pt x="627" y="211"/>
                    <a:pt x="377" y="137"/>
                    <a:pt x="156" y="12"/>
                  </a:cubicBezTo>
                  <a:cubicBezTo>
                    <a:pt x="142" y="4"/>
                    <a:pt x="129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8" name="Google Shape;5298;p51"/>
            <p:cNvSpPr/>
            <p:nvPr/>
          </p:nvSpPr>
          <p:spPr>
            <a:xfrm>
              <a:off x="1750250" y="2483300"/>
              <a:ext cx="30775" cy="10925"/>
            </a:xfrm>
            <a:custGeom>
              <a:avLst/>
              <a:gdLst/>
              <a:ahLst/>
              <a:cxnLst/>
              <a:rect l="l" t="t" r="r" b="b"/>
              <a:pathLst>
                <a:path w="1231" h="437" extrusionOk="0">
                  <a:moveTo>
                    <a:pt x="109" y="1"/>
                  </a:moveTo>
                  <a:cubicBezTo>
                    <a:pt x="39" y="1"/>
                    <a:pt x="0" y="99"/>
                    <a:pt x="68" y="147"/>
                  </a:cubicBezTo>
                  <a:lnTo>
                    <a:pt x="62" y="147"/>
                  </a:lnTo>
                  <a:cubicBezTo>
                    <a:pt x="377" y="335"/>
                    <a:pt x="735" y="436"/>
                    <a:pt x="1099" y="436"/>
                  </a:cubicBezTo>
                  <a:cubicBezTo>
                    <a:pt x="1109" y="436"/>
                    <a:pt x="1119" y="436"/>
                    <a:pt x="1128" y="436"/>
                  </a:cubicBezTo>
                  <a:cubicBezTo>
                    <a:pt x="1231" y="436"/>
                    <a:pt x="1231" y="277"/>
                    <a:pt x="1128" y="277"/>
                  </a:cubicBezTo>
                  <a:cubicBezTo>
                    <a:pt x="1118" y="277"/>
                    <a:pt x="1108" y="278"/>
                    <a:pt x="1098" y="278"/>
                  </a:cubicBezTo>
                  <a:cubicBezTo>
                    <a:pt x="762" y="278"/>
                    <a:pt x="433" y="187"/>
                    <a:pt x="147" y="11"/>
                  </a:cubicBezTo>
                  <a:cubicBezTo>
                    <a:pt x="134" y="4"/>
                    <a:pt x="121" y="1"/>
                    <a:pt x="1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9" name="Google Shape;5299;p51"/>
            <p:cNvSpPr/>
            <p:nvPr/>
          </p:nvSpPr>
          <p:spPr>
            <a:xfrm>
              <a:off x="1785125" y="2486525"/>
              <a:ext cx="23400" cy="4725"/>
            </a:xfrm>
            <a:custGeom>
              <a:avLst/>
              <a:gdLst/>
              <a:ahLst/>
              <a:cxnLst/>
              <a:rect l="l" t="t" r="r" b="b"/>
              <a:pathLst>
                <a:path w="936" h="189" extrusionOk="0">
                  <a:moveTo>
                    <a:pt x="97" y="1"/>
                  </a:moveTo>
                  <a:cubicBezTo>
                    <a:pt x="0" y="1"/>
                    <a:pt x="2" y="154"/>
                    <a:pt x="102" y="160"/>
                  </a:cubicBezTo>
                  <a:lnTo>
                    <a:pt x="834" y="188"/>
                  </a:lnTo>
                  <a:cubicBezTo>
                    <a:pt x="836" y="188"/>
                    <a:pt x="837" y="188"/>
                    <a:pt x="839" y="188"/>
                  </a:cubicBezTo>
                  <a:cubicBezTo>
                    <a:pt x="936" y="188"/>
                    <a:pt x="934" y="35"/>
                    <a:pt x="834" y="35"/>
                  </a:cubicBezTo>
                  <a:lnTo>
                    <a:pt x="102" y="1"/>
                  </a:lnTo>
                  <a:cubicBezTo>
                    <a:pt x="100" y="1"/>
                    <a:pt x="99" y="1"/>
                    <a:pt x="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0" name="Google Shape;5300;p51"/>
            <p:cNvSpPr/>
            <p:nvPr/>
          </p:nvSpPr>
          <p:spPr>
            <a:xfrm>
              <a:off x="1823125" y="2484125"/>
              <a:ext cx="20725" cy="4000"/>
            </a:xfrm>
            <a:custGeom>
              <a:avLst/>
              <a:gdLst/>
              <a:ahLst/>
              <a:cxnLst/>
              <a:rect l="l" t="t" r="r" b="b"/>
              <a:pathLst>
                <a:path w="829" h="160" extrusionOk="0">
                  <a:moveTo>
                    <a:pt x="97" y="0"/>
                  </a:moveTo>
                  <a:cubicBezTo>
                    <a:pt x="0" y="12"/>
                    <a:pt x="0" y="148"/>
                    <a:pt x="97" y="159"/>
                  </a:cubicBezTo>
                  <a:lnTo>
                    <a:pt x="738" y="159"/>
                  </a:lnTo>
                  <a:cubicBezTo>
                    <a:pt x="828" y="148"/>
                    <a:pt x="828" y="12"/>
                    <a:pt x="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1" name="Google Shape;5301;p51"/>
            <p:cNvSpPr/>
            <p:nvPr/>
          </p:nvSpPr>
          <p:spPr>
            <a:xfrm>
              <a:off x="1864375" y="2478275"/>
              <a:ext cx="19175" cy="7900"/>
            </a:xfrm>
            <a:custGeom>
              <a:avLst/>
              <a:gdLst/>
              <a:ahLst/>
              <a:cxnLst/>
              <a:rect l="l" t="t" r="r" b="b"/>
              <a:pathLst>
                <a:path w="767" h="316" extrusionOk="0">
                  <a:moveTo>
                    <a:pt x="672" y="1"/>
                  </a:moveTo>
                  <a:cubicBezTo>
                    <a:pt x="663" y="1"/>
                    <a:pt x="653" y="3"/>
                    <a:pt x="642" y="7"/>
                  </a:cubicBezTo>
                  <a:cubicBezTo>
                    <a:pt x="466" y="76"/>
                    <a:pt x="284" y="127"/>
                    <a:pt x="97" y="161"/>
                  </a:cubicBezTo>
                  <a:cubicBezTo>
                    <a:pt x="0" y="177"/>
                    <a:pt x="36" y="315"/>
                    <a:pt x="122" y="315"/>
                  </a:cubicBezTo>
                  <a:cubicBezTo>
                    <a:pt x="127" y="315"/>
                    <a:pt x="132" y="315"/>
                    <a:pt x="137" y="314"/>
                  </a:cubicBezTo>
                  <a:cubicBezTo>
                    <a:pt x="324" y="280"/>
                    <a:pt x="506" y="229"/>
                    <a:pt x="681" y="155"/>
                  </a:cubicBezTo>
                  <a:cubicBezTo>
                    <a:pt x="767" y="125"/>
                    <a:pt x="745" y="1"/>
                    <a:pt x="6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2" name="Google Shape;5302;p51"/>
            <p:cNvSpPr/>
            <p:nvPr/>
          </p:nvSpPr>
          <p:spPr>
            <a:xfrm>
              <a:off x="1692861" y="2489600"/>
              <a:ext cx="23950" cy="11750"/>
            </a:xfrm>
            <a:custGeom>
              <a:avLst/>
              <a:gdLst/>
              <a:ahLst/>
              <a:cxnLst/>
              <a:rect l="l" t="t" r="r" b="b"/>
              <a:pathLst>
                <a:path w="958" h="470" extrusionOk="0">
                  <a:moveTo>
                    <a:pt x="105" y="0"/>
                  </a:moveTo>
                  <a:cubicBezTo>
                    <a:pt x="40" y="0"/>
                    <a:pt x="0" y="103"/>
                    <a:pt x="66" y="150"/>
                  </a:cubicBezTo>
                  <a:cubicBezTo>
                    <a:pt x="293" y="309"/>
                    <a:pt x="549" y="417"/>
                    <a:pt x="821" y="468"/>
                  </a:cubicBezTo>
                  <a:cubicBezTo>
                    <a:pt x="826" y="469"/>
                    <a:pt x="831" y="469"/>
                    <a:pt x="836" y="469"/>
                  </a:cubicBezTo>
                  <a:cubicBezTo>
                    <a:pt x="922" y="469"/>
                    <a:pt x="957" y="331"/>
                    <a:pt x="861" y="315"/>
                  </a:cubicBezTo>
                  <a:cubicBezTo>
                    <a:pt x="605" y="269"/>
                    <a:pt x="361" y="167"/>
                    <a:pt x="146" y="14"/>
                  </a:cubicBezTo>
                  <a:cubicBezTo>
                    <a:pt x="132" y="4"/>
                    <a:pt x="118" y="0"/>
                    <a:pt x="1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3" name="Google Shape;5303;p51"/>
            <p:cNvSpPr/>
            <p:nvPr/>
          </p:nvSpPr>
          <p:spPr>
            <a:xfrm>
              <a:off x="1725700" y="2499000"/>
              <a:ext cx="17475" cy="4000"/>
            </a:xfrm>
            <a:custGeom>
              <a:avLst/>
              <a:gdLst/>
              <a:ahLst/>
              <a:cxnLst/>
              <a:rect l="l" t="t" r="r" b="b"/>
              <a:pathLst>
                <a:path w="699" h="160" extrusionOk="0">
                  <a:moveTo>
                    <a:pt x="108" y="1"/>
                  </a:moveTo>
                  <a:cubicBezTo>
                    <a:pt x="0" y="1"/>
                    <a:pt x="0" y="160"/>
                    <a:pt x="108" y="160"/>
                  </a:cubicBezTo>
                  <a:lnTo>
                    <a:pt x="590" y="160"/>
                  </a:lnTo>
                  <a:cubicBezTo>
                    <a:pt x="698" y="160"/>
                    <a:pt x="698" y="1"/>
                    <a:pt x="5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4" name="Google Shape;5304;p51"/>
            <p:cNvSpPr/>
            <p:nvPr/>
          </p:nvSpPr>
          <p:spPr>
            <a:xfrm>
              <a:off x="1759725" y="2499725"/>
              <a:ext cx="14500" cy="4425"/>
            </a:xfrm>
            <a:custGeom>
              <a:avLst/>
              <a:gdLst/>
              <a:ahLst/>
              <a:cxnLst/>
              <a:rect l="l" t="t" r="r" b="b"/>
              <a:pathLst>
                <a:path w="580" h="177" extrusionOk="0">
                  <a:moveTo>
                    <a:pt x="103" y="0"/>
                  </a:moveTo>
                  <a:cubicBezTo>
                    <a:pt x="1" y="0"/>
                    <a:pt x="1" y="153"/>
                    <a:pt x="103" y="159"/>
                  </a:cubicBezTo>
                  <a:lnTo>
                    <a:pt x="477" y="176"/>
                  </a:lnTo>
                  <a:cubicBezTo>
                    <a:pt x="479" y="176"/>
                    <a:pt x="481" y="176"/>
                    <a:pt x="482" y="176"/>
                  </a:cubicBezTo>
                  <a:cubicBezTo>
                    <a:pt x="579" y="176"/>
                    <a:pt x="577" y="23"/>
                    <a:pt x="477" y="17"/>
                  </a:cubicBezTo>
                  <a:lnTo>
                    <a:pt x="1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5" name="Google Shape;5305;p51"/>
            <p:cNvSpPr/>
            <p:nvPr/>
          </p:nvSpPr>
          <p:spPr>
            <a:xfrm>
              <a:off x="1787100" y="2498150"/>
              <a:ext cx="15200" cy="4850"/>
            </a:xfrm>
            <a:custGeom>
              <a:avLst/>
              <a:gdLst/>
              <a:ahLst/>
              <a:cxnLst/>
              <a:rect l="l" t="t" r="r" b="b"/>
              <a:pathLst>
                <a:path w="608" h="194" extrusionOk="0">
                  <a:moveTo>
                    <a:pt x="97" y="1"/>
                  </a:moveTo>
                  <a:cubicBezTo>
                    <a:pt x="0" y="1"/>
                    <a:pt x="2" y="154"/>
                    <a:pt x="103" y="160"/>
                  </a:cubicBezTo>
                  <a:lnTo>
                    <a:pt x="511" y="194"/>
                  </a:lnTo>
                  <a:cubicBezTo>
                    <a:pt x="513" y="194"/>
                    <a:pt x="514" y="194"/>
                    <a:pt x="516" y="194"/>
                  </a:cubicBezTo>
                  <a:cubicBezTo>
                    <a:pt x="607" y="194"/>
                    <a:pt x="606" y="41"/>
                    <a:pt x="511" y="35"/>
                  </a:cubicBezTo>
                  <a:lnTo>
                    <a:pt x="103" y="1"/>
                  </a:lnTo>
                  <a:cubicBezTo>
                    <a:pt x="101" y="1"/>
                    <a:pt x="99" y="1"/>
                    <a:pt x="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6" name="Google Shape;5306;p51"/>
            <p:cNvSpPr/>
            <p:nvPr/>
          </p:nvSpPr>
          <p:spPr>
            <a:xfrm>
              <a:off x="1818300" y="2498150"/>
              <a:ext cx="14900" cy="4850"/>
            </a:xfrm>
            <a:custGeom>
              <a:avLst/>
              <a:gdLst/>
              <a:ahLst/>
              <a:cxnLst/>
              <a:rect l="l" t="t" r="r" b="b"/>
              <a:pathLst>
                <a:path w="596" h="194" extrusionOk="0">
                  <a:moveTo>
                    <a:pt x="499" y="1"/>
                  </a:moveTo>
                  <a:cubicBezTo>
                    <a:pt x="497" y="1"/>
                    <a:pt x="496" y="1"/>
                    <a:pt x="494" y="1"/>
                  </a:cubicBezTo>
                  <a:lnTo>
                    <a:pt x="102" y="35"/>
                  </a:lnTo>
                  <a:cubicBezTo>
                    <a:pt x="2" y="41"/>
                    <a:pt x="0" y="194"/>
                    <a:pt x="97" y="194"/>
                  </a:cubicBezTo>
                  <a:cubicBezTo>
                    <a:pt x="99" y="194"/>
                    <a:pt x="101" y="194"/>
                    <a:pt x="102" y="194"/>
                  </a:cubicBezTo>
                  <a:lnTo>
                    <a:pt x="494" y="160"/>
                  </a:lnTo>
                  <a:cubicBezTo>
                    <a:pt x="589" y="154"/>
                    <a:pt x="596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7" name="Google Shape;5307;p51"/>
            <p:cNvSpPr/>
            <p:nvPr/>
          </p:nvSpPr>
          <p:spPr>
            <a:xfrm>
              <a:off x="1847225" y="2492900"/>
              <a:ext cx="24550" cy="6300"/>
            </a:xfrm>
            <a:custGeom>
              <a:avLst/>
              <a:gdLst/>
              <a:ahLst/>
              <a:cxnLst/>
              <a:rect l="l" t="t" r="r" b="b"/>
              <a:pathLst>
                <a:path w="982" h="252" extrusionOk="0">
                  <a:moveTo>
                    <a:pt x="890" y="0"/>
                  </a:moveTo>
                  <a:cubicBezTo>
                    <a:pt x="887" y="0"/>
                    <a:pt x="883" y="1"/>
                    <a:pt x="880" y="1"/>
                  </a:cubicBezTo>
                  <a:lnTo>
                    <a:pt x="103" y="92"/>
                  </a:lnTo>
                  <a:cubicBezTo>
                    <a:pt x="4" y="103"/>
                    <a:pt x="1" y="251"/>
                    <a:pt x="92" y="251"/>
                  </a:cubicBezTo>
                  <a:cubicBezTo>
                    <a:pt x="96" y="251"/>
                    <a:pt x="99" y="251"/>
                    <a:pt x="103" y="251"/>
                  </a:cubicBezTo>
                  <a:lnTo>
                    <a:pt x="880" y="154"/>
                  </a:lnTo>
                  <a:cubicBezTo>
                    <a:pt x="978" y="143"/>
                    <a:pt x="982" y="0"/>
                    <a:pt x="8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8" name="Google Shape;5308;p51"/>
            <p:cNvSpPr/>
            <p:nvPr/>
          </p:nvSpPr>
          <p:spPr>
            <a:xfrm>
              <a:off x="1684923" y="2510548"/>
              <a:ext cx="20727" cy="12728"/>
            </a:xfrm>
            <a:custGeom>
              <a:avLst/>
              <a:gdLst/>
              <a:ahLst/>
              <a:cxnLst/>
              <a:rect l="l" t="t" r="r" b="b"/>
              <a:pathLst>
                <a:path w="1124" h="590" extrusionOk="0">
                  <a:moveTo>
                    <a:pt x="116" y="0"/>
                  </a:moveTo>
                  <a:cubicBezTo>
                    <a:pt x="46" y="0"/>
                    <a:pt x="0" y="105"/>
                    <a:pt x="77" y="153"/>
                  </a:cubicBezTo>
                  <a:cubicBezTo>
                    <a:pt x="372" y="318"/>
                    <a:pt x="679" y="459"/>
                    <a:pt x="996" y="584"/>
                  </a:cubicBezTo>
                  <a:cubicBezTo>
                    <a:pt x="1006" y="588"/>
                    <a:pt x="1015" y="589"/>
                    <a:pt x="1023" y="589"/>
                  </a:cubicBezTo>
                  <a:cubicBezTo>
                    <a:pt x="1099" y="589"/>
                    <a:pt x="1123" y="462"/>
                    <a:pt x="1042" y="431"/>
                  </a:cubicBezTo>
                  <a:cubicBezTo>
                    <a:pt x="735" y="318"/>
                    <a:pt x="440" y="176"/>
                    <a:pt x="157" y="11"/>
                  </a:cubicBezTo>
                  <a:cubicBezTo>
                    <a:pt x="143" y="4"/>
                    <a:pt x="129" y="0"/>
                    <a:pt x="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9" name="Google Shape;5309;p51"/>
            <p:cNvSpPr/>
            <p:nvPr/>
          </p:nvSpPr>
          <p:spPr>
            <a:xfrm>
              <a:off x="1718925" y="2519100"/>
              <a:ext cx="17150" cy="5325"/>
            </a:xfrm>
            <a:custGeom>
              <a:avLst/>
              <a:gdLst/>
              <a:ahLst/>
              <a:cxnLst/>
              <a:rect l="l" t="t" r="r" b="b"/>
              <a:pathLst>
                <a:path w="686" h="213" extrusionOk="0">
                  <a:moveTo>
                    <a:pt x="115" y="0"/>
                  </a:moveTo>
                  <a:cubicBezTo>
                    <a:pt x="28" y="0"/>
                    <a:pt x="0" y="129"/>
                    <a:pt x="90" y="156"/>
                  </a:cubicBezTo>
                  <a:cubicBezTo>
                    <a:pt x="249" y="195"/>
                    <a:pt x="419" y="212"/>
                    <a:pt x="583" y="212"/>
                  </a:cubicBezTo>
                  <a:cubicBezTo>
                    <a:pt x="685" y="212"/>
                    <a:pt x="685" y="53"/>
                    <a:pt x="583" y="53"/>
                  </a:cubicBezTo>
                  <a:cubicBezTo>
                    <a:pt x="430" y="53"/>
                    <a:pt x="277" y="36"/>
                    <a:pt x="135" y="2"/>
                  </a:cubicBezTo>
                  <a:cubicBezTo>
                    <a:pt x="128" y="1"/>
                    <a:pt x="121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0" name="Google Shape;5310;p51"/>
            <p:cNvSpPr/>
            <p:nvPr/>
          </p:nvSpPr>
          <p:spPr>
            <a:xfrm>
              <a:off x="1760150" y="2520425"/>
              <a:ext cx="16050" cy="4850"/>
            </a:xfrm>
            <a:custGeom>
              <a:avLst/>
              <a:gdLst/>
              <a:ahLst/>
              <a:cxnLst/>
              <a:rect l="l" t="t" r="r" b="b"/>
              <a:pathLst>
                <a:path w="642" h="194" extrusionOk="0">
                  <a:moveTo>
                    <a:pt x="98" y="0"/>
                  </a:moveTo>
                  <a:cubicBezTo>
                    <a:pt x="1" y="0"/>
                    <a:pt x="3" y="154"/>
                    <a:pt x="103" y="159"/>
                  </a:cubicBezTo>
                  <a:lnTo>
                    <a:pt x="540" y="193"/>
                  </a:lnTo>
                  <a:cubicBezTo>
                    <a:pt x="541" y="193"/>
                    <a:pt x="543" y="193"/>
                    <a:pt x="545" y="193"/>
                  </a:cubicBezTo>
                  <a:cubicBezTo>
                    <a:pt x="642" y="193"/>
                    <a:pt x="640" y="40"/>
                    <a:pt x="540" y="34"/>
                  </a:cubicBezTo>
                  <a:lnTo>
                    <a:pt x="103" y="0"/>
                  </a:lnTo>
                  <a:cubicBezTo>
                    <a:pt x="101" y="0"/>
                    <a:pt x="99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1" name="Google Shape;5311;p51"/>
            <p:cNvSpPr/>
            <p:nvPr/>
          </p:nvSpPr>
          <p:spPr>
            <a:xfrm>
              <a:off x="1793325" y="2520100"/>
              <a:ext cx="24150" cy="4650"/>
            </a:xfrm>
            <a:custGeom>
              <a:avLst/>
              <a:gdLst/>
              <a:ahLst/>
              <a:cxnLst/>
              <a:rect l="l" t="t" r="r" b="b"/>
              <a:pathLst>
                <a:path w="966" h="186" extrusionOk="0">
                  <a:moveTo>
                    <a:pt x="122" y="1"/>
                  </a:moveTo>
                  <a:cubicBezTo>
                    <a:pt x="36" y="1"/>
                    <a:pt x="1" y="139"/>
                    <a:pt x="97" y="155"/>
                  </a:cubicBezTo>
                  <a:cubicBezTo>
                    <a:pt x="251" y="176"/>
                    <a:pt x="404" y="186"/>
                    <a:pt x="558" y="186"/>
                  </a:cubicBezTo>
                  <a:cubicBezTo>
                    <a:pt x="661" y="186"/>
                    <a:pt x="764" y="181"/>
                    <a:pt x="869" y="172"/>
                  </a:cubicBezTo>
                  <a:cubicBezTo>
                    <a:pt x="964" y="161"/>
                    <a:pt x="965" y="13"/>
                    <a:pt x="874" y="13"/>
                  </a:cubicBezTo>
                  <a:cubicBezTo>
                    <a:pt x="872" y="13"/>
                    <a:pt x="871" y="13"/>
                    <a:pt x="869" y="13"/>
                  </a:cubicBezTo>
                  <a:cubicBezTo>
                    <a:pt x="763" y="26"/>
                    <a:pt x="658" y="32"/>
                    <a:pt x="553" y="32"/>
                  </a:cubicBezTo>
                  <a:cubicBezTo>
                    <a:pt x="414" y="32"/>
                    <a:pt x="276" y="21"/>
                    <a:pt x="137" y="2"/>
                  </a:cubicBezTo>
                  <a:cubicBezTo>
                    <a:pt x="132" y="1"/>
                    <a:pt x="127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2" name="Google Shape;5312;p51"/>
            <p:cNvSpPr/>
            <p:nvPr/>
          </p:nvSpPr>
          <p:spPr>
            <a:xfrm>
              <a:off x="1840125" y="2515450"/>
              <a:ext cx="19875" cy="4725"/>
            </a:xfrm>
            <a:custGeom>
              <a:avLst/>
              <a:gdLst/>
              <a:ahLst/>
              <a:cxnLst/>
              <a:rect l="l" t="t" r="r" b="b"/>
              <a:pathLst>
                <a:path w="795" h="189" extrusionOk="0">
                  <a:moveTo>
                    <a:pt x="704" y="1"/>
                  </a:moveTo>
                  <a:cubicBezTo>
                    <a:pt x="702" y="1"/>
                    <a:pt x="700" y="1"/>
                    <a:pt x="698" y="1"/>
                  </a:cubicBezTo>
                  <a:lnTo>
                    <a:pt x="103" y="29"/>
                  </a:lnTo>
                  <a:cubicBezTo>
                    <a:pt x="3" y="35"/>
                    <a:pt x="1" y="188"/>
                    <a:pt x="98" y="188"/>
                  </a:cubicBezTo>
                  <a:cubicBezTo>
                    <a:pt x="99" y="188"/>
                    <a:pt x="101" y="188"/>
                    <a:pt x="103" y="188"/>
                  </a:cubicBezTo>
                  <a:lnTo>
                    <a:pt x="698" y="154"/>
                  </a:lnTo>
                  <a:cubicBezTo>
                    <a:pt x="793" y="148"/>
                    <a:pt x="795" y="1"/>
                    <a:pt x="7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3" name="Google Shape;5313;p51"/>
            <p:cNvSpPr/>
            <p:nvPr/>
          </p:nvSpPr>
          <p:spPr>
            <a:xfrm>
              <a:off x="1870400" y="2508425"/>
              <a:ext cx="24275" cy="9550"/>
            </a:xfrm>
            <a:custGeom>
              <a:avLst/>
              <a:gdLst/>
              <a:ahLst/>
              <a:cxnLst/>
              <a:rect l="l" t="t" r="r" b="b"/>
              <a:pathLst>
                <a:path w="971" h="382" extrusionOk="0">
                  <a:moveTo>
                    <a:pt x="867" y="0"/>
                  </a:moveTo>
                  <a:cubicBezTo>
                    <a:pt x="859" y="0"/>
                    <a:pt x="851" y="2"/>
                    <a:pt x="843" y="4"/>
                  </a:cubicBezTo>
                  <a:lnTo>
                    <a:pt x="89" y="225"/>
                  </a:lnTo>
                  <a:cubicBezTo>
                    <a:pt x="0" y="251"/>
                    <a:pt x="31" y="382"/>
                    <a:pt x="111" y="382"/>
                  </a:cubicBezTo>
                  <a:cubicBezTo>
                    <a:pt x="118" y="382"/>
                    <a:pt x="126" y="381"/>
                    <a:pt x="134" y="378"/>
                  </a:cubicBezTo>
                  <a:lnTo>
                    <a:pt x="883" y="157"/>
                  </a:lnTo>
                  <a:cubicBezTo>
                    <a:pt x="971" y="126"/>
                    <a:pt x="945" y="0"/>
                    <a:pt x="867" y="0"/>
                  </a:cubicBezTo>
                  <a:close/>
                </a:path>
              </a:pathLst>
            </a:custGeom>
            <a:solidFill>
              <a:srgbClr val="5A5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4" name="Google Shape;5314;p51"/>
            <p:cNvSpPr/>
            <p:nvPr/>
          </p:nvSpPr>
          <p:spPr>
            <a:xfrm>
              <a:off x="1697425" y="2535775"/>
              <a:ext cx="26850" cy="13800"/>
            </a:xfrm>
            <a:custGeom>
              <a:avLst/>
              <a:gdLst/>
              <a:ahLst/>
              <a:cxnLst/>
              <a:rect l="l" t="t" r="r" b="b"/>
              <a:pathLst>
                <a:path w="1074" h="552" extrusionOk="0">
                  <a:moveTo>
                    <a:pt x="103" y="0"/>
                  </a:moveTo>
                  <a:cubicBezTo>
                    <a:pt x="42" y="0"/>
                    <a:pt x="1" y="101"/>
                    <a:pt x="71" y="152"/>
                  </a:cubicBezTo>
                  <a:cubicBezTo>
                    <a:pt x="326" y="339"/>
                    <a:pt x="627" y="475"/>
                    <a:pt x="939" y="549"/>
                  </a:cubicBezTo>
                  <a:cubicBezTo>
                    <a:pt x="946" y="551"/>
                    <a:pt x="952" y="551"/>
                    <a:pt x="959" y="551"/>
                  </a:cubicBezTo>
                  <a:cubicBezTo>
                    <a:pt x="1045" y="551"/>
                    <a:pt x="1074" y="417"/>
                    <a:pt x="984" y="396"/>
                  </a:cubicBezTo>
                  <a:cubicBezTo>
                    <a:pt x="683" y="328"/>
                    <a:pt x="394" y="198"/>
                    <a:pt x="144" y="16"/>
                  </a:cubicBezTo>
                  <a:cubicBezTo>
                    <a:pt x="130" y="5"/>
                    <a:pt x="116" y="0"/>
                    <a:pt x="1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5" name="Google Shape;5315;p51"/>
            <p:cNvSpPr/>
            <p:nvPr/>
          </p:nvSpPr>
          <p:spPr>
            <a:xfrm>
              <a:off x="1736400" y="2540275"/>
              <a:ext cx="30300" cy="10425"/>
            </a:xfrm>
            <a:custGeom>
              <a:avLst/>
              <a:gdLst/>
              <a:ahLst/>
              <a:cxnLst/>
              <a:rect l="l" t="t" r="r" b="b"/>
              <a:pathLst>
                <a:path w="1212" h="417" extrusionOk="0">
                  <a:moveTo>
                    <a:pt x="116" y="1"/>
                  </a:moveTo>
                  <a:cubicBezTo>
                    <a:pt x="46" y="1"/>
                    <a:pt x="0" y="105"/>
                    <a:pt x="77" y="148"/>
                  </a:cubicBezTo>
                  <a:cubicBezTo>
                    <a:pt x="359" y="326"/>
                    <a:pt x="689" y="417"/>
                    <a:pt x="1023" y="417"/>
                  </a:cubicBezTo>
                  <a:cubicBezTo>
                    <a:pt x="1052" y="417"/>
                    <a:pt x="1081" y="416"/>
                    <a:pt x="1110" y="415"/>
                  </a:cubicBezTo>
                  <a:cubicBezTo>
                    <a:pt x="1210" y="409"/>
                    <a:pt x="1212" y="256"/>
                    <a:pt x="1115" y="256"/>
                  </a:cubicBezTo>
                  <a:cubicBezTo>
                    <a:pt x="1113" y="256"/>
                    <a:pt x="1111" y="256"/>
                    <a:pt x="1110" y="256"/>
                  </a:cubicBezTo>
                  <a:cubicBezTo>
                    <a:pt x="1074" y="258"/>
                    <a:pt x="1039" y="259"/>
                    <a:pt x="1003" y="259"/>
                  </a:cubicBezTo>
                  <a:cubicBezTo>
                    <a:pt x="705" y="259"/>
                    <a:pt x="410" y="174"/>
                    <a:pt x="157" y="12"/>
                  </a:cubicBezTo>
                  <a:cubicBezTo>
                    <a:pt x="143" y="4"/>
                    <a:pt x="129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6" name="Google Shape;5316;p51"/>
            <p:cNvSpPr/>
            <p:nvPr/>
          </p:nvSpPr>
          <p:spPr>
            <a:xfrm>
              <a:off x="1787100" y="2544100"/>
              <a:ext cx="24975" cy="4200"/>
            </a:xfrm>
            <a:custGeom>
              <a:avLst/>
              <a:gdLst/>
              <a:ahLst/>
              <a:cxnLst/>
              <a:rect l="l" t="t" r="r" b="b"/>
              <a:pathLst>
                <a:path w="999" h="168" extrusionOk="0">
                  <a:moveTo>
                    <a:pt x="902" y="1"/>
                  </a:moveTo>
                  <a:cubicBezTo>
                    <a:pt x="900" y="1"/>
                    <a:pt x="898" y="1"/>
                    <a:pt x="897" y="1"/>
                  </a:cubicBezTo>
                  <a:cubicBezTo>
                    <a:pt x="766" y="6"/>
                    <a:pt x="634" y="9"/>
                    <a:pt x="502" y="9"/>
                  </a:cubicBezTo>
                  <a:cubicBezTo>
                    <a:pt x="369" y="9"/>
                    <a:pt x="236" y="6"/>
                    <a:pt x="103" y="1"/>
                  </a:cubicBezTo>
                  <a:cubicBezTo>
                    <a:pt x="0" y="1"/>
                    <a:pt x="0" y="154"/>
                    <a:pt x="103" y="159"/>
                  </a:cubicBezTo>
                  <a:cubicBezTo>
                    <a:pt x="222" y="165"/>
                    <a:pt x="342" y="167"/>
                    <a:pt x="462" y="167"/>
                  </a:cubicBezTo>
                  <a:cubicBezTo>
                    <a:pt x="608" y="167"/>
                    <a:pt x="753" y="163"/>
                    <a:pt x="897" y="154"/>
                  </a:cubicBezTo>
                  <a:cubicBezTo>
                    <a:pt x="997" y="148"/>
                    <a:pt x="999" y="1"/>
                    <a:pt x="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7" name="Google Shape;5317;p51"/>
            <p:cNvSpPr/>
            <p:nvPr/>
          </p:nvSpPr>
          <p:spPr>
            <a:xfrm>
              <a:off x="1819000" y="2539400"/>
              <a:ext cx="24725" cy="7450"/>
            </a:xfrm>
            <a:custGeom>
              <a:avLst/>
              <a:gdLst/>
              <a:ahLst/>
              <a:cxnLst/>
              <a:rect l="l" t="t" r="r" b="b"/>
              <a:pathLst>
                <a:path w="989" h="298" extrusionOk="0">
                  <a:moveTo>
                    <a:pt x="867" y="0"/>
                  </a:moveTo>
                  <a:cubicBezTo>
                    <a:pt x="862" y="0"/>
                    <a:pt x="857" y="1"/>
                    <a:pt x="851" y="1"/>
                  </a:cubicBezTo>
                  <a:lnTo>
                    <a:pt x="91" y="143"/>
                  </a:lnTo>
                  <a:cubicBezTo>
                    <a:pt x="0" y="159"/>
                    <a:pt x="31" y="298"/>
                    <a:pt x="121" y="298"/>
                  </a:cubicBezTo>
                  <a:cubicBezTo>
                    <a:pt x="126" y="298"/>
                    <a:pt x="131" y="297"/>
                    <a:pt x="137" y="296"/>
                  </a:cubicBezTo>
                  <a:lnTo>
                    <a:pt x="897" y="155"/>
                  </a:lnTo>
                  <a:cubicBezTo>
                    <a:pt x="988" y="139"/>
                    <a:pt x="957" y="0"/>
                    <a:pt x="8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8" name="Google Shape;5318;p51"/>
            <p:cNvSpPr/>
            <p:nvPr/>
          </p:nvSpPr>
          <p:spPr>
            <a:xfrm>
              <a:off x="1852475" y="2534900"/>
              <a:ext cx="19075" cy="6675"/>
            </a:xfrm>
            <a:custGeom>
              <a:avLst/>
              <a:gdLst/>
              <a:ahLst/>
              <a:cxnLst/>
              <a:rect l="l" t="t" r="r" b="b"/>
              <a:pathLst>
                <a:path w="763" h="267" extrusionOk="0">
                  <a:moveTo>
                    <a:pt x="662" y="1"/>
                  </a:moveTo>
                  <a:cubicBezTo>
                    <a:pt x="654" y="1"/>
                    <a:pt x="645" y="2"/>
                    <a:pt x="636" y="6"/>
                  </a:cubicBezTo>
                  <a:cubicBezTo>
                    <a:pt x="465" y="74"/>
                    <a:pt x="284" y="113"/>
                    <a:pt x="97" y="113"/>
                  </a:cubicBezTo>
                  <a:cubicBezTo>
                    <a:pt x="0" y="119"/>
                    <a:pt x="0" y="261"/>
                    <a:pt x="97" y="267"/>
                  </a:cubicBezTo>
                  <a:cubicBezTo>
                    <a:pt x="295" y="267"/>
                    <a:pt x="494" y="233"/>
                    <a:pt x="681" y="159"/>
                  </a:cubicBezTo>
                  <a:cubicBezTo>
                    <a:pt x="763" y="128"/>
                    <a:pt x="739" y="1"/>
                    <a:pt x="6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9" name="Google Shape;5319;p51"/>
            <p:cNvSpPr/>
            <p:nvPr/>
          </p:nvSpPr>
          <p:spPr>
            <a:xfrm>
              <a:off x="1885075" y="2526750"/>
              <a:ext cx="26550" cy="10050"/>
            </a:xfrm>
            <a:custGeom>
              <a:avLst/>
              <a:gdLst/>
              <a:ahLst/>
              <a:cxnLst/>
              <a:rect l="l" t="t" r="r" b="b"/>
              <a:pathLst>
                <a:path w="1062" h="402" extrusionOk="0">
                  <a:moveTo>
                    <a:pt x="937" y="1"/>
                  </a:moveTo>
                  <a:cubicBezTo>
                    <a:pt x="926" y="1"/>
                    <a:pt x="914" y="3"/>
                    <a:pt x="903" y="8"/>
                  </a:cubicBezTo>
                  <a:cubicBezTo>
                    <a:pt x="647" y="122"/>
                    <a:pt x="375" y="207"/>
                    <a:pt x="97" y="252"/>
                  </a:cubicBezTo>
                  <a:cubicBezTo>
                    <a:pt x="1" y="268"/>
                    <a:pt x="36" y="401"/>
                    <a:pt x="122" y="401"/>
                  </a:cubicBezTo>
                  <a:cubicBezTo>
                    <a:pt x="127" y="401"/>
                    <a:pt x="132" y="401"/>
                    <a:pt x="137" y="400"/>
                  </a:cubicBezTo>
                  <a:cubicBezTo>
                    <a:pt x="432" y="354"/>
                    <a:pt x="716" y="264"/>
                    <a:pt x="982" y="144"/>
                  </a:cubicBezTo>
                  <a:cubicBezTo>
                    <a:pt x="1061" y="105"/>
                    <a:pt x="1011" y="1"/>
                    <a:pt x="9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0" name="Google Shape;5320;p51"/>
            <p:cNvSpPr/>
            <p:nvPr/>
          </p:nvSpPr>
          <p:spPr>
            <a:xfrm>
              <a:off x="1653961" y="2548829"/>
              <a:ext cx="25425" cy="18075"/>
            </a:xfrm>
            <a:custGeom>
              <a:avLst/>
              <a:gdLst/>
              <a:ahLst/>
              <a:cxnLst/>
              <a:rect l="l" t="t" r="r" b="b"/>
              <a:pathLst>
                <a:path w="1017" h="723" extrusionOk="0">
                  <a:moveTo>
                    <a:pt x="163" y="0"/>
                  </a:moveTo>
                  <a:cubicBezTo>
                    <a:pt x="132" y="0"/>
                    <a:pt x="102" y="17"/>
                    <a:pt x="91" y="58"/>
                  </a:cubicBezTo>
                  <a:cubicBezTo>
                    <a:pt x="0" y="404"/>
                    <a:pt x="658" y="620"/>
                    <a:pt x="896" y="716"/>
                  </a:cubicBezTo>
                  <a:cubicBezTo>
                    <a:pt x="907" y="721"/>
                    <a:pt x="916" y="723"/>
                    <a:pt x="925" y="723"/>
                  </a:cubicBezTo>
                  <a:cubicBezTo>
                    <a:pt x="994" y="723"/>
                    <a:pt x="1017" y="599"/>
                    <a:pt x="936" y="569"/>
                  </a:cubicBezTo>
                  <a:cubicBezTo>
                    <a:pt x="823" y="517"/>
                    <a:pt x="193" y="279"/>
                    <a:pt x="238" y="98"/>
                  </a:cubicBezTo>
                  <a:cubicBezTo>
                    <a:pt x="256" y="40"/>
                    <a:pt x="209" y="0"/>
                    <a:pt x="1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1" name="Google Shape;5321;p51"/>
            <p:cNvSpPr/>
            <p:nvPr/>
          </p:nvSpPr>
          <p:spPr>
            <a:xfrm>
              <a:off x="1692675" y="2563725"/>
              <a:ext cx="22250" cy="9825"/>
            </a:xfrm>
            <a:custGeom>
              <a:avLst/>
              <a:gdLst/>
              <a:ahLst/>
              <a:cxnLst/>
              <a:rect l="l" t="t" r="r" b="b"/>
              <a:pathLst>
                <a:path w="890" h="393" extrusionOk="0">
                  <a:moveTo>
                    <a:pt x="118" y="1"/>
                  </a:moveTo>
                  <a:cubicBezTo>
                    <a:pt x="49" y="1"/>
                    <a:pt x="0" y="107"/>
                    <a:pt x="74" y="146"/>
                  </a:cubicBezTo>
                  <a:lnTo>
                    <a:pt x="79" y="146"/>
                  </a:lnTo>
                  <a:cubicBezTo>
                    <a:pt x="295" y="259"/>
                    <a:pt x="516" y="339"/>
                    <a:pt x="754" y="390"/>
                  </a:cubicBezTo>
                  <a:cubicBezTo>
                    <a:pt x="761" y="391"/>
                    <a:pt x="767" y="392"/>
                    <a:pt x="773" y="392"/>
                  </a:cubicBezTo>
                  <a:cubicBezTo>
                    <a:pt x="856" y="392"/>
                    <a:pt x="889" y="258"/>
                    <a:pt x="794" y="237"/>
                  </a:cubicBezTo>
                  <a:cubicBezTo>
                    <a:pt x="573" y="191"/>
                    <a:pt x="357" y="118"/>
                    <a:pt x="153" y="10"/>
                  </a:cubicBezTo>
                  <a:cubicBezTo>
                    <a:pt x="141" y="3"/>
                    <a:pt x="129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2" name="Google Shape;5322;p51"/>
            <p:cNvSpPr/>
            <p:nvPr/>
          </p:nvSpPr>
          <p:spPr>
            <a:xfrm>
              <a:off x="1744125" y="2571175"/>
              <a:ext cx="23850" cy="4725"/>
            </a:xfrm>
            <a:custGeom>
              <a:avLst/>
              <a:gdLst/>
              <a:ahLst/>
              <a:cxnLst/>
              <a:rect l="l" t="t" r="r" b="b"/>
              <a:pathLst>
                <a:path w="954" h="189" extrusionOk="0">
                  <a:moveTo>
                    <a:pt x="98" y="1"/>
                  </a:moveTo>
                  <a:cubicBezTo>
                    <a:pt x="1" y="1"/>
                    <a:pt x="3" y="154"/>
                    <a:pt x="103" y="154"/>
                  </a:cubicBezTo>
                  <a:lnTo>
                    <a:pt x="852" y="188"/>
                  </a:lnTo>
                  <a:cubicBezTo>
                    <a:pt x="853" y="188"/>
                    <a:pt x="855" y="188"/>
                    <a:pt x="857" y="188"/>
                  </a:cubicBezTo>
                  <a:cubicBezTo>
                    <a:pt x="954" y="188"/>
                    <a:pt x="952" y="35"/>
                    <a:pt x="852" y="29"/>
                  </a:cubicBezTo>
                  <a:lnTo>
                    <a:pt x="103" y="1"/>
                  </a:lnTo>
                  <a:cubicBezTo>
                    <a:pt x="101" y="1"/>
                    <a:pt x="99" y="1"/>
                    <a:pt x="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3" name="Google Shape;5323;p51"/>
            <p:cNvSpPr/>
            <p:nvPr/>
          </p:nvSpPr>
          <p:spPr>
            <a:xfrm>
              <a:off x="1792200" y="2571175"/>
              <a:ext cx="22575" cy="4725"/>
            </a:xfrm>
            <a:custGeom>
              <a:avLst/>
              <a:gdLst/>
              <a:ahLst/>
              <a:cxnLst/>
              <a:rect l="l" t="t" r="r" b="b"/>
              <a:pathLst>
                <a:path w="903" h="189" extrusionOk="0">
                  <a:moveTo>
                    <a:pt x="97" y="1"/>
                  </a:moveTo>
                  <a:cubicBezTo>
                    <a:pt x="1" y="1"/>
                    <a:pt x="2" y="154"/>
                    <a:pt x="103" y="154"/>
                  </a:cubicBezTo>
                  <a:lnTo>
                    <a:pt x="800" y="188"/>
                  </a:lnTo>
                  <a:cubicBezTo>
                    <a:pt x="802" y="188"/>
                    <a:pt x="804" y="188"/>
                    <a:pt x="806" y="188"/>
                  </a:cubicBezTo>
                  <a:cubicBezTo>
                    <a:pt x="902" y="188"/>
                    <a:pt x="901" y="35"/>
                    <a:pt x="800" y="29"/>
                  </a:cubicBezTo>
                  <a:lnTo>
                    <a:pt x="103" y="1"/>
                  </a:lnTo>
                  <a:cubicBezTo>
                    <a:pt x="101" y="1"/>
                    <a:pt x="99" y="1"/>
                    <a:pt x="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4" name="Google Shape;5324;p51"/>
            <p:cNvSpPr/>
            <p:nvPr/>
          </p:nvSpPr>
          <p:spPr>
            <a:xfrm>
              <a:off x="1848350" y="2570475"/>
              <a:ext cx="16325" cy="5150"/>
            </a:xfrm>
            <a:custGeom>
              <a:avLst/>
              <a:gdLst/>
              <a:ahLst/>
              <a:cxnLst/>
              <a:rect l="l" t="t" r="r" b="b"/>
              <a:pathLst>
                <a:path w="653" h="206" extrusionOk="0">
                  <a:moveTo>
                    <a:pt x="566" y="0"/>
                  </a:moveTo>
                  <a:cubicBezTo>
                    <a:pt x="563" y="0"/>
                    <a:pt x="560" y="0"/>
                    <a:pt x="557" y="1"/>
                  </a:cubicBezTo>
                  <a:lnTo>
                    <a:pt x="103" y="46"/>
                  </a:lnTo>
                  <a:cubicBezTo>
                    <a:pt x="4" y="57"/>
                    <a:pt x="1" y="205"/>
                    <a:pt x="93" y="205"/>
                  </a:cubicBezTo>
                  <a:cubicBezTo>
                    <a:pt x="96" y="205"/>
                    <a:pt x="99" y="205"/>
                    <a:pt x="103" y="205"/>
                  </a:cubicBezTo>
                  <a:lnTo>
                    <a:pt x="557" y="154"/>
                  </a:lnTo>
                  <a:cubicBezTo>
                    <a:pt x="650" y="148"/>
                    <a:pt x="653" y="0"/>
                    <a:pt x="5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5" name="Google Shape;5325;p51"/>
            <p:cNvSpPr/>
            <p:nvPr/>
          </p:nvSpPr>
          <p:spPr>
            <a:xfrm>
              <a:off x="1887050" y="2559950"/>
              <a:ext cx="15500" cy="5900"/>
            </a:xfrm>
            <a:custGeom>
              <a:avLst/>
              <a:gdLst/>
              <a:ahLst/>
              <a:cxnLst/>
              <a:rect l="l" t="t" r="r" b="b"/>
              <a:pathLst>
                <a:path w="620" h="236" extrusionOk="0">
                  <a:moveTo>
                    <a:pt x="499" y="1"/>
                  </a:moveTo>
                  <a:cubicBezTo>
                    <a:pt x="494" y="1"/>
                    <a:pt x="489" y="1"/>
                    <a:pt x="483" y="2"/>
                  </a:cubicBezTo>
                  <a:lnTo>
                    <a:pt x="92" y="81"/>
                  </a:lnTo>
                  <a:cubicBezTo>
                    <a:pt x="1" y="103"/>
                    <a:pt x="31" y="236"/>
                    <a:pt x="121" y="236"/>
                  </a:cubicBezTo>
                  <a:cubicBezTo>
                    <a:pt x="126" y="236"/>
                    <a:pt x="132" y="235"/>
                    <a:pt x="137" y="234"/>
                  </a:cubicBezTo>
                  <a:lnTo>
                    <a:pt x="529" y="155"/>
                  </a:lnTo>
                  <a:cubicBezTo>
                    <a:pt x="620" y="134"/>
                    <a:pt x="589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6" name="Google Shape;5326;p51"/>
            <p:cNvSpPr/>
            <p:nvPr/>
          </p:nvSpPr>
          <p:spPr>
            <a:xfrm>
              <a:off x="1909975" y="2549400"/>
              <a:ext cx="26400" cy="10875"/>
            </a:xfrm>
            <a:custGeom>
              <a:avLst/>
              <a:gdLst/>
              <a:ahLst/>
              <a:cxnLst/>
              <a:rect l="l" t="t" r="r" b="b"/>
              <a:pathLst>
                <a:path w="1056" h="435" extrusionOk="0">
                  <a:moveTo>
                    <a:pt x="951" y="1"/>
                  </a:moveTo>
                  <a:cubicBezTo>
                    <a:pt x="944" y="1"/>
                    <a:pt x="936" y="2"/>
                    <a:pt x="928" y="4"/>
                  </a:cubicBezTo>
                  <a:lnTo>
                    <a:pt x="83" y="276"/>
                  </a:lnTo>
                  <a:cubicBezTo>
                    <a:pt x="1" y="307"/>
                    <a:pt x="25" y="435"/>
                    <a:pt x="101" y="435"/>
                  </a:cubicBezTo>
                  <a:cubicBezTo>
                    <a:pt x="109" y="435"/>
                    <a:pt x="118" y="433"/>
                    <a:pt x="128" y="430"/>
                  </a:cubicBezTo>
                  <a:lnTo>
                    <a:pt x="967" y="157"/>
                  </a:lnTo>
                  <a:cubicBezTo>
                    <a:pt x="1055" y="126"/>
                    <a:pt x="1030" y="1"/>
                    <a:pt x="9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7" name="Google Shape;5327;p51"/>
            <p:cNvSpPr/>
            <p:nvPr/>
          </p:nvSpPr>
          <p:spPr>
            <a:xfrm>
              <a:off x="1638001" y="2574476"/>
              <a:ext cx="39199" cy="13799"/>
            </a:xfrm>
            <a:custGeom>
              <a:avLst/>
              <a:gdLst/>
              <a:ahLst/>
              <a:cxnLst/>
              <a:rect l="l" t="t" r="r" b="b"/>
              <a:pathLst>
                <a:path w="1979" h="742" extrusionOk="0">
                  <a:moveTo>
                    <a:pt x="131" y="1"/>
                  </a:moveTo>
                  <a:cubicBezTo>
                    <a:pt x="55" y="1"/>
                    <a:pt x="1" y="109"/>
                    <a:pt x="85" y="144"/>
                  </a:cubicBezTo>
                  <a:cubicBezTo>
                    <a:pt x="652" y="388"/>
                    <a:pt x="1237" y="587"/>
                    <a:pt x="1843" y="740"/>
                  </a:cubicBezTo>
                  <a:cubicBezTo>
                    <a:pt x="1850" y="741"/>
                    <a:pt x="1856" y="742"/>
                    <a:pt x="1863" y="742"/>
                  </a:cubicBezTo>
                  <a:cubicBezTo>
                    <a:pt x="1945" y="742"/>
                    <a:pt x="1978" y="608"/>
                    <a:pt x="1883" y="587"/>
                  </a:cubicBezTo>
                  <a:cubicBezTo>
                    <a:pt x="1293" y="439"/>
                    <a:pt x="720" y="246"/>
                    <a:pt x="165" y="8"/>
                  </a:cubicBezTo>
                  <a:cubicBezTo>
                    <a:pt x="153" y="3"/>
                    <a:pt x="142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8" name="Google Shape;5328;p51"/>
            <p:cNvSpPr/>
            <p:nvPr/>
          </p:nvSpPr>
          <p:spPr>
            <a:xfrm>
              <a:off x="1686200" y="2583850"/>
              <a:ext cx="21800" cy="6800"/>
            </a:xfrm>
            <a:custGeom>
              <a:avLst/>
              <a:gdLst/>
              <a:ahLst/>
              <a:cxnLst/>
              <a:rect l="l" t="t" r="r" b="b"/>
              <a:pathLst>
                <a:path w="872" h="272" extrusionOk="0">
                  <a:moveTo>
                    <a:pt x="105" y="1"/>
                  </a:moveTo>
                  <a:cubicBezTo>
                    <a:pt x="26" y="1"/>
                    <a:pt x="1" y="127"/>
                    <a:pt x="89" y="158"/>
                  </a:cubicBezTo>
                  <a:cubicBezTo>
                    <a:pt x="310" y="226"/>
                    <a:pt x="537" y="265"/>
                    <a:pt x="769" y="271"/>
                  </a:cubicBezTo>
                  <a:cubicBezTo>
                    <a:pt x="871" y="271"/>
                    <a:pt x="866" y="118"/>
                    <a:pt x="769" y="118"/>
                  </a:cubicBezTo>
                  <a:cubicBezTo>
                    <a:pt x="548" y="107"/>
                    <a:pt x="338" y="73"/>
                    <a:pt x="128" y="5"/>
                  </a:cubicBezTo>
                  <a:cubicBezTo>
                    <a:pt x="120" y="2"/>
                    <a:pt x="112" y="1"/>
                    <a:pt x="1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9" name="Google Shape;5329;p51"/>
            <p:cNvSpPr/>
            <p:nvPr/>
          </p:nvSpPr>
          <p:spPr>
            <a:xfrm>
              <a:off x="1716525" y="2590975"/>
              <a:ext cx="38825" cy="6425"/>
            </a:xfrm>
            <a:custGeom>
              <a:avLst/>
              <a:gdLst/>
              <a:ahLst/>
              <a:cxnLst/>
              <a:rect l="l" t="t" r="r" b="b"/>
              <a:pathLst>
                <a:path w="1553" h="257" extrusionOk="0">
                  <a:moveTo>
                    <a:pt x="116" y="1"/>
                  </a:moveTo>
                  <a:cubicBezTo>
                    <a:pt x="33" y="1"/>
                    <a:pt x="0" y="135"/>
                    <a:pt x="95" y="156"/>
                  </a:cubicBezTo>
                  <a:cubicBezTo>
                    <a:pt x="435" y="222"/>
                    <a:pt x="785" y="257"/>
                    <a:pt x="1134" y="257"/>
                  </a:cubicBezTo>
                  <a:cubicBezTo>
                    <a:pt x="1240" y="257"/>
                    <a:pt x="1345" y="254"/>
                    <a:pt x="1451" y="247"/>
                  </a:cubicBezTo>
                  <a:cubicBezTo>
                    <a:pt x="1551" y="241"/>
                    <a:pt x="1553" y="88"/>
                    <a:pt x="1456" y="88"/>
                  </a:cubicBezTo>
                  <a:cubicBezTo>
                    <a:pt x="1454" y="88"/>
                    <a:pt x="1453" y="88"/>
                    <a:pt x="1451" y="88"/>
                  </a:cubicBezTo>
                  <a:cubicBezTo>
                    <a:pt x="1340" y="95"/>
                    <a:pt x="1230" y="99"/>
                    <a:pt x="1119" y="99"/>
                  </a:cubicBezTo>
                  <a:cubicBezTo>
                    <a:pt x="788" y="99"/>
                    <a:pt x="458" y="67"/>
                    <a:pt x="135" y="3"/>
                  </a:cubicBezTo>
                  <a:cubicBezTo>
                    <a:pt x="128" y="2"/>
                    <a:pt x="122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0" name="Google Shape;5330;p51"/>
            <p:cNvSpPr/>
            <p:nvPr/>
          </p:nvSpPr>
          <p:spPr>
            <a:xfrm>
              <a:off x="1775475" y="2596275"/>
              <a:ext cx="31350" cy="6300"/>
            </a:xfrm>
            <a:custGeom>
              <a:avLst/>
              <a:gdLst/>
              <a:ahLst/>
              <a:cxnLst/>
              <a:rect l="l" t="t" r="r" b="b"/>
              <a:pathLst>
                <a:path w="1254" h="252" extrusionOk="0">
                  <a:moveTo>
                    <a:pt x="1162" y="0"/>
                  </a:moveTo>
                  <a:cubicBezTo>
                    <a:pt x="1159" y="0"/>
                    <a:pt x="1155" y="1"/>
                    <a:pt x="1152" y="1"/>
                  </a:cubicBezTo>
                  <a:lnTo>
                    <a:pt x="97" y="97"/>
                  </a:lnTo>
                  <a:cubicBezTo>
                    <a:pt x="4" y="103"/>
                    <a:pt x="0" y="251"/>
                    <a:pt x="87" y="251"/>
                  </a:cubicBezTo>
                  <a:cubicBezTo>
                    <a:pt x="90" y="251"/>
                    <a:pt x="93" y="251"/>
                    <a:pt x="97" y="251"/>
                  </a:cubicBezTo>
                  <a:lnTo>
                    <a:pt x="1152" y="160"/>
                  </a:lnTo>
                  <a:cubicBezTo>
                    <a:pt x="1250" y="149"/>
                    <a:pt x="1254" y="0"/>
                    <a:pt x="11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5331;p51"/>
            <p:cNvSpPr/>
            <p:nvPr/>
          </p:nvSpPr>
          <p:spPr>
            <a:xfrm>
              <a:off x="1813475" y="2589750"/>
              <a:ext cx="38225" cy="5850"/>
            </a:xfrm>
            <a:custGeom>
              <a:avLst/>
              <a:gdLst/>
              <a:ahLst/>
              <a:cxnLst/>
              <a:rect l="l" t="t" r="r" b="b"/>
              <a:pathLst>
                <a:path w="1529" h="234" extrusionOk="0">
                  <a:moveTo>
                    <a:pt x="1400" y="0"/>
                  </a:moveTo>
                  <a:cubicBezTo>
                    <a:pt x="1397" y="0"/>
                    <a:pt x="1394" y="1"/>
                    <a:pt x="1390" y="1"/>
                  </a:cubicBezTo>
                  <a:cubicBezTo>
                    <a:pt x="1046" y="51"/>
                    <a:pt x="699" y="80"/>
                    <a:pt x="351" y="80"/>
                  </a:cubicBezTo>
                  <a:cubicBezTo>
                    <a:pt x="268" y="80"/>
                    <a:pt x="185" y="78"/>
                    <a:pt x="103" y="75"/>
                  </a:cubicBezTo>
                  <a:cubicBezTo>
                    <a:pt x="101" y="75"/>
                    <a:pt x="99" y="75"/>
                    <a:pt x="97" y="75"/>
                  </a:cubicBezTo>
                  <a:cubicBezTo>
                    <a:pt x="0" y="75"/>
                    <a:pt x="2" y="228"/>
                    <a:pt x="103" y="234"/>
                  </a:cubicBezTo>
                  <a:lnTo>
                    <a:pt x="103" y="228"/>
                  </a:lnTo>
                  <a:cubicBezTo>
                    <a:pt x="175" y="230"/>
                    <a:pt x="248" y="231"/>
                    <a:pt x="321" y="231"/>
                  </a:cubicBezTo>
                  <a:cubicBezTo>
                    <a:pt x="692" y="231"/>
                    <a:pt x="1065" y="206"/>
                    <a:pt x="1430" y="154"/>
                  </a:cubicBezTo>
                  <a:cubicBezTo>
                    <a:pt x="1528" y="143"/>
                    <a:pt x="1490" y="0"/>
                    <a:pt x="14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2" name="Google Shape;5332;p51"/>
            <p:cNvSpPr/>
            <p:nvPr/>
          </p:nvSpPr>
          <p:spPr>
            <a:xfrm>
              <a:off x="1863100" y="2586725"/>
              <a:ext cx="33475" cy="6575"/>
            </a:xfrm>
            <a:custGeom>
              <a:avLst/>
              <a:gdLst/>
              <a:ahLst/>
              <a:cxnLst/>
              <a:rect l="l" t="t" r="r" b="b"/>
              <a:pathLst>
                <a:path w="1339" h="263" extrusionOk="0">
                  <a:moveTo>
                    <a:pt x="1228" y="1"/>
                  </a:moveTo>
                  <a:cubicBezTo>
                    <a:pt x="1222" y="1"/>
                    <a:pt x="1215" y="1"/>
                    <a:pt x="1209" y="3"/>
                  </a:cubicBezTo>
                  <a:cubicBezTo>
                    <a:pt x="930" y="68"/>
                    <a:pt x="648" y="104"/>
                    <a:pt x="363" y="104"/>
                  </a:cubicBezTo>
                  <a:cubicBezTo>
                    <a:pt x="276" y="104"/>
                    <a:pt x="190" y="100"/>
                    <a:pt x="103" y="94"/>
                  </a:cubicBezTo>
                  <a:cubicBezTo>
                    <a:pt x="101" y="94"/>
                    <a:pt x="99" y="94"/>
                    <a:pt x="98" y="94"/>
                  </a:cubicBezTo>
                  <a:cubicBezTo>
                    <a:pt x="1" y="94"/>
                    <a:pt x="8" y="247"/>
                    <a:pt x="103" y="253"/>
                  </a:cubicBezTo>
                  <a:cubicBezTo>
                    <a:pt x="191" y="259"/>
                    <a:pt x="280" y="262"/>
                    <a:pt x="368" y="262"/>
                  </a:cubicBezTo>
                  <a:cubicBezTo>
                    <a:pt x="665" y="262"/>
                    <a:pt x="960" y="226"/>
                    <a:pt x="1249" y="156"/>
                  </a:cubicBezTo>
                  <a:cubicBezTo>
                    <a:pt x="1338" y="135"/>
                    <a:pt x="1310" y="1"/>
                    <a:pt x="12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3" name="Google Shape;5333;p51"/>
            <p:cNvSpPr/>
            <p:nvPr/>
          </p:nvSpPr>
          <p:spPr>
            <a:xfrm>
              <a:off x="1905075" y="2580200"/>
              <a:ext cx="14875" cy="8200"/>
            </a:xfrm>
            <a:custGeom>
              <a:avLst/>
              <a:gdLst/>
              <a:ahLst/>
              <a:cxnLst/>
              <a:rect l="l" t="t" r="r" b="b"/>
              <a:pathLst>
                <a:path w="595" h="328" extrusionOk="0">
                  <a:moveTo>
                    <a:pt x="490" y="1"/>
                  </a:moveTo>
                  <a:cubicBezTo>
                    <a:pt x="477" y="1"/>
                    <a:pt x="463" y="5"/>
                    <a:pt x="449" y="14"/>
                  </a:cubicBezTo>
                  <a:cubicBezTo>
                    <a:pt x="341" y="94"/>
                    <a:pt x="222" y="145"/>
                    <a:pt x="91" y="173"/>
                  </a:cubicBezTo>
                  <a:cubicBezTo>
                    <a:pt x="0" y="195"/>
                    <a:pt x="31" y="328"/>
                    <a:pt x="121" y="328"/>
                  </a:cubicBezTo>
                  <a:cubicBezTo>
                    <a:pt x="126" y="328"/>
                    <a:pt x="131" y="327"/>
                    <a:pt x="137" y="326"/>
                  </a:cubicBezTo>
                  <a:cubicBezTo>
                    <a:pt x="273" y="292"/>
                    <a:pt x="409" y="236"/>
                    <a:pt x="528" y="151"/>
                  </a:cubicBezTo>
                  <a:cubicBezTo>
                    <a:pt x="594" y="103"/>
                    <a:pt x="554" y="1"/>
                    <a:pt x="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4" name="Google Shape;5334;p51"/>
            <p:cNvSpPr/>
            <p:nvPr/>
          </p:nvSpPr>
          <p:spPr>
            <a:xfrm>
              <a:off x="1924743" y="2569800"/>
              <a:ext cx="14025" cy="6925"/>
            </a:xfrm>
            <a:custGeom>
              <a:avLst/>
              <a:gdLst/>
              <a:ahLst/>
              <a:cxnLst/>
              <a:rect l="l" t="t" r="r" b="b"/>
              <a:pathLst>
                <a:path w="561" h="277" extrusionOk="0">
                  <a:moveTo>
                    <a:pt x="461" y="0"/>
                  </a:moveTo>
                  <a:cubicBezTo>
                    <a:pt x="452" y="0"/>
                    <a:pt x="443" y="2"/>
                    <a:pt x="434" y="5"/>
                  </a:cubicBezTo>
                  <a:lnTo>
                    <a:pt x="88" y="118"/>
                  </a:lnTo>
                  <a:cubicBezTo>
                    <a:pt x="1" y="149"/>
                    <a:pt x="25" y="276"/>
                    <a:pt x="101" y="276"/>
                  </a:cubicBezTo>
                  <a:cubicBezTo>
                    <a:pt x="109" y="276"/>
                    <a:pt x="118" y="275"/>
                    <a:pt x="128" y="272"/>
                  </a:cubicBezTo>
                  <a:lnTo>
                    <a:pt x="122" y="272"/>
                  </a:lnTo>
                  <a:lnTo>
                    <a:pt x="479" y="152"/>
                  </a:lnTo>
                  <a:cubicBezTo>
                    <a:pt x="561" y="127"/>
                    <a:pt x="537" y="0"/>
                    <a:pt x="4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5" name="Google Shape;5335;p51"/>
            <p:cNvSpPr/>
            <p:nvPr/>
          </p:nvSpPr>
          <p:spPr>
            <a:xfrm>
              <a:off x="1633400" y="2588025"/>
              <a:ext cx="24475" cy="12725"/>
            </a:xfrm>
            <a:custGeom>
              <a:avLst/>
              <a:gdLst/>
              <a:ahLst/>
              <a:cxnLst/>
              <a:rect l="l" t="t" r="r" b="b"/>
              <a:pathLst>
                <a:path w="979" h="509" extrusionOk="0">
                  <a:moveTo>
                    <a:pt x="120" y="0"/>
                  </a:moveTo>
                  <a:cubicBezTo>
                    <a:pt x="55" y="0"/>
                    <a:pt x="0" y="79"/>
                    <a:pt x="59" y="132"/>
                  </a:cubicBezTo>
                  <a:lnTo>
                    <a:pt x="64" y="132"/>
                  </a:lnTo>
                  <a:cubicBezTo>
                    <a:pt x="285" y="320"/>
                    <a:pt x="552" y="450"/>
                    <a:pt x="841" y="507"/>
                  </a:cubicBezTo>
                  <a:cubicBezTo>
                    <a:pt x="847" y="508"/>
                    <a:pt x="852" y="508"/>
                    <a:pt x="857" y="508"/>
                  </a:cubicBezTo>
                  <a:cubicBezTo>
                    <a:pt x="947" y="508"/>
                    <a:pt x="978" y="370"/>
                    <a:pt x="887" y="354"/>
                  </a:cubicBezTo>
                  <a:cubicBezTo>
                    <a:pt x="620" y="308"/>
                    <a:pt x="376" y="189"/>
                    <a:pt x="172" y="19"/>
                  </a:cubicBezTo>
                  <a:cubicBezTo>
                    <a:pt x="155" y="6"/>
                    <a:pt x="137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51"/>
            <p:cNvSpPr/>
            <p:nvPr/>
          </p:nvSpPr>
          <p:spPr>
            <a:xfrm>
              <a:off x="1673500" y="2603075"/>
              <a:ext cx="25000" cy="8700"/>
            </a:xfrm>
            <a:custGeom>
              <a:avLst/>
              <a:gdLst/>
              <a:ahLst/>
              <a:cxnLst/>
              <a:rect l="l" t="t" r="r" b="b"/>
              <a:pathLst>
                <a:path w="1000" h="348" extrusionOk="0">
                  <a:moveTo>
                    <a:pt x="95" y="0"/>
                  </a:moveTo>
                  <a:cubicBezTo>
                    <a:pt x="22" y="0"/>
                    <a:pt x="1" y="125"/>
                    <a:pt x="86" y="160"/>
                  </a:cubicBezTo>
                  <a:cubicBezTo>
                    <a:pt x="347" y="262"/>
                    <a:pt x="619" y="330"/>
                    <a:pt x="903" y="347"/>
                  </a:cubicBezTo>
                  <a:cubicBezTo>
                    <a:pt x="906" y="348"/>
                    <a:pt x="910" y="348"/>
                    <a:pt x="913" y="348"/>
                  </a:cubicBezTo>
                  <a:cubicBezTo>
                    <a:pt x="999" y="348"/>
                    <a:pt x="996" y="200"/>
                    <a:pt x="903" y="194"/>
                  </a:cubicBezTo>
                  <a:cubicBezTo>
                    <a:pt x="636" y="171"/>
                    <a:pt x="375" y="109"/>
                    <a:pt x="126" y="7"/>
                  </a:cubicBezTo>
                  <a:cubicBezTo>
                    <a:pt x="115" y="2"/>
                    <a:pt x="105" y="0"/>
                    <a:pt x="9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51"/>
            <p:cNvSpPr/>
            <p:nvPr/>
          </p:nvSpPr>
          <p:spPr>
            <a:xfrm>
              <a:off x="1718600" y="2612450"/>
              <a:ext cx="39025" cy="5700"/>
            </a:xfrm>
            <a:custGeom>
              <a:avLst/>
              <a:gdLst/>
              <a:ahLst/>
              <a:cxnLst/>
              <a:rect l="l" t="t" r="r" b="b"/>
              <a:pathLst>
                <a:path w="1561" h="228" extrusionOk="0">
                  <a:moveTo>
                    <a:pt x="98" y="0"/>
                  </a:moveTo>
                  <a:cubicBezTo>
                    <a:pt x="1" y="0"/>
                    <a:pt x="3" y="154"/>
                    <a:pt x="103" y="159"/>
                  </a:cubicBezTo>
                  <a:lnTo>
                    <a:pt x="1459" y="228"/>
                  </a:lnTo>
                  <a:cubicBezTo>
                    <a:pt x="1460" y="228"/>
                    <a:pt x="1462" y="228"/>
                    <a:pt x="1464" y="228"/>
                  </a:cubicBezTo>
                  <a:cubicBezTo>
                    <a:pt x="1561" y="228"/>
                    <a:pt x="1559" y="80"/>
                    <a:pt x="1459" y="74"/>
                  </a:cubicBezTo>
                  <a:lnTo>
                    <a:pt x="103" y="1"/>
                  </a:lnTo>
                  <a:cubicBezTo>
                    <a:pt x="101" y="1"/>
                    <a:pt x="99" y="0"/>
                    <a:pt x="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51"/>
            <p:cNvSpPr/>
            <p:nvPr/>
          </p:nvSpPr>
          <p:spPr>
            <a:xfrm>
              <a:off x="1781150" y="2617425"/>
              <a:ext cx="23275" cy="4400"/>
            </a:xfrm>
            <a:custGeom>
              <a:avLst/>
              <a:gdLst/>
              <a:ahLst/>
              <a:cxnLst/>
              <a:rect l="l" t="t" r="r" b="b"/>
              <a:pathLst>
                <a:path w="931" h="176" extrusionOk="0">
                  <a:moveTo>
                    <a:pt x="108" y="0"/>
                  </a:moveTo>
                  <a:cubicBezTo>
                    <a:pt x="0" y="0"/>
                    <a:pt x="0" y="159"/>
                    <a:pt x="108" y="159"/>
                  </a:cubicBezTo>
                  <a:lnTo>
                    <a:pt x="834" y="176"/>
                  </a:lnTo>
                  <a:cubicBezTo>
                    <a:pt x="930" y="176"/>
                    <a:pt x="930" y="23"/>
                    <a:pt x="834" y="17"/>
                  </a:cubicBezTo>
                  <a:lnTo>
                    <a:pt x="1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51"/>
            <p:cNvSpPr/>
            <p:nvPr/>
          </p:nvSpPr>
          <p:spPr>
            <a:xfrm>
              <a:off x="1837875" y="2612025"/>
              <a:ext cx="29925" cy="4575"/>
            </a:xfrm>
            <a:custGeom>
              <a:avLst/>
              <a:gdLst/>
              <a:ahLst/>
              <a:cxnLst/>
              <a:rect l="l" t="t" r="r" b="b"/>
              <a:pathLst>
                <a:path w="1197" h="183" extrusionOk="0">
                  <a:moveTo>
                    <a:pt x="1089" y="1"/>
                  </a:moveTo>
                  <a:lnTo>
                    <a:pt x="108" y="23"/>
                  </a:lnTo>
                  <a:cubicBezTo>
                    <a:pt x="0" y="23"/>
                    <a:pt x="0" y="182"/>
                    <a:pt x="108" y="182"/>
                  </a:cubicBezTo>
                  <a:lnTo>
                    <a:pt x="1089" y="159"/>
                  </a:lnTo>
                  <a:cubicBezTo>
                    <a:pt x="1197" y="159"/>
                    <a:pt x="1197" y="1"/>
                    <a:pt x="10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51"/>
            <p:cNvSpPr/>
            <p:nvPr/>
          </p:nvSpPr>
          <p:spPr>
            <a:xfrm>
              <a:off x="1901550" y="2604325"/>
              <a:ext cx="18550" cy="6925"/>
            </a:xfrm>
            <a:custGeom>
              <a:avLst/>
              <a:gdLst/>
              <a:ahLst/>
              <a:cxnLst/>
              <a:rect l="l" t="t" r="r" b="b"/>
              <a:pathLst>
                <a:path w="742" h="277" extrusionOk="0">
                  <a:moveTo>
                    <a:pt x="626" y="0"/>
                  </a:moveTo>
                  <a:cubicBezTo>
                    <a:pt x="620" y="0"/>
                    <a:pt x="613" y="1"/>
                    <a:pt x="607" y="2"/>
                  </a:cubicBezTo>
                  <a:lnTo>
                    <a:pt x="91" y="121"/>
                  </a:lnTo>
                  <a:cubicBezTo>
                    <a:pt x="1" y="143"/>
                    <a:pt x="29" y="277"/>
                    <a:pt x="116" y="277"/>
                  </a:cubicBezTo>
                  <a:cubicBezTo>
                    <a:pt x="122" y="277"/>
                    <a:pt x="129" y="276"/>
                    <a:pt x="136" y="275"/>
                  </a:cubicBezTo>
                  <a:lnTo>
                    <a:pt x="646" y="155"/>
                  </a:lnTo>
                  <a:cubicBezTo>
                    <a:pt x="742" y="134"/>
                    <a:pt x="709" y="0"/>
                    <a:pt x="6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51"/>
            <p:cNvSpPr/>
            <p:nvPr/>
          </p:nvSpPr>
          <p:spPr>
            <a:xfrm>
              <a:off x="1929693" y="2589775"/>
              <a:ext cx="19875" cy="10925"/>
            </a:xfrm>
            <a:custGeom>
              <a:avLst/>
              <a:gdLst/>
              <a:ahLst/>
              <a:cxnLst/>
              <a:rect l="l" t="t" r="r" b="b"/>
              <a:pathLst>
                <a:path w="795" h="437" extrusionOk="0">
                  <a:moveTo>
                    <a:pt x="679" y="0"/>
                  </a:moveTo>
                  <a:cubicBezTo>
                    <a:pt x="666" y="0"/>
                    <a:pt x="652" y="4"/>
                    <a:pt x="639" y="11"/>
                  </a:cubicBezTo>
                  <a:lnTo>
                    <a:pt x="77" y="295"/>
                  </a:lnTo>
                  <a:cubicBezTo>
                    <a:pt x="0" y="333"/>
                    <a:pt x="45" y="437"/>
                    <a:pt x="116" y="437"/>
                  </a:cubicBezTo>
                  <a:cubicBezTo>
                    <a:pt x="129" y="437"/>
                    <a:pt x="142" y="433"/>
                    <a:pt x="156" y="425"/>
                  </a:cubicBezTo>
                  <a:lnTo>
                    <a:pt x="718" y="142"/>
                  </a:lnTo>
                  <a:cubicBezTo>
                    <a:pt x="795" y="103"/>
                    <a:pt x="750" y="0"/>
                    <a:pt x="6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51"/>
            <p:cNvSpPr/>
            <p:nvPr/>
          </p:nvSpPr>
          <p:spPr>
            <a:xfrm>
              <a:off x="1622950" y="2607175"/>
              <a:ext cx="25225" cy="13325"/>
            </a:xfrm>
            <a:custGeom>
              <a:avLst/>
              <a:gdLst/>
              <a:ahLst/>
              <a:cxnLst/>
              <a:rect l="l" t="t" r="r" b="b"/>
              <a:pathLst>
                <a:path w="1009" h="533" extrusionOk="0">
                  <a:moveTo>
                    <a:pt x="125" y="0"/>
                  </a:moveTo>
                  <a:cubicBezTo>
                    <a:pt x="51" y="0"/>
                    <a:pt x="1" y="104"/>
                    <a:pt x="80" y="144"/>
                  </a:cubicBezTo>
                  <a:lnTo>
                    <a:pt x="851" y="524"/>
                  </a:lnTo>
                  <a:cubicBezTo>
                    <a:pt x="864" y="530"/>
                    <a:pt x="876" y="533"/>
                    <a:pt x="888" y="533"/>
                  </a:cubicBezTo>
                  <a:cubicBezTo>
                    <a:pt x="961" y="533"/>
                    <a:pt x="1008" y="426"/>
                    <a:pt x="930" y="387"/>
                  </a:cubicBezTo>
                  <a:lnTo>
                    <a:pt x="159" y="7"/>
                  </a:lnTo>
                  <a:cubicBezTo>
                    <a:pt x="147" y="2"/>
                    <a:pt x="136" y="0"/>
                    <a:pt x="1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51"/>
            <p:cNvSpPr/>
            <p:nvPr/>
          </p:nvSpPr>
          <p:spPr>
            <a:xfrm>
              <a:off x="1666550" y="2618825"/>
              <a:ext cx="20625" cy="8150"/>
            </a:xfrm>
            <a:custGeom>
              <a:avLst/>
              <a:gdLst/>
              <a:ahLst/>
              <a:cxnLst/>
              <a:rect l="l" t="t" r="r" b="b"/>
              <a:pathLst>
                <a:path w="825" h="326" extrusionOk="0">
                  <a:moveTo>
                    <a:pt x="96" y="0"/>
                  </a:moveTo>
                  <a:cubicBezTo>
                    <a:pt x="22" y="0"/>
                    <a:pt x="0" y="124"/>
                    <a:pt x="81" y="160"/>
                  </a:cubicBezTo>
                  <a:cubicBezTo>
                    <a:pt x="279" y="233"/>
                    <a:pt x="483" y="290"/>
                    <a:pt x="687" y="324"/>
                  </a:cubicBezTo>
                  <a:cubicBezTo>
                    <a:pt x="693" y="325"/>
                    <a:pt x="698" y="326"/>
                    <a:pt x="704" y="326"/>
                  </a:cubicBezTo>
                  <a:cubicBezTo>
                    <a:pt x="794" y="326"/>
                    <a:pt x="824" y="193"/>
                    <a:pt x="733" y="177"/>
                  </a:cubicBezTo>
                  <a:cubicBezTo>
                    <a:pt x="523" y="143"/>
                    <a:pt x="319" y="80"/>
                    <a:pt x="126" y="7"/>
                  </a:cubicBezTo>
                  <a:cubicBezTo>
                    <a:pt x="115" y="2"/>
                    <a:pt x="105" y="0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51"/>
            <p:cNvSpPr/>
            <p:nvPr/>
          </p:nvSpPr>
          <p:spPr>
            <a:xfrm>
              <a:off x="1718400" y="2627150"/>
              <a:ext cx="19375" cy="9175"/>
            </a:xfrm>
            <a:custGeom>
              <a:avLst/>
              <a:gdLst/>
              <a:ahLst/>
              <a:cxnLst/>
              <a:rect l="l" t="t" r="r" b="b"/>
              <a:pathLst>
                <a:path w="775" h="367" extrusionOk="0">
                  <a:moveTo>
                    <a:pt x="109" y="0"/>
                  </a:moveTo>
                  <a:cubicBezTo>
                    <a:pt x="44" y="0"/>
                    <a:pt x="0" y="103"/>
                    <a:pt x="71" y="150"/>
                  </a:cubicBezTo>
                  <a:cubicBezTo>
                    <a:pt x="253" y="269"/>
                    <a:pt x="457" y="343"/>
                    <a:pt x="672" y="366"/>
                  </a:cubicBezTo>
                  <a:cubicBezTo>
                    <a:pt x="676" y="366"/>
                    <a:pt x="680" y="366"/>
                    <a:pt x="683" y="366"/>
                  </a:cubicBezTo>
                  <a:cubicBezTo>
                    <a:pt x="774" y="366"/>
                    <a:pt x="771" y="223"/>
                    <a:pt x="672" y="212"/>
                  </a:cubicBezTo>
                  <a:cubicBezTo>
                    <a:pt x="485" y="190"/>
                    <a:pt x="304" y="122"/>
                    <a:pt x="151" y="14"/>
                  </a:cubicBezTo>
                  <a:cubicBezTo>
                    <a:pt x="136" y="4"/>
                    <a:pt x="122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51"/>
            <p:cNvSpPr/>
            <p:nvPr/>
          </p:nvSpPr>
          <p:spPr>
            <a:xfrm>
              <a:off x="1767400" y="2634300"/>
              <a:ext cx="28375" cy="4550"/>
            </a:xfrm>
            <a:custGeom>
              <a:avLst/>
              <a:gdLst/>
              <a:ahLst/>
              <a:cxnLst/>
              <a:rect l="l" t="t" r="r" b="b"/>
              <a:pathLst>
                <a:path w="1135" h="182" extrusionOk="0">
                  <a:moveTo>
                    <a:pt x="96" y="0"/>
                  </a:moveTo>
                  <a:cubicBezTo>
                    <a:pt x="0" y="11"/>
                    <a:pt x="0" y="148"/>
                    <a:pt x="96" y="159"/>
                  </a:cubicBezTo>
                  <a:lnTo>
                    <a:pt x="1032" y="182"/>
                  </a:lnTo>
                  <a:cubicBezTo>
                    <a:pt x="1134" y="182"/>
                    <a:pt x="1134" y="23"/>
                    <a:pt x="1032" y="23"/>
                  </a:cubicBezTo>
                  <a:lnTo>
                    <a:pt x="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51"/>
            <p:cNvSpPr/>
            <p:nvPr/>
          </p:nvSpPr>
          <p:spPr>
            <a:xfrm>
              <a:off x="1825100" y="2637275"/>
              <a:ext cx="19175" cy="4425"/>
            </a:xfrm>
            <a:custGeom>
              <a:avLst/>
              <a:gdLst/>
              <a:ahLst/>
              <a:cxnLst/>
              <a:rect l="l" t="t" r="r" b="b"/>
              <a:pathLst>
                <a:path w="767" h="177" extrusionOk="0">
                  <a:moveTo>
                    <a:pt x="669" y="0"/>
                  </a:moveTo>
                  <a:cubicBezTo>
                    <a:pt x="668" y="0"/>
                    <a:pt x="666" y="0"/>
                    <a:pt x="664" y="0"/>
                  </a:cubicBezTo>
                  <a:lnTo>
                    <a:pt x="103" y="17"/>
                  </a:lnTo>
                  <a:cubicBezTo>
                    <a:pt x="2" y="17"/>
                    <a:pt x="1" y="176"/>
                    <a:pt x="98" y="176"/>
                  </a:cubicBezTo>
                  <a:cubicBezTo>
                    <a:pt x="99" y="176"/>
                    <a:pt x="101" y="176"/>
                    <a:pt x="103" y="176"/>
                  </a:cubicBezTo>
                  <a:lnTo>
                    <a:pt x="664" y="153"/>
                  </a:lnTo>
                  <a:cubicBezTo>
                    <a:pt x="765" y="153"/>
                    <a:pt x="766" y="0"/>
                    <a:pt x="6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51"/>
            <p:cNvSpPr/>
            <p:nvPr/>
          </p:nvSpPr>
          <p:spPr>
            <a:xfrm>
              <a:off x="1860825" y="2633150"/>
              <a:ext cx="21450" cy="4425"/>
            </a:xfrm>
            <a:custGeom>
              <a:avLst/>
              <a:gdLst/>
              <a:ahLst/>
              <a:cxnLst/>
              <a:rect l="l" t="t" r="r" b="b"/>
              <a:pathLst>
                <a:path w="858" h="177" extrusionOk="0">
                  <a:moveTo>
                    <a:pt x="761" y="1"/>
                  </a:moveTo>
                  <a:cubicBezTo>
                    <a:pt x="759" y="1"/>
                    <a:pt x="757" y="1"/>
                    <a:pt x="755" y="1"/>
                  </a:cubicBezTo>
                  <a:lnTo>
                    <a:pt x="103" y="23"/>
                  </a:lnTo>
                  <a:cubicBezTo>
                    <a:pt x="3" y="23"/>
                    <a:pt x="1" y="177"/>
                    <a:pt x="98" y="177"/>
                  </a:cubicBezTo>
                  <a:cubicBezTo>
                    <a:pt x="99" y="177"/>
                    <a:pt x="101" y="177"/>
                    <a:pt x="103" y="177"/>
                  </a:cubicBezTo>
                  <a:lnTo>
                    <a:pt x="755" y="160"/>
                  </a:lnTo>
                  <a:cubicBezTo>
                    <a:pt x="856" y="154"/>
                    <a:pt x="857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51"/>
            <p:cNvSpPr/>
            <p:nvPr/>
          </p:nvSpPr>
          <p:spPr>
            <a:xfrm>
              <a:off x="1900300" y="2620100"/>
              <a:ext cx="26825" cy="11050"/>
            </a:xfrm>
            <a:custGeom>
              <a:avLst/>
              <a:gdLst/>
              <a:ahLst/>
              <a:cxnLst/>
              <a:rect l="l" t="t" r="r" b="b"/>
              <a:pathLst>
                <a:path w="1073" h="442" extrusionOk="0">
                  <a:moveTo>
                    <a:pt x="946" y="0"/>
                  </a:moveTo>
                  <a:cubicBezTo>
                    <a:pt x="942" y="0"/>
                    <a:pt x="938" y="0"/>
                    <a:pt x="935" y="1"/>
                  </a:cubicBezTo>
                  <a:cubicBezTo>
                    <a:pt x="634" y="52"/>
                    <a:pt x="345" y="148"/>
                    <a:pt x="78" y="296"/>
                  </a:cubicBezTo>
                  <a:cubicBezTo>
                    <a:pt x="0" y="335"/>
                    <a:pt x="48" y="441"/>
                    <a:pt x="121" y="441"/>
                  </a:cubicBezTo>
                  <a:cubicBezTo>
                    <a:pt x="132" y="441"/>
                    <a:pt x="145" y="438"/>
                    <a:pt x="158" y="432"/>
                  </a:cubicBezTo>
                  <a:cubicBezTo>
                    <a:pt x="413" y="296"/>
                    <a:pt x="691" y="199"/>
                    <a:pt x="980" y="154"/>
                  </a:cubicBezTo>
                  <a:cubicBezTo>
                    <a:pt x="1073" y="138"/>
                    <a:pt x="1040" y="0"/>
                    <a:pt x="94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51"/>
            <p:cNvSpPr/>
            <p:nvPr/>
          </p:nvSpPr>
          <p:spPr>
            <a:xfrm>
              <a:off x="1932718" y="2608350"/>
              <a:ext cx="27925" cy="11825"/>
            </a:xfrm>
            <a:custGeom>
              <a:avLst/>
              <a:gdLst/>
              <a:ahLst/>
              <a:cxnLst/>
              <a:rect l="l" t="t" r="r" b="b"/>
              <a:pathLst>
                <a:path w="1117" h="473" extrusionOk="0">
                  <a:moveTo>
                    <a:pt x="1000" y="0"/>
                  </a:moveTo>
                  <a:cubicBezTo>
                    <a:pt x="988" y="0"/>
                    <a:pt x="974" y="4"/>
                    <a:pt x="960" y="11"/>
                  </a:cubicBezTo>
                  <a:cubicBezTo>
                    <a:pt x="688" y="165"/>
                    <a:pt x="398" y="267"/>
                    <a:pt x="92" y="318"/>
                  </a:cubicBezTo>
                  <a:cubicBezTo>
                    <a:pt x="1" y="334"/>
                    <a:pt x="32" y="472"/>
                    <a:pt x="117" y="472"/>
                  </a:cubicBezTo>
                  <a:cubicBezTo>
                    <a:pt x="122" y="472"/>
                    <a:pt x="127" y="472"/>
                    <a:pt x="132" y="471"/>
                  </a:cubicBezTo>
                  <a:cubicBezTo>
                    <a:pt x="449" y="414"/>
                    <a:pt x="756" y="306"/>
                    <a:pt x="1039" y="148"/>
                  </a:cubicBezTo>
                  <a:cubicBezTo>
                    <a:pt x="1116" y="104"/>
                    <a:pt x="1071" y="0"/>
                    <a:pt x="10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51"/>
            <p:cNvSpPr/>
            <p:nvPr/>
          </p:nvSpPr>
          <p:spPr>
            <a:xfrm>
              <a:off x="1616125" y="2630275"/>
              <a:ext cx="29375" cy="17750"/>
            </a:xfrm>
            <a:custGeom>
              <a:avLst/>
              <a:gdLst/>
              <a:ahLst/>
              <a:cxnLst/>
              <a:rect l="l" t="t" r="r" b="b"/>
              <a:pathLst>
                <a:path w="1175" h="710" extrusionOk="0">
                  <a:moveTo>
                    <a:pt x="109" y="0"/>
                  </a:moveTo>
                  <a:cubicBezTo>
                    <a:pt x="42" y="0"/>
                    <a:pt x="1" y="95"/>
                    <a:pt x="69" y="144"/>
                  </a:cubicBezTo>
                  <a:cubicBezTo>
                    <a:pt x="387" y="331"/>
                    <a:pt x="704" y="518"/>
                    <a:pt x="1028" y="700"/>
                  </a:cubicBezTo>
                  <a:cubicBezTo>
                    <a:pt x="1040" y="707"/>
                    <a:pt x="1053" y="710"/>
                    <a:pt x="1064" y="710"/>
                  </a:cubicBezTo>
                  <a:cubicBezTo>
                    <a:pt x="1131" y="710"/>
                    <a:pt x="1174" y="613"/>
                    <a:pt x="1107" y="570"/>
                  </a:cubicBezTo>
                  <a:lnTo>
                    <a:pt x="143" y="8"/>
                  </a:lnTo>
                  <a:cubicBezTo>
                    <a:pt x="131" y="2"/>
                    <a:pt x="119" y="0"/>
                    <a:pt x="10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51"/>
            <p:cNvSpPr/>
            <p:nvPr/>
          </p:nvSpPr>
          <p:spPr>
            <a:xfrm>
              <a:off x="1657850" y="2649050"/>
              <a:ext cx="24350" cy="8250"/>
            </a:xfrm>
            <a:custGeom>
              <a:avLst/>
              <a:gdLst/>
              <a:ahLst/>
              <a:cxnLst/>
              <a:rect l="l" t="t" r="r" b="b"/>
              <a:pathLst>
                <a:path w="974" h="330" extrusionOk="0">
                  <a:moveTo>
                    <a:pt x="116" y="0"/>
                  </a:moveTo>
                  <a:cubicBezTo>
                    <a:pt x="45" y="0"/>
                    <a:pt x="0" y="103"/>
                    <a:pt x="77" y="142"/>
                  </a:cubicBezTo>
                  <a:cubicBezTo>
                    <a:pt x="311" y="267"/>
                    <a:pt x="570" y="329"/>
                    <a:pt x="836" y="329"/>
                  </a:cubicBezTo>
                  <a:cubicBezTo>
                    <a:pt x="848" y="329"/>
                    <a:pt x="859" y="329"/>
                    <a:pt x="871" y="329"/>
                  </a:cubicBezTo>
                  <a:cubicBezTo>
                    <a:pt x="973" y="329"/>
                    <a:pt x="973" y="176"/>
                    <a:pt x="871" y="176"/>
                  </a:cubicBezTo>
                  <a:cubicBezTo>
                    <a:pt x="860" y="176"/>
                    <a:pt x="848" y="176"/>
                    <a:pt x="837" y="176"/>
                  </a:cubicBezTo>
                  <a:cubicBezTo>
                    <a:pt x="599" y="176"/>
                    <a:pt x="367" y="120"/>
                    <a:pt x="156" y="11"/>
                  </a:cubicBezTo>
                  <a:cubicBezTo>
                    <a:pt x="142" y="4"/>
                    <a:pt x="129" y="0"/>
                    <a:pt x="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2" name="Google Shape;5352;p51"/>
            <p:cNvSpPr/>
            <p:nvPr/>
          </p:nvSpPr>
          <p:spPr>
            <a:xfrm>
              <a:off x="1711100" y="2655850"/>
              <a:ext cx="19025" cy="4550"/>
            </a:xfrm>
            <a:custGeom>
              <a:avLst/>
              <a:gdLst/>
              <a:ahLst/>
              <a:cxnLst/>
              <a:rect l="l" t="t" r="r" b="b"/>
              <a:pathLst>
                <a:path w="761" h="182" extrusionOk="0">
                  <a:moveTo>
                    <a:pt x="92" y="0"/>
                  </a:moveTo>
                  <a:cubicBezTo>
                    <a:pt x="0" y="0"/>
                    <a:pt x="2" y="154"/>
                    <a:pt x="97" y="159"/>
                  </a:cubicBezTo>
                  <a:lnTo>
                    <a:pt x="658" y="182"/>
                  </a:lnTo>
                  <a:cubicBezTo>
                    <a:pt x="760" y="182"/>
                    <a:pt x="760" y="29"/>
                    <a:pt x="658" y="23"/>
                  </a:cubicBezTo>
                  <a:lnTo>
                    <a:pt x="97" y="0"/>
                  </a:lnTo>
                  <a:cubicBezTo>
                    <a:pt x="95" y="0"/>
                    <a:pt x="93" y="0"/>
                    <a:pt x="9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5353;p51"/>
            <p:cNvSpPr/>
            <p:nvPr/>
          </p:nvSpPr>
          <p:spPr>
            <a:xfrm>
              <a:off x="1740050" y="2655500"/>
              <a:ext cx="22450" cy="8475"/>
            </a:xfrm>
            <a:custGeom>
              <a:avLst/>
              <a:gdLst/>
              <a:ahLst/>
              <a:cxnLst/>
              <a:rect l="l" t="t" r="r" b="b"/>
              <a:pathLst>
                <a:path w="898" h="339" extrusionOk="0">
                  <a:moveTo>
                    <a:pt x="115" y="1"/>
                  </a:moveTo>
                  <a:cubicBezTo>
                    <a:pt x="28" y="1"/>
                    <a:pt x="1" y="130"/>
                    <a:pt x="96" y="156"/>
                  </a:cubicBezTo>
                  <a:lnTo>
                    <a:pt x="771" y="338"/>
                  </a:lnTo>
                  <a:cubicBezTo>
                    <a:pt x="774" y="338"/>
                    <a:pt x="778" y="338"/>
                    <a:pt x="782" y="338"/>
                  </a:cubicBezTo>
                  <a:cubicBezTo>
                    <a:pt x="865" y="338"/>
                    <a:pt x="897" y="217"/>
                    <a:pt x="810" y="184"/>
                  </a:cubicBezTo>
                  <a:lnTo>
                    <a:pt x="135" y="3"/>
                  </a:lnTo>
                  <a:cubicBezTo>
                    <a:pt x="128" y="1"/>
                    <a:pt x="121" y="1"/>
                    <a:pt x="1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51"/>
            <p:cNvSpPr/>
            <p:nvPr/>
          </p:nvSpPr>
          <p:spPr>
            <a:xfrm>
              <a:off x="1783550" y="2657275"/>
              <a:ext cx="40025" cy="4400"/>
            </a:xfrm>
            <a:custGeom>
              <a:avLst/>
              <a:gdLst/>
              <a:ahLst/>
              <a:cxnLst/>
              <a:rect l="l" t="t" r="r" b="b"/>
              <a:pathLst>
                <a:path w="1601" h="176" extrusionOk="0">
                  <a:moveTo>
                    <a:pt x="103" y="0"/>
                  </a:moveTo>
                  <a:cubicBezTo>
                    <a:pt x="1" y="0"/>
                    <a:pt x="1" y="159"/>
                    <a:pt x="103" y="159"/>
                  </a:cubicBezTo>
                  <a:lnTo>
                    <a:pt x="1509" y="176"/>
                  </a:lnTo>
                  <a:cubicBezTo>
                    <a:pt x="1600" y="164"/>
                    <a:pt x="1600" y="28"/>
                    <a:pt x="1509" y="17"/>
                  </a:cubicBezTo>
                  <a:lnTo>
                    <a:pt x="10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51"/>
            <p:cNvSpPr/>
            <p:nvPr/>
          </p:nvSpPr>
          <p:spPr>
            <a:xfrm>
              <a:off x="1835600" y="2657700"/>
              <a:ext cx="22850" cy="4550"/>
            </a:xfrm>
            <a:custGeom>
              <a:avLst/>
              <a:gdLst/>
              <a:ahLst/>
              <a:cxnLst/>
              <a:rect l="l" t="t" r="r" b="b"/>
              <a:pathLst>
                <a:path w="914" h="182" extrusionOk="0">
                  <a:moveTo>
                    <a:pt x="102" y="0"/>
                  </a:moveTo>
                  <a:cubicBezTo>
                    <a:pt x="0" y="0"/>
                    <a:pt x="0" y="159"/>
                    <a:pt x="102" y="159"/>
                  </a:cubicBezTo>
                  <a:lnTo>
                    <a:pt x="806" y="182"/>
                  </a:lnTo>
                  <a:cubicBezTo>
                    <a:pt x="914" y="182"/>
                    <a:pt x="914" y="23"/>
                    <a:pt x="806" y="23"/>
                  </a:cubicBezTo>
                  <a:lnTo>
                    <a:pt x="1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51"/>
            <p:cNvSpPr/>
            <p:nvPr/>
          </p:nvSpPr>
          <p:spPr>
            <a:xfrm>
              <a:off x="1881600" y="2647000"/>
              <a:ext cx="23900" cy="8675"/>
            </a:xfrm>
            <a:custGeom>
              <a:avLst/>
              <a:gdLst/>
              <a:ahLst/>
              <a:cxnLst/>
              <a:rect l="l" t="t" r="r" b="b"/>
              <a:pathLst>
                <a:path w="956" h="347" extrusionOk="0">
                  <a:moveTo>
                    <a:pt x="840" y="0"/>
                  </a:moveTo>
                  <a:cubicBezTo>
                    <a:pt x="834" y="0"/>
                    <a:pt x="827" y="1"/>
                    <a:pt x="821" y="3"/>
                  </a:cubicBezTo>
                  <a:lnTo>
                    <a:pt x="94" y="190"/>
                  </a:lnTo>
                  <a:cubicBezTo>
                    <a:pt x="1" y="216"/>
                    <a:pt x="26" y="346"/>
                    <a:pt x="110" y="346"/>
                  </a:cubicBezTo>
                  <a:cubicBezTo>
                    <a:pt x="117" y="346"/>
                    <a:pt x="126" y="345"/>
                    <a:pt x="134" y="343"/>
                  </a:cubicBezTo>
                  <a:lnTo>
                    <a:pt x="860" y="156"/>
                  </a:lnTo>
                  <a:cubicBezTo>
                    <a:pt x="955" y="129"/>
                    <a:pt x="923" y="0"/>
                    <a:pt x="8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51"/>
            <p:cNvSpPr/>
            <p:nvPr/>
          </p:nvSpPr>
          <p:spPr>
            <a:xfrm>
              <a:off x="1920950" y="2639525"/>
              <a:ext cx="15925" cy="4000"/>
            </a:xfrm>
            <a:custGeom>
              <a:avLst/>
              <a:gdLst/>
              <a:ahLst/>
              <a:cxnLst/>
              <a:rect l="l" t="t" r="r" b="b"/>
              <a:pathLst>
                <a:path w="637" h="160" extrusionOk="0">
                  <a:moveTo>
                    <a:pt x="109" y="1"/>
                  </a:moveTo>
                  <a:cubicBezTo>
                    <a:pt x="1" y="1"/>
                    <a:pt x="1" y="160"/>
                    <a:pt x="109" y="160"/>
                  </a:cubicBezTo>
                  <a:lnTo>
                    <a:pt x="528" y="160"/>
                  </a:lnTo>
                  <a:cubicBezTo>
                    <a:pt x="636" y="160"/>
                    <a:pt x="636" y="1"/>
                    <a:pt x="52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51"/>
            <p:cNvSpPr/>
            <p:nvPr/>
          </p:nvSpPr>
          <p:spPr>
            <a:xfrm>
              <a:off x="1935993" y="2629225"/>
              <a:ext cx="28950" cy="12050"/>
            </a:xfrm>
            <a:custGeom>
              <a:avLst/>
              <a:gdLst/>
              <a:ahLst/>
              <a:cxnLst/>
              <a:rect l="l" t="t" r="r" b="b"/>
              <a:pathLst>
                <a:path w="1158" h="482" extrusionOk="0">
                  <a:moveTo>
                    <a:pt x="1047" y="1"/>
                  </a:moveTo>
                  <a:cubicBezTo>
                    <a:pt x="1036" y="1"/>
                    <a:pt x="1023" y="4"/>
                    <a:pt x="1010" y="10"/>
                  </a:cubicBezTo>
                  <a:cubicBezTo>
                    <a:pt x="727" y="175"/>
                    <a:pt x="421" y="283"/>
                    <a:pt x="97" y="322"/>
                  </a:cubicBezTo>
                  <a:cubicBezTo>
                    <a:pt x="4" y="333"/>
                    <a:pt x="1" y="482"/>
                    <a:pt x="88" y="482"/>
                  </a:cubicBezTo>
                  <a:cubicBezTo>
                    <a:pt x="91" y="482"/>
                    <a:pt x="94" y="481"/>
                    <a:pt x="97" y="481"/>
                  </a:cubicBezTo>
                  <a:cubicBezTo>
                    <a:pt x="449" y="436"/>
                    <a:pt x="784" y="322"/>
                    <a:pt x="1090" y="146"/>
                  </a:cubicBezTo>
                  <a:cubicBezTo>
                    <a:pt x="1157" y="98"/>
                    <a:pt x="1114" y="1"/>
                    <a:pt x="10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51"/>
            <p:cNvSpPr/>
            <p:nvPr/>
          </p:nvSpPr>
          <p:spPr>
            <a:xfrm>
              <a:off x="1607075" y="2661050"/>
              <a:ext cx="38875" cy="17675"/>
            </a:xfrm>
            <a:custGeom>
              <a:avLst/>
              <a:gdLst/>
              <a:ahLst/>
              <a:cxnLst/>
              <a:rect l="l" t="t" r="r" b="b"/>
              <a:pathLst>
                <a:path w="1555" h="707" extrusionOk="0">
                  <a:moveTo>
                    <a:pt x="124" y="0"/>
                  </a:moveTo>
                  <a:cubicBezTo>
                    <a:pt x="50" y="0"/>
                    <a:pt x="0" y="104"/>
                    <a:pt x="79" y="138"/>
                  </a:cubicBezTo>
                  <a:lnTo>
                    <a:pt x="1395" y="700"/>
                  </a:lnTo>
                  <a:cubicBezTo>
                    <a:pt x="1407" y="705"/>
                    <a:pt x="1418" y="707"/>
                    <a:pt x="1428" y="707"/>
                  </a:cubicBezTo>
                  <a:cubicBezTo>
                    <a:pt x="1503" y="707"/>
                    <a:pt x="1554" y="598"/>
                    <a:pt x="1475" y="564"/>
                  </a:cubicBezTo>
                  <a:lnTo>
                    <a:pt x="159" y="8"/>
                  </a:lnTo>
                  <a:cubicBezTo>
                    <a:pt x="147" y="3"/>
                    <a:pt x="135" y="0"/>
                    <a:pt x="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51"/>
            <p:cNvSpPr/>
            <p:nvPr/>
          </p:nvSpPr>
          <p:spPr>
            <a:xfrm>
              <a:off x="1654525" y="2677250"/>
              <a:ext cx="26825" cy="5575"/>
            </a:xfrm>
            <a:custGeom>
              <a:avLst/>
              <a:gdLst/>
              <a:ahLst/>
              <a:cxnLst/>
              <a:rect l="l" t="t" r="r" b="b"/>
              <a:pathLst>
                <a:path w="1073" h="223" extrusionOk="0">
                  <a:moveTo>
                    <a:pt x="97" y="1"/>
                  </a:moveTo>
                  <a:cubicBezTo>
                    <a:pt x="0" y="1"/>
                    <a:pt x="2" y="154"/>
                    <a:pt x="102" y="160"/>
                  </a:cubicBezTo>
                  <a:lnTo>
                    <a:pt x="976" y="222"/>
                  </a:lnTo>
                  <a:cubicBezTo>
                    <a:pt x="977" y="222"/>
                    <a:pt x="979" y="222"/>
                    <a:pt x="981" y="222"/>
                  </a:cubicBezTo>
                  <a:cubicBezTo>
                    <a:pt x="1072" y="222"/>
                    <a:pt x="1070" y="69"/>
                    <a:pt x="976" y="63"/>
                  </a:cubicBezTo>
                  <a:lnTo>
                    <a:pt x="102" y="1"/>
                  </a:lnTo>
                  <a:cubicBezTo>
                    <a:pt x="100" y="1"/>
                    <a:pt x="99" y="1"/>
                    <a:pt x="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51"/>
            <p:cNvSpPr/>
            <p:nvPr/>
          </p:nvSpPr>
          <p:spPr>
            <a:xfrm>
              <a:off x="1708250" y="2678100"/>
              <a:ext cx="28675" cy="3850"/>
            </a:xfrm>
            <a:custGeom>
              <a:avLst/>
              <a:gdLst/>
              <a:ahLst/>
              <a:cxnLst/>
              <a:rect l="l" t="t" r="r" b="b"/>
              <a:pathLst>
                <a:path w="1147" h="154" extrusionOk="0">
                  <a:moveTo>
                    <a:pt x="103" y="1"/>
                  </a:moveTo>
                  <a:cubicBezTo>
                    <a:pt x="1" y="1"/>
                    <a:pt x="1" y="154"/>
                    <a:pt x="103" y="154"/>
                  </a:cubicBezTo>
                  <a:lnTo>
                    <a:pt x="1039" y="154"/>
                  </a:lnTo>
                  <a:cubicBezTo>
                    <a:pt x="1147" y="154"/>
                    <a:pt x="1147" y="1"/>
                    <a:pt x="10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51"/>
            <p:cNvSpPr/>
            <p:nvPr/>
          </p:nvSpPr>
          <p:spPr>
            <a:xfrm>
              <a:off x="1760450" y="2682075"/>
              <a:ext cx="21700" cy="4000"/>
            </a:xfrm>
            <a:custGeom>
              <a:avLst/>
              <a:gdLst/>
              <a:ahLst/>
              <a:cxnLst/>
              <a:rect l="l" t="t" r="r" b="b"/>
              <a:pathLst>
                <a:path w="868" h="160" extrusionOk="0">
                  <a:moveTo>
                    <a:pt x="108" y="1"/>
                  </a:moveTo>
                  <a:cubicBezTo>
                    <a:pt x="0" y="1"/>
                    <a:pt x="0" y="159"/>
                    <a:pt x="108" y="159"/>
                  </a:cubicBezTo>
                  <a:lnTo>
                    <a:pt x="760" y="159"/>
                  </a:lnTo>
                  <a:cubicBezTo>
                    <a:pt x="868" y="159"/>
                    <a:pt x="868" y="1"/>
                    <a:pt x="7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51"/>
            <p:cNvSpPr/>
            <p:nvPr/>
          </p:nvSpPr>
          <p:spPr>
            <a:xfrm>
              <a:off x="1817225" y="2676550"/>
              <a:ext cx="33425" cy="8625"/>
            </a:xfrm>
            <a:custGeom>
              <a:avLst/>
              <a:gdLst/>
              <a:ahLst/>
              <a:cxnLst/>
              <a:rect l="l" t="t" r="r" b="b"/>
              <a:pathLst>
                <a:path w="1337" h="345" extrusionOk="0">
                  <a:moveTo>
                    <a:pt x="1245" y="0"/>
                  </a:moveTo>
                  <a:cubicBezTo>
                    <a:pt x="1243" y="0"/>
                    <a:pt x="1242" y="0"/>
                    <a:pt x="1240" y="0"/>
                  </a:cubicBezTo>
                  <a:cubicBezTo>
                    <a:pt x="849" y="12"/>
                    <a:pt x="463" y="80"/>
                    <a:pt x="94" y="188"/>
                  </a:cubicBezTo>
                  <a:cubicBezTo>
                    <a:pt x="1" y="214"/>
                    <a:pt x="26" y="344"/>
                    <a:pt x="110" y="344"/>
                  </a:cubicBezTo>
                  <a:cubicBezTo>
                    <a:pt x="117" y="344"/>
                    <a:pt x="125" y="343"/>
                    <a:pt x="134" y="341"/>
                  </a:cubicBezTo>
                  <a:cubicBezTo>
                    <a:pt x="491" y="233"/>
                    <a:pt x="866" y="171"/>
                    <a:pt x="1240" y="154"/>
                  </a:cubicBezTo>
                  <a:cubicBezTo>
                    <a:pt x="1335" y="154"/>
                    <a:pt x="1337" y="0"/>
                    <a:pt x="1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51"/>
            <p:cNvSpPr/>
            <p:nvPr/>
          </p:nvSpPr>
          <p:spPr>
            <a:xfrm>
              <a:off x="1877575" y="2671025"/>
              <a:ext cx="29375" cy="4000"/>
            </a:xfrm>
            <a:custGeom>
              <a:avLst/>
              <a:gdLst/>
              <a:ahLst/>
              <a:cxnLst/>
              <a:rect l="l" t="t" r="r" b="b"/>
              <a:pathLst>
                <a:path w="1175" h="160" extrusionOk="0">
                  <a:moveTo>
                    <a:pt x="102" y="0"/>
                  </a:moveTo>
                  <a:cubicBezTo>
                    <a:pt x="0" y="0"/>
                    <a:pt x="0" y="159"/>
                    <a:pt x="102" y="159"/>
                  </a:cubicBezTo>
                  <a:lnTo>
                    <a:pt x="1072" y="159"/>
                  </a:lnTo>
                  <a:cubicBezTo>
                    <a:pt x="1174" y="159"/>
                    <a:pt x="1174" y="0"/>
                    <a:pt x="10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51"/>
            <p:cNvSpPr/>
            <p:nvPr/>
          </p:nvSpPr>
          <p:spPr>
            <a:xfrm>
              <a:off x="1933575" y="2661625"/>
              <a:ext cx="16200" cy="6900"/>
            </a:xfrm>
            <a:custGeom>
              <a:avLst/>
              <a:gdLst/>
              <a:ahLst/>
              <a:cxnLst/>
              <a:rect l="l" t="t" r="r" b="b"/>
              <a:pathLst>
                <a:path w="648" h="276" extrusionOk="0">
                  <a:moveTo>
                    <a:pt x="539" y="0"/>
                  </a:moveTo>
                  <a:cubicBezTo>
                    <a:pt x="534" y="0"/>
                    <a:pt x="528" y="1"/>
                    <a:pt x="523" y="2"/>
                  </a:cubicBezTo>
                  <a:lnTo>
                    <a:pt x="86" y="127"/>
                  </a:lnTo>
                  <a:cubicBezTo>
                    <a:pt x="0" y="153"/>
                    <a:pt x="31" y="276"/>
                    <a:pt x="115" y="276"/>
                  </a:cubicBezTo>
                  <a:cubicBezTo>
                    <a:pt x="120" y="276"/>
                    <a:pt x="126" y="275"/>
                    <a:pt x="131" y="274"/>
                  </a:cubicBezTo>
                  <a:lnTo>
                    <a:pt x="568" y="149"/>
                  </a:lnTo>
                  <a:cubicBezTo>
                    <a:pt x="648" y="117"/>
                    <a:pt x="623" y="0"/>
                    <a:pt x="5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51"/>
            <p:cNvSpPr/>
            <p:nvPr/>
          </p:nvSpPr>
          <p:spPr>
            <a:xfrm>
              <a:off x="1953168" y="2653975"/>
              <a:ext cx="14350" cy="8450"/>
            </a:xfrm>
            <a:custGeom>
              <a:avLst/>
              <a:gdLst/>
              <a:ahLst/>
              <a:cxnLst/>
              <a:rect l="l" t="t" r="r" b="b"/>
              <a:pathLst>
                <a:path w="574" h="338" extrusionOk="0">
                  <a:moveTo>
                    <a:pt x="452" y="0"/>
                  </a:moveTo>
                  <a:cubicBezTo>
                    <a:pt x="447" y="0"/>
                    <a:pt x="442" y="1"/>
                    <a:pt x="437" y="2"/>
                  </a:cubicBezTo>
                  <a:cubicBezTo>
                    <a:pt x="289" y="24"/>
                    <a:pt x="153" y="92"/>
                    <a:pt x="57" y="206"/>
                  </a:cubicBezTo>
                  <a:cubicBezTo>
                    <a:pt x="0" y="258"/>
                    <a:pt x="54" y="338"/>
                    <a:pt x="113" y="338"/>
                  </a:cubicBezTo>
                  <a:cubicBezTo>
                    <a:pt x="131" y="338"/>
                    <a:pt x="149" y="330"/>
                    <a:pt x="165" y="314"/>
                  </a:cubicBezTo>
                  <a:cubicBezTo>
                    <a:pt x="244" y="223"/>
                    <a:pt x="357" y="166"/>
                    <a:pt x="477" y="155"/>
                  </a:cubicBezTo>
                  <a:cubicBezTo>
                    <a:pt x="573" y="139"/>
                    <a:pt x="538" y="0"/>
                    <a:pt x="45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51"/>
            <p:cNvSpPr/>
            <p:nvPr/>
          </p:nvSpPr>
          <p:spPr>
            <a:xfrm>
              <a:off x="1616451" y="2688425"/>
              <a:ext cx="21725" cy="10600"/>
            </a:xfrm>
            <a:custGeom>
              <a:avLst/>
              <a:gdLst/>
              <a:ahLst/>
              <a:cxnLst/>
              <a:rect l="l" t="t" r="r" b="b"/>
              <a:pathLst>
                <a:path w="869" h="424" extrusionOk="0">
                  <a:moveTo>
                    <a:pt x="126" y="0"/>
                  </a:moveTo>
                  <a:cubicBezTo>
                    <a:pt x="51" y="0"/>
                    <a:pt x="0" y="109"/>
                    <a:pt x="80" y="144"/>
                  </a:cubicBezTo>
                  <a:lnTo>
                    <a:pt x="709" y="416"/>
                  </a:lnTo>
                  <a:cubicBezTo>
                    <a:pt x="721" y="421"/>
                    <a:pt x="732" y="423"/>
                    <a:pt x="743" y="423"/>
                  </a:cubicBezTo>
                  <a:cubicBezTo>
                    <a:pt x="817" y="423"/>
                    <a:pt x="868" y="315"/>
                    <a:pt x="789" y="280"/>
                  </a:cubicBezTo>
                  <a:lnTo>
                    <a:pt x="159" y="8"/>
                  </a:lnTo>
                  <a:cubicBezTo>
                    <a:pt x="148" y="3"/>
                    <a:pt x="137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51"/>
            <p:cNvSpPr/>
            <p:nvPr/>
          </p:nvSpPr>
          <p:spPr>
            <a:xfrm>
              <a:off x="1641500" y="2695750"/>
              <a:ext cx="34175" cy="12025"/>
            </a:xfrm>
            <a:custGeom>
              <a:avLst/>
              <a:gdLst/>
              <a:ahLst/>
              <a:cxnLst/>
              <a:rect l="l" t="t" r="r" b="b"/>
              <a:pathLst>
                <a:path w="1367" h="481" extrusionOk="0">
                  <a:moveTo>
                    <a:pt x="121" y="0"/>
                  </a:moveTo>
                  <a:cubicBezTo>
                    <a:pt x="48" y="0"/>
                    <a:pt x="1" y="107"/>
                    <a:pt x="79" y="146"/>
                  </a:cubicBezTo>
                  <a:cubicBezTo>
                    <a:pt x="453" y="333"/>
                    <a:pt x="856" y="446"/>
                    <a:pt x="1270" y="480"/>
                  </a:cubicBezTo>
                  <a:cubicBezTo>
                    <a:pt x="1272" y="480"/>
                    <a:pt x="1273" y="480"/>
                    <a:pt x="1275" y="480"/>
                  </a:cubicBezTo>
                  <a:cubicBezTo>
                    <a:pt x="1366" y="480"/>
                    <a:pt x="1364" y="333"/>
                    <a:pt x="1270" y="321"/>
                  </a:cubicBezTo>
                  <a:cubicBezTo>
                    <a:pt x="884" y="287"/>
                    <a:pt x="504" y="185"/>
                    <a:pt x="158" y="9"/>
                  </a:cubicBezTo>
                  <a:cubicBezTo>
                    <a:pt x="145" y="3"/>
                    <a:pt x="133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51"/>
            <p:cNvSpPr/>
            <p:nvPr/>
          </p:nvSpPr>
          <p:spPr>
            <a:xfrm>
              <a:off x="1690300" y="2703825"/>
              <a:ext cx="32025" cy="8050"/>
            </a:xfrm>
            <a:custGeom>
              <a:avLst/>
              <a:gdLst/>
              <a:ahLst/>
              <a:cxnLst/>
              <a:rect l="l" t="t" r="r" b="b"/>
              <a:pathLst>
                <a:path w="1281" h="322" extrusionOk="0">
                  <a:moveTo>
                    <a:pt x="110" y="1"/>
                  </a:moveTo>
                  <a:cubicBezTo>
                    <a:pt x="27" y="1"/>
                    <a:pt x="1" y="131"/>
                    <a:pt x="89" y="157"/>
                  </a:cubicBezTo>
                  <a:cubicBezTo>
                    <a:pt x="447" y="254"/>
                    <a:pt x="815" y="310"/>
                    <a:pt x="1190" y="322"/>
                  </a:cubicBezTo>
                  <a:cubicBezTo>
                    <a:pt x="1280" y="310"/>
                    <a:pt x="1280" y="174"/>
                    <a:pt x="1190" y="163"/>
                  </a:cubicBezTo>
                  <a:cubicBezTo>
                    <a:pt x="832" y="152"/>
                    <a:pt x="475" y="101"/>
                    <a:pt x="135" y="4"/>
                  </a:cubicBezTo>
                  <a:cubicBezTo>
                    <a:pt x="126" y="2"/>
                    <a:pt x="118" y="1"/>
                    <a:pt x="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51"/>
            <p:cNvSpPr/>
            <p:nvPr/>
          </p:nvSpPr>
          <p:spPr>
            <a:xfrm>
              <a:off x="1746250" y="2705050"/>
              <a:ext cx="23000" cy="3850"/>
            </a:xfrm>
            <a:custGeom>
              <a:avLst/>
              <a:gdLst/>
              <a:ahLst/>
              <a:cxnLst/>
              <a:rect l="l" t="t" r="r" b="b"/>
              <a:pathLst>
                <a:path w="920" h="154" extrusionOk="0">
                  <a:moveTo>
                    <a:pt x="97" y="0"/>
                  </a:moveTo>
                  <a:cubicBezTo>
                    <a:pt x="1" y="6"/>
                    <a:pt x="1" y="148"/>
                    <a:pt x="97" y="154"/>
                  </a:cubicBezTo>
                  <a:lnTo>
                    <a:pt x="823" y="154"/>
                  </a:lnTo>
                  <a:cubicBezTo>
                    <a:pt x="920" y="148"/>
                    <a:pt x="920" y="6"/>
                    <a:pt x="8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51"/>
            <p:cNvSpPr/>
            <p:nvPr/>
          </p:nvSpPr>
          <p:spPr>
            <a:xfrm>
              <a:off x="1790650" y="2703325"/>
              <a:ext cx="27375" cy="5725"/>
            </a:xfrm>
            <a:custGeom>
              <a:avLst/>
              <a:gdLst/>
              <a:ahLst/>
              <a:cxnLst/>
              <a:rect l="l" t="t" r="r" b="b"/>
              <a:pathLst>
                <a:path w="1095" h="229" extrusionOk="0">
                  <a:moveTo>
                    <a:pt x="1003" y="1"/>
                  </a:moveTo>
                  <a:cubicBezTo>
                    <a:pt x="1000" y="1"/>
                    <a:pt x="996" y="1"/>
                    <a:pt x="993" y="1"/>
                  </a:cubicBezTo>
                  <a:lnTo>
                    <a:pt x="102" y="69"/>
                  </a:lnTo>
                  <a:cubicBezTo>
                    <a:pt x="2" y="81"/>
                    <a:pt x="0" y="228"/>
                    <a:pt x="97" y="228"/>
                  </a:cubicBezTo>
                  <a:cubicBezTo>
                    <a:pt x="99" y="228"/>
                    <a:pt x="100" y="228"/>
                    <a:pt x="102" y="228"/>
                  </a:cubicBezTo>
                  <a:lnTo>
                    <a:pt x="993" y="160"/>
                  </a:lnTo>
                  <a:cubicBezTo>
                    <a:pt x="1086" y="149"/>
                    <a:pt x="1094" y="1"/>
                    <a:pt x="10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51"/>
            <p:cNvSpPr/>
            <p:nvPr/>
          </p:nvSpPr>
          <p:spPr>
            <a:xfrm>
              <a:off x="1843275" y="2695100"/>
              <a:ext cx="25525" cy="6300"/>
            </a:xfrm>
            <a:custGeom>
              <a:avLst/>
              <a:gdLst/>
              <a:ahLst/>
              <a:cxnLst/>
              <a:rect l="l" t="t" r="r" b="b"/>
              <a:pathLst>
                <a:path w="1021" h="252" extrusionOk="0">
                  <a:moveTo>
                    <a:pt x="934" y="1"/>
                  </a:moveTo>
                  <a:cubicBezTo>
                    <a:pt x="931" y="1"/>
                    <a:pt x="928" y="1"/>
                    <a:pt x="924" y="1"/>
                  </a:cubicBezTo>
                  <a:lnTo>
                    <a:pt x="102" y="92"/>
                  </a:lnTo>
                  <a:cubicBezTo>
                    <a:pt x="9" y="103"/>
                    <a:pt x="0" y="252"/>
                    <a:pt x="92" y="252"/>
                  </a:cubicBezTo>
                  <a:cubicBezTo>
                    <a:pt x="95" y="252"/>
                    <a:pt x="98" y="251"/>
                    <a:pt x="102" y="251"/>
                  </a:cubicBezTo>
                  <a:lnTo>
                    <a:pt x="924" y="155"/>
                  </a:lnTo>
                  <a:cubicBezTo>
                    <a:pt x="1017" y="144"/>
                    <a:pt x="1020" y="1"/>
                    <a:pt x="9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51"/>
            <p:cNvSpPr/>
            <p:nvPr/>
          </p:nvSpPr>
          <p:spPr>
            <a:xfrm>
              <a:off x="1894150" y="2690875"/>
              <a:ext cx="17475" cy="4550"/>
            </a:xfrm>
            <a:custGeom>
              <a:avLst/>
              <a:gdLst/>
              <a:ahLst/>
              <a:cxnLst/>
              <a:rect l="l" t="t" r="r" b="b"/>
              <a:pathLst>
                <a:path w="699" h="182" extrusionOk="0">
                  <a:moveTo>
                    <a:pt x="596" y="0"/>
                  </a:moveTo>
                  <a:lnTo>
                    <a:pt x="103" y="29"/>
                  </a:lnTo>
                  <a:cubicBezTo>
                    <a:pt x="3" y="29"/>
                    <a:pt x="1" y="182"/>
                    <a:pt x="98" y="182"/>
                  </a:cubicBezTo>
                  <a:cubicBezTo>
                    <a:pt x="99" y="182"/>
                    <a:pt x="101" y="182"/>
                    <a:pt x="103" y="182"/>
                  </a:cubicBezTo>
                  <a:lnTo>
                    <a:pt x="596" y="159"/>
                  </a:lnTo>
                  <a:cubicBezTo>
                    <a:pt x="693" y="153"/>
                    <a:pt x="699" y="0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51"/>
            <p:cNvSpPr/>
            <p:nvPr/>
          </p:nvSpPr>
          <p:spPr>
            <a:xfrm>
              <a:off x="1921556" y="2684725"/>
              <a:ext cx="23300" cy="9175"/>
            </a:xfrm>
            <a:custGeom>
              <a:avLst/>
              <a:gdLst/>
              <a:ahLst/>
              <a:cxnLst/>
              <a:rect l="l" t="t" r="r" b="b"/>
              <a:pathLst>
                <a:path w="932" h="367" extrusionOk="0">
                  <a:moveTo>
                    <a:pt x="824" y="1"/>
                  </a:moveTo>
                  <a:cubicBezTo>
                    <a:pt x="818" y="1"/>
                    <a:pt x="813" y="1"/>
                    <a:pt x="807" y="2"/>
                  </a:cubicBezTo>
                  <a:lnTo>
                    <a:pt x="81" y="212"/>
                  </a:lnTo>
                  <a:cubicBezTo>
                    <a:pt x="1" y="244"/>
                    <a:pt x="26" y="367"/>
                    <a:pt x="110" y="367"/>
                  </a:cubicBezTo>
                  <a:cubicBezTo>
                    <a:pt x="115" y="367"/>
                    <a:pt x="121" y="366"/>
                    <a:pt x="126" y="365"/>
                  </a:cubicBezTo>
                  <a:lnTo>
                    <a:pt x="847" y="150"/>
                  </a:lnTo>
                  <a:cubicBezTo>
                    <a:pt x="932" y="118"/>
                    <a:pt x="907" y="1"/>
                    <a:pt x="8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51"/>
            <p:cNvSpPr/>
            <p:nvPr/>
          </p:nvSpPr>
          <p:spPr>
            <a:xfrm>
              <a:off x="1948193" y="2680925"/>
              <a:ext cx="18450" cy="5725"/>
            </a:xfrm>
            <a:custGeom>
              <a:avLst/>
              <a:gdLst/>
              <a:ahLst/>
              <a:cxnLst/>
              <a:rect l="l" t="t" r="r" b="b"/>
              <a:pathLst>
                <a:path w="738" h="229" extrusionOk="0">
                  <a:moveTo>
                    <a:pt x="651" y="1"/>
                  </a:moveTo>
                  <a:cubicBezTo>
                    <a:pt x="648" y="1"/>
                    <a:pt x="645" y="1"/>
                    <a:pt x="642" y="1"/>
                  </a:cubicBezTo>
                  <a:lnTo>
                    <a:pt x="103" y="69"/>
                  </a:lnTo>
                  <a:cubicBezTo>
                    <a:pt x="4" y="80"/>
                    <a:pt x="1" y="229"/>
                    <a:pt x="93" y="229"/>
                  </a:cubicBezTo>
                  <a:cubicBezTo>
                    <a:pt x="96" y="229"/>
                    <a:pt x="99" y="229"/>
                    <a:pt x="103" y="228"/>
                  </a:cubicBezTo>
                  <a:lnTo>
                    <a:pt x="642" y="160"/>
                  </a:lnTo>
                  <a:cubicBezTo>
                    <a:pt x="735" y="149"/>
                    <a:pt x="738" y="1"/>
                    <a:pt x="6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51"/>
            <p:cNvSpPr/>
            <p:nvPr/>
          </p:nvSpPr>
          <p:spPr>
            <a:xfrm>
              <a:off x="1618601" y="2718075"/>
              <a:ext cx="34325" cy="7300"/>
            </a:xfrm>
            <a:custGeom>
              <a:avLst/>
              <a:gdLst/>
              <a:ahLst/>
              <a:cxnLst/>
              <a:rect l="l" t="t" r="r" b="b"/>
              <a:pathLst>
                <a:path w="1373" h="292" extrusionOk="0">
                  <a:moveTo>
                    <a:pt x="91" y="1"/>
                  </a:moveTo>
                  <a:cubicBezTo>
                    <a:pt x="0" y="1"/>
                    <a:pt x="9" y="149"/>
                    <a:pt x="102" y="154"/>
                  </a:cubicBezTo>
                  <a:lnTo>
                    <a:pt x="1276" y="291"/>
                  </a:lnTo>
                  <a:cubicBezTo>
                    <a:pt x="1279" y="291"/>
                    <a:pt x="1282" y="291"/>
                    <a:pt x="1285" y="291"/>
                  </a:cubicBezTo>
                  <a:cubicBezTo>
                    <a:pt x="1372" y="291"/>
                    <a:pt x="1369" y="143"/>
                    <a:pt x="1276" y="132"/>
                  </a:cubicBezTo>
                  <a:lnTo>
                    <a:pt x="102" y="1"/>
                  </a:lnTo>
                  <a:cubicBezTo>
                    <a:pt x="98" y="1"/>
                    <a:pt x="95" y="1"/>
                    <a:pt x="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51"/>
            <p:cNvSpPr/>
            <p:nvPr/>
          </p:nvSpPr>
          <p:spPr>
            <a:xfrm>
              <a:off x="1658750" y="2723900"/>
              <a:ext cx="28125" cy="7875"/>
            </a:xfrm>
            <a:custGeom>
              <a:avLst/>
              <a:gdLst/>
              <a:ahLst/>
              <a:cxnLst/>
              <a:rect l="l" t="t" r="r" b="b"/>
              <a:pathLst>
                <a:path w="1125" h="315" extrusionOk="0">
                  <a:moveTo>
                    <a:pt x="96" y="0"/>
                  </a:moveTo>
                  <a:cubicBezTo>
                    <a:pt x="22" y="0"/>
                    <a:pt x="1" y="124"/>
                    <a:pt x="86" y="154"/>
                  </a:cubicBezTo>
                  <a:cubicBezTo>
                    <a:pt x="356" y="258"/>
                    <a:pt x="650" y="314"/>
                    <a:pt x="942" y="314"/>
                  </a:cubicBezTo>
                  <a:cubicBezTo>
                    <a:pt x="969" y="314"/>
                    <a:pt x="996" y="314"/>
                    <a:pt x="1022" y="313"/>
                  </a:cubicBezTo>
                  <a:cubicBezTo>
                    <a:pt x="1123" y="313"/>
                    <a:pt x="1124" y="154"/>
                    <a:pt x="1027" y="154"/>
                  </a:cubicBezTo>
                  <a:cubicBezTo>
                    <a:pt x="1026" y="154"/>
                    <a:pt x="1024" y="154"/>
                    <a:pt x="1022" y="154"/>
                  </a:cubicBezTo>
                  <a:cubicBezTo>
                    <a:pt x="994" y="155"/>
                    <a:pt x="966" y="156"/>
                    <a:pt x="938" y="156"/>
                  </a:cubicBezTo>
                  <a:cubicBezTo>
                    <a:pt x="660" y="156"/>
                    <a:pt x="384" y="104"/>
                    <a:pt x="126" y="7"/>
                  </a:cubicBezTo>
                  <a:cubicBezTo>
                    <a:pt x="115" y="2"/>
                    <a:pt x="105" y="0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51"/>
            <p:cNvSpPr/>
            <p:nvPr/>
          </p:nvSpPr>
          <p:spPr>
            <a:xfrm>
              <a:off x="1712075" y="2730725"/>
              <a:ext cx="22875" cy="3975"/>
            </a:xfrm>
            <a:custGeom>
              <a:avLst/>
              <a:gdLst/>
              <a:ahLst/>
              <a:cxnLst/>
              <a:rect l="l" t="t" r="r" b="b"/>
              <a:pathLst>
                <a:path w="915" h="159" extrusionOk="0">
                  <a:moveTo>
                    <a:pt x="109" y="0"/>
                  </a:moveTo>
                  <a:cubicBezTo>
                    <a:pt x="1" y="0"/>
                    <a:pt x="1" y="159"/>
                    <a:pt x="109" y="159"/>
                  </a:cubicBezTo>
                  <a:lnTo>
                    <a:pt x="806" y="159"/>
                  </a:lnTo>
                  <a:cubicBezTo>
                    <a:pt x="914" y="159"/>
                    <a:pt x="914" y="0"/>
                    <a:pt x="8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51"/>
            <p:cNvSpPr/>
            <p:nvPr/>
          </p:nvSpPr>
          <p:spPr>
            <a:xfrm>
              <a:off x="1758875" y="2730725"/>
              <a:ext cx="22850" cy="3975"/>
            </a:xfrm>
            <a:custGeom>
              <a:avLst/>
              <a:gdLst/>
              <a:ahLst/>
              <a:cxnLst/>
              <a:rect l="l" t="t" r="r" b="b"/>
              <a:pathLst>
                <a:path w="914" h="159" extrusionOk="0">
                  <a:moveTo>
                    <a:pt x="108" y="0"/>
                  </a:moveTo>
                  <a:cubicBezTo>
                    <a:pt x="1" y="0"/>
                    <a:pt x="1" y="159"/>
                    <a:pt x="108" y="159"/>
                  </a:cubicBezTo>
                  <a:lnTo>
                    <a:pt x="812" y="159"/>
                  </a:lnTo>
                  <a:cubicBezTo>
                    <a:pt x="914" y="159"/>
                    <a:pt x="914" y="0"/>
                    <a:pt x="8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51"/>
            <p:cNvSpPr/>
            <p:nvPr/>
          </p:nvSpPr>
          <p:spPr>
            <a:xfrm>
              <a:off x="1808075" y="2725425"/>
              <a:ext cx="28975" cy="6300"/>
            </a:xfrm>
            <a:custGeom>
              <a:avLst/>
              <a:gdLst/>
              <a:ahLst/>
              <a:cxnLst/>
              <a:rect l="l" t="t" r="r" b="b"/>
              <a:pathLst>
                <a:path w="1159" h="252" extrusionOk="0">
                  <a:moveTo>
                    <a:pt x="1037" y="1"/>
                  </a:moveTo>
                  <a:cubicBezTo>
                    <a:pt x="1032" y="1"/>
                    <a:pt x="1027" y="1"/>
                    <a:pt x="1022" y="2"/>
                  </a:cubicBezTo>
                  <a:cubicBezTo>
                    <a:pt x="721" y="65"/>
                    <a:pt x="415" y="93"/>
                    <a:pt x="103" y="93"/>
                  </a:cubicBezTo>
                  <a:cubicBezTo>
                    <a:pt x="1" y="93"/>
                    <a:pt x="1" y="252"/>
                    <a:pt x="103" y="252"/>
                  </a:cubicBezTo>
                  <a:cubicBezTo>
                    <a:pt x="426" y="252"/>
                    <a:pt x="750" y="218"/>
                    <a:pt x="1062" y="155"/>
                  </a:cubicBezTo>
                  <a:cubicBezTo>
                    <a:pt x="1158" y="139"/>
                    <a:pt x="1123" y="1"/>
                    <a:pt x="10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51"/>
            <p:cNvSpPr/>
            <p:nvPr/>
          </p:nvSpPr>
          <p:spPr>
            <a:xfrm>
              <a:off x="1854025" y="2720750"/>
              <a:ext cx="19900" cy="6200"/>
            </a:xfrm>
            <a:custGeom>
              <a:avLst/>
              <a:gdLst/>
              <a:ahLst/>
              <a:cxnLst/>
              <a:rect l="l" t="t" r="r" b="b"/>
              <a:pathLst>
                <a:path w="796" h="248" extrusionOk="0">
                  <a:moveTo>
                    <a:pt x="673" y="1"/>
                  </a:moveTo>
                  <a:cubicBezTo>
                    <a:pt x="669" y="1"/>
                    <a:pt x="664" y="1"/>
                    <a:pt x="659" y="2"/>
                  </a:cubicBezTo>
                  <a:lnTo>
                    <a:pt x="97" y="93"/>
                  </a:lnTo>
                  <a:cubicBezTo>
                    <a:pt x="0" y="109"/>
                    <a:pt x="36" y="247"/>
                    <a:pt x="122" y="247"/>
                  </a:cubicBezTo>
                  <a:cubicBezTo>
                    <a:pt x="127" y="247"/>
                    <a:pt x="132" y="247"/>
                    <a:pt x="137" y="246"/>
                  </a:cubicBezTo>
                  <a:lnTo>
                    <a:pt x="698" y="155"/>
                  </a:lnTo>
                  <a:cubicBezTo>
                    <a:pt x="795" y="139"/>
                    <a:pt x="759" y="1"/>
                    <a:pt x="67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51"/>
            <p:cNvSpPr/>
            <p:nvPr/>
          </p:nvSpPr>
          <p:spPr>
            <a:xfrm>
              <a:off x="1883125" y="2716100"/>
              <a:ext cx="20275" cy="7300"/>
            </a:xfrm>
            <a:custGeom>
              <a:avLst/>
              <a:gdLst/>
              <a:ahLst/>
              <a:cxnLst/>
              <a:rect l="l" t="t" r="r" b="b"/>
              <a:pathLst>
                <a:path w="811" h="292" extrusionOk="0">
                  <a:moveTo>
                    <a:pt x="719" y="0"/>
                  </a:moveTo>
                  <a:cubicBezTo>
                    <a:pt x="715" y="0"/>
                    <a:pt x="712" y="1"/>
                    <a:pt x="708" y="1"/>
                  </a:cubicBezTo>
                  <a:cubicBezTo>
                    <a:pt x="493" y="12"/>
                    <a:pt x="277" y="63"/>
                    <a:pt x="85" y="148"/>
                  </a:cubicBezTo>
                  <a:cubicBezTo>
                    <a:pt x="0" y="183"/>
                    <a:pt x="50" y="292"/>
                    <a:pt x="129" y="292"/>
                  </a:cubicBezTo>
                  <a:cubicBezTo>
                    <a:pt x="140" y="292"/>
                    <a:pt x="152" y="289"/>
                    <a:pt x="164" y="285"/>
                  </a:cubicBezTo>
                  <a:cubicBezTo>
                    <a:pt x="334" y="211"/>
                    <a:pt x="516" y="165"/>
                    <a:pt x="708" y="154"/>
                  </a:cubicBezTo>
                  <a:cubicBezTo>
                    <a:pt x="802" y="149"/>
                    <a:pt x="810" y="0"/>
                    <a:pt x="7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51"/>
            <p:cNvSpPr/>
            <p:nvPr/>
          </p:nvSpPr>
          <p:spPr>
            <a:xfrm>
              <a:off x="1918677" y="2713125"/>
              <a:ext cx="19875" cy="4000"/>
            </a:xfrm>
            <a:custGeom>
              <a:avLst/>
              <a:gdLst/>
              <a:ahLst/>
              <a:cxnLst/>
              <a:rect l="l" t="t" r="r" b="b"/>
              <a:pathLst>
                <a:path w="795" h="160" extrusionOk="0">
                  <a:moveTo>
                    <a:pt x="103" y="1"/>
                  </a:moveTo>
                  <a:cubicBezTo>
                    <a:pt x="0" y="1"/>
                    <a:pt x="0" y="160"/>
                    <a:pt x="103" y="160"/>
                  </a:cubicBezTo>
                  <a:lnTo>
                    <a:pt x="687" y="160"/>
                  </a:lnTo>
                  <a:cubicBezTo>
                    <a:pt x="795" y="160"/>
                    <a:pt x="795" y="1"/>
                    <a:pt x="6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51"/>
            <p:cNvSpPr/>
            <p:nvPr/>
          </p:nvSpPr>
          <p:spPr>
            <a:xfrm>
              <a:off x="1942629" y="2709150"/>
              <a:ext cx="18025" cy="4575"/>
            </a:xfrm>
            <a:custGeom>
              <a:avLst/>
              <a:gdLst/>
              <a:ahLst/>
              <a:cxnLst/>
              <a:rect l="l" t="t" r="r" b="b"/>
              <a:pathLst>
                <a:path w="721" h="183" extrusionOk="0">
                  <a:moveTo>
                    <a:pt x="619" y="1"/>
                  </a:moveTo>
                  <a:lnTo>
                    <a:pt x="102" y="24"/>
                  </a:lnTo>
                  <a:cubicBezTo>
                    <a:pt x="2" y="29"/>
                    <a:pt x="0" y="183"/>
                    <a:pt x="97" y="183"/>
                  </a:cubicBezTo>
                  <a:cubicBezTo>
                    <a:pt x="99" y="183"/>
                    <a:pt x="101" y="183"/>
                    <a:pt x="102" y="182"/>
                  </a:cubicBezTo>
                  <a:lnTo>
                    <a:pt x="619" y="160"/>
                  </a:lnTo>
                  <a:cubicBezTo>
                    <a:pt x="715" y="154"/>
                    <a:pt x="721" y="1"/>
                    <a:pt x="6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51"/>
            <p:cNvSpPr/>
            <p:nvPr/>
          </p:nvSpPr>
          <p:spPr>
            <a:xfrm>
              <a:off x="1631226" y="2745550"/>
              <a:ext cx="19650" cy="7675"/>
            </a:xfrm>
            <a:custGeom>
              <a:avLst/>
              <a:gdLst/>
              <a:ahLst/>
              <a:cxnLst/>
              <a:rect l="l" t="t" r="r" b="b"/>
              <a:pathLst>
                <a:path w="786" h="307" extrusionOk="0">
                  <a:moveTo>
                    <a:pt x="115" y="0"/>
                  </a:moveTo>
                  <a:cubicBezTo>
                    <a:pt x="28" y="0"/>
                    <a:pt x="1" y="130"/>
                    <a:pt x="96" y="156"/>
                  </a:cubicBezTo>
                  <a:lnTo>
                    <a:pt x="652" y="303"/>
                  </a:lnTo>
                  <a:cubicBezTo>
                    <a:pt x="660" y="306"/>
                    <a:pt x="668" y="307"/>
                    <a:pt x="676" y="307"/>
                  </a:cubicBezTo>
                  <a:cubicBezTo>
                    <a:pt x="759" y="307"/>
                    <a:pt x="785" y="176"/>
                    <a:pt x="697" y="150"/>
                  </a:cubicBezTo>
                  <a:lnTo>
                    <a:pt x="135" y="3"/>
                  </a:lnTo>
                  <a:cubicBezTo>
                    <a:pt x="128" y="1"/>
                    <a:pt x="121" y="0"/>
                    <a:pt x="1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51"/>
            <p:cNvSpPr/>
            <p:nvPr/>
          </p:nvSpPr>
          <p:spPr>
            <a:xfrm>
              <a:off x="1657925" y="2748875"/>
              <a:ext cx="25825" cy="3975"/>
            </a:xfrm>
            <a:custGeom>
              <a:avLst/>
              <a:gdLst/>
              <a:ahLst/>
              <a:cxnLst/>
              <a:rect l="l" t="t" r="r" b="b"/>
              <a:pathLst>
                <a:path w="1033" h="159" extrusionOk="0">
                  <a:moveTo>
                    <a:pt x="97" y="0"/>
                  </a:moveTo>
                  <a:cubicBezTo>
                    <a:pt x="0" y="12"/>
                    <a:pt x="0" y="148"/>
                    <a:pt x="97" y="159"/>
                  </a:cubicBezTo>
                  <a:lnTo>
                    <a:pt x="936" y="159"/>
                  </a:lnTo>
                  <a:cubicBezTo>
                    <a:pt x="1032" y="148"/>
                    <a:pt x="1032" y="12"/>
                    <a:pt x="9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51"/>
            <p:cNvSpPr/>
            <p:nvPr/>
          </p:nvSpPr>
          <p:spPr>
            <a:xfrm>
              <a:off x="1706425" y="2753650"/>
              <a:ext cx="19025" cy="6225"/>
            </a:xfrm>
            <a:custGeom>
              <a:avLst/>
              <a:gdLst/>
              <a:ahLst/>
              <a:cxnLst/>
              <a:rect l="l" t="t" r="r" b="b"/>
              <a:pathLst>
                <a:path w="761" h="249" extrusionOk="0">
                  <a:moveTo>
                    <a:pt x="131" y="1"/>
                  </a:moveTo>
                  <a:cubicBezTo>
                    <a:pt x="55" y="1"/>
                    <a:pt x="1" y="109"/>
                    <a:pt x="85" y="144"/>
                  </a:cubicBezTo>
                  <a:cubicBezTo>
                    <a:pt x="239" y="213"/>
                    <a:pt x="410" y="248"/>
                    <a:pt x="584" y="248"/>
                  </a:cubicBezTo>
                  <a:cubicBezTo>
                    <a:pt x="608" y="248"/>
                    <a:pt x="633" y="247"/>
                    <a:pt x="658" y="246"/>
                  </a:cubicBezTo>
                  <a:cubicBezTo>
                    <a:pt x="758" y="240"/>
                    <a:pt x="760" y="93"/>
                    <a:pt x="663" y="93"/>
                  </a:cubicBezTo>
                  <a:cubicBezTo>
                    <a:pt x="662" y="93"/>
                    <a:pt x="660" y="93"/>
                    <a:pt x="658" y="93"/>
                  </a:cubicBezTo>
                  <a:cubicBezTo>
                    <a:pt x="634" y="94"/>
                    <a:pt x="609" y="95"/>
                    <a:pt x="585" y="95"/>
                  </a:cubicBezTo>
                  <a:cubicBezTo>
                    <a:pt x="440" y="95"/>
                    <a:pt x="296" y="66"/>
                    <a:pt x="165" y="8"/>
                  </a:cubicBezTo>
                  <a:cubicBezTo>
                    <a:pt x="153" y="3"/>
                    <a:pt x="142" y="1"/>
                    <a:pt x="1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51"/>
            <p:cNvSpPr/>
            <p:nvPr/>
          </p:nvSpPr>
          <p:spPr>
            <a:xfrm>
              <a:off x="1754350" y="2758225"/>
              <a:ext cx="30225" cy="4850"/>
            </a:xfrm>
            <a:custGeom>
              <a:avLst/>
              <a:gdLst/>
              <a:ahLst/>
              <a:cxnLst/>
              <a:rect l="l" t="t" r="r" b="b"/>
              <a:pathLst>
                <a:path w="1209" h="194" extrusionOk="0">
                  <a:moveTo>
                    <a:pt x="97" y="0"/>
                  </a:moveTo>
                  <a:cubicBezTo>
                    <a:pt x="0" y="0"/>
                    <a:pt x="2" y="148"/>
                    <a:pt x="102" y="159"/>
                  </a:cubicBezTo>
                  <a:cubicBezTo>
                    <a:pt x="318" y="181"/>
                    <a:pt x="534" y="194"/>
                    <a:pt x="751" y="194"/>
                  </a:cubicBezTo>
                  <a:cubicBezTo>
                    <a:pt x="869" y="194"/>
                    <a:pt x="988" y="190"/>
                    <a:pt x="1106" y="182"/>
                  </a:cubicBezTo>
                  <a:cubicBezTo>
                    <a:pt x="1206" y="176"/>
                    <a:pt x="1208" y="29"/>
                    <a:pt x="1112" y="29"/>
                  </a:cubicBezTo>
                  <a:cubicBezTo>
                    <a:pt x="1110" y="29"/>
                    <a:pt x="1108" y="29"/>
                    <a:pt x="1106" y="29"/>
                  </a:cubicBezTo>
                  <a:cubicBezTo>
                    <a:pt x="1003" y="34"/>
                    <a:pt x="899" y="37"/>
                    <a:pt x="795" y="37"/>
                  </a:cubicBezTo>
                  <a:cubicBezTo>
                    <a:pt x="564" y="37"/>
                    <a:pt x="333" y="24"/>
                    <a:pt x="102" y="1"/>
                  </a:cubicBezTo>
                  <a:cubicBezTo>
                    <a:pt x="100" y="0"/>
                    <a:pt x="99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51"/>
            <p:cNvSpPr/>
            <p:nvPr/>
          </p:nvSpPr>
          <p:spPr>
            <a:xfrm>
              <a:off x="1804675" y="2753550"/>
              <a:ext cx="17900" cy="5150"/>
            </a:xfrm>
            <a:custGeom>
              <a:avLst/>
              <a:gdLst/>
              <a:ahLst/>
              <a:cxnLst/>
              <a:rect l="l" t="t" r="r" b="b"/>
              <a:pathLst>
                <a:path w="716" h="206" extrusionOk="0">
                  <a:moveTo>
                    <a:pt x="619" y="0"/>
                  </a:moveTo>
                  <a:cubicBezTo>
                    <a:pt x="617" y="0"/>
                    <a:pt x="615" y="0"/>
                    <a:pt x="613" y="0"/>
                  </a:cubicBezTo>
                  <a:lnTo>
                    <a:pt x="103" y="46"/>
                  </a:lnTo>
                  <a:cubicBezTo>
                    <a:pt x="4" y="57"/>
                    <a:pt x="1" y="205"/>
                    <a:pt x="93" y="205"/>
                  </a:cubicBezTo>
                  <a:cubicBezTo>
                    <a:pt x="96" y="205"/>
                    <a:pt x="99" y="205"/>
                    <a:pt x="103" y="205"/>
                  </a:cubicBezTo>
                  <a:lnTo>
                    <a:pt x="613" y="159"/>
                  </a:lnTo>
                  <a:cubicBezTo>
                    <a:pt x="714" y="148"/>
                    <a:pt x="715" y="0"/>
                    <a:pt x="6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51"/>
            <p:cNvSpPr/>
            <p:nvPr/>
          </p:nvSpPr>
          <p:spPr>
            <a:xfrm>
              <a:off x="1832750" y="2749825"/>
              <a:ext cx="31675" cy="5800"/>
            </a:xfrm>
            <a:custGeom>
              <a:avLst/>
              <a:gdLst/>
              <a:ahLst/>
              <a:cxnLst/>
              <a:rect l="l" t="t" r="r" b="b"/>
              <a:pathLst>
                <a:path w="1267" h="232" extrusionOk="0">
                  <a:moveTo>
                    <a:pt x="1150" y="1"/>
                  </a:moveTo>
                  <a:cubicBezTo>
                    <a:pt x="1145" y="1"/>
                    <a:pt x="1140" y="1"/>
                    <a:pt x="1135" y="2"/>
                  </a:cubicBezTo>
                  <a:cubicBezTo>
                    <a:pt x="889" y="51"/>
                    <a:pt x="636" y="74"/>
                    <a:pt x="386" y="74"/>
                  </a:cubicBezTo>
                  <a:cubicBezTo>
                    <a:pt x="291" y="74"/>
                    <a:pt x="197" y="71"/>
                    <a:pt x="103" y="64"/>
                  </a:cubicBezTo>
                  <a:cubicBezTo>
                    <a:pt x="101" y="64"/>
                    <a:pt x="99" y="64"/>
                    <a:pt x="98" y="64"/>
                  </a:cubicBezTo>
                  <a:cubicBezTo>
                    <a:pt x="1" y="64"/>
                    <a:pt x="3" y="218"/>
                    <a:pt x="103" y="223"/>
                  </a:cubicBezTo>
                  <a:cubicBezTo>
                    <a:pt x="192" y="229"/>
                    <a:pt x="282" y="232"/>
                    <a:pt x="372" y="232"/>
                  </a:cubicBezTo>
                  <a:cubicBezTo>
                    <a:pt x="641" y="232"/>
                    <a:pt x="911" y="206"/>
                    <a:pt x="1175" y="155"/>
                  </a:cubicBezTo>
                  <a:cubicBezTo>
                    <a:pt x="1266" y="139"/>
                    <a:pt x="1235" y="1"/>
                    <a:pt x="11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51"/>
            <p:cNvSpPr/>
            <p:nvPr/>
          </p:nvSpPr>
          <p:spPr>
            <a:xfrm>
              <a:off x="1878650" y="2742325"/>
              <a:ext cx="30600" cy="10700"/>
            </a:xfrm>
            <a:custGeom>
              <a:avLst/>
              <a:gdLst/>
              <a:ahLst/>
              <a:cxnLst/>
              <a:rect l="l" t="t" r="r" b="b"/>
              <a:pathLst>
                <a:path w="1224" h="428" extrusionOk="0">
                  <a:moveTo>
                    <a:pt x="1128" y="0"/>
                  </a:moveTo>
                  <a:cubicBezTo>
                    <a:pt x="1118" y="0"/>
                    <a:pt x="1108" y="2"/>
                    <a:pt x="1097" y="7"/>
                  </a:cubicBezTo>
                  <a:cubicBezTo>
                    <a:pt x="774" y="132"/>
                    <a:pt x="439" y="222"/>
                    <a:pt x="93" y="274"/>
                  </a:cubicBezTo>
                  <a:cubicBezTo>
                    <a:pt x="1" y="290"/>
                    <a:pt x="34" y="427"/>
                    <a:pt x="128" y="427"/>
                  </a:cubicBezTo>
                  <a:cubicBezTo>
                    <a:pt x="131" y="427"/>
                    <a:pt x="135" y="427"/>
                    <a:pt x="139" y="427"/>
                  </a:cubicBezTo>
                  <a:cubicBezTo>
                    <a:pt x="479" y="376"/>
                    <a:pt x="819" y="285"/>
                    <a:pt x="1143" y="154"/>
                  </a:cubicBezTo>
                  <a:cubicBezTo>
                    <a:pt x="1223" y="124"/>
                    <a:pt x="1201" y="0"/>
                    <a:pt x="11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51"/>
            <p:cNvSpPr/>
            <p:nvPr/>
          </p:nvSpPr>
          <p:spPr>
            <a:xfrm>
              <a:off x="1922125" y="2734925"/>
              <a:ext cx="23125" cy="8075"/>
            </a:xfrm>
            <a:custGeom>
              <a:avLst/>
              <a:gdLst/>
              <a:ahLst/>
              <a:cxnLst/>
              <a:rect l="l" t="t" r="r" b="b"/>
              <a:pathLst>
                <a:path w="925" h="323" extrusionOk="0">
                  <a:moveTo>
                    <a:pt x="809" y="1"/>
                  </a:moveTo>
                  <a:cubicBezTo>
                    <a:pt x="804" y="1"/>
                    <a:pt x="799" y="1"/>
                    <a:pt x="793" y="2"/>
                  </a:cubicBezTo>
                  <a:lnTo>
                    <a:pt x="90" y="172"/>
                  </a:lnTo>
                  <a:cubicBezTo>
                    <a:pt x="0" y="194"/>
                    <a:pt x="28" y="322"/>
                    <a:pt x="110" y="322"/>
                  </a:cubicBezTo>
                  <a:cubicBezTo>
                    <a:pt x="116" y="322"/>
                    <a:pt x="123" y="322"/>
                    <a:pt x="130" y="320"/>
                  </a:cubicBezTo>
                  <a:lnTo>
                    <a:pt x="833" y="155"/>
                  </a:lnTo>
                  <a:cubicBezTo>
                    <a:pt x="924" y="134"/>
                    <a:pt x="894" y="1"/>
                    <a:pt x="8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51"/>
            <p:cNvSpPr/>
            <p:nvPr/>
          </p:nvSpPr>
          <p:spPr>
            <a:xfrm>
              <a:off x="1635601" y="2766275"/>
              <a:ext cx="25525" cy="6325"/>
            </a:xfrm>
            <a:custGeom>
              <a:avLst/>
              <a:gdLst/>
              <a:ahLst/>
              <a:cxnLst/>
              <a:rect l="l" t="t" r="r" b="b"/>
              <a:pathLst>
                <a:path w="1021" h="253" extrusionOk="0">
                  <a:moveTo>
                    <a:pt x="88" y="1"/>
                  </a:moveTo>
                  <a:cubicBezTo>
                    <a:pt x="0" y="1"/>
                    <a:pt x="5" y="144"/>
                    <a:pt x="102" y="155"/>
                  </a:cubicBezTo>
                  <a:lnTo>
                    <a:pt x="919" y="251"/>
                  </a:lnTo>
                  <a:cubicBezTo>
                    <a:pt x="923" y="252"/>
                    <a:pt x="926" y="252"/>
                    <a:pt x="930" y="252"/>
                  </a:cubicBezTo>
                  <a:cubicBezTo>
                    <a:pt x="1021" y="252"/>
                    <a:pt x="1012" y="109"/>
                    <a:pt x="919" y="98"/>
                  </a:cubicBezTo>
                  <a:lnTo>
                    <a:pt x="102" y="2"/>
                  </a:lnTo>
                  <a:cubicBezTo>
                    <a:pt x="97" y="1"/>
                    <a:pt x="92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51"/>
            <p:cNvSpPr/>
            <p:nvPr/>
          </p:nvSpPr>
          <p:spPr>
            <a:xfrm>
              <a:off x="1663350" y="2771350"/>
              <a:ext cx="35850" cy="8450"/>
            </a:xfrm>
            <a:custGeom>
              <a:avLst/>
              <a:gdLst/>
              <a:ahLst/>
              <a:cxnLst/>
              <a:rect l="l" t="t" r="r" b="b"/>
              <a:pathLst>
                <a:path w="1434" h="338" extrusionOk="0">
                  <a:moveTo>
                    <a:pt x="116" y="1"/>
                  </a:moveTo>
                  <a:cubicBezTo>
                    <a:pt x="33" y="1"/>
                    <a:pt x="0" y="135"/>
                    <a:pt x="95" y="156"/>
                  </a:cubicBezTo>
                  <a:cubicBezTo>
                    <a:pt x="504" y="247"/>
                    <a:pt x="912" y="309"/>
                    <a:pt x="1332" y="338"/>
                  </a:cubicBezTo>
                  <a:cubicBezTo>
                    <a:pt x="1333" y="338"/>
                    <a:pt x="1335" y="338"/>
                    <a:pt x="1337" y="338"/>
                  </a:cubicBezTo>
                  <a:cubicBezTo>
                    <a:pt x="1434" y="338"/>
                    <a:pt x="1426" y="184"/>
                    <a:pt x="1332" y="179"/>
                  </a:cubicBezTo>
                  <a:cubicBezTo>
                    <a:pt x="929" y="151"/>
                    <a:pt x="532" y="94"/>
                    <a:pt x="135" y="3"/>
                  </a:cubicBezTo>
                  <a:cubicBezTo>
                    <a:pt x="128" y="1"/>
                    <a:pt x="122" y="1"/>
                    <a:pt x="1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51"/>
            <p:cNvSpPr/>
            <p:nvPr/>
          </p:nvSpPr>
          <p:spPr>
            <a:xfrm>
              <a:off x="1727400" y="2775250"/>
              <a:ext cx="23850" cy="4550"/>
            </a:xfrm>
            <a:custGeom>
              <a:avLst/>
              <a:gdLst/>
              <a:ahLst/>
              <a:cxnLst/>
              <a:rect l="l" t="t" r="r" b="b"/>
              <a:pathLst>
                <a:path w="954" h="182" extrusionOk="0">
                  <a:moveTo>
                    <a:pt x="857" y="0"/>
                  </a:moveTo>
                  <a:cubicBezTo>
                    <a:pt x="855" y="0"/>
                    <a:pt x="853" y="0"/>
                    <a:pt x="851" y="0"/>
                  </a:cubicBezTo>
                  <a:lnTo>
                    <a:pt x="103" y="23"/>
                  </a:lnTo>
                  <a:cubicBezTo>
                    <a:pt x="0" y="23"/>
                    <a:pt x="0" y="182"/>
                    <a:pt x="103" y="182"/>
                  </a:cubicBezTo>
                  <a:lnTo>
                    <a:pt x="851" y="153"/>
                  </a:lnTo>
                  <a:cubicBezTo>
                    <a:pt x="952" y="153"/>
                    <a:pt x="953" y="0"/>
                    <a:pt x="8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51"/>
            <p:cNvSpPr/>
            <p:nvPr/>
          </p:nvSpPr>
          <p:spPr>
            <a:xfrm>
              <a:off x="1775900" y="2770575"/>
              <a:ext cx="30925" cy="3850"/>
            </a:xfrm>
            <a:custGeom>
              <a:avLst/>
              <a:gdLst/>
              <a:ahLst/>
              <a:cxnLst/>
              <a:rect l="l" t="t" r="r" b="b"/>
              <a:pathLst>
                <a:path w="1237" h="154" extrusionOk="0">
                  <a:moveTo>
                    <a:pt x="102" y="0"/>
                  </a:moveTo>
                  <a:cubicBezTo>
                    <a:pt x="0" y="0"/>
                    <a:pt x="0" y="153"/>
                    <a:pt x="102" y="153"/>
                  </a:cubicBezTo>
                  <a:lnTo>
                    <a:pt x="1135" y="153"/>
                  </a:lnTo>
                  <a:cubicBezTo>
                    <a:pt x="1237" y="153"/>
                    <a:pt x="1237" y="0"/>
                    <a:pt x="113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51"/>
            <p:cNvSpPr/>
            <p:nvPr/>
          </p:nvSpPr>
          <p:spPr>
            <a:xfrm>
              <a:off x="1838575" y="2769850"/>
              <a:ext cx="33050" cy="5125"/>
            </a:xfrm>
            <a:custGeom>
              <a:avLst/>
              <a:gdLst/>
              <a:ahLst/>
              <a:cxnLst/>
              <a:rect l="l" t="t" r="r" b="b"/>
              <a:pathLst>
                <a:path w="1322" h="205" extrusionOk="0">
                  <a:moveTo>
                    <a:pt x="97" y="0"/>
                  </a:moveTo>
                  <a:cubicBezTo>
                    <a:pt x="0" y="0"/>
                    <a:pt x="2" y="154"/>
                    <a:pt x="103" y="159"/>
                  </a:cubicBezTo>
                  <a:lnTo>
                    <a:pt x="1226" y="205"/>
                  </a:lnTo>
                  <a:cubicBezTo>
                    <a:pt x="1227" y="205"/>
                    <a:pt x="1229" y="205"/>
                    <a:pt x="1231" y="205"/>
                  </a:cubicBezTo>
                  <a:cubicBezTo>
                    <a:pt x="1322" y="205"/>
                    <a:pt x="1320" y="52"/>
                    <a:pt x="1226" y="46"/>
                  </a:cubicBezTo>
                  <a:lnTo>
                    <a:pt x="103" y="1"/>
                  </a:lnTo>
                  <a:cubicBezTo>
                    <a:pt x="101" y="1"/>
                    <a:pt x="99" y="0"/>
                    <a:pt x="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51"/>
            <p:cNvSpPr/>
            <p:nvPr/>
          </p:nvSpPr>
          <p:spPr>
            <a:xfrm>
              <a:off x="1902802" y="2771700"/>
              <a:ext cx="24550" cy="4000"/>
            </a:xfrm>
            <a:custGeom>
              <a:avLst/>
              <a:gdLst/>
              <a:ahLst/>
              <a:cxnLst/>
              <a:rect l="l" t="t" r="r" b="b"/>
              <a:pathLst>
                <a:path w="982" h="160" extrusionOk="0">
                  <a:moveTo>
                    <a:pt x="108" y="0"/>
                  </a:moveTo>
                  <a:cubicBezTo>
                    <a:pt x="0" y="0"/>
                    <a:pt x="0" y="159"/>
                    <a:pt x="108" y="159"/>
                  </a:cubicBezTo>
                  <a:lnTo>
                    <a:pt x="879" y="159"/>
                  </a:lnTo>
                  <a:cubicBezTo>
                    <a:pt x="981" y="159"/>
                    <a:pt x="981" y="0"/>
                    <a:pt x="87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51"/>
            <p:cNvSpPr/>
            <p:nvPr/>
          </p:nvSpPr>
          <p:spPr>
            <a:xfrm>
              <a:off x="1917402" y="2753750"/>
              <a:ext cx="28175" cy="7350"/>
            </a:xfrm>
            <a:custGeom>
              <a:avLst/>
              <a:gdLst/>
              <a:ahLst/>
              <a:cxnLst/>
              <a:rect l="l" t="t" r="r" b="b"/>
              <a:pathLst>
                <a:path w="1127" h="294" extrusionOk="0">
                  <a:moveTo>
                    <a:pt x="1017" y="0"/>
                  </a:moveTo>
                  <a:cubicBezTo>
                    <a:pt x="1009" y="0"/>
                    <a:pt x="1001" y="1"/>
                    <a:pt x="993" y="4"/>
                  </a:cubicBezTo>
                  <a:cubicBezTo>
                    <a:pt x="727" y="94"/>
                    <a:pt x="446" y="135"/>
                    <a:pt x="164" y="135"/>
                  </a:cubicBezTo>
                  <a:cubicBezTo>
                    <a:pt x="145" y="135"/>
                    <a:pt x="127" y="135"/>
                    <a:pt x="108" y="134"/>
                  </a:cubicBezTo>
                  <a:cubicBezTo>
                    <a:pt x="0" y="134"/>
                    <a:pt x="0" y="293"/>
                    <a:pt x="108" y="293"/>
                  </a:cubicBezTo>
                  <a:cubicBezTo>
                    <a:pt x="125" y="293"/>
                    <a:pt x="143" y="293"/>
                    <a:pt x="160" y="293"/>
                  </a:cubicBezTo>
                  <a:cubicBezTo>
                    <a:pt x="455" y="293"/>
                    <a:pt x="754" y="248"/>
                    <a:pt x="1038" y="157"/>
                  </a:cubicBezTo>
                  <a:cubicBezTo>
                    <a:pt x="1126" y="126"/>
                    <a:pt x="1096" y="0"/>
                    <a:pt x="10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51"/>
            <p:cNvSpPr/>
            <p:nvPr/>
          </p:nvSpPr>
          <p:spPr>
            <a:xfrm>
              <a:off x="1627300" y="2442050"/>
              <a:ext cx="147150" cy="110300"/>
            </a:xfrm>
            <a:custGeom>
              <a:avLst/>
              <a:gdLst/>
              <a:ahLst/>
              <a:cxnLst/>
              <a:rect l="l" t="t" r="r" b="b"/>
              <a:pathLst>
                <a:path w="5886" h="4412" extrusionOk="0">
                  <a:moveTo>
                    <a:pt x="2440" y="0"/>
                  </a:moveTo>
                  <a:cubicBezTo>
                    <a:pt x="2381" y="0"/>
                    <a:pt x="2321" y="26"/>
                    <a:pt x="2280" y="90"/>
                  </a:cubicBezTo>
                  <a:cubicBezTo>
                    <a:pt x="1685" y="1025"/>
                    <a:pt x="0" y="1581"/>
                    <a:pt x="91" y="2909"/>
                  </a:cubicBezTo>
                  <a:cubicBezTo>
                    <a:pt x="153" y="3833"/>
                    <a:pt x="1066" y="4310"/>
                    <a:pt x="1883" y="4395"/>
                  </a:cubicBezTo>
                  <a:cubicBezTo>
                    <a:pt x="2000" y="4406"/>
                    <a:pt x="2115" y="4412"/>
                    <a:pt x="2229" y="4412"/>
                  </a:cubicBezTo>
                  <a:cubicBezTo>
                    <a:pt x="4398" y="4412"/>
                    <a:pt x="5886" y="2351"/>
                    <a:pt x="5525" y="248"/>
                  </a:cubicBezTo>
                  <a:cubicBezTo>
                    <a:pt x="5507" y="149"/>
                    <a:pt x="5437" y="107"/>
                    <a:pt x="5362" y="107"/>
                  </a:cubicBezTo>
                  <a:cubicBezTo>
                    <a:pt x="5247" y="107"/>
                    <a:pt x="5121" y="206"/>
                    <a:pt x="5145" y="356"/>
                  </a:cubicBezTo>
                  <a:cubicBezTo>
                    <a:pt x="5464" y="2211"/>
                    <a:pt x="4137" y="4005"/>
                    <a:pt x="2228" y="4005"/>
                  </a:cubicBezTo>
                  <a:cubicBezTo>
                    <a:pt x="2135" y="4005"/>
                    <a:pt x="2041" y="4001"/>
                    <a:pt x="1946" y="3992"/>
                  </a:cubicBezTo>
                  <a:cubicBezTo>
                    <a:pt x="1764" y="3992"/>
                    <a:pt x="1583" y="3964"/>
                    <a:pt x="1407" y="3901"/>
                  </a:cubicBezTo>
                  <a:cubicBezTo>
                    <a:pt x="811" y="3776"/>
                    <a:pt x="590" y="3425"/>
                    <a:pt x="737" y="2852"/>
                  </a:cubicBezTo>
                  <a:cubicBezTo>
                    <a:pt x="686" y="1967"/>
                    <a:pt x="959" y="1842"/>
                    <a:pt x="1622" y="1315"/>
                  </a:cubicBezTo>
                  <a:cubicBezTo>
                    <a:pt x="2014" y="1003"/>
                    <a:pt x="2348" y="713"/>
                    <a:pt x="2621" y="288"/>
                  </a:cubicBezTo>
                  <a:cubicBezTo>
                    <a:pt x="2716" y="141"/>
                    <a:pt x="2578" y="0"/>
                    <a:pt x="24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51"/>
            <p:cNvSpPr/>
            <p:nvPr/>
          </p:nvSpPr>
          <p:spPr>
            <a:xfrm>
              <a:off x="1825325" y="2440300"/>
              <a:ext cx="123450" cy="117550"/>
            </a:xfrm>
            <a:custGeom>
              <a:avLst/>
              <a:gdLst/>
              <a:ahLst/>
              <a:cxnLst/>
              <a:rect l="l" t="t" r="r" b="b"/>
              <a:pathLst>
                <a:path w="4938" h="4702" extrusionOk="0">
                  <a:moveTo>
                    <a:pt x="192" y="1"/>
                  </a:moveTo>
                  <a:cubicBezTo>
                    <a:pt x="92" y="1"/>
                    <a:pt x="0" y="63"/>
                    <a:pt x="14" y="188"/>
                  </a:cubicBezTo>
                  <a:cubicBezTo>
                    <a:pt x="212" y="1924"/>
                    <a:pt x="862" y="4702"/>
                    <a:pt x="3036" y="4702"/>
                  </a:cubicBezTo>
                  <a:cubicBezTo>
                    <a:pt x="3171" y="4702"/>
                    <a:pt x="3311" y="4691"/>
                    <a:pt x="3457" y="4669"/>
                  </a:cubicBezTo>
                  <a:cubicBezTo>
                    <a:pt x="4183" y="4561"/>
                    <a:pt x="4938" y="3977"/>
                    <a:pt x="4745" y="3166"/>
                  </a:cubicBezTo>
                  <a:cubicBezTo>
                    <a:pt x="4643" y="2723"/>
                    <a:pt x="4268" y="2372"/>
                    <a:pt x="3990" y="2037"/>
                  </a:cubicBezTo>
                  <a:lnTo>
                    <a:pt x="2476" y="216"/>
                  </a:lnTo>
                  <a:cubicBezTo>
                    <a:pt x="2436" y="169"/>
                    <a:pt x="2390" y="149"/>
                    <a:pt x="2346" y="149"/>
                  </a:cubicBezTo>
                  <a:cubicBezTo>
                    <a:pt x="2203" y="149"/>
                    <a:pt x="2073" y="348"/>
                    <a:pt x="2198" y="494"/>
                  </a:cubicBezTo>
                  <a:lnTo>
                    <a:pt x="3616" y="2196"/>
                  </a:lnTo>
                  <a:cubicBezTo>
                    <a:pt x="3798" y="2417"/>
                    <a:pt x="4149" y="2746"/>
                    <a:pt x="4263" y="3007"/>
                  </a:cubicBezTo>
                  <a:cubicBezTo>
                    <a:pt x="4691" y="3996"/>
                    <a:pt x="3782" y="4284"/>
                    <a:pt x="3117" y="4284"/>
                  </a:cubicBezTo>
                  <a:cubicBezTo>
                    <a:pt x="2989" y="4284"/>
                    <a:pt x="2870" y="4273"/>
                    <a:pt x="2771" y="4255"/>
                  </a:cubicBezTo>
                  <a:cubicBezTo>
                    <a:pt x="927" y="3909"/>
                    <a:pt x="581" y="1719"/>
                    <a:pt x="411" y="188"/>
                  </a:cubicBezTo>
                  <a:cubicBezTo>
                    <a:pt x="397" y="63"/>
                    <a:pt x="291" y="1"/>
                    <a:pt x="1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51"/>
            <p:cNvSpPr/>
            <p:nvPr/>
          </p:nvSpPr>
          <p:spPr>
            <a:xfrm>
              <a:off x="1826225" y="2100075"/>
              <a:ext cx="52075" cy="70950"/>
            </a:xfrm>
            <a:custGeom>
              <a:avLst/>
              <a:gdLst/>
              <a:ahLst/>
              <a:cxnLst/>
              <a:rect l="l" t="t" r="r" b="b"/>
              <a:pathLst>
                <a:path w="2083" h="2838" extrusionOk="0">
                  <a:moveTo>
                    <a:pt x="499" y="0"/>
                  </a:moveTo>
                  <a:cubicBezTo>
                    <a:pt x="437" y="0"/>
                    <a:pt x="381" y="12"/>
                    <a:pt x="336" y="36"/>
                  </a:cubicBezTo>
                  <a:cubicBezTo>
                    <a:pt x="1" y="218"/>
                    <a:pt x="109" y="1108"/>
                    <a:pt x="364" y="1687"/>
                  </a:cubicBezTo>
                  <a:cubicBezTo>
                    <a:pt x="588" y="2207"/>
                    <a:pt x="1093" y="2837"/>
                    <a:pt x="1495" y="2837"/>
                  </a:cubicBezTo>
                  <a:cubicBezTo>
                    <a:pt x="1531" y="2837"/>
                    <a:pt x="1566" y="2832"/>
                    <a:pt x="1600" y="2821"/>
                  </a:cubicBezTo>
                  <a:cubicBezTo>
                    <a:pt x="1941" y="2719"/>
                    <a:pt x="2083" y="2073"/>
                    <a:pt x="2015" y="1596"/>
                  </a:cubicBezTo>
                  <a:cubicBezTo>
                    <a:pt x="1889" y="711"/>
                    <a:pt x="983" y="0"/>
                    <a:pt x="4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51"/>
            <p:cNvSpPr/>
            <p:nvPr/>
          </p:nvSpPr>
          <p:spPr>
            <a:xfrm>
              <a:off x="2098500" y="2197925"/>
              <a:ext cx="63275" cy="33175"/>
            </a:xfrm>
            <a:custGeom>
              <a:avLst/>
              <a:gdLst/>
              <a:ahLst/>
              <a:cxnLst/>
              <a:rect l="l" t="t" r="r" b="b"/>
              <a:pathLst>
                <a:path w="2531" h="1327" extrusionOk="0">
                  <a:moveTo>
                    <a:pt x="2137" y="0"/>
                  </a:moveTo>
                  <a:cubicBezTo>
                    <a:pt x="1914" y="0"/>
                    <a:pt x="1486" y="124"/>
                    <a:pt x="840" y="161"/>
                  </a:cubicBezTo>
                  <a:cubicBezTo>
                    <a:pt x="701" y="168"/>
                    <a:pt x="586" y="170"/>
                    <a:pt x="491" y="170"/>
                  </a:cubicBezTo>
                  <a:cubicBezTo>
                    <a:pt x="410" y="170"/>
                    <a:pt x="343" y="169"/>
                    <a:pt x="289" y="169"/>
                  </a:cubicBezTo>
                  <a:cubicBezTo>
                    <a:pt x="158" y="169"/>
                    <a:pt x="98" y="176"/>
                    <a:pt x="80" y="223"/>
                  </a:cubicBezTo>
                  <a:cubicBezTo>
                    <a:pt x="0" y="422"/>
                    <a:pt x="687" y="972"/>
                    <a:pt x="1441" y="1199"/>
                  </a:cubicBezTo>
                  <a:cubicBezTo>
                    <a:pt x="1719" y="1284"/>
                    <a:pt x="2009" y="1327"/>
                    <a:pt x="2300" y="1327"/>
                  </a:cubicBezTo>
                  <a:cubicBezTo>
                    <a:pt x="2376" y="1327"/>
                    <a:pt x="2453" y="1324"/>
                    <a:pt x="2530" y="1318"/>
                  </a:cubicBezTo>
                  <a:cubicBezTo>
                    <a:pt x="2354" y="1125"/>
                    <a:pt x="2161" y="842"/>
                    <a:pt x="2190" y="524"/>
                  </a:cubicBezTo>
                  <a:cubicBezTo>
                    <a:pt x="2207" y="269"/>
                    <a:pt x="2360" y="167"/>
                    <a:pt x="2303" y="64"/>
                  </a:cubicBezTo>
                  <a:cubicBezTo>
                    <a:pt x="2277" y="18"/>
                    <a:pt x="2222" y="0"/>
                    <a:pt x="21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51"/>
            <p:cNvSpPr/>
            <p:nvPr/>
          </p:nvSpPr>
          <p:spPr>
            <a:xfrm>
              <a:off x="2172100" y="1984975"/>
              <a:ext cx="33200" cy="45250"/>
            </a:xfrm>
            <a:custGeom>
              <a:avLst/>
              <a:gdLst/>
              <a:ahLst/>
              <a:cxnLst/>
              <a:rect l="l" t="t" r="r" b="b"/>
              <a:pathLst>
                <a:path w="1328" h="1810" extrusionOk="0">
                  <a:moveTo>
                    <a:pt x="624" y="1"/>
                  </a:moveTo>
                  <a:cubicBezTo>
                    <a:pt x="63" y="573"/>
                    <a:pt x="0" y="857"/>
                    <a:pt x="74" y="1010"/>
                  </a:cubicBezTo>
                  <a:cubicBezTo>
                    <a:pt x="165" y="1203"/>
                    <a:pt x="471" y="1169"/>
                    <a:pt x="743" y="1526"/>
                  </a:cubicBezTo>
                  <a:cubicBezTo>
                    <a:pt x="874" y="1697"/>
                    <a:pt x="885" y="1810"/>
                    <a:pt x="964" y="1810"/>
                  </a:cubicBezTo>
                  <a:cubicBezTo>
                    <a:pt x="1112" y="1810"/>
                    <a:pt x="1242" y="1351"/>
                    <a:pt x="1271" y="1010"/>
                  </a:cubicBezTo>
                  <a:cubicBezTo>
                    <a:pt x="1299" y="721"/>
                    <a:pt x="1327" y="420"/>
                    <a:pt x="1123" y="205"/>
                  </a:cubicBezTo>
                  <a:cubicBezTo>
                    <a:pt x="987" y="80"/>
                    <a:pt x="811" y="6"/>
                    <a:pt x="6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51"/>
            <p:cNvSpPr/>
            <p:nvPr/>
          </p:nvSpPr>
          <p:spPr>
            <a:xfrm>
              <a:off x="1841800" y="1978700"/>
              <a:ext cx="48700" cy="45925"/>
            </a:xfrm>
            <a:custGeom>
              <a:avLst/>
              <a:gdLst/>
              <a:ahLst/>
              <a:cxnLst/>
              <a:rect l="l" t="t" r="r" b="b"/>
              <a:pathLst>
                <a:path w="1948" h="1837" extrusionOk="0">
                  <a:moveTo>
                    <a:pt x="1650" y="1"/>
                  </a:moveTo>
                  <a:cubicBezTo>
                    <a:pt x="1184" y="1"/>
                    <a:pt x="1" y="491"/>
                    <a:pt x="25" y="961"/>
                  </a:cubicBezTo>
                  <a:cubicBezTo>
                    <a:pt x="47" y="1307"/>
                    <a:pt x="717" y="1550"/>
                    <a:pt x="1080" y="1681"/>
                  </a:cubicBezTo>
                  <a:cubicBezTo>
                    <a:pt x="1345" y="1777"/>
                    <a:pt x="1611" y="1837"/>
                    <a:pt x="1767" y="1837"/>
                  </a:cubicBezTo>
                  <a:cubicBezTo>
                    <a:pt x="1840" y="1837"/>
                    <a:pt x="1889" y="1824"/>
                    <a:pt x="1902" y="1794"/>
                  </a:cubicBezTo>
                  <a:cubicBezTo>
                    <a:pt x="1947" y="1698"/>
                    <a:pt x="1471" y="1528"/>
                    <a:pt x="1443" y="1165"/>
                  </a:cubicBezTo>
                  <a:cubicBezTo>
                    <a:pt x="1431" y="1074"/>
                    <a:pt x="1460" y="1040"/>
                    <a:pt x="1607" y="683"/>
                  </a:cubicBezTo>
                  <a:cubicBezTo>
                    <a:pt x="1772" y="286"/>
                    <a:pt x="1851" y="93"/>
                    <a:pt x="1823" y="53"/>
                  </a:cubicBezTo>
                  <a:cubicBezTo>
                    <a:pt x="1797" y="17"/>
                    <a:pt x="1736" y="1"/>
                    <a:pt x="16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51"/>
            <p:cNvSpPr/>
            <p:nvPr/>
          </p:nvSpPr>
          <p:spPr>
            <a:xfrm>
              <a:off x="2113950" y="1879150"/>
              <a:ext cx="72750" cy="79700"/>
            </a:xfrm>
            <a:custGeom>
              <a:avLst/>
              <a:gdLst/>
              <a:ahLst/>
              <a:cxnLst/>
              <a:rect l="l" t="t" r="r" b="b"/>
              <a:pathLst>
                <a:path w="2910" h="3188" extrusionOk="0">
                  <a:moveTo>
                    <a:pt x="1040" y="1"/>
                  </a:moveTo>
                  <a:cubicBezTo>
                    <a:pt x="874" y="1"/>
                    <a:pt x="721" y="35"/>
                    <a:pt x="596" y="110"/>
                  </a:cubicBezTo>
                  <a:cubicBezTo>
                    <a:pt x="216" y="337"/>
                    <a:pt x="1" y="1000"/>
                    <a:pt x="193" y="1454"/>
                  </a:cubicBezTo>
                  <a:cubicBezTo>
                    <a:pt x="460" y="2078"/>
                    <a:pt x="1413" y="2112"/>
                    <a:pt x="1572" y="2838"/>
                  </a:cubicBezTo>
                  <a:cubicBezTo>
                    <a:pt x="1617" y="3031"/>
                    <a:pt x="1572" y="3145"/>
                    <a:pt x="1645" y="3179"/>
                  </a:cubicBezTo>
                  <a:cubicBezTo>
                    <a:pt x="1658" y="3185"/>
                    <a:pt x="1673" y="3188"/>
                    <a:pt x="1691" y="3188"/>
                  </a:cubicBezTo>
                  <a:cubicBezTo>
                    <a:pt x="1985" y="3188"/>
                    <a:pt x="2910" y="2349"/>
                    <a:pt x="2803" y="1454"/>
                  </a:cubicBezTo>
                  <a:cubicBezTo>
                    <a:pt x="2706" y="623"/>
                    <a:pt x="1748" y="1"/>
                    <a:pt x="10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51"/>
            <p:cNvSpPr/>
            <p:nvPr/>
          </p:nvSpPr>
          <p:spPr>
            <a:xfrm>
              <a:off x="1878425" y="1849500"/>
              <a:ext cx="156000" cy="189450"/>
            </a:xfrm>
            <a:custGeom>
              <a:avLst/>
              <a:gdLst/>
              <a:ahLst/>
              <a:cxnLst/>
              <a:rect l="l" t="t" r="r" b="b"/>
              <a:pathLst>
                <a:path w="6240" h="7578" extrusionOk="0">
                  <a:moveTo>
                    <a:pt x="687" y="0"/>
                  </a:moveTo>
                  <a:cubicBezTo>
                    <a:pt x="556" y="0"/>
                    <a:pt x="436" y="29"/>
                    <a:pt x="335" y="99"/>
                  </a:cubicBezTo>
                  <a:cubicBezTo>
                    <a:pt x="131" y="235"/>
                    <a:pt x="46" y="513"/>
                    <a:pt x="34" y="1245"/>
                  </a:cubicBezTo>
                  <a:cubicBezTo>
                    <a:pt x="12" y="2890"/>
                    <a:pt x="0" y="3718"/>
                    <a:pt x="567" y="4608"/>
                  </a:cubicBezTo>
                  <a:cubicBezTo>
                    <a:pt x="687" y="4801"/>
                    <a:pt x="1691" y="6378"/>
                    <a:pt x="3250" y="6537"/>
                  </a:cubicBezTo>
                  <a:cubicBezTo>
                    <a:pt x="3342" y="6546"/>
                    <a:pt x="3431" y="6549"/>
                    <a:pt x="3517" y="6549"/>
                  </a:cubicBezTo>
                  <a:cubicBezTo>
                    <a:pt x="3845" y="6549"/>
                    <a:pt x="4136" y="6499"/>
                    <a:pt x="4415" y="6499"/>
                  </a:cubicBezTo>
                  <a:cubicBezTo>
                    <a:pt x="4678" y="6499"/>
                    <a:pt x="4931" y="6544"/>
                    <a:pt x="5196" y="6718"/>
                  </a:cubicBezTo>
                  <a:cubicBezTo>
                    <a:pt x="5711" y="7053"/>
                    <a:pt x="5808" y="7577"/>
                    <a:pt x="5941" y="7577"/>
                  </a:cubicBezTo>
                  <a:cubicBezTo>
                    <a:pt x="5946" y="7577"/>
                    <a:pt x="5951" y="7576"/>
                    <a:pt x="5956" y="7575"/>
                  </a:cubicBezTo>
                  <a:cubicBezTo>
                    <a:pt x="6166" y="7518"/>
                    <a:pt x="6240" y="6197"/>
                    <a:pt x="5638" y="4983"/>
                  </a:cubicBezTo>
                  <a:cubicBezTo>
                    <a:pt x="5190" y="4081"/>
                    <a:pt x="4844" y="4189"/>
                    <a:pt x="3869" y="2907"/>
                  </a:cubicBezTo>
                  <a:cubicBezTo>
                    <a:pt x="2972" y="1733"/>
                    <a:pt x="3052" y="1336"/>
                    <a:pt x="2275" y="734"/>
                  </a:cubicBezTo>
                  <a:cubicBezTo>
                    <a:pt x="2149" y="641"/>
                    <a:pt x="1302" y="0"/>
                    <a:pt x="68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51"/>
            <p:cNvSpPr/>
            <p:nvPr/>
          </p:nvSpPr>
          <p:spPr>
            <a:xfrm>
              <a:off x="1973875" y="1760225"/>
              <a:ext cx="118125" cy="218975"/>
            </a:xfrm>
            <a:custGeom>
              <a:avLst/>
              <a:gdLst/>
              <a:ahLst/>
              <a:cxnLst/>
              <a:rect l="l" t="t" r="r" b="b"/>
              <a:pathLst>
                <a:path w="4725" h="8759" extrusionOk="0">
                  <a:moveTo>
                    <a:pt x="2541" y="283"/>
                  </a:moveTo>
                  <a:cubicBezTo>
                    <a:pt x="2218" y="283"/>
                    <a:pt x="1868" y="1001"/>
                    <a:pt x="1968" y="1089"/>
                  </a:cubicBezTo>
                  <a:cubicBezTo>
                    <a:pt x="1974" y="1096"/>
                    <a:pt x="1983" y="1098"/>
                    <a:pt x="1993" y="1098"/>
                  </a:cubicBezTo>
                  <a:cubicBezTo>
                    <a:pt x="2103" y="1098"/>
                    <a:pt x="2411" y="744"/>
                    <a:pt x="2777" y="438"/>
                  </a:cubicBezTo>
                  <a:lnTo>
                    <a:pt x="2777" y="438"/>
                  </a:lnTo>
                  <a:cubicBezTo>
                    <a:pt x="2716" y="349"/>
                    <a:pt x="2646" y="291"/>
                    <a:pt x="2563" y="284"/>
                  </a:cubicBezTo>
                  <a:cubicBezTo>
                    <a:pt x="2556" y="283"/>
                    <a:pt x="2549" y="283"/>
                    <a:pt x="2541" y="283"/>
                  </a:cubicBezTo>
                  <a:close/>
                  <a:moveTo>
                    <a:pt x="3650" y="1"/>
                  </a:moveTo>
                  <a:cubicBezTo>
                    <a:pt x="3366" y="1"/>
                    <a:pt x="3054" y="205"/>
                    <a:pt x="2777" y="438"/>
                  </a:cubicBezTo>
                  <a:lnTo>
                    <a:pt x="2777" y="438"/>
                  </a:lnTo>
                  <a:cubicBezTo>
                    <a:pt x="2906" y="628"/>
                    <a:pt x="2989" y="960"/>
                    <a:pt x="3051" y="1231"/>
                  </a:cubicBezTo>
                  <a:cubicBezTo>
                    <a:pt x="3233" y="2071"/>
                    <a:pt x="1644" y="2581"/>
                    <a:pt x="1004" y="3818"/>
                  </a:cubicBezTo>
                  <a:cubicBezTo>
                    <a:pt x="0" y="5739"/>
                    <a:pt x="1623" y="8758"/>
                    <a:pt x="2239" y="8758"/>
                  </a:cubicBezTo>
                  <a:cubicBezTo>
                    <a:pt x="2244" y="8758"/>
                    <a:pt x="2247" y="8758"/>
                    <a:pt x="2251" y="8758"/>
                  </a:cubicBezTo>
                  <a:cubicBezTo>
                    <a:pt x="2433" y="8747"/>
                    <a:pt x="2518" y="8457"/>
                    <a:pt x="2790" y="7771"/>
                  </a:cubicBezTo>
                  <a:cubicBezTo>
                    <a:pt x="3703" y="5457"/>
                    <a:pt x="4327" y="5037"/>
                    <a:pt x="4520" y="4322"/>
                  </a:cubicBezTo>
                  <a:cubicBezTo>
                    <a:pt x="4560" y="4158"/>
                    <a:pt x="4577" y="3988"/>
                    <a:pt x="4577" y="3818"/>
                  </a:cubicBezTo>
                  <a:cubicBezTo>
                    <a:pt x="4611" y="3097"/>
                    <a:pt x="4724" y="335"/>
                    <a:pt x="3823" y="29"/>
                  </a:cubicBezTo>
                  <a:cubicBezTo>
                    <a:pt x="3767" y="10"/>
                    <a:pt x="3709" y="1"/>
                    <a:pt x="365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51"/>
            <p:cNvSpPr/>
            <p:nvPr/>
          </p:nvSpPr>
          <p:spPr>
            <a:xfrm>
              <a:off x="2029575" y="1878400"/>
              <a:ext cx="141825" cy="157500"/>
            </a:xfrm>
            <a:custGeom>
              <a:avLst/>
              <a:gdLst/>
              <a:ahLst/>
              <a:cxnLst/>
              <a:rect l="l" t="t" r="r" b="b"/>
              <a:pathLst>
                <a:path w="5673" h="6300" extrusionOk="0">
                  <a:moveTo>
                    <a:pt x="4528" y="0"/>
                  </a:moveTo>
                  <a:cubicBezTo>
                    <a:pt x="4003" y="0"/>
                    <a:pt x="3357" y="200"/>
                    <a:pt x="2865" y="526"/>
                  </a:cubicBezTo>
                  <a:cubicBezTo>
                    <a:pt x="2281" y="917"/>
                    <a:pt x="1997" y="1422"/>
                    <a:pt x="1356" y="2902"/>
                  </a:cubicBezTo>
                  <a:cubicBezTo>
                    <a:pt x="971" y="3798"/>
                    <a:pt x="500" y="4944"/>
                    <a:pt x="1" y="6300"/>
                  </a:cubicBezTo>
                  <a:cubicBezTo>
                    <a:pt x="1254" y="5914"/>
                    <a:pt x="2411" y="5262"/>
                    <a:pt x="3387" y="4377"/>
                  </a:cubicBezTo>
                  <a:cubicBezTo>
                    <a:pt x="4068" y="3759"/>
                    <a:pt x="4623" y="3010"/>
                    <a:pt x="5009" y="2176"/>
                  </a:cubicBezTo>
                  <a:cubicBezTo>
                    <a:pt x="5310" y="1507"/>
                    <a:pt x="5673" y="719"/>
                    <a:pt x="5338" y="293"/>
                  </a:cubicBezTo>
                  <a:cubicBezTo>
                    <a:pt x="5179" y="90"/>
                    <a:pt x="4881" y="0"/>
                    <a:pt x="452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51"/>
            <p:cNvSpPr/>
            <p:nvPr/>
          </p:nvSpPr>
          <p:spPr>
            <a:xfrm>
              <a:off x="1838725" y="2001525"/>
              <a:ext cx="207325" cy="115475"/>
            </a:xfrm>
            <a:custGeom>
              <a:avLst/>
              <a:gdLst/>
              <a:ahLst/>
              <a:cxnLst/>
              <a:rect l="l" t="t" r="r" b="b"/>
              <a:pathLst>
                <a:path w="8293" h="4619" extrusionOk="0">
                  <a:moveTo>
                    <a:pt x="264" y="0"/>
                  </a:moveTo>
                  <a:cubicBezTo>
                    <a:pt x="206" y="0"/>
                    <a:pt x="167" y="16"/>
                    <a:pt x="142" y="48"/>
                  </a:cubicBezTo>
                  <a:cubicBezTo>
                    <a:pt x="0" y="235"/>
                    <a:pt x="528" y="672"/>
                    <a:pt x="993" y="1812"/>
                  </a:cubicBezTo>
                  <a:cubicBezTo>
                    <a:pt x="1350" y="2674"/>
                    <a:pt x="1186" y="2759"/>
                    <a:pt x="1418" y="3156"/>
                  </a:cubicBezTo>
                  <a:cubicBezTo>
                    <a:pt x="2008" y="4149"/>
                    <a:pt x="3454" y="4307"/>
                    <a:pt x="4992" y="4472"/>
                  </a:cubicBezTo>
                  <a:cubicBezTo>
                    <a:pt x="5746" y="4555"/>
                    <a:pt x="6327" y="4618"/>
                    <a:pt x="6765" y="4618"/>
                  </a:cubicBezTo>
                  <a:cubicBezTo>
                    <a:pt x="7281" y="4618"/>
                    <a:pt x="7597" y="4530"/>
                    <a:pt x="7759" y="4285"/>
                  </a:cubicBezTo>
                  <a:cubicBezTo>
                    <a:pt x="8293" y="3462"/>
                    <a:pt x="6937" y="1182"/>
                    <a:pt x="5508" y="1018"/>
                  </a:cubicBezTo>
                  <a:cubicBezTo>
                    <a:pt x="5451" y="1011"/>
                    <a:pt x="5399" y="1008"/>
                    <a:pt x="5349" y="1008"/>
                  </a:cubicBezTo>
                  <a:cubicBezTo>
                    <a:pt x="5068" y="1008"/>
                    <a:pt x="4863" y="1097"/>
                    <a:pt x="4399" y="1097"/>
                  </a:cubicBezTo>
                  <a:cubicBezTo>
                    <a:pt x="4308" y="1097"/>
                    <a:pt x="4208" y="1094"/>
                    <a:pt x="4095" y="1086"/>
                  </a:cubicBezTo>
                  <a:cubicBezTo>
                    <a:pt x="3715" y="1057"/>
                    <a:pt x="3358" y="989"/>
                    <a:pt x="2405" y="689"/>
                  </a:cubicBezTo>
                  <a:cubicBezTo>
                    <a:pt x="1075" y="263"/>
                    <a:pt x="504" y="0"/>
                    <a:pt x="26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51"/>
            <p:cNvSpPr/>
            <p:nvPr/>
          </p:nvSpPr>
          <p:spPr>
            <a:xfrm>
              <a:off x="2033975" y="1984675"/>
              <a:ext cx="163525" cy="140125"/>
            </a:xfrm>
            <a:custGeom>
              <a:avLst/>
              <a:gdLst/>
              <a:ahLst/>
              <a:cxnLst/>
              <a:rect l="l" t="t" r="r" b="b"/>
              <a:pathLst>
                <a:path w="6541" h="5605" extrusionOk="0">
                  <a:moveTo>
                    <a:pt x="6086" y="0"/>
                  </a:moveTo>
                  <a:cubicBezTo>
                    <a:pt x="5960" y="0"/>
                    <a:pt x="5766" y="174"/>
                    <a:pt x="5349" y="438"/>
                  </a:cubicBezTo>
                  <a:cubicBezTo>
                    <a:pt x="3727" y="1476"/>
                    <a:pt x="3313" y="988"/>
                    <a:pt x="2485" y="1669"/>
                  </a:cubicBezTo>
                  <a:cubicBezTo>
                    <a:pt x="1333" y="2616"/>
                    <a:pt x="1816" y="3841"/>
                    <a:pt x="341" y="5095"/>
                  </a:cubicBezTo>
                  <a:cubicBezTo>
                    <a:pt x="171" y="5237"/>
                    <a:pt x="1" y="5361"/>
                    <a:pt x="29" y="5452"/>
                  </a:cubicBezTo>
                  <a:cubicBezTo>
                    <a:pt x="62" y="5544"/>
                    <a:pt x="313" y="5604"/>
                    <a:pt x="695" y="5604"/>
                  </a:cubicBezTo>
                  <a:cubicBezTo>
                    <a:pt x="1569" y="5604"/>
                    <a:pt x="3125" y="5287"/>
                    <a:pt x="4306" y="4301"/>
                  </a:cubicBezTo>
                  <a:cubicBezTo>
                    <a:pt x="6070" y="2826"/>
                    <a:pt x="6540" y="251"/>
                    <a:pt x="6149" y="18"/>
                  </a:cubicBezTo>
                  <a:cubicBezTo>
                    <a:pt x="6130" y="6"/>
                    <a:pt x="6109" y="0"/>
                    <a:pt x="60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2" name="Google Shape;5412;p51"/>
            <p:cNvSpPr/>
            <p:nvPr/>
          </p:nvSpPr>
          <p:spPr>
            <a:xfrm>
              <a:off x="1822050" y="2094175"/>
              <a:ext cx="215925" cy="131000"/>
            </a:xfrm>
            <a:custGeom>
              <a:avLst/>
              <a:gdLst/>
              <a:ahLst/>
              <a:cxnLst/>
              <a:rect l="l" t="t" r="r" b="b"/>
              <a:pathLst>
                <a:path w="8637" h="5240" extrusionOk="0">
                  <a:moveTo>
                    <a:pt x="1476" y="1"/>
                  </a:moveTo>
                  <a:cubicBezTo>
                    <a:pt x="999" y="1"/>
                    <a:pt x="602" y="105"/>
                    <a:pt x="406" y="386"/>
                  </a:cubicBezTo>
                  <a:cubicBezTo>
                    <a:pt x="1" y="983"/>
                    <a:pt x="580" y="2212"/>
                    <a:pt x="749" y="2212"/>
                  </a:cubicBezTo>
                  <a:cubicBezTo>
                    <a:pt x="750" y="2212"/>
                    <a:pt x="751" y="2212"/>
                    <a:pt x="752" y="2212"/>
                  </a:cubicBezTo>
                  <a:cubicBezTo>
                    <a:pt x="837" y="2201"/>
                    <a:pt x="786" y="1872"/>
                    <a:pt x="1002" y="1707"/>
                  </a:cubicBezTo>
                  <a:cubicBezTo>
                    <a:pt x="1083" y="1646"/>
                    <a:pt x="1184" y="1622"/>
                    <a:pt x="1291" y="1622"/>
                  </a:cubicBezTo>
                  <a:cubicBezTo>
                    <a:pt x="1617" y="1622"/>
                    <a:pt x="2004" y="1839"/>
                    <a:pt x="2102" y="1861"/>
                  </a:cubicBezTo>
                  <a:cubicBezTo>
                    <a:pt x="3180" y="2110"/>
                    <a:pt x="3095" y="3772"/>
                    <a:pt x="4104" y="4623"/>
                  </a:cubicBezTo>
                  <a:cubicBezTo>
                    <a:pt x="4617" y="5057"/>
                    <a:pt x="5364" y="5239"/>
                    <a:pt x="6086" y="5239"/>
                  </a:cubicBezTo>
                  <a:cubicBezTo>
                    <a:pt x="7089" y="5239"/>
                    <a:pt x="8043" y="4888"/>
                    <a:pt x="8251" y="4373"/>
                  </a:cubicBezTo>
                  <a:cubicBezTo>
                    <a:pt x="8636" y="3420"/>
                    <a:pt x="6390" y="1412"/>
                    <a:pt x="4104" y="579"/>
                  </a:cubicBezTo>
                  <a:cubicBezTo>
                    <a:pt x="3432" y="332"/>
                    <a:pt x="2327" y="1"/>
                    <a:pt x="147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3" name="Google Shape;5413;p51"/>
            <p:cNvSpPr/>
            <p:nvPr/>
          </p:nvSpPr>
          <p:spPr>
            <a:xfrm>
              <a:off x="2046025" y="2124175"/>
              <a:ext cx="172450" cy="106550"/>
            </a:xfrm>
            <a:custGeom>
              <a:avLst/>
              <a:gdLst/>
              <a:ahLst/>
              <a:cxnLst/>
              <a:rect l="l" t="t" r="r" b="b"/>
              <a:pathLst>
                <a:path w="6898" h="4262" extrusionOk="0">
                  <a:moveTo>
                    <a:pt x="4671" y="0"/>
                  </a:moveTo>
                  <a:cubicBezTo>
                    <a:pt x="4303" y="0"/>
                    <a:pt x="3872" y="83"/>
                    <a:pt x="3307" y="195"/>
                  </a:cubicBezTo>
                  <a:cubicBezTo>
                    <a:pt x="2196" y="411"/>
                    <a:pt x="1" y="1024"/>
                    <a:pt x="52" y="1636"/>
                  </a:cubicBezTo>
                  <a:cubicBezTo>
                    <a:pt x="81" y="2055"/>
                    <a:pt x="1180" y="2628"/>
                    <a:pt x="2233" y="2628"/>
                  </a:cubicBezTo>
                  <a:cubicBezTo>
                    <a:pt x="2407" y="2628"/>
                    <a:pt x="2579" y="2612"/>
                    <a:pt x="2746" y="2578"/>
                  </a:cubicBezTo>
                  <a:cubicBezTo>
                    <a:pt x="2884" y="2550"/>
                    <a:pt x="3035" y="2503"/>
                    <a:pt x="3177" y="2503"/>
                  </a:cubicBezTo>
                  <a:cubicBezTo>
                    <a:pt x="3268" y="2503"/>
                    <a:pt x="3355" y="2522"/>
                    <a:pt x="3432" y="2578"/>
                  </a:cubicBezTo>
                  <a:cubicBezTo>
                    <a:pt x="3858" y="2867"/>
                    <a:pt x="3393" y="3735"/>
                    <a:pt x="3750" y="4081"/>
                  </a:cubicBezTo>
                  <a:cubicBezTo>
                    <a:pt x="3869" y="4200"/>
                    <a:pt x="4087" y="4261"/>
                    <a:pt x="4351" y="4261"/>
                  </a:cubicBezTo>
                  <a:cubicBezTo>
                    <a:pt x="5041" y="4261"/>
                    <a:pt x="6050" y="3843"/>
                    <a:pt x="6444" y="2952"/>
                  </a:cubicBezTo>
                  <a:cubicBezTo>
                    <a:pt x="6898" y="1925"/>
                    <a:pt x="6342" y="706"/>
                    <a:pt x="5531" y="224"/>
                  </a:cubicBezTo>
                  <a:cubicBezTo>
                    <a:pt x="5262" y="63"/>
                    <a:pt x="4990" y="0"/>
                    <a:pt x="467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4" name="Google Shape;5414;p51"/>
            <p:cNvSpPr/>
            <p:nvPr/>
          </p:nvSpPr>
          <p:spPr>
            <a:xfrm>
              <a:off x="2020925" y="1757725"/>
              <a:ext cx="50500" cy="36825"/>
            </a:xfrm>
            <a:custGeom>
              <a:avLst/>
              <a:gdLst/>
              <a:ahLst/>
              <a:cxnLst/>
              <a:rect l="l" t="t" r="r" b="b"/>
              <a:pathLst>
                <a:path w="2020" h="1473" extrusionOk="0">
                  <a:moveTo>
                    <a:pt x="1442" y="1"/>
                  </a:moveTo>
                  <a:cubicBezTo>
                    <a:pt x="1345" y="1"/>
                    <a:pt x="1244" y="9"/>
                    <a:pt x="1146" y="27"/>
                  </a:cubicBezTo>
                  <a:cubicBezTo>
                    <a:pt x="891" y="61"/>
                    <a:pt x="653" y="174"/>
                    <a:pt x="466" y="344"/>
                  </a:cubicBezTo>
                  <a:cubicBezTo>
                    <a:pt x="1" y="764"/>
                    <a:pt x="35" y="1382"/>
                    <a:pt x="40" y="1473"/>
                  </a:cubicBezTo>
                  <a:cubicBezTo>
                    <a:pt x="335" y="1076"/>
                    <a:pt x="721" y="753"/>
                    <a:pt x="1169" y="531"/>
                  </a:cubicBezTo>
                  <a:cubicBezTo>
                    <a:pt x="1629" y="305"/>
                    <a:pt x="2020" y="265"/>
                    <a:pt x="2009" y="163"/>
                  </a:cubicBezTo>
                  <a:cubicBezTo>
                    <a:pt x="2004" y="77"/>
                    <a:pt x="1743" y="1"/>
                    <a:pt x="1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5" name="Google Shape;5415;p51"/>
            <p:cNvSpPr/>
            <p:nvPr/>
          </p:nvSpPr>
          <p:spPr>
            <a:xfrm>
              <a:off x="2047450" y="1766500"/>
              <a:ext cx="22000" cy="88175"/>
            </a:xfrm>
            <a:custGeom>
              <a:avLst/>
              <a:gdLst/>
              <a:ahLst/>
              <a:cxnLst/>
              <a:rect l="l" t="t" r="r" b="b"/>
              <a:pathLst>
                <a:path w="880" h="3527" extrusionOk="0">
                  <a:moveTo>
                    <a:pt x="368" y="0"/>
                  </a:moveTo>
                  <a:cubicBezTo>
                    <a:pt x="359" y="0"/>
                    <a:pt x="350" y="2"/>
                    <a:pt x="341" y="5"/>
                  </a:cubicBezTo>
                  <a:cubicBezTo>
                    <a:pt x="312" y="27"/>
                    <a:pt x="295" y="67"/>
                    <a:pt x="318" y="95"/>
                  </a:cubicBezTo>
                  <a:cubicBezTo>
                    <a:pt x="624" y="674"/>
                    <a:pt x="743" y="1337"/>
                    <a:pt x="653" y="1990"/>
                  </a:cubicBezTo>
                  <a:cubicBezTo>
                    <a:pt x="573" y="2512"/>
                    <a:pt x="363" y="3005"/>
                    <a:pt x="34" y="3419"/>
                  </a:cubicBezTo>
                  <a:cubicBezTo>
                    <a:pt x="0" y="3465"/>
                    <a:pt x="29" y="3527"/>
                    <a:pt x="85" y="3527"/>
                  </a:cubicBezTo>
                  <a:cubicBezTo>
                    <a:pt x="108" y="3527"/>
                    <a:pt x="125" y="3516"/>
                    <a:pt x="137" y="3504"/>
                  </a:cubicBezTo>
                  <a:cubicBezTo>
                    <a:pt x="477" y="3067"/>
                    <a:pt x="698" y="2551"/>
                    <a:pt x="783" y="2007"/>
                  </a:cubicBezTo>
                  <a:cubicBezTo>
                    <a:pt x="880" y="1332"/>
                    <a:pt x="755" y="640"/>
                    <a:pt x="431" y="33"/>
                  </a:cubicBezTo>
                  <a:cubicBezTo>
                    <a:pt x="419" y="12"/>
                    <a:pt x="394" y="0"/>
                    <a:pt x="3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6" name="Google Shape;5416;p51"/>
            <p:cNvSpPr/>
            <p:nvPr/>
          </p:nvSpPr>
          <p:spPr>
            <a:xfrm>
              <a:off x="2049300" y="1789500"/>
              <a:ext cx="18725" cy="14125"/>
            </a:xfrm>
            <a:custGeom>
              <a:avLst/>
              <a:gdLst/>
              <a:ahLst/>
              <a:cxnLst/>
              <a:rect l="l" t="t" r="r" b="b"/>
              <a:pathLst>
                <a:path w="749" h="565" extrusionOk="0">
                  <a:moveTo>
                    <a:pt x="72" y="1"/>
                  </a:moveTo>
                  <a:cubicBezTo>
                    <a:pt x="52" y="1"/>
                    <a:pt x="33" y="10"/>
                    <a:pt x="23" y="26"/>
                  </a:cubicBezTo>
                  <a:cubicBezTo>
                    <a:pt x="0" y="60"/>
                    <a:pt x="6" y="100"/>
                    <a:pt x="34" y="123"/>
                  </a:cubicBezTo>
                  <a:lnTo>
                    <a:pt x="635" y="554"/>
                  </a:lnTo>
                  <a:cubicBezTo>
                    <a:pt x="647" y="559"/>
                    <a:pt x="664" y="565"/>
                    <a:pt x="675" y="565"/>
                  </a:cubicBezTo>
                  <a:cubicBezTo>
                    <a:pt x="698" y="565"/>
                    <a:pt x="715" y="554"/>
                    <a:pt x="726" y="537"/>
                  </a:cubicBezTo>
                  <a:cubicBezTo>
                    <a:pt x="749" y="508"/>
                    <a:pt x="743" y="469"/>
                    <a:pt x="715" y="446"/>
                  </a:cubicBezTo>
                  <a:lnTo>
                    <a:pt x="114" y="15"/>
                  </a:lnTo>
                  <a:cubicBezTo>
                    <a:pt x="102" y="5"/>
                    <a:pt x="87" y="1"/>
                    <a:pt x="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7" name="Google Shape;5417;p51"/>
            <p:cNvSpPr/>
            <p:nvPr/>
          </p:nvSpPr>
          <p:spPr>
            <a:xfrm>
              <a:off x="2046600" y="1799875"/>
              <a:ext cx="19300" cy="16525"/>
            </a:xfrm>
            <a:custGeom>
              <a:avLst/>
              <a:gdLst/>
              <a:ahLst/>
              <a:cxnLst/>
              <a:rect l="l" t="t" r="r" b="b"/>
              <a:pathLst>
                <a:path w="772" h="661" extrusionOk="0">
                  <a:moveTo>
                    <a:pt x="91" y="1"/>
                  </a:moveTo>
                  <a:cubicBezTo>
                    <a:pt x="39" y="1"/>
                    <a:pt x="0" y="65"/>
                    <a:pt x="46" y="110"/>
                  </a:cubicBezTo>
                  <a:lnTo>
                    <a:pt x="658" y="643"/>
                  </a:lnTo>
                  <a:cubicBezTo>
                    <a:pt x="670" y="655"/>
                    <a:pt x="681" y="660"/>
                    <a:pt x="698" y="660"/>
                  </a:cubicBezTo>
                  <a:cubicBezTo>
                    <a:pt x="715" y="660"/>
                    <a:pt x="738" y="655"/>
                    <a:pt x="749" y="638"/>
                  </a:cubicBezTo>
                  <a:cubicBezTo>
                    <a:pt x="772" y="609"/>
                    <a:pt x="772" y="570"/>
                    <a:pt x="743" y="547"/>
                  </a:cubicBezTo>
                  <a:lnTo>
                    <a:pt x="131" y="14"/>
                  </a:lnTo>
                  <a:cubicBezTo>
                    <a:pt x="117" y="5"/>
                    <a:pt x="104" y="1"/>
                    <a:pt x="9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8" name="Google Shape;5418;p51"/>
            <p:cNvSpPr/>
            <p:nvPr/>
          </p:nvSpPr>
          <p:spPr>
            <a:xfrm>
              <a:off x="2059225" y="1817025"/>
              <a:ext cx="31500" cy="17375"/>
            </a:xfrm>
            <a:custGeom>
              <a:avLst/>
              <a:gdLst/>
              <a:ahLst/>
              <a:cxnLst/>
              <a:rect l="l" t="t" r="r" b="b"/>
              <a:pathLst>
                <a:path w="1260" h="695" extrusionOk="0">
                  <a:moveTo>
                    <a:pt x="1186" y="1"/>
                  </a:moveTo>
                  <a:cubicBezTo>
                    <a:pt x="1176" y="1"/>
                    <a:pt x="1166" y="3"/>
                    <a:pt x="1157" y="8"/>
                  </a:cubicBezTo>
                  <a:lnTo>
                    <a:pt x="46" y="570"/>
                  </a:lnTo>
                  <a:cubicBezTo>
                    <a:pt x="12" y="587"/>
                    <a:pt x="0" y="627"/>
                    <a:pt x="17" y="661"/>
                  </a:cubicBezTo>
                  <a:cubicBezTo>
                    <a:pt x="29" y="678"/>
                    <a:pt x="51" y="695"/>
                    <a:pt x="74" y="695"/>
                  </a:cubicBezTo>
                  <a:cubicBezTo>
                    <a:pt x="85" y="695"/>
                    <a:pt x="97" y="689"/>
                    <a:pt x="102" y="689"/>
                  </a:cubicBezTo>
                  <a:lnTo>
                    <a:pt x="1214" y="122"/>
                  </a:lnTo>
                  <a:cubicBezTo>
                    <a:pt x="1248" y="105"/>
                    <a:pt x="1259" y="65"/>
                    <a:pt x="1242" y="37"/>
                  </a:cubicBezTo>
                  <a:cubicBezTo>
                    <a:pt x="1231" y="13"/>
                    <a:pt x="1208" y="1"/>
                    <a:pt x="11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9" name="Google Shape;5419;p51"/>
            <p:cNvSpPr/>
            <p:nvPr/>
          </p:nvSpPr>
          <p:spPr>
            <a:xfrm>
              <a:off x="2056100" y="1841450"/>
              <a:ext cx="32875" cy="6300"/>
            </a:xfrm>
            <a:custGeom>
              <a:avLst/>
              <a:gdLst/>
              <a:ahLst/>
              <a:cxnLst/>
              <a:rect l="l" t="t" r="r" b="b"/>
              <a:pathLst>
                <a:path w="1315" h="252" extrusionOk="0">
                  <a:moveTo>
                    <a:pt x="70" y="1"/>
                  </a:moveTo>
                  <a:cubicBezTo>
                    <a:pt x="34" y="1"/>
                    <a:pt x="6" y="28"/>
                    <a:pt x="6" y="64"/>
                  </a:cubicBezTo>
                  <a:cubicBezTo>
                    <a:pt x="0" y="98"/>
                    <a:pt x="29" y="132"/>
                    <a:pt x="63" y="132"/>
                  </a:cubicBezTo>
                  <a:lnTo>
                    <a:pt x="1226" y="251"/>
                  </a:lnTo>
                  <a:cubicBezTo>
                    <a:pt x="1227" y="251"/>
                    <a:pt x="1229" y="251"/>
                    <a:pt x="1231" y="251"/>
                  </a:cubicBezTo>
                  <a:cubicBezTo>
                    <a:pt x="1311" y="251"/>
                    <a:pt x="1314" y="126"/>
                    <a:pt x="1231" y="121"/>
                  </a:cubicBezTo>
                  <a:lnTo>
                    <a:pt x="80" y="1"/>
                  </a:lnTo>
                  <a:cubicBezTo>
                    <a:pt x="76" y="1"/>
                    <a:pt x="73" y="1"/>
                    <a:pt x="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0" name="Google Shape;5420;p51"/>
            <p:cNvSpPr/>
            <p:nvPr/>
          </p:nvSpPr>
          <p:spPr>
            <a:xfrm>
              <a:off x="2033700" y="1879500"/>
              <a:ext cx="123325" cy="151725"/>
            </a:xfrm>
            <a:custGeom>
              <a:avLst/>
              <a:gdLst/>
              <a:ahLst/>
              <a:cxnLst/>
              <a:rect l="l" t="t" r="r" b="b"/>
              <a:pathLst>
                <a:path w="4933" h="6069" extrusionOk="0">
                  <a:moveTo>
                    <a:pt x="4840" y="1"/>
                  </a:moveTo>
                  <a:cubicBezTo>
                    <a:pt x="4832" y="1"/>
                    <a:pt x="4824" y="2"/>
                    <a:pt x="4816" y="5"/>
                  </a:cubicBezTo>
                  <a:cubicBezTo>
                    <a:pt x="4141" y="255"/>
                    <a:pt x="3528" y="646"/>
                    <a:pt x="3018" y="1157"/>
                  </a:cubicBezTo>
                  <a:cubicBezTo>
                    <a:pt x="2496" y="1678"/>
                    <a:pt x="2246" y="2195"/>
                    <a:pt x="1929" y="2841"/>
                  </a:cubicBezTo>
                  <a:cubicBezTo>
                    <a:pt x="1719" y="3278"/>
                    <a:pt x="1475" y="3777"/>
                    <a:pt x="1101" y="4401"/>
                  </a:cubicBezTo>
                  <a:cubicBezTo>
                    <a:pt x="772" y="4940"/>
                    <a:pt x="414" y="5462"/>
                    <a:pt x="23" y="5961"/>
                  </a:cubicBezTo>
                  <a:cubicBezTo>
                    <a:pt x="0" y="5989"/>
                    <a:pt x="6" y="6029"/>
                    <a:pt x="34" y="6052"/>
                  </a:cubicBezTo>
                  <a:cubicBezTo>
                    <a:pt x="46" y="6063"/>
                    <a:pt x="63" y="6069"/>
                    <a:pt x="74" y="6069"/>
                  </a:cubicBezTo>
                  <a:cubicBezTo>
                    <a:pt x="97" y="6069"/>
                    <a:pt x="114" y="6057"/>
                    <a:pt x="125" y="6040"/>
                  </a:cubicBezTo>
                  <a:cubicBezTo>
                    <a:pt x="516" y="5541"/>
                    <a:pt x="879" y="5014"/>
                    <a:pt x="1208" y="4469"/>
                  </a:cubicBezTo>
                  <a:cubicBezTo>
                    <a:pt x="1588" y="3840"/>
                    <a:pt x="1832" y="3340"/>
                    <a:pt x="2042" y="2898"/>
                  </a:cubicBezTo>
                  <a:cubicBezTo>
                    <a:pt x="2371" y="2240"/>
                    <a:pt x="2604" y="1758"/>
                    <a:pt x="3108" y="1247"/>
                  </a:cubicBezTo>
                  <a:cubicBezTo>
                    <a:pt x="3608" y="754"/>
                    <a:pt x="4203" y="374"/>
                    <a:pt x="4861" y="130"/>
                  </a:cubicBezTo>
                  <a:cubicBezTo>
                    <a:pt x="4932" y="100"/>
                    <a:pt x="4903" y="1"/>
                    <a:pt x="484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1" name="Google Shape;5421;p51"/>
            <p:cNvSpPr/>
            <p:nvPr/>
          </p:nvSpPr>
          <p:spPr>
            <a:xfrm>
              <a:off x="1887150" y="1851350"/>
              <a:ext cx="141750" cy="180450"/>
            </a:xfrm>
            <a:custGeom>
              <a:avLst/>
              <a:gdLst/>
              <a:ahLst/>
              <a:cxnLst/>
              <a:rect l="l" t="t" r="r" b="b"/>
              <a:pathLst>
                <a:path w="5670" h="7218" extrusionOk="0">
                  <a:moveTo>
                    <a:pt x="93" y="0"/>
                  </a:moveTo>
                  <a:cubicBezTo>
                    <a:pt x="47" y="0"/>
                    <a:pt x="1" y="52"/>
                    <a:pt x="37" y="105"/>
                  </a:cubicBezTo>
                  <a:cubicBezTo>
                    <a:pt x="848" y="1375"/>
                    <a:pt x="1256" y="2561"/>
                    <a:pt x="1245" y="3627"/>
                  </a:cubicBezTo>
                  <a:lnTo>
                    <a:pt x="1245" y="3718"/>
                  </a:lnTo>
                  <a:cubicBezTo>
                    <a:pt x="1245" y="4001"/>
                    <a:pt x="1234" y="4359"/>
                    <a:pt x="1483" y="4637"/>
                  </a:cubicBezTo>
                  <a:cubicBezTo>
                    <a:pt x="1705" y="4892"/>
                    <a:pt x="2015" y="4943"/>
                    <a:pt x="2358" y="4943"/>
                  </a:cubicBezTo>
                  <a:cubicBezTo>
                    <a:pt x="2472" y="4943"/>
                    <a:pt x="2589" y="4937"/>
                    <a:pt x="2709" y="4932"/>
                  </a:cubicBezTo>
                  <a:cubicBezTo>
                    <a:pt x="2829" y="4926"/>
                    <a:pt x="2954" y="4921"/>
                    <a:pt x="3082" y="4921"/>
                  </a:cubicBezTo>
                  <a:cubicBezTo>
                    <a:pt x="3359" y="4921"/>
                    <a:pt x="3651" y="4946"/>
                    <a:pt x="3934" y="5051"/>
                  </a:cubicBezTo>
                  <a:cubicBezTo>
                    <a:pt x="4620" y="5312"/>
                    <a:pt x="5159" y="6021"/>
                    <a:pt x="5533" y="7172"/>
                  </a:cubicBezTo>
                  <a:cubicBezTo>
                    <a:pt x="5539" y="7200"/>
                    <a:pt x="5567" y="7217"/>
                    <a:pt x="5596" y="7217"/>
                  </a:cubicBezTo>
                  <a:lnTo>
                    <a:pt x="5618" y="7217"/>
                  </a:lnTo>
                  <a:cubicBezTo>
                    <a:pt x="5652" y="7206"/>
                    <a:pt x="5669" y="7172"/>
                    <a:pt x="5658" y="7138"/>
                  </a:cubicBezTo>
                  <a:cubicBezTo>
                    <a:pt x="5272" y="5947"/>
                    <a:pt x="4705" y="5204"/>
                    <a:pt x="3979" y="4932"/>
                  </a:cubicBezTo>
                  <a:cubicBezTo>
                    <a:pt x="3686" y="4821"/>
                    <a:pt x="3390" y="4792"/>
                    <a:pt x="3107" y="4792"/>
                  </a:cubicBezTo>
                  <a:cubicBezTo>
                    <a:pt x="2969" y="4792"/>
                    <a:pt x="2833" y="4799"/>
                    <a:pt x="2703" y="4807"/>
                  </a:cubicBezTo>
                  <a:cubicBezTo>
                    <a:pt x="2585" y="4813"/>
                    <a:pt x="2470" y="4818"/>
                    <a:pt x="2362" y="4818"/>
                  </a:cubicBezTo>
                  <a:cubicBezTo>
                    <a:pt x="2042" y="4818"/>
                    <a:pt x="1770" y="4771"/>
                    <a:pt x="1580" y="4551"/>
                  </a:cubicBezTo>
                  <a:cubicBezTo>
                    <a:pt x="1370" y="4313"/>
                    <a:pt x="1376" y="3996"/>
                    <a:pt x="1376" y="3718"/>
                  </a:cubicBezTo>
                  <a:lnTo>
                    <a:pt x="1376" y="3633"/>
                  </a:lnTo>
                  <a:cubicBezTo>
                    <a:pt x="1387" y="2532"/>
                    <a:pt x="973" y="1324"/>
                    <a:pt x="145" y="31"/>
                  </a:cubicBezTo>
                  <a:cubicBezTo>
                    <a:pt x="131" y="9"/>
                    <a:pt x="112" y="0"/>
                    <a:pt x="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2" name="Google Shape;5422;p51"/>
            <p:cNvSpPr/>
            <p:nvPr/>
          </p:nvSpPr>
          <p:spPr>
            <a:xfrm>
              <a:off x="1912175" y="1858125"/>
              <a:ext cx="12925" cy="41225"/>
            </a:xfrm>
            <a:custGeom>
              <a:avLst/>
              <a:gdLst/>
              <a:ahLst/>
              <a:cxnLst/>
              <a:rect l="l" t="t" r="r" b="b"/>
              <a:pathLst>
                <a:path w="517" h="1649" extrusionOk="0">
                  <a:moveTo>
                    <a:pt x="442" y="1"/>
                  </a:moveTo>
                  <a:cubicBezTo>
                    <a:pt x="414" y="1"/>
                    <a:pt x="390" y="21"/>
                    <a:pt x="380" y="49"/>
                  </a:cubicBezTo>
                  <a:lnTo>
                    <a:pt x="6" y="1564"/>
                  </a:lnTo>
                  <a:cubicBezTo>
                    <a:pt x="0" y="1598"/>
                    <a:pt x="17" y="1637"/>
                    <a:pt x="68" y="1649"/>
                  </a:cubicBezTo>
                  <a:cubicBezTo>
                    <a:pt x="97" y="1649"/>
                    <a:pt x="125" y="1626"/>
                    <a:pt x="136" y="1598"/>
                  </a:cubicBezTo>
                  <a:lnTo>
                    <a:pt x="511" y="83"/>
                  </a:lnTo>
                  <a:cubicBezTo>
                    <a:pt x="516" y="43"/>
                    <a:pt x="494" y="9"/>
                    <a:pt x="460" y="4"/>
                  </a:cubicBezTo>
                  <a:cubicBezTo>
                    <a:pt x="454" y="2"/>
                    <a:pt x="448" y="1"/>
                    <a:pt x="44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3" name="Google Shape;5423;p51"/>
            <p:cNvSpPr/>
            <p:nvPr/>
          </p:nvSpPr>
          <p:spPr>
            <a:xfrm>
              <a:off x="1916850" y="1864750"/>
              <a:ext cx="18325" cy="50625"/>
            </a:xfrm>
            <a:custGeom>
              <a:avLst/>
              <a:gdLst/>
              <a:ahLst/>
              <a:cxnLst/>
              <a:rect l="l" t="t" r="r" b="b"/>
              <a:pathLst>
                <a:path w="733" h="2025" extrusionOk="0">
                  <a:moveTo>
                    <a:pt x="653" y="0"/>
                  </a:moveTo>
                  <a:cubicBezTo>
                    <a:pt x="627" y="0"/>
                    <a:pt x="601" y="14"/>
                    <a:pt x="590" y="45"/>
                  </a:cubicBezTo>
                  <a:lnTo>
                    <a:pt x="6" y="1940"/>
                  </a:lnTo>
                  <a:cubicBezTo>
                    <a:pt x="0" y="1974"/>
                    <a:pt x="17" y="2013"/>
                    <a:pt x="68" y="2025"/>
                  </a:cubicBezTo>
                  <a:cubicBezTo>
                    <a:pt x="97" y="2025"/>
                    <a:pt x="125" y="2008"/>
                    <a:pt x="131" y="1979"/>
                  </a:cubicBezTo>
                  <a:lnTo>
                    <a:pt x="715" y="85"/>
                  </a:lnTo>
                  <a:cubicBezTo>
                    <a:pt x="732" y="33"/>
                    <a:pt x="693" y="0"/>
                    <a:pt x="6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4" name="Google Shape;5424;p51"/>
            <p:cNvSpPr/>
            <p:nvPr/>
          </p:nvSpPr>
          <p:spPr>
            <a:xfrm>
              <a:off x="1881250" y="1934075"/>
              <a:ext cx="37750" cy="5975"/>
            </a:xfrm>
            <a:custGeom>
              <a:avLst/>
              <a:gdLst/>
              <a:ahLst/>
              <a:cxnLst/>
              <a:rect l="l" t="t" r="r" b="b"/>
              <a:pathLst>
                <a:path w="1510" h="239" extrusionOk="0">
                  <a:moveTo>
                    <a:pt x="74" y="0"/>
                  </a:moveTo>
                  <a:cubicBezTo>
                    <a:pt x="40" y="0"/>
                    <a:pt x="6" y="29"/>
                    <a:pt x="6" y="63"/>
                  </a:cubicBezTo>
                  <a:cubicBezTo>
                    <a:pt x="1" y="97"/>
                    <a:pt x="29" y="131"/>
                    <a:pt x="63" y="136"/>
                  </a:cubicBezTo>
                  <a:lnTo>
                    <a:pt x="1424" y="239"/>
                  </a:lnTo>
                  <a:cubicBezTo>
                    <a:pt x="1504" y="233"/>
                    <a:pt x="1509" y="119"/>
                    <a:pt x="1430" y="108"/>
                  </a:cubicBezTo>
                  <a:lnTo>
                    <a:pt x="7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5" name="Google Shape;5425;p51"/>
            <p:cNvSpPr/>
            <p:nvPr/>
          </p:nvSpPr>
          <p:spPr>
            <a:xfrm>
              <a:off x="1887625" y="1948950"/>
              <a:ext cx="33275" cy="8125"/>
            </a:xfrm>
            <a:custGeom>
              <a:avLst/>
              <a:gdLst/>
              <a:ahLst/>
              <a:cxnLst/>
              <a:rect l="l" t="t" r="r" b="b"/>
              <a:pathLst>
                <a:path w="1331" h="325" extrusionOk="0">
                  <a:moveTo>
                    <a:pt x="1238" y="0"/>
                  </a:moveTo>
                  <a:cubicBezTo>
                    <a:pt x="1234" y="0"/>
                    <a:pt x="1230" y="0"/>
                    <a:pt x="1226" y="1"/>
                  </a:cubicBezTo>
                  <a:lnTo>
                    <a:pt x="63" y="194"/>
                  </a:lnTo>
                  <a:cubicBezTo>
                    <a:pt x="24" y="199"/>
                    <a:pt x="1" y="233"/>
                    <a:pt x="7" y="267"/>
                  </a:cubicBezTo>
                  <a:cubicBezTo>
                    <a:pt x="12" y="301"/>
                    <a:pt x="41" y="324"/>
                    <a:pt x="75" y="324"/>
                  </a:cubicBezTo>
                  <a:lnTo>
                    <a:pt x="80" y="319"/>
                  </a:lnTo>
                  <a:lnTo>
                    <a:pt x="1249" y="131"/>
                  </a:lnTo>
                  <a:cubicBezTo>
                    <a:pt x="1330" y="115"/>
                    <a:pt x="1318" y="0"/>
                    <a:pt x="123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6" name="Google Shape;5426;p51"/>
            <p:cNvSpPr/>
            <p:nvPr/>
          </p:nvSpPr>
          <p:spPr>
            <a:xfrm>
              <a:off x="1963500" y="1916050"/>
              <a:ext cx="6825" cy="58325"/>
            </a:xfrm>
            <a:custGeom>
              <a:avLst/>
              <a:gdLst/>
              <a:ahLst/>
              <a:cxnLst/>
              <a:rect l="l" t="t" r="r" b="b"/>
              <a:pathLst>
                <a:path w="273" h="2333" extrusionOk="0">
                  <a:moveTo>
                    <a:pt x="210" y="1"/>
                  </a:moveTo>
                  <a:cubicBezTo>
                    <a:pt x="171" y="1"/>
                    <a:pt x="137" y="29"/>
                    <a:pt x="137" y="63"/>
                  </a:cubicBezTo>
                  <a:lnTo>
                    <a:pt x="1" y="2264"/>
                  </a:lnTo>
                  <a:cubicBezTo>
                    <a:pt x="1" y="2298"/>
                    <a:pt x="29" y="2332"/>
                    <a:pt x="69" y="2332"/>
                  </a:cubicBezTo>
                  <a:cubicBezTo>
                    <a:pt x="103" y="2332"/>
                    <a:pt x="131" y="2304"/>
                    <a:pt x="131" y="2270"/>
                  </a:cubicBezTo>
                  <a:lnTo>
                    <a:pt x="267" y="75"/>
                  </a:lnTo>
                  <a:cubicBezTo>
                    <a:pt x="273" y="35"/>
                    <a:pt x="244" y="7"/>
                    <a:pt x="2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7" name="Google Shape;5427;p51"/>
            <p:cNvSpPr/>
            <p:nvPr/>
          </p:nvSpPr>
          <p:spPr>
            <a:xfrm>
              <a:off x="1840350" y="2000900"/>
              <a:ext cx="194225" cy="109325"/>
            </a:xfrm>
            <a:custGeom>
              <a:avLst/>
              <a:gdLst/>
              <a:ahLst/>
              <a:cxnLst/>
              <a:rect l="l" t="t" r="r" b="b"/>
              <a:pathLst>
                <a:path w="7769" h="4373" extrusionOk="0">
                  <a:moveTo>
                    <a:pt x="89" y="0"/>
                  </a:moveTo>
                  <a:cubicBezTo>
                    <a:pt x="44" y="0"/>
                    <a:pt x="0" y="46"/>
                    <a:pt x="32" y="101"/>
                  </a:cubicBezTo>
                  <a:cubicBezTo>
                    <a:pt x="1052" y="1916"/>
                    <a:pt x="2136" y="2897"/>
                    <a:pt x="3259" y="3011"/>
                  </a:cubicBezTo>
                  <a:cubicBezTo>
                    <a:pt x="4456" y="3141"/>
                    <a:pt x="5664" y="3153"/>
                    <a:pt x="5670" y="3153"/>
                  </a:cubicBezTo>
                  <a:lnTo>
                    <a:pt x="5738" y="3153"/>
                  </a:lnTo>
                  <a:cubicBezTo>
                    <a:pt x="6231" y="3158"/>
                    <a:pt x="6696" y="3164"/>
                    <a:pt x="7093" y="3476"/>
                  </a:cubicBezTo>
                  <a:cubicBezTo>
                    <a:pt x="7354" y="3697"/>
                    <a:pt x="7547" y="3992"/>
                    <a:pt x="7626" y="4327"/>
                  </a:cubicBezTo>
                  <a:cubicBezTo>
                    <a:pt x="7638" y="4355"/>
                    <a:pt x="7660" y="4372"/>
                    <a:pt x="7694" y="4372"/>
                  </a:cubicBezTo>
                  <a:lnTo>
                    <a:pt x="7712" y="4372"/>
                  </a:lnTo>
                  <a:cubicBezTo>
                    <a:pt x="7746" y="4361"/>
                    <a:pt x="7768" y="4327"/>
                    <a:pt x="7757" y="4293"/>
                  </a:cubicBezTo>
                  <a:cubicBezTo>
                    <a:pt x="7666" y="3930"/>
                    <a:pt x="7462" y="3606"/>
                    <a:pt x="7173" y="3368"/>
                  </a:cubicBezTo>
                  <a:cubicBezTo>
                    <a:pt x="6747" y="3033"/>
                    <a:pt x="6259" y="3028"/>
                    <a:pt x="5743" y="3022"/>
                  </a:cubicBezTo>
                  <a:lnTo>
                    <a:pt x="5675" y="3022"/>
                  </a:lnTo>
                  <a:cubicBezTo>
                    <a:pt x="5664" y="3022"/>
                    <a:pt x="4456" y="3005"/>
                    <a:pt x="3276" y="2880"/>
                  </a:cubicBezTo>
                  <a:cubicBezTo>
                    <a:pt x="2193" y="2773"/>
                    <a:pt x="1143" y="1814"/>
                    <a:pt x="145" y="33"/>
                  </a:cubicBezTo>
                  <a:cubicBezTo>
                    <a:pt x="131" y="10"/>
                    <a:pt x="110" y="0"/>
                    <a:pt x="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8" name="Google Shape;5428;p51"/>
            <p:cNvSpPr/>
            <p:nvPr/>
          </p:nvSpPr>
          <p:spPr>
            <a:xfrm>
              <a:off x="1894575" y="2016150"/>
              <a:ext cx="16900" cy="57475"/>
            </a:xfrm>
            <a:custGeom>
              <a:avLst/>
              <a:gdLst/>
              <a:ahLst/>
              <a:cxnLst/>
              <a:rect l="l" t="t" r="r" b="b"/>
              <a:pathLst>
                <a:path w="676" h="2299" extrusionOk="0">
                  <a:moveTo>
                    <a:pt x="71" y="0"/>
                  </a:moveTo>
                  <a:cubicBezTo>
                    <a:pt x="66" y="0"/>
                    <a:pt x="62" y="1"/>
                    <a:pt x="58" y="1"/>
                  </a:cubicBezTo>
                  <a:cubicBezTo>
                    <a:pt x="24" y="13"/>
                    <a:pt x="1" y="47"/>
                    <a:pt x="12" y="81"/>
                  </a:cubicBezTo>
                  <a:lnTo>
                    <a:pt x="540" y="2248"/>
                  </a:lnTo>
                  <a:cubicBezTo>
                    <a:pt x="545" y="2276"/>
                    <a:pt x="568" y="2299"/>
                    <a:pt x="602" y="2299"/>
                  </a:cubicBezTo>
                  <a:lnTo>
                    <a:pt x="619" y="2299"/>
                  </a:lnTo>
                  <a:cubicBezTo>
                    <a:pt x="653" y="2287"/>
                    <a:pt x="676" y="2253"/>
                    <a:pt x="665" y="2219"/>
                  </a:cubicBezTo>
                  <a:lnTo>
                    <a:pt x="137" y="52"/>
                  </a:lnTo>
                  <a:cubicBezTo>
                    <a:pt x="132" y="18"/>
                    <a:pt x="101" y="0"/>
                    <a:pt x="7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9" name="Google Shape;5429;p51"/>
            <p:cNvSpPr/>
            <p:nvPr/>
          </p:nvSpPr>
          <p:spPr>
            <a:xfrm>
              <a:off x="1911175" y="2021250"/>
              <a:ext cx="14625" cy="55350"/>
            </a:xfrm>
            <a:custGeom>
              <a:avLst/>
              <a:gdLst/>
              <a:ahLst/>
              <a:cxnLst/>
              <a:rect l="l" t="t" r="r" b="b"/>
              <a:pathLst>
                <a:path w="585" h="2214" extrusionOk="0">
                  <a:moveTo>
                    <a:pt x="73" y="1"/>
                  </a:moveTo>
                  <a:cubicBezTo>
                    <a:pt x="70" y="1"/>
                    <a:pt x="66" y="1"/>
                    <a:pt x="63" y="2"/>
                  </a:cubicBezTo>
                  <a:cubicBezTo>
                    <a:pt x="23" y="7"/>
                    <a:pt x="1" y="47"/>
                    <a:pt x="12" y="81"/>
                  </a:cubicBezTo>
                  <a:lnTo>
                    <a:pt x="449" y="2163"/>
                  </a:lnTo>
                  <a:cubicBezTo>
                    <a:pt x="454" y="2191"/>
                    <a:pt x="483" y="2214"/>
                    <a:pt x="511" y="2214"/>
                  </a:cubicBezTo>
                  <a:lnTo>
                    <a:pt x="528" y="2208"/>
                  </a:lnTo>
                  <a:cubicBezTo>
                    <a:pt x="562" y="2202"/>
                    <a:pt x="585" y="2168"/>
                    <a:pt x="573" y="2134"/>
                  </a:cubicBezTo>
                  <a:lnTo>
                    <a:pt x="137" y="53"/>
                  </a:lnTo>
                  <a:cubicBezTo>
                    <a:pt x="132" y="22"/>
                    <a:pt x="104" y="1"/>
                    <a:pt x="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0" name="Google Shape;5430;p51"/>
            <p:cNvSpPr/>
            <p:nvPr/>
          </p:nvSpPr>
          <p:spPr>
            <a:xfrm>
              <a:off x="1965100" y="2025500"/>
              <a:ext cx="16725" cy="54375"/>
            </a:xfrm>
            <a:custGeom>
              <a:avLst/>
              <a:gdLst/>
              <a:ahLst/>
              <a:cxnLst/>
              <a:rect l="l" t="t" r="r" b="b"/>
              <a:pathLst>
                <a:path w="669" h="2175" extrusionOk="0">
                  <a:moveTo>
                    <a:pt x="75" y="0"/>
                  </a:moveTo>
                  <a:cubicBezTo>
                    <a:pt x="38" y="0"/>
                    <a:pt x="0" y="31"/>
                    <a:pt x="10" y="81"/>
                  </a:cubicBezTo>
                  <a:lnTo>
                    <a:pt x="532" y="2123"/>
                  </a:lnTo>
                  <a:cubicBezTo>
                    <a:pt x="538" y="2152"/>
                    <a:pt x="566" y="2169"/>
                    <a:pt x="594" y="2174"/>
                  </a:cubicBezTo>
                  <a:cubicBezTo>
                    <a:pt x="600" y="2169"/>
                    <a:pt x="606" y="2169"/>
                    <a:pt x="611" y="2169"/>
                  </a:cubicBezTo>
                  <a:cubicBezTo>
                    <a:pt x="646" y="2163"/>
                    <a:pt x="668" y="2123"/>
                    <a:pt x="657" y="2089"/>
                  </a:cubicBezTo>
                  <a:lnTo>
                    <a:pt x="135" y="47"/>
                  </a:lnTo>
                  <a:cubicBezTo>
                    <a:pt x="126" y="15"/>
                    <a:pt x="100" y="0"/>
                    <a:pt x="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1" name="Google Shape;5431;p51"/>
            <p:cNvSpPr/>
            <p:nvPr/>
          </p:nvSpPr>
          <p:spPr>
            <a:xfrm>
              <a:off x="1936850" y="2077350"/>
              <a:ext cx="23675" cy="32875"/>
            </a:xfrm>
            <a:custGeom>
              <a:avLst/>
              <a:gdLst/>
              <a:ahLst/>
              <a:cxnLst/>
              <a:rect l="l" t="t" r="r" b="b"/>
              <a:pathLst>
                <a:path w="947" h="1315" extrusionOk="0">
                  <a:moveTo>
                    <a:pt x="843" y="0"/>
                  </a:moveTo>
                  <a:cubicBezTo>
                    <a:pt x="825" y="0"/>
                    <a:pt x="809" y="8"/>
                    <a:pt x="800" y="26"/>
                  </a:cubicBezTo>
                  <a:lnTo>
                    <a:pt x="23" y="1212"/>
                  </a:lnTo>
                  <a:cubicBezTo>
                    <a:pt x="0" y="1246"/>
                    <a:pt x="12" y="1286"/>
                    <a:pt x="40" y="1303"/>
                  </a:cubicBezTo>
                  <a:cubicBezTo>
                    <a:pt x="51" y="1314"/>
                    <a:pt x="63" y="1314"/>
                    <a:pt x="74" y="1314"/>
                  </a:cubicBezTo>
                  <a:cubicBezTo>
                    <a:pt x="97" y="1314"/>
                    <a:pt x="119" y="1303"/>
                    <a:pt x="131" y="1286"/>
                  </a:cubicBezTo>
                  <a:lnTo>
                    <a:pt x="913" y="95"/>
                  </a:lnTo>
                  <a:cubicBezTo>
                    <a:pt x="946" y="53"/>
                    <a:pt x="890" y="0"/>
                    <a:pt x="843" y="0"/>
                  </a:cubicBezTo>
                  <a:close/>
                </a:path>
              </a:pathLst>
            </a:custGeom>
            <a:solidFill>
              <a:srgbClr val="5A5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2" name="Google Shape;5432;p51"/>
            <p:cNvSpPr/>
            <p:nvPr/>
          </p:nvSpPr>
          <p:spPr>
            <a:xfrm>
              <a:off x="2039375" y="2007350"/>
              <a:ext cx="105400" cy="115050"/>
            </a:xfrm>
            <a:custGeom>
              <a:avLst/>
              <a:gdLst/>
              <a:ahLst/>
              <a:cxnLst/>
              <a:rect l="l" t="t" r="r" b="b"/>
              <a:pathLst>
                <a:path w="4216" h="4602" extrusionOk="0">
                  <a:moveTo>
                    <a:pt x="4123" y="0"/>
                  </a:moveTo>
                  <a:cubicBezTo>
                    <a:pt x="4106" y="0"/>
                    <a:pt x="4088" y="7"/>
                    <a:pt x="4073" y="24"/>
                  </a:cubicBezTo>
                  <a:cubicBezTo>
                    <a:pt x="3789" y="342"/>
                    <a:pt x="3534" y="682"/>
                    <a:pt x="3318" y="1057"/>
                  </a:cubicBezTo>
                  <a:cubicBezTo>
                    <a:pt x="3080" y="1465"/>
                    <a:pt x="2893" y="1896"/>
                    <a:pt x="2757" y="2350"/>
                  </a:cubicBezTo>
                  <a:cubicBezTo>
                    <a:pt x="2694" y="2588"/>
                    <a:pt x="2604" y="2821"/>
                    <a:pt x="2490" y="3042"/>
                  </a:cubicBezTo>
                  <a:cubicBezTo>
                    <a:pt x="2104" y="3728"/>
                    <a:pt x="1293" y="4205"/>
                    <a:pt x="74" y="4471"/>
                  </a:cubicBezTo>
                  <a:cubicBezTo>
                    <a:pt x="0" y="4488"/>
                    <a:pt x="11" y="4596"/>
                    <a:pt x="85" y="4602"/>
                  </a:cubicBezTo>
                  <a:lnTo>
                    <a:pt x="97" y="4596"/>
                  </a:lnTo>
                  <a:cubicBezTo>
                    <a:pt x="1356" y="4324"/>
                    <a:pt x="2201" y="3825"/>
                    <a:pt x="2598" y="3104"/>
                  </a:cubicBezTo>
                  <a:cubicBezTo>
                    <a:pt x="2717" y="2878"/>
                    <a:pt x="2813" y="2639"/>
                    <a:pt x="2881" y="2390"/>
                  </a:cubicBezTo>
                  <a:cubicBezTo>
                    <a:pt x="3012" y="1947"/>
                    <a:pt x="3199" y="1522"/>
                    <a:pt x="3432" y="1119"/>
                  </a:cubicBezTo>
                  <a:cubicBezTo>
                    <a:pt x="3642" y="762"/>
                    <a:pt x="3891" y="422"/>
                    <a:pt x="4169" y="110"/>
                  </a:cubicBezTo>
                  <a:cubicBezTo>
                    <a:pt x="4216" y="63"/>
                    <a:pt x="4173" y="0"/>
                    <a:pt x="41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3" name="Google Shape;5433;p51"/>
            <p:cNvSpPr/>
            <p:nvPr/>
          </p:nvSpPr>
          <p:spPr>
            <a:xfrm>
              <a:off x="2117125" y="2024225"/>
              <a:ext cx="71725" cy="16375"/>
            </a:xfrm>
            <a:custGeom>
              <a:avLst/>
              <a:gdLst/>
              <a:ahLst/>
              <a:cxnLst/>
              <a:rect l="l" t="t" r="r" b="b"/>
              <a:pathLst>
                <a:path w="2869" h="655" extrusionOk="0">
                  <a:moveTo>
                    <a:pt x="2800" y="1"/>
                  </a:moveTo>
                  <a:cubicBezTo>
                    <a:pt x="2796" y="1"/>
                    <a:pt x="2793" y="1"/>
                    <a:pt x="2789" y="2"/>
                  </a:cubicBezTo>
                  <a:lnTo>
                    <a:pt x="83" y="524"/>
                  </a:lnTo>
                  <a:cubicBezTo>
                    <a:pt x="0" y="535"/>
                    <a:pt x="9" y="654"/>
                    <a:pt x="89" y="654"/>
                  </a:cubicBezTo>
                  <a:cubicBezTo>
                    <a:pt x="91" y="654"/>
                    <a:pt x="93" y="654"/>
                    <a:pt x="95" y="654"/>
                  </a:cubicBezTo>
                  <a:lnTo>
                    <a:pt x="106" y="654"/>
                  </a:lnTo>
                  <a:lnTo>
                    <a:pt x="2812" y="132"/>
                  </a:lnTo>
                  <a:cubicBezTo>
                    <a:pt x="2846" y="121"/>
                    <a:pt x="2868" y="87"/>
                    <a:pt x="2863" y="53"/>
                  </a:cubicBezTo>
                  <a:cubicBezTo>
                    <a:pt x="2858" y="22"/>
                    <a:pt x="2830" y="1"/>
                    <a:pt x="28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4" name="Google Shape;5434;p51"/>
            <p:cNvSpPr/>
            <p:nvPr/>
          </p:nvSpPr>
          <p:spPr>
            <a:xfrm>
              <a:off x="2113675" y="2042950"/>
              <a:ext cx="65825" cy="8275"/>
            </a:xfrm>
            <a:custGeom>
              <a:avLst/>
              <a:gdLst/>
              <a:ahLst/>
              <a:cxnLst/>
              <a:rect l="l" t="t" r="r" b="b"/>
              <a:pathLst>
                <a:path w="2633" h="331" extrusionOk="0">
                  <a:moveTo>
                    <a:pt x="2567" y="1"/>
                  </a:moveTo>
                  <a:cubicBezTo>
                    <a:pt x="2564" y="1"/>
                    <a:pt x="2561" y="1"/>
                    <a:pt x="2558" y="1"/>
                  </a:cubicBezTo>
                  <a:lnTo>
                    <a:pt x="91" y="200"/>
                  </a:lnTo>
                  <a:cubicBezTo>
                    <a:pt x="0" y="200"/>
                    <a:pt x="6" y="330"/>
                    <a:pt x="97" y="330"/>
                  </a:cubicBezTo>
                  <a:lnTo>
                    <a:pt x="102" y="330"/>
                  </a:lnTo>
                  <a:lnTo>
                    <a:pt x="2570" y="132"/>
                  </a:lnTo>
                  <a:cubicBezTo>
                    <a:pt x="2604" y="126"/>
                    <a:pt x="2632" y="92"/>
                    <a:pt x="2632" y="58"/>
                  </a:cubicBezTo>
                  <a:cubicBezTo>
                    <a:pt x="2627" y="27"/>
                    <a:pt x="2598" y="1"/>
                    <a:pt x="25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5" name="Google Shape;5435;p51"/>
            <p:cNvSpPr/>
            <p:nvPr/>
          </p:nvSpPr>
          <p:spPr>
            <a:xfrm>
              <a:off x="2075750" y="2049875"/>
              <a:ext cx="26600" cy="43325"/>
            </a:xfrm>
            <a:custGeom>
              <a:avLst/>
              <a:gdLst/>
              <a:ahLst/>
              <a:cxnLst/>
              <a:rect l="l" t="t" r="r" b="b"/>
              <a:pathLst>
                <a:path w="1064" h="1733" extrusionOk="0">
                  <a:moveTo>
                    <a:pt x="88" y="1"/>
                  </a:moveTo>
                  <a:cubicBezTo>
                    <a:pt x="43" y="1"/>
                    <a:pt x="0" y="49"/>
                    <a:pt x="31" y="99"/>
                  </a:cubicBezTo>
                  <a:lnTo>
                    <a:pt x="933" y="1698"/>
                  </a:lnTo>
                  <a:cubicBezTo>
                    <a:pt x="944" y="1715"/>
                    <a:pt x="967" y="1732"/>
                    <a:pt x="990" y="1732"/>
                  </a:cubicBezTo>
                  <a:cubicBezTo>
                    <a:pt x="1001" y="1732"/>
                    <a:pt x="1012" y="1727"/>
                    <a:pt x="1024" y="1721"/>
                  </a:cubicBezTo>
                  <a:cubicBezTo>
                    <a:pt x="1052" y="1704"/>
                    <a:pt x="1063" y="1664"/>
                    <a:pt x="1046" y="1630"/>
                  </a:cubicBezTo>
                  <a:lnTo>
                    <a:pt x="145" y="36"/>
                  </a:lnTo>
                  <a:cubicBezTo>
                    <a:pt x="130" y="11"/>
                    <a:pt x="109" y="1"/>
                    <a:pt x="88" y="1"/>
                  </a:cubicBezTo>
                  <a:close/>
                </a:path>
              </a:pathLst>
            </a:custGeom>
            <a:solidFill>
              <a:srgbClr val="5A5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6" name="Google Shape;5436;p51"/>
            <p:cNvSpPr/>
            <p:nvPr/>
          </p:nvSpPr>
          <p:spPr>
            <a:xfrm>
              <a:off x="2067875" y="2069900"/>
              <a:ext cx="16475" cy="32650"/>
            </a:xfrm>
            <a:custGeom>
              <a:avLst/>
              <a:gdLst/>
              <a:ahLst/>
              <a:cxnLst/>
              <a:rect l="l" t="t" r="r" b="b"/>
              <a:pathLst>
                <a:path w="659" h="1306" extrusionOk="0">
                  <a:moveTo>
                    <a:pt x="73" y="0"/>
                  </a:moveTo>
                  <a:cubicBezTo>
                    <a:pt x="64" y="0"/>
                    <a:pt x="55" y="2"/>
                    <a:pt x="46" y="7"/>
                  </a:cubicBezTo>
                  <a:cubicBezTo>
                    <a:pt x="12" y="18"/>
                    <a:pt x="0" y="58"/>
                    <a:pt x="12" y="92"/>
                  </a:cubicBezTo>
                  <a:lnTo>
                    <a:pt x="528" y="1266"/>
                  </a:lnTo>
                  <a:cubicBezTo>
                    <a:pt x="533" y="1289"/>
                    <a:pt x="562" y="1306"/>
                    <a:pt x="584" y="1306"/>
                  </a:cubicBezTo>
                  <a:cubicBezTo>
                    <a:pt x="596" y="1306"/>
                    <a:pt x="601" y="1300"/>
                    <a:pt x="613" y="1300"/>
                  </a:cubicBezTo>
                  <a:cubicBezTo>
                    <a:pt x="647" y="1283"/>
                    <a:pt x="658" y="1243"/>
                    <a:pt x="647" y="1215"/>
                  </a:cubicBezTo>
                  <a:lnTo>
                    <a:pt x="131" y="41"/>
                  </a:lnTo>
                  <a:cubicBezTo>
                    <a:pt x="122" y="16"/>
                    <a:pt x="99" y="0"/>
                    <a:pt x="73" y="0"/>
                  </a:cubicBezTo>
                  <a:close/>
                </a:path>
              </a:pathLst>
            </a:custGeom>
            <a:solidFill>
              <a:srgbClr val="5A5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7" name="Google Shape;5437;p51"/>
            <p:cNvSpPr/>
            <p:nvPr/>
          </p:nvSpPr>
          <p:spPr>
            <a:xfrm>
              <a:off x="1827225" y="2098725"/>
              <a:ext cx="199125" cy="100550"/>
            </a:xfrm>
            <a:custGeom>
              <a:avLst/>
              <a:gdLst/>
              <a:ahLst/>
              <a:cxnLst/>
              <a:rect l="l" t="t" r="r" b="b"/>
              <a:pathLst>
                <a:path w="7965" h="4022" extrusionOk="0">
                  <a:moveTo>
                    <a:pt x="570" y="0"/>
                  </a:moveTo>
                  <a:cubicBezTo>
                    <a:pt x="504" y="0"/>
                    <a:pt x="445" y="4"/>
                    <a:pt x="392" y="11"/>
                  </a:cubicBezTo>
                  <a:cubicBezTo>
                    <a:pt x="233" y="34"/>
                    <a:pt x="125" y="90"/>
                    <a:pt x="63" y="170"/>
                  </a:cubicBezTo>
                  <a:cubicBezTo>
                    <a:pt x="6" y="255"/>
                    <a:pt x="1" y="374"/>
                    <a:pt x="52" y="527"/>
                  </a:cubicBezTo>
                  <a:cubicBezTo>
                    <a:pt x="61" y="554"/>
                    <a:pt x="87" y="570"/>
                    <a:pt x="115" y="570"/>
                  </a:cubicBezTo>
                  <a:cubicBezTo>
                    <a:pt x="122" y="570"/>
                    <a:pt x="130" y="569"/>
                    <a:pt x="137" y="567"/>
                  </a:cubicBezTo>
                  <a:cubicBezTo>
                    <a:pt x="171" y="555"/>
                    <a:pt x="188" y="516"/>
                    <a:pt x="176" y="482"/>
                  </a:cubicBezTo>
                  <a:cubicBezTo>
                    <a:pt x="137" y="374"/>
                    <a:pt x="137" y="295"/>
                    <a:pt x="171" y="244"/>
                  </a:cubicBezTo>
                  <a:cubicBezTo>
                    <a:pt x="211" y="192"/>
                    <a:pt x="290" y="153"/>
                    <a:pt x="415" y="136"/>
                  </a:cubicBezTo>
                  <a:cubicBezTo>
                    <a:pt x="465" y="128"/>
                    <a:pt x="523" y="125"/>
                    <a:pt x="586" y="125"/>
                  </a:cubicBezTo>
                  <a:cubicBezTo>
                    <a:pt x="1311" y="125"/>
                    <a:pt x="2805" y="607"/>
                    <a:pt x="4005" y="1599"/>
                  </a:cubicBezTo>
                  <a:cubicBezTo>
                    <a:pt x="4402" y="1934"/>
                    <a:pt x="4760" y="2308"/>
                    <a:pt x="5088" y="2717"/>
                  </a:cubicBezTo>
                  <a:cubicBezTo>
                    <a:pt x="5571" y="3284"/>
                    <a:pt x="5985" y="3777"/>
                    <a:pt x="6796" y="3959"/>
                  </a:cubicBezTo>
                  <a:cubicBezTo>
                    <a:pt x="6989" y="3998"/>
                    <a:pt x="7193" y="4021"/>
                    <a:pt x="7391" y="4021"/>
                  </a:cubicBezTo>
                  <a:cubicBezTo>
                    <a:pt x="7562" y="4021"/>
                    <a:pt x="7737" y="4010"/>
                    <a:pt x="7902" y="3981"/>
                  </a:cubicBezTo>
                  <a:cubicBezTo>
                    <a:pt x="7942" y="3976"/>
                    <a:pt x="7964" y="3942"/>
                    <a:pt x="7959" y="3908"/>
                  </a:cubicBezTo>
                  <a:cubicBezTo>
                    <a:pt x="7953" y="3877"/>
                    <a:pt x="7926" y="3856"/>
                    <a:pt x="7891" y="3856"/>
                  </a:cubicBezTo>
                  <a:cubicBezTo>
                    <a:pt x="7887" y="3856"/>
                    <a:pt x="7883" y="3856"/>
                    <a:pt x="7879" y="3857"/>
                  </a:cubicBezTo>
                  <a:cubicBezTo>
                    <a:pt x="7722" y="3882"/>
                    <a:pt x="7565" y="3895"/>
                    <a:pt x="7407" y="3895"/>
                  </a:cubicBezTo>
                  <a:cubicBezTo>
                    <a:pt x="7211" y="3895"/>
                    <a:pt x="7016" y="3875"/>
                    <a:pt x="6824" y="3834"/>
                  </a:cubicBezTo>
                  <a:cubicBezTo>
                    <a:pt x="6058" y="3664"/>
                    <a:pt x="5673" y="3210"/>
                    <a:pt x="5185" y="2637"/>
                  </a:cubicBezTo>
                  <a:cubicBezTo>
                    <a:pt x="4856" y="2223"/>
                    <a:pt x="4487" y="1843"/>
                    <a:pt x="4085" y="1503"/>
                  </a:cubicBezTo>
                  <a:cubicBezTo>
                    <a:pt x="2858" y="485"/>
                    <a:pt x="1324" y="0"/>
                    <a:pt x="5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8" name="Google Shape;5438;p51"/>
            <p:cNvSpPr/>
            <p:nvPr/>
          </p:nvSpPr>
          <p:spPr>
            <a:xfrm>
              <a:off x="2061625" y="2136275"/>
              <a:ext cx="128350" cy="93900"/>
            </a:xfrm>
            <a:custGeom>
              <a:avLst/>
              <a:gdLst/>
              <a:ahLst/>
              <a:cxnLst/>
              <a:rect l="l" t="t" r="r" b="b"/>
              <a:pathLst>
                <a:path w="5134" h="3756" extrusionOk="0">
                  <a:moveTo>
                    <a:pt x="2954" y="0"/>
                  </a:moveTo>
                  <a:cubicBezTo>
                    <a:pt x="2091" y="0"/>
                    <a:pt x="1058" y="344"/>
                    <a:pt x="74" y="1005"/>
                  </a:cubicBezTo>
                  <a:cubicBezTo>
                    <a:pt x="1" y="1037"/>
                    <a:pt x="43" y="1129"/>
                    <a:pt x="101" y="1129"/>
                  </a:cubicBezTo>
                  <a:cubicBezTo>
                    <a:pt x="114" y="1129"/>
                    <a:pt x="129" y="1124"/>
                    <a:pt x="142" y="1112"/>
                  </a:cubicBezTo>
                  <a:cubicBezTo>
                    <a:pt x="1107" y="467"/>
                    <a:pt x="2116" y="129"/>
                    <a:pt x="2950" y="129"/>
                  </a:cubicBezTo>
                  <a:cubicBezTo>
                    <a:pt x="3494" y="129"/>
                    <a:pt x="3964" y="272"/>
                    <a:pt x="4300" y="568"/>
                  </a:cubicBezTo>
                  <a:cubicBezTo>
                    <a:pt x="4646" y="880"/>
                    <a:pt x="4867" y="1305"/>
                    <a:pt x="4907" y="1770"/>
                  </a:cubicBezTo>
                  <a:cubicBezTo>
                    <a:pt x="4998" y="2865"/>
                    <a:pt x="3982" y="3602"/>
                    <a:pt x="3937" y="3631"/>
                  </a:cubicBezTo>
                  <a:cubicBezTo>
                    <a:pt x="3886" y="3671"/>
                    <a:pt x="3909" y="3750"/>
                    <a:pt x="3977" y="3756"/>
                  </a:cubicBezTo>
                  <a:cubicBezTo>
                    <a:pt x="3988" y="3756"/>
                    <a:pt x="3999" y="3750"/>
                    <a:pt x="4016" y="3739"/>
                  </a:cubicBezTo>
                  <a:cubicBezTo>
                    <a:pt x="4130" y="3659"/>
                    <a:pt x="5134" y="2905"/>
                    <a:pt x="5043" y="1759"/>
                  </a:cubicBezTo>
                  <a:cubicBezTo>
                    <a:pt x="4992" y="1266"/>
                    <a:pt x="4759" y="800"/>
                    <a:pt x="4385" y="466"/>
                  </a:cubicBezTo>
                  <a:cubicBezTo>
                    <a:pt x="4027" y="153"/>
                    <a:pt x="3528" y="0"/>
                    <a:pt x="29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9" name="Google Shape;5439;p51"/>
            <p:cNvSpPr/>
            <p:nvPr/>
          </p:nvSpPr>
          <p:spPr>
            <a:xfrm>
              <a:off x="2090000" y="1929825"/>
              <a:ext cx="64100" cy="5250"/>
            </a:xfrm>
            <a:custGeom>
              <a:avLst/>
              <a:gdLst/>
              <a:ahLst/>
              <a:cxnLst/>
              <a:rect l="l" t="t" r="r" b="b"/>
              <a:pathLst>
                <a:path w="2564" h="210" extrusionOk="0">
                  <a:moveTo>
                    <a:pt x="79" y="0"/>
                  </a:moveTo>
                  <a:cubicBezTo>
                    <a:pt x="0" y="6"/>
                    <a:pt x="0" y="119"/>
                    <a:pt x="79" y="131"/>
                  </a:cubicBezTo>
                  <a:lnTo>
                    <a:pt x="2484" y="210"/>
                  </a:lnTo>
                  <a:cubicBezTo>
                    <a:pt x="2564" y="199"/>
                    <a:pt x="2564" y="85"/>
                    <a:pt x="2484" y="80"/>
                  </a:cubicBezTo>
                  <a:lnTo>
                    <a:pt x="7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0" name="Google Shape;5440;p51"/>
            <p:cNvSpPr/>
            <p:nvPr/>
          </p:nvSpPr>
          <p:spPr>
            <a:xfrm>
              <a:off x="2090275" y="1934750"/>
              <a:ext cx="60950" cy="11250"/>
            </a:xfrm>
            <a:custGeom>
              <a:avLst/>
              <a:gdLst/>
              <a:ahLst/>
              <a:cxnLst/>
              <a:rect l="l" t="t" r="r" b="b"/>
              <a:pathLst>
                <a:path w="2438" h="450" extrusionOk="0">
                  <a:moveTo>
                    <a:pt x="65" y="1"/>
                  </a:moveTo>
                  <a:cubicBezTo>
                    <a:pt x="34" y="1"/>
                    <a:pt x="6" y="27"/>
                    <a:pt x="0" y="58"/>
                  </a:cubicBezTo>
                  <a:cubicBezTo>
                    <a:pt x="0" y="92"/>
                    <a:pt x="23" y="126"/>
                    <a:pt x="57" y="132"/>
                  </a:cubicBezTo>
                  <a:lnTo>
                    <a:pt x="2349" y="444"/>
                  </a:lnTo>
                  <a:lnTo>
                    <a:pt x="2349" y="450"/>
                  </a:lnTo>
                  <a:cubicBezTo>
                    <a:pt x="2350" y="450"/>
                    <a:pt x="2352" y="450"/>
                    <a:pt x="2354" y="450"/>
                  </a:cubicBezTo>
                  <a:cubicBezTo>
                    <a:pt x="2434" y="450"/>
                    <a:pt x="2438" y="325"/>
                    <a:pt x="2354" y="319"/>
                  </a:cubicBezTo>
                  <a:lnTo>
                    <a:pt x="74" y="2"/>
                  </a:lnTo>
                  <a:cubicBezTo>
                    <a:pt x="71" y="1"/>
                    <a:pt x="68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1" name="Google Shape;5441;p51"/>
            <p:cNvSpPr/>
            <p:nvPr/>
          </p:nvSpPr>
          <p:spPr>
            <a:xfrm>
              <a:off x="2105725" y="1886200"/>
              <a:ext cx="8100" cy="23225"/>
            </a:xfrm>
            <a:custGeom>
              <a:avLst/>
              <a:gdLst/>
              <a:ahLst/>
              <a:cxnLst/>
              <a:rect l="l" t="t" r="r" b="b"/>
              <a:pathLst>
                <a:path w="324" h="929" extrusionOk="0">
                  <a:moveTo>
                    <a:pt x="75" y="1"/>
                  </a:moveTo>
                  <a:cubicBezTo>
                    <a:pt x="69" y="1"/>
                    <a:pt x="63" y="2"/>
                    <a:pt x="57" y="4"/>
                  </a:cubicBezTo>
                  <a:cubicBezTo>
                    <a:pt x="23" y="9"/>
                    <a:pt x="1" y="44"/>
                    <a:pt x="6" y="83"/>
                  </a:cubicBezTo>
                  <a:lnTo>
                    <a:pt x="188" y="877"/>
                  </a:lnTo>
                  <a:cubicBezTo>
                    <a:pt x="193" y="906"/>
                    <a:pt x="222" y="928"/>
                    <a:pt x="256" y="928"/>
                  </a:cubicBezTo>
                  <a:lnTo>
                    <a:pt x="267" y="923"/>
                  </a:lnTo>
                  <a:cubicBezTo>
                    <a:pt x="301" y="917"/>
                    <a:pt x="324" y="883"/>
                    <a:pt x="318" y="849"/>
                  </a:cubicBezTo>
                  <a:lnTo>
                    <a:pt x="137" y="55"/>
                  </a:lnTo>
                  <a:cubicBezTo>
                    <a:pt x="132" y="22"/>
                    <a:pt x="104" y="1"/>
                    <a:pt x="7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2" name="Google Shape;5442;p51"/>
            <p:cNvSpPr/>
            <p:nvPr/>
          </p:nvSpPr>
          <p:spPr>
            <a:xfrm>
              <a:off x="2076800" y="1959575"/>
              <a:ext cx="55175" cy="8125"/>
            </a:xfrm>
            <a:custGeom>
              <a:avLst/>
              <a:gdLst/>
              <a:ahLst/>
              <a:cxnLst/>
              <a:rect l="l" t="t" r="r" b="b"/>
              <a:pathLst>
                <a:path w="2207" h="325" extrusionOk="0">
                  <a:moveTo>
                    <a:pt x="65" y="1"/>
                  </a:moveTo>
                  <a:cubicBezTo>
                    <a:pt x="35" y="1"/>
                    <a:pt x="6" y="27"/>
                    <a:pt x="6" y="58"/>
                  </a:cubicBezTo>
                  <a:cubicBezTo>
                    <a:pt x="1" y="92"/>
                    <a:pt x="29" y="126"/>
                    <a:pt x="63" y="132"/>
                  </a:cubicBezTo>
                  <a:lnTo>
                    <a:pt x="2111" y="319"/>
                  </a:lnTo>
                  <a:lnTo>
                    <a:pt x="2111" y="325"/>
                  </a:lnTo>
                  <a:cubicBezTo>
                    <a:pt x="2201" y="325"/>
                    <a:pt x="2207" y="194"/>
                    <a:pt x="2116" y="194"/>
                  </a:cubicBezTo>
                  <a:lnTo>
                    <a:pt x="74" y="1"/>
                  </a:lnTo>
                  <a:cubicBezTo>
                    <a:pt x="71" y="1"/>
                    <a:pt x="68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3" name="Google Shape;5443;p51"/>
            <p:cNvSpPr/>
            <p:nvPr/>
          </p:nvSpPr>
          <p:spPr>
            <a:xfrm>
              <a:off x="2116500" y="2139050"/>
              <a:ext cx="17475" cy="50725"/>
            </a:xfrm>
            <a:custGeom>
              <a:avLst/>
              <a:gdLst/>
              <a:ahLst/>
              <a:cxnLst/>
              <a:rect l="l" t="t" r="r" b="b"/>
              <a:pathLst>
                <a:path w="699" h="2029" extrusionOk="0">
                  <a:moveTo>
                    <a:pt x="624" y="0"/>
                  </a:moveTo>
                  <a:cubicBezTo>
                    <a:pt x="596" y="0"/>
                    <a:pt x="572" y="21"/>
                    <a:pt x="562" y="49"/>
                  </a:cubicBezTo>
                  <a:lnTo>
                    <a:pt x="6" y="1943"/>
                  </a:lnTo>
                  <a:cubicBezTo>
                    <a:pt x="1" y="1977"/>
                    <a:pt x="18" y="2011"/>
                    <a:pt x="74" y="2028"/>
                  </a:cubicBezTo>
                  <a:cubicBezTo>
                    <a:pt x="103" y="2028"/>
                    <a:pt x="125" y="2005"/>
                    <a:pt x="137" y="1977"/>
                  </a:cubicBezTo>
                  <a:lnTo>
                    <a:pt x="687" y="83"/>
                  </a:lnTo>
                  <a:cubicBezTo>
                    <a:pt x="698" y="49"/>
                    <a:pt x="676" y="14"/>
                    <a:pt x="642" y="3"/>
                  </a:cubicBezTo>
                  <a:cubicBezTo>
                    <a:pt x="636" y="1"/>
                    <a:pt x="630" y="0"/>
                    <a:pt x="62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4" name="Google Shape;5444;p51"/>
            <p:cNvSpPr/>
            <p:nvPr/>
          </p:nvSpPr>
          <p:spPr>
            <a:xfrm>
              <a:off x="2081625" y="2142050"/>
              <a:ext cx="26450" cy="52400"/>
            </a:xfrm>
            <a:custGeom>
              <a:avLst/>
              <a:gdLst/>
              <a:ahLst/>
              <a:cxnLst/>
              <a:rect l="l" t="t" r="r" b="b"/>
              <a:pathLst>
                <a:path w="1058" h="2096" extrusionOk="0">
                  <a:moveTo>
                    <a:pt x="973" y="1"/>
                  </a:moveTo>
                  <a:cubicBezTo>
                    <a:pt x="952" y="1"/>
                    <a:pt x="931" y="11"/>
                    <a:pt x="919" y="36"/>
                  </a:cubicBezTo>
                  <a:lnTo>
                    <a:pt x="17" y="1999"/>
                  </a:lnTo>
                  <a:cubicBezTo>
                    <a:pt x="0" y="2044"/>
                    <a:pt x="29" y="2090"/>
                    <a:pt x="80" y="2095"/>
                  </a:cubicBezTo>
                  <a:cubicBezTo>
                    <a:pt x="102" y="2095"/>
                    <a:pt x="125" y="2078"/>
                    <a:pt x="136" y="2056"/>
                  </a:cubicBezTo>
                  <a:lnTo>
                    <a:pt x="1038" y="93"/>
                  </a:lnTo>
                  <a:cubicBezTo>
                    <a:pt x="1057" y="41"/>
                    <a:pt x="1014" y="1"/>
                    <a:pt x="973" y="1"/>
                  </a:cubicBezTo>
                  <a:close/>
                </a:path>
              </a:pathLst>
            </a:custGeom>
            <a:solidFill>
              <a:srgbClr val="5A5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5" name="Google Shape;5445;p51"/>
            <p:cNvSpPr/>
            <p:nvPr/>
          </p:nvSpPr>
          <p:spPr>
            <a:xfrm>
              <a:off x="2135650" y="2164200"/>
              <a:ext cx="49000" cy="43850"/>
            </a:xfrm>
            <a:custGeom>
              <a:avLst/>
              <a:gdLst/>
              <a:ahLst/>
              <a:cxnLst/>
              <a:rect l="l" t="t" r="r" b="b"/>
              <a:pathLst>
                <a:path w="1960" h="1754" extrusionOk="0">
                  <a:moveTo>
                    <a:pt x="1863" y="1"/>
                  </a:moveTo>
                  <a:cubicBezTo>
                    <a:pt x="1849" y="1"/>
                    <a:pt x="1835" y="6"/>
                    <a:pt x="1821" y="18"/>
                  </a:cubicBezTo>
                  <a:lnTo>
                    <a:pt x="29" y="1640"/>
                  </a:lnTo>
                  <a:cubicBezTo>
                    <a:pt x="0" y="1663"/>
                    <a:pt x="0" y="1708"/>
                    <a:pt x="23" y="1731"/>
                  </a:cubicBezTo>
                  <a:cubicBezTo>
                    <a:pt x="34" y="1748"/>
                    <a:pt x="51" y="1754"/>
                    <a:pt x="74" y="1754"/>
                  </a:cubicBezTo>
                  <a:cubicBezTo>
                    <a:pt x="91" y="1754"/>
                    <a:pt x="103" y="1748"/>
                    <a:pt x="120" y="1737"/>
                  </a:cubicBezTo>
                  <a:lnTo>
                    <a:pt x="1906" y="115"/>
                  </a:lnTo>
                  <a:cubicBezTo>
                    <a:pt x="1960" y="70"/>
                    <a:pt x="1915" y="1"/>
                    <a:pt x="18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6" name="Google Shape;5446;p51"/>
            <p:cNvSpPr/>
            <p:nvPr/>
          </p:nvSpPr>
          <p:spPr>
            <a:xfrm>
              <a:off x="2163450" y="2139250"/>
              <a:ext cx="33200" cy="7550"/>
            </a:xfrm>
            <a:custGeom>
              <a:avLst/>
              <a:gdLst/>
              <a:ahLst/>
              <a:cxnLst/>
              <a:rect l="l" t="t" r="r" b="b"/>
              <a:pathLst>
                <a:path w="1328" h="302" extrusionOk="0">
                  <a:moveTo>
                    <a:pt x="1262" y="0"/>
                  </a:moveTo>
                  <a:cubicBezTo>
                    <a:pt x="1260" y="0"/>
                    <a:pt x="1257" y="0"/>
                    <a:pt x="1254" y="1"/>
                  </a:cubicBezTo>
                  <a:lnTo>
                    <a:pt x="57" y="171"/>
                  </a:lnTo>
                  <a:cubicBezTo>
                    <a:pt x="23" y="177"/>
                    <a:pt x="0" y="205"/>
                    <a:pt x="6" y="245"/>
                  </a:cubicBezTo>
                  <a:cubicBezTo>
                    <a:pt x="6" y="273"/>
                    <a:pt x="34" y="296"/>
                    <a:pt x="68" y="296"/>
                  </a:cubicBezTo>
                  <a:lnTo>
                    <a:pt x="74" y="301"/>
                  </a:lnTo>
                  <a:lnTo>
                    <a:pt x="1271" y="126"/>
                  </a:lnTo>
                  <a:cubicBezTo>
                    <a:pt x="1305" y="126"/>
                    <a:pt x="1327" y="92"/>
                    <a:pt x="1322" y="58"/>
                  </a:cubicBezTo>
                  <a:cubicBezTo>
                    <a:pt x="1322" y="26"/>
                    <a:pt x="1293" y="0"/>
                    <a:pt x="12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7" name="Google Shape;5447;p51"/>
            <p:cNvSpPr/>
            <p:nvPr/>
          </p:nvSpPr>
          <p:spPr>
            <a:xfrm>
              <a:off x="1913025" y="2164300"/>
              <a:ext cx="42275" cy="23475"/>
            </a:xfrm>
            <a:custGeom>
              <a:avLst/>
              <a:gdLst/>
              <a:ahLst/>
              <a:cxnLst/>
              <a:rect l="l" t="t" r="r" b="b"/>
              <a:pathLst>
                <a:path w="1691" h="939" extrusionOk="0">
                  <a:moveTo>
                    <a:pt x="1615" y="1"/>
                  </a:moveTo>
                  <a:cubicBezTo>
                    <a:pt x="1604" y="1"/>
                    <a:pt x="1593" y="3"/>
                    <a:pt x="1583" y="8"/>
                  </a:cubicBezTo>
                  <a:lnTo>
                    <a:pt x="57" y="814"/>
                  </a:lnTo>
                  <a:cubicBezTo>
                    <a:pt x="0" y="848"/>
                    <a:pt x="17" y="939"/>
                    <a:pt x="85" y="939"/>
                  </a:cubicBezTo>
                  <a:cubicBezTo>
                    <a:pt x="97" y="939"/>
                    <a:pt x="108" y="939"/>
                    <a:pt x="119" y="933"/>
                  </a:cubicBezTo>
                  <a:lnTo>
                    <a:pt x="1645" y="128"/>
                  </a:lnTo>
                  <a:cubicBezTo>
                    <a:pt x="1679" y="111"/>
                    <a:pt x="1691" y="71"/>
                    <a:pt x="1674" y="37"/>
                  </a:cubicBezTo>
                  <a:cubicBezTo>
                    <a:pt x="1662" y="13"/>
                    <a:pt x="1639" y="1"/>
                    <a:pt x="16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8" name="Google Shape;5448;p51"/>
            <p:cNvSpPr/>
            <p:nvPr/>
          </p:nvSpPr>
          <p:spPr>
            <a:xfrm>
              <a:off x="1932450" y="2177450"/>
              <a:ext cx="38175" cy="36850"/>
            </a:xfrm>
            <a:custGeom>
              <a:avLst/>
              <a:gdLst/>
              <a:ahLst/>
              <a:cxnLst/>
              <a:rect l="l" t="t" r="r" b="b"/>
              <a:pathLst>
                <a:path w="1527" h="1474" extrusionOk="0">
                  <a:moveTo>
                    <a:pt x="1455" y="0"/>
                  </a:moveTo>
                  <a:cubicBezTo>
                    <a:pt x="1438" y="0"/>
                    <a:pt x="1421" y="7"/>
                    <a:pt x="1407" y="21"/>
                  </a:cubicBezTo>
                  <a:lnTo>
                    <a:pt x="29" y="1360"/>
                  </a:lnTo>
                  <a:cubicBezTo>
                    <a:pt x="0" y="1388"/>
                    <a:pt x="0" y="1428"/>
                    <a:pt x="29" y="1456"/>
                  </a:cubicBezTo>
                  <a:cubicBezTo>
                    <a:pt x="40" y="1468"/>
                    <a:pt x="57" y="1473"/>
                    <a:pt x="74" y="1473"/>
                  </a:cubicBezTo>
                  <a:cubicBezTo>
                    <a:pt x="91" y="1473"/>
                    <a:pt x="108" y="1468"/>
                    <a:pt x="119" y="1456"/>
                  </a:cubicBezTo>
                  <a:lnTo>
                    <a:pt x="1503" y="112"/>
                  </a:lnTo>
                  <a:cubicBezTo>
                    <a:pt x="1526" y="89"/>
                    <a:pt x="1526" y="44"/>
                    <a:pt x="1503" y="21"/>
                  </a:cubicBezTo>
                  <a:cubicBezTo>
                    <a:pt x="1489" y="7"/>
                    <a:pt x="1472" y="0"/>
                    <a:pt x="14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9" name="Google Shape;5449;p51"/>
            <p:cNvSpPr/>
            <p:nvPr/>
          </p:nvSpPr>
          <p:spPr>
            <a:xfrm>
              <a:off x="1916575" y="2108400"/>
              <a:ext cx="15475" cy="32025"/>
            </a:xfrm>
            <a:custGeom>
              <a:avLst/>
              <a:gdLst/>
              <a:ahLst/>
              <a:cxnLst/>
              <a:rect l="l" t="t" r="r" b="b"/>
              <a:pathLst>
                <a:path w="619" h="1281" extrusionOk="0">
                  <a:moveTo>
                    <a:pt x="73" y="0"/>
                  </a:moveTo>
                  <a:cubicBezTo>
                    <a:pt x="66" y="0"/>
                    <a:pt x="58" y="2"/>
                    <a:pt x="51" y="4"/>
                  </a:cubicBezTo>
                  <a:cubicBezTo>
                    <a:pt x="17" y="21"/>
                    <a:pt x="0" y="55"/>
                    <a:pt x="17" y="89"/>
                  </a:cubicBezTo>
                  <a:lnTo>
                    <a:pt x="482" y="1240"/>
                  </a:lnTo>
                  <a:cubicBezTo>
                    <a:pt x="494" y="1263"/>
                    <a:pt x="516" y="1280"/>
                    <a:pt x="545" y="1280"/>
                  </a:cubicBezTo>
                  <a:cubicBezTo>
                    <a:pt x="550" y="1280"/>
                    <a:pt x="562" y="1280"/>
                    <a:pt x="567" y="1275"/>
                  </a:cubicBezTo>
                  <a:cubicBezTo>
                    <a:pt x="601" y="1263"/>
                    <a:pt x="618" y="1223"/>
                    <a:pt x="601" y="1189"/>
                  </a:cubicBezTo>
                  <a:lnTo>
                    <a:pt x="136" y="44"/>
                  </a:lnTo>
                  <a:cubicBezTo>
                    <a:pt x="127" y="17"/>
                    <a:pt x="100" y="0"/>
                    <a:pt x="73" y="0"/>
                  </a:cubicBezTo>
                  <a:close/>
                </a:path>
              </a:pathLst>
            </a:custGeom>
            <a:solidFill>
              <a:srgbClr val="5A5E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0" name="Google Shape;5450;p51"/>
            <p:cNvSpPr/>
            <p:nvPr/>
          </p:nvSpPr>
          <p:spPr>
            <a:xfrm>
              <a:off x="1882950" y="2133850"/>
              <a:ext cx="41300" cy="14075"/>
            </a:xfrm>
            <a:custGeom>
              <a:avLst/>
              <a:gdLst/>
              <a:ahLst/>
              <a:cxnLst/>
              <a:rect l="l" t="t" r="r" b="b"/>
              <a:pathLst>
                <a:path w="1652" h="563" extrusionOk="0">
                  <a:moveTo>
                    <a:pt x="1574" y="0"/>
                  </a:moveTo>
                  <a:cubicBezTo>
                    <a:pt x="1569" y="0"/>
                    <a:pt x="1565" y="1"/>
                    <a:pt x="1561" y="1"/>
                  </a:cubicBezTo>
                  <a:lnTo>
                    <a:pt x="80" y="432"/>
                  </a:lnTo>
                  <a:cubicBezTo>
                    <a:pt x="1" y="449"/>
                    <a:pt x="18" y="563"/>
                    <a:pt x="97" y="563"/>
                  </a:cubicBezTo>
                  <a:cubicBezTo>
                    <a:pt x="103" y="557"/>
                    <a:pt x="109" y="557"/>
                    <a:pt x="114" y="557"/>
                  </a:cubicBezTo>
                  <a:lnTo>
                    <a:pt x="1595" y="126"/>
                  </a:lnTo>
                  <a:cubicBezTo>
                    <a:pt x="1629" y="115"/>
                    <a:pt x="1651" y="81"/>
                    <a:pt x="1640" y="47"/>
                  </a:cubicBezTo>
                  <a:cubicBezTo>
                    <a:pt x="1630" y="17"/>
                    <a:pt x="1603" y="0"/>
                    <a:pt x="15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1" name="Google Shape;5451;p51"/>
            <p:cNvSpPr/>
            <p:nvPr/>
          </p:nvSpPr>
          <p:spPr>
            <a:xfrm>
              <a:off x="2025600" y="1884150"/>
              <a:ext cx="25850" cy="496475"/>
            </a:xfrm>
            <a:custGeom>
              <a:avLst/>
              <a:gdLst/>
              <a:ahLst/>
              <a:cxnLst/>
              <a:rect l="l" t="t" r="r" b="b"/>
              <a:pathLst>
                <a:path w="1034" h="19859" extrusionOk="0">
                  <a:moveTo>
                    <a:pt x="648" y="1"/>
                  </a:moveTo>
                  <a:cubicBezTo>
                    <a:pt x="336" y="3081"/>
                    <a:pt x="143" y="6212"/>
                    <a:pt x="80" y="9303"/>
                  </a:cubicBezTo>
                  <a:cubicBezTo>
                    <a:pt x="1" y="12808"/>
                    <a:pt x="86" y="16359"/>
                    <a:pt x="330" y="19859"/>
                  </a:cubicBezTo>
                  <a:lnTo>
                    <a:pt x="721" y="19836"/>
                  </a:lnTo>
                  <a:cubicBezTo>
                    <a:pt x="483" y="16342"/>
                    <a:pt x="404" y="12803"/>
                    <a:pt x="472" y="9309"/>
                  </a:cubicBezTo>
                  <a:cubicBezTo>
                    <a:pt x="540" y="6229"/>
                    <a:pt x="727" y="3109"/>
                    <a:pt x="1033" y="40"/>
                  </a:cubicBezTo>
                  <a:lnTo>
                    <a:pt x="648" y="1"/>
                  </a:lnTo>
                  <a:close/>
                </a:path>
              </a:pathLst>
            </a:custGeom>
            <a:solidFill>
              <a:srgbClr val="3B49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2" name="Google Shape;5452;p51"/>
            <p:cNvSpPr/>
            <p:nvPr/>
          </p:nvSpPr>
          <p:spPr>
            <a:xfrm>
              <a:off x="1947750" y="1876775"/>
              <a:ext cx="110775" cy="102250"/>
            </a:xfrm>
            <a:custGeom>
              <a:avLst/>
              <a:gdLst/>
              <a:ahLst/>
              <a:cxnLst/>
              <a:rect l="l" t="t" r="r" b="b"/>
              <a:pathLst>
                <a:path w="4431" h="4090" extrusionOk="0">
                  <a:moveTo>
                    <a:pt x="1" y="1"/>
                  </a:moveTo>
                  <a:lnTo>
                    <a:pt x="1" y="1"/>
                  </a:lnTo>
                  <a:cubicBezTo>
                    <a:pt x="182" y="386"/>
                    <a:pt x="409" y="749"/>
                    <a:pt x="676" y="1084"/>
                  </a:cubicBezTo>
                  <a:cubicBezTo>
                    <a:pt x="1084" y="1595"/>
                    <a:pt x="1396" y="1787"/>
                    <a:pt x="1788" y="2133"/>
                  </a:cubicBezTo>
                  <a:cubicBezTo>
                    <a:pt x="2991" y="3190"/>
                    <a:pt x="3123" y="4089"/>
                    <a:pt x="3448" y="4089"/>
                  </a:cubicBezTo>
                  <a:cubicBezTo>
                    <a:pt x="3461" y="4089"/>
                    <a:pt x="3475" y="4088"/>
                    <a:pt x="3489" y="4085"/>
                  </a:cubicBezTo>
                  <a:cubicBezTo>
                    <a:pt x="4011" y="3971"/>
                    <a:pt x="4431" y="2202"/>
                    <a:pt x="3688" y="1277"/>
                  </a:cubicBezTo>
                  <a:cubicBezTo>
                    <a:pt x="3398" y="914"/>
                    <a:pt x="2905" y="755"/>
                    <a:pt x="1918" y="449"/>
                  </a:cubicBezTo>
                  <a:cubicBezTo>
                    <a:pt x="1288" y="256"/>
                    <a:pt x="648" y="109"/>
                    <a:pt x="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3" name="Google Shape;5453;p51"/>
            <p:cNvSpPr/>
            <p:nvPr/>
          </p:nvSpPr>
          <p:spPr>
            <a:xfrm>
              <a:off x="1930175" y="1796675"/>
              <a:ext cx="151750" cy="185050"/>
            </a:xfrm>
            <a:custGeom>
              <a:avLst/>
              <a:gdLst/>
              <a:ahLst/>
              <a:cxnLst/>
              <a:rect l="l" t="t" r="r" b="b"/>
              <a:pathLst>
                <a:path w="6070" h="7402" extrusionOk="0">
                  <a:moveTo>
                    <a:pt x="1005" y="0"/>
                  </a:moveTo>
                  <a:cubicBezTo>
                    <a:pt x="958" y="0"/>
                    <a:pt x="921" y="11"/>
                    <a:pt x="885" y="28"/>
                  </a:cubicBezTo>
                  <a:cubicBezTo>
                    <a:pt x="227" y="346"/>
                    <a:pt x="1" y="2433"/>
                    <a:pt x="970" y="3539"/>
                  </a:cubicBezTo>
                  <a:cubicBezTo>
                    <a:pt x="1867" y="4560"/>
                    <a:pt x="3234" y="4107"/>
                    <a:pt x="3670" y="5071"/>
                  </a:cubicBezTo>
                  <a:cubicBezTo>
                    <a:pt x="4045" y="5893"/>
                    <a:pt x="3290" y="6784"/>
                    <a:pt x="3755" y="7221"/>
                  </a:cubicBezTo>
                  <a:cubicBezTo>
                    <a:pt x="3889" y="7346"/>
                    <a:pt x="4087" y="7401"/>
                    <a:pt x="4295" y="7401"/>
                  </a:cubicBezTo>
                  <a:cubicBezTo>
                    <a:pt x="4512" y="7401"/>
                    <a:pt x="4739" y="7342"/>
                    <a:pt x="4918" y="7238"/>
                  </a:cubicBezTo>
                  <a:cubicBezTo>
                    <a:pt x="5911" y="6670"/>
                    <a:pt x="6070" y="4271"/>
                    <a:pt x="5054" y="2791"/>
                  </a:cubicBezTo>
                  <a:cubicBezTo>
                    <a:pt x="4845" y="2479"/>
                    <a:pt x="4113" y="1968"/>
                    <a:pt x="2644" y="953"/>
                  </a:cubicBezTo>
                  <a:cubicBezTo>
                    <a:pt x="1564" y="199"/>
                    <a:pt x="1202" y="0"/>
                    <a:pt x="100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4" name="Google Shape;5454;p51"/>
            <p:cNvSpPr/>
            <p:nvPr/>
          </p:nvSpPr>
          <p:spPr>
            <a:xfrm>
              <a:off x="1945625" y="1799725"/>
              <a:ext cx="106675" cy="186275"/>
            </a:xfrm>
            <a:custGeom>
              <a:avLst/>
              <a:gdLst/>
              <a:ahLst/>
              <a:cxnLst/>
              <a:rect l="l" t="t" r="r" b="b"/>
              <a:pathLst>
                <a:path w="4267" h="7451" extrusionOk="0">
                  <a:moveTo>
                    <a:pt x="74" y="1"/>
                  </a:moveTo>
                  <a:cubicBezTo>
                    <a:pt x="60" y="1"/>
                    <a:pt x="46" y="5"/>
                    <a:pt x="35" y="14"/>
                  </a:cubicBezTo>
                  <a:cubicBezTo>
                    <a:pt x="7" y="31"/>
                    <a:pt x="1" y="77"/>
                    <a:pt x="18" y="105"/>
                  </a:cubicBezTo>
                  <a:cubicBezTo>
                    <a:pt x="483" y="774"/>
                    <a:pt x="982" y="1438"/>
                    <a:pt x="1504" y="2067"/>
                  </a:cubicBezTo>
                  <a:cubicBezTo>
                    <a:pt x="1867" y="2510"/>
                    <a:pt x="2270" y="2924"/>
                    <a:pt x="2701" y="3304"/>
                  </a:cubicBezTo>
                  <a:cubicBezTo>
                    <a:pt x="3069" y="3644"/>
                    <a:pt x="3364" y="3911"/>
                    <a:pt x="3597" y="4348"/>
                  </a:cubicBezTo>
                  <a:cubicBezTo>
                    <a:pt x="4034" y="5159"/>
                    <a:pt x="4130" y="6174"/>
                    <a:pt x="3886" y="7377"/>
                  </a:cubicBezTo>
                  <a:cubicBezTo>
                    <a:pt x="3881" y="7411"/>
                    <a:pt x="3903" y="7445"/>
                    <a:pt x="3954" y="7450"/>
                  </a:cubicBezTo>
                  <a:cubicBezTo>
                    <a:pt x="3983" y="7450"/>
                    <a:pt x="4011" y="7428"/>
                    <a:pt x="4017" y="7399"/>
                  </a:cubicBezTo>
                  <a:cubicBezTo>
                    <a:pt x="4266" y="6168"/>
                    <a:pt x="4164" y="5125"/>
                    <a:pt x="3716" y="4285"/>
                  </a:cubicBezTo>
                  <a:cubicBezTo>
                    <a:pt x="3472" y="3831"/>
                    <a:pt x="3172" y="3554"/>
                    <a:pt x="2786" y="3208"/>
                  </a:cubicBezTo>
                  <a:cubicBezTo>
                    <a:pt x="2360" y="2833"/>
                    <a:pt x="1969" y="2425"/>
                    <a:pt x="1606" y="1988"/>
                  </a:cubicBezTo>
                  <a:cubicBezTo>
                    <a:pt x="1084" y="1358"/>
                    <a:pt x="591" y="700"/>
                    <a:pt x="126" y="31"/>
                  </a:cubicBezTo>
                  <a:cubicBezTo>
                    <a:pt x="115" y="11"/>
                    <a:pt x="95" y="1"/>
                    <a:pt x="7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5" name="Google Shape;5455;p51"/>
            <p:cNvSpPr/>
            <p:nvPr/>
          </p:nvSpPr>
          <p:spPr>
            <a:xfrm>
              <a:off x="1934425" y="1832950"/>
              <a:ext cx="52650" cy="20750"/>
            </a:xfrm>
            <a:custGeom>
              <a:avLst/>
              <a:gdLst/>
              <a:ahLst/>
              <a:cxnLst/>
              <a:rect l="l" t="t" r="r" b="b"/>
              <a:pathLst>
                <a:path w="2106" h="830" extrusionOk="0">
                  <a:moveTo>
                    <a:pt x="70" y="0"/>
                  </a:moveTo>
                  <a:cubicBezTo>
                    <a:pt x="44" y="0"/>
                    <a:pt x="20" y="17"/>
                    <a:pt x="12" y="46"/>
                  </a:cubicBezTo>
                  <a:cubicBezTo>
                    <a:pt x="1" y="75"/>
                    <a:pt x="18" y="115"/>
                    <a:pt x="52" y="126"/>
                  </a:cubicBezTo>
                  <a:cubicBezTo>
                    <a:pt x="52" y="126"/>
                    <a:pt x="1992" y="824"/>
                    <a:pt x="2014" y="829"/>
                  </a:cubicBezTo>
                  <a:cubicBezTo>
                    <a:pt x="2088" y="829"/>
                    <a:pt x="2105" y="727"/>
                    <a:pt x="2037" y="704"/>
                  </a:cubicBezTo>
                  <a:lnTo>
                    <a:pt x="97" y="7"/>
                  </a:lnTo>
                  <a:cubicBezTo>
                    <a:pt x="88" y="2"/>
                    <a:pt x="79" y="0"/>
                    <a:pt x="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6" name="Google Shape;5456;p51"/>
            <p:cNvSpPr/>
            <p:nvPr/>
          </p:nvSpPr>
          <p:spPr>
            <a:xfrm>
              <a:off x="1939525" y="1858325"/>
              <a:ext cx="58450" cy="8425"/>
            </a:xfrm>
            <a:custGeom>
              <a:avLst/>
              <a:gdLst/>
              <a:ahLst/>
              <a:cxnLst/>
              <a:rect l="l" t="t" r="r" b="b"/>
              <a:pathLst>
                <a:path w="2338" h="337" extrusionOk="0">
                  <a:moveTo>
                    <a:pt x="65" y="1"/>
                  </a:moveTo>
                  <a:cubicBezTo>
                    <a:pt x="29" y="1"/>
                    <a:pt x="1" y="27"/>
                    <a:pt x="1" y="64"/>
                  </a:cubicBezTo>
                  <a:cubicBezTo>
                    <a:pt x="1" y="98"/>
                    <a:pt x="24" y="132"/>
                    <a:pt x="63" y="132"/>
                  </a:cubicBezTo>
                  <a:lnTo>
                    <a:pt x="2270" y="336"/>
                  </a:lnTo>
                  <a:cubicBezTo>
                    <a:pt x="2304" y="336"/>
                    <a:pt x="2332" y="313"/>
                    <a:pt x="2338" y="279"/>
                  </a:cubicBezTo>
                  <a:cubicBezTo>
                    <a:pt x="2338" y="245"/>
                    <a:pt x="2315" y="211"/>
                    <a:pt x="2275" y="211"/>
                  </a:cubicBezTo>
                  <a:lnTo>
                    <a:pt x="75" y="1"/>
                  </a:lnTo>
                  <a:cubicBezTo>
                    <a:pt x="71" y="1"/>
                    <a:pt x="68" y="1"/>
                    <a:pt x="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7" name="Google Shape;5457;p51"/>
            <p:cNvSpPr/>
            <p:nvPr/>
          </p:nvSpPr>
          <p:spPr>
            <a:xfrm>
              <a:off x="2032425" y="1846850"/>
              <a:ext cx="3850" cy="55200"/>
            </a:xfrm>
            <a:custGeom>
              <a:avLst/>
              <a:gdLst/>
              <a:ahLst/>
              <a:cxnLst/>
              <a:rect l="l" t="t" r="r" b="b"/>
              <a:pathLst>
                <a:path w="154" h="2208" extrusionOk="0">
                  <a:moveTo>
                    <a:pt x="68" y="1"/>
                  </a:moveTo>
                  <a:cubicBezTo>
                    <a:pt x="29" y="1"/>
                    <a:pt x="0" y="29"/>
                    <a:pt x="6" y="63"/>
                  </a:cubicBezTo>
                  <a:lnTo>
                    <a:pt x="23" y="2145"/>
                  </a:lnTo>
                  <a:cubicBezTo>
                    <a:pt x="23" y="2179"/>
                    <a:pt x="51" y="2207"/>
                    <a:pt x="85" y="2207"/>
                  </a:cubicBezTo>
                  <a:cubicBezTo>
                    <a:pt x="125" y="2207"/>
                    <a:pt x="153" y="2179"/>
                    <a:pt x="153" y="2145"/>
                  </a:cubicBezTo>
                  <a:lnTo>
                    <a:pt x="136" y="63"/>
                  </a:lnTo>
                  <a:cubicBezTo>
                    <a:pt x="131" y="29"/>
                    <a:pt x="102" y="1"/>
                    <a:pt x="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8" name="Google Shape;5458;p51"/>
            <p:cNvSpPr/>
            <p:nvPr/>
          </p:nvSpPr>
          <p:spPr>
            <a:xfrm>
              <a:off x="2038225" y="1859750"/>
              <a:ext cx="14325" cy="50525"/>
            </a:xfrm>
            <a:custGeom>
              <a:avLst/>
              <a:gdLst/>
              <a:ahLst/>
              <a:cxnLst/>
              <a:rect l="l" t="t" r="r" b="b"/>
              <a:pathLst>
                <a:path w="573" h="2021" extrusionOk="0">
                  <a:moveTo>
                    <a:pt x="494" y="1"/>
                  </a:moveTo>
                  <a:cubicBezTo>
                    <a:pt x="466" y="1"/>
                    <a:pt x="439" y="17"/>
                    <a:pt x="432" y="52"/>
                  </a:cubicBezTo>
                  <a:lnTo>
                    <a:pt x="6" y="1941"/>
                  </a:lnTo>
                  <a:cubicBezTo>
                    <a:pt x="1" y="1975"/>
                    <a:pt x="23" y="2009"/>
                    <a:pt x="69" y="2020"/>
                  </a:cubicBezTo>
                  <a:cubicBezTo>
                    <a:pt x="103" y="2020"/>
                    <a:pt x="125" y="1998"/>
                    <a:pt x="137" y="1969"/>
                  </a:cubicBezTo>
                  <a:lnTo>
                    <a:pt x="562" y="81"/>
                  </a:lnTo>
                  <a:cubicBezTo>
                    <a:pt x="572" y="31"/>
                    <a:pt x="532" y="1"/>
                    <a:pt x="4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9" name="Google Shape;5459;p51"/>
            <p:cNvSpPr/>
            <p:nvPr/>
          </p:nvSpPr>
          <p:spPr>
            <a:xfrm>
              <a:off x="2047450" y="1882800"/>
              <a:ext cx="20175" cy="54975"/>
            </a:xfrm>
            <a:custGeom>
              <a:avLst/>
              <a:gdLst/>
              <a:ahLst/>
              <a:cxnLst/>
              <a:rect l="l" t="t" r="r" b="b"/>
              <a:pathLst>
                <a:path w="807" h="2199" extrusionOk="0">
                  <a:moveTo>
                    <a:pt x="725" y="0"/>
                  </a:moveTo>
                  <a:cubicBezTo>
                    <a:pt x="700" y="0"/>
                    <a:pt x="675" y="13"/>
                    <a:pt x="664" y="43"/>
                  </a:cubicBezTo>
                  <a:lnTo>
                    <a:pt x="12" y="2114"/>
                  </a:lnTo>
                  <a:cubicBezTo>
                    <a:pt x="0" y="2148"/>
                    <a:pt x="17" y="2187"/>
                    <a:pt x="74" y="2199"/>
                  </a:cubicBezTo>
                  <a:cubicBezTo>
                    <a:pt x="102" y="2199"/>
                    <a:pt x="125" y="2182"/>
                    <a:pt x="137" y="2153"/>
                  </a:cubicBezTo>
                  <a:lnTo>
                    <a:pt x="789" y="83"/>
                  </a:lnTo>
                  <a:cubicBezTo>
                    <a:pt x="806" y="34"/>
                    <a:pt x="765" y="0"/>
                    <a:pt x="72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0" name="Google Shape;5460;p51"/>
            <p:cNvSpPr/>
            <p:nvPr/>
          </p:nvSpPr>
          <p:spPr>
            <a:xfrm>
              <a:off x="2047175" y="1911150"/>
              <a:ext cx="27675" cy="40675"/>
            </a:xfrm>
            <a:custGeom>
              <a:avLst/>
              <a:gdLst/>
              <a:ahLst/>
              <a:cxnLst/>
              <a:rect l="l" t="t" r="r" b="b"/>
              <a:pathLst>
                <a:path w="1107" h="1627" extrusionOk="0">
                  <a:moveTo>
                    <a:pt x="1031" y="0"/>
                  </a:moveTo>
                  <a:cubicBezTo>
                    <a:pt x="1011" y="0"/>
                    <a:pt x="990" y="9"/>
                    <a:pt x="976" y="27"/>
                  </a:cubicBezTo>
                  <a:lnTo>
                    <a:pt x="17" y="1524"/>
                  </a:lnTo>
                  <a:cubicBezTo>
                    <a:pt x="0" y="1558"/>
                    <a:pt x="11" y="1598"/>
                    <a:pt x="40" y="1615"/>
                  </a:cubicBezTo>
                  <a:cubicBezTo>
                    <a:pt x="51" y="1621"/>
                    <a:pt x="62" y="1626"/>
                    <a:pt x="74" y="1626"/>
                  </a:cubicBezTo>
                  <a:cubicBezTo>
                    <a:pt x="96" y="1626"/>
                    <a:pt x="119" y="1615"/>
                    <a:pt x="130" y="1598"/>
                  </a:cubicBezTo>
                  <a:lnTo>
                    <a:pt x="1089" y="101"/>
                  </a:lnTo>
                  <a:cubicBezTo>
                    <a:pt x="1106" y="66"/>
                    <a:pt x="1100" y="27"/>
                    <a:pt x="1066" y="10"/>
                  </a:cubicBezTo>
                  <a:cubicBezTo>
                    <a:pt x="1056" y="3"/>
                    <a:pt x="1044" y="0"/>
                    <a:pt x="10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1" name="Google Shape;5461;p51"/>
            <p:cNvSpPr/>
            <p:nvPr/>
          </p:nvSpPr>
          <p:spPr>
            <a:xfrm>
              <a:off x="2013275" y="1977650"/>
              <a:ext cx="133025" cy="160850"/>
            </a:xfrm>
            <a:custGeom>
              <a:avLst/>
              <a:gdLst/>
              <a:ahLst/>
              <a:cxnLst/>
              <a:rect l="l" t="t" r="r" b="b"/>
              <a:pathLst>
                <a:path w="5321" h="6434" extrusionOk="0">
                  <a:moveTo>
                    <a:pt x="4299" y="0"/>
                  </a:moveTo>
                  <a:cubicBezTo>
                    <a:pt x="3678" y="0"/>
                    <a:pt x="2696" y="819"/>
                    <a:pt x="2258" y="1252"/>
                  </a:cubicBezTo>
                  <a:cubicBezTo>
                    <a:pt x="517" y="2976"/>
                    <a:pt x="0" y="5892"/>
                    <a:pt x="755" y="6363"/>
                  </a:cubicBezTo>
                  <a:cubicBezTo>
                    <a:pt x="833" y="6411"/>
                    <a:pt x="924" y="6433"/>
                    <a:pt x="1024" y="6433"/>
                  </a:cubicBezTo>
                  <a:cubicBezTo>
                    <a:pt x="1647" y="6433"/>
                    <a:pt x="2632" y="5593"/>
                    <a:pt x="3052" y="5177"/>
                  </a:cubicBezTo>
                  <a:cubicBezTo>
                    <a:pt x="4788" y="3453"/>
                    <a:pt x="5321" y="549"/>
                    <a:pt x="4572" y="72"/>
                  </a:cubicBezTo>
                  <a:cubicBezTo>
                    <a:pt x="4494" y="23"/>
                    <a:pt x="4401" y="0"/>
                    <a:pt x="42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2" name="Google Shape;5462;p51"/>
            <p:cNvSpPr/>
            <p:nvPr/>
          </p:nvSpPr>
          <p:spPr>
            <a:xfrm>
              <a:off x="1896850" y="2052425"/>
              <a:ext cx="142550" cy="193000"/>
            </a:xfrm>
            <a:custGeom>
              <a:avLst/>
              <a:gdLst/>
              <a:ahLst/>
              <a:cxnLst/>
              <a:rect l="l" t="t" r="r" b="b"/>
              <a:pathLst>
                <a:path w="5702" h="7720" extrusionOk="0">
                  <a:moveTo>
                    <a:pt x="1166" y="1"/>
                  </a:moveTo>
                  <a:cubicBezTo>
                    <a:pt x="1079" y="1"/>
                    <a:pt x="1000" y="18"/>
                    <a:pt x="931" y="54"/>
                  </a:cubicBezTo>
                  <a:cubicBezTo>
                    <a:pt x="1" y="541"/>
                    <a:pt x="528" y="4614"/>
                    <a:pt x="2332" y="5680"/>
                  </a:cubicBezTo>
                  <a:cubicBezTo>
                    <a:pt x="2655" y="5867"/>
                    <a:pt x="3166" y="6049"/>
                    <a:pt x="3914" y="6605"/>
                  </a:cubicBezTo>
                  <a:cubicBezTo>
                    <a:pt x="4783" y="7257"/>
                    <a:pt x="5041" y="7719"/>
                    <a:pt x="5236" y="7719"/>
                  </a:cubicBezTo>
                  <a:cubicBezTo>
                    <a:pt x="5252" y="7719"/>
                    <a:pt x="5267" y="7717"/>
                    <a:pt x="5281" y="7711"/>
                  </a:cubicBezTo>
                  <a:cubicBezTo>
                    <a:pt x="5701" y="7558"/>
                    <a:pt x="5599" y="5295"/>
                    <a:pt x="4561" y="3332"/>
                  </a:cubicBezTo>
                  <a:cubicBezTo>
                    <a:pt x="3685" y="1673"/>
                    <a:pt x="2028" y="1"/>
                    <a:pt x="1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3" name="Google Shape;5463;p51"/>
            <p:cNvSpPr/>
            <p:nvPr/>
          </p:nvSpPr>
          <p:spPr>
            <a:xfrm>
              <a:off x="2015675" y="2087775"/>
              <a:ext cx="106100" cy="184175"/>
            </a:xfrm>
            <a:custGeom>
              <a:avLst/>
              <a:gdLst/>
              <a:ahLst/>
              <a:cxnLst/>
              <a:rect l="l" t="t" r="r" b="b"/>
              <a:pathLst>
                <a:path w="4244" h="7367" extrusionOk="0">
                  <a:moveTo>
                    <a:pt x="2809" y="1"/>
                  </a:moveTo>
                  <a:cubicBezTo>
                    <a:pt x="2081" y="1"/>
                    <a:pt x="947" y="2062"/>
                    <a:pt x="511" y="3727"/>
                  </a:cubicBezTo>
                  <a:cubicBezTo>
                    <a:pt x="165" y="5032"/>
                    <a:pt x="1" y="7040"/>
                    <a:pt x="693" y="7329"/>
                  </a:cubicBezTo>
                  <a:cubicBezTo>
                    <a:pt x="753" y="7355"/>
                    <a:pt x="817" y="7367"/>
                    <a:pt x="884" y="7367"/>
                  </a:cubicBezTo>
                  <a:cubicBezTo>
                    <a:pt x="1493" y="7367"/>
                    <a:pt x="2334" y="6395"/>
                    <a:pt x="2406" y="6303"/>
                  </a:cubicBezTo>
                  <a:cubicBezTo>
                    <a:pt x="4244" y="4136"/>
                    <a:pt x="3795" y="233"/>
                    <a:pt x="2899" y="12"/>
                  </a:cubicBezTo>
                  <a:cubicBezTo>
                    <a:pt x="2870" y="5"/>
                    <a:pt x="2840" y="1"/>
                    <a:pt x="280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4" name="Google Shape;5464;p51"/>
            <p:cNvSpPr/>
            <p:nvPr/>
          </p:nvSpPr>
          <p:spPr>
            <a:xfrm>
              <a:off x="1885925" y="2310550"/>
              <a:ext cx="311725" cy="287750"/>
            </a:xfrm>
            <a:custGeom>
              <a:avLst/>
              <a:gdLst/>
              <a:ahLst/>
              <a:cxnLst/>
              <a:rect l="l" t="t" r="r" b="b"/>
              <a:pathLst>
                <a:path w="12469" h="11510" extrusionOk="0">
                  <a:moveTo>
                    <a:pt x="1" y="1"/>
                  </a:moveTo>
                  <a:lnTo>
                    <a:pt x="1" y="5270"/>
                  </a:lnTo>
                  <a:cubicBezTo>
                    <a:pt x="1" y="8713"/>
                    <a:pt x="2792" y="11509"/>
                    <a:pt x="6235" y="11509"/>
                  </a:cubicBezTo>
                  <a:cubicBezTo>
                    <a:pt x="9677" y="11509"/>
                    <a:pt x="12468" y="8713"/>
                    <a:pt x="12468" y="5270"/>
                  </a:cubicBezTo>
                  <a:lnTo>
                    <a:pt x="124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5" name="Google Shape;5465;p51"/>
            <p:cNvSpPr/>
            <p:nvPr/>
          </p:nvSpPr>
          <p:spPr>
            <a:xfrm>
              <a:off x="1868200" y="2442300"/>
              <a:ext cx="27250" cy="370400"/>
            </a:xfrm>
            <a:custGeom>
              <a:avLst/>
              <a:gdLst/>
              <a:ahLst/>
              <a:cxnLst/>
              <a:rect l="l" t="t" r="r" b="b"/>
              <a:pathLst>
                <a:path w="1090" h="14816" extrusionOk="0">
                  <a:moveTo>
                    <a:pt x="545" y="0"/>
                  </a:moveTo>
                  <a:cubicBezTo>
                    <a:pt x="245" y="0"/>
                    <a:pt x="1" y="244"/>
                    <a:pt x="1" y="550"/>
                  </a:cubicBezTo>
                  <a:lnTo>
                    <a:pt x="1" y="14265"/>
                  </a:lnTo>
                  <a:cubicBezTo>
                    <a:pt x="1" y="14566"/>
                    <a:pt x="245" y="14810"/>
                    <a:pt x="545" y="14816"/>
                  </a:cubicBezTo>
                  <a:cubicBezTo>
                    <a:pt x="846" y="14810"/>
                    <a:pt x="1090" y="14566"/>
                    <a:pt x="1090" y="14265"/>
                  </a:cubicBezTo>
                  <a:lnTo>
                    <a:pt x="1090" y="550"/>
                  </a:lnTo>
                  <a:cubicBezTo>
                    <a:pt x="1090" y="244"/>
                    <a:pt x="846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6" name="Google Shape;5466;p51"/>
            <p:cNvSpPr/>
            <p:nvPr/>
          </p:nvSpPr>
          <p:spPr>
            <a:xfrm>
              <a:off x="2028150" y="2442300"/>
              <a:ext cx="27275" cy="370400"/>
            </a:xfrm>
            <a:custGeom>
              <a:avLst/>
              <a:gdLst/>
              <a:ahLst/>
              <a:cxnLst/>
              <a:rect l="l" t="t" r="r" b="b"/>
              <a:pathLst>
                <a:path w="1091" h="14816" extrusionOk="0">
                  <a:moveTo>
                    <a:pt x="546" y="0"/>
                  </a:moveTo>
                  <a:cubicBezTo>
                    <a:pt x="245" y="0"/>
                    <a:pt x="1" y="244"/>
                    <a:pt x="1" y="550"/>
                  </a:cubicBezTo>
                  <a:lnTo>
                    <a:pt x="1" y="14265"/>
                  </a:lnTo>
                  <a:cubicBezTo>
                    <a:pt x="1" y="14566"/>
                    <a:pt x="245" y="14810"/>
                    <a:pt x="546" y="14816"/>
                  </a:cubicBezTo>
                  <a:cubicBezTo>
                    <a:pt x="846" y="14810"/>
                    <a:pt x="1090" y="14566"/>
                    <a:pt x="1090" y="14265"/>
                  </a:cubicBezTo>
                  <a:lnTo>
                    <a:pt x="1090" y="550"/>
                  </a:lnTo>
                  <a:cubicBezTo>
                    <a:pt x="1090" y="244"/>
                    <a:pt x="846" y="0"/>
                    <a:pt x="546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7" name="Google Shape;5467;p51"/>
            <p:cNvSpPr/>
            <p:nvPr/>
          </p:nvSpPr>
          <p:spPr>
            <a:xfrm>
              <a:off x="2184000" y="2442300"/>
              <a:ext cx="27250" cy="370400"/>
            </a:xfrm>
            <a:custGeom>
              <a:avLst/>
              <a:gdLst/>
              <a:ahLst/>
              <a:cxnLst/>
              <a:rect l="l" t="t" r="r" b="b"/>
              <a:pathLst>
                <a:path w="1090" h="14816" extrusionOk="0">
                  <a:moveTo>
                    <a:pt x="545" y="0"/>
                  </a:moveTo>
                  <a:cubicBezTo>
                    <a:pt x="244" y="0"/>
                    <a:pt x="1" y="244"/>
                    <a:pt x="1" y="550"/>
                  </a:cubicBezTo>
                  <a:lnTo>
                    <a:pt x="1" y="14265"/>
                  </a:lnTo>
                  <a:cubicBezTo>
                    <a:pt x="1" y="14566"/>
                    <a:pt x="244" y="14810"/>
                    <a:pt x="545" y="14816"/>
                  </a:cubicBezTo>
                  <a:cubicBezTo>
                    <a:pt x="846" y="14810"/>
                    <a:pt x="1090" y="14566"/>
                    <a:pt x="1090" y="14265"/>
                  </a:cubicBezTo>
                  <a:lnTo>
                    <a:pt x="1090" y="550"/>
                  </a:lnTo>
                  <a:cubicBezTo>
                    <a:pt x="1090" y="244"/>
                    <a:pt x="846" y="0"/>
                    <a:pt x="54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8" name="Google Shape;5468;p51"/>
            <p:cNvSpPr/>
            <p:nvPr/>
          </p:nvSpPr>
          <p:spPr>
            <a:xfrm>
              <a:off x="1873075" y="2486525"/>
              <a:ext cx="337900" cy="16350"/>
            </a:xfrm>
            <a:custGeom>
              <a:avLst/>
              <a:gdLst/>
              <a:ahLst/>
              <a:cxnLst/>
              <a:rect l="l" t="t" r="r" b="b"/>
              <a:pathLst>
                <a:path w="13516" h="654" extrusionOk="0">
                  <a:moveTo>
                    <a:pt x="431" y="0"/>
                  </a:moveTo>
                  <a:cubicBezTo>
                    <a:pt x="0" y="0"/>
                    <a:pt x="0" y="654"/>
                    <a:pt x="431" y="654"/>
                  </a:cubicBezTo>
                  <a:cubicBezTo>
                    <a:pt x="438" y="654"/>
                    <a:pt x="445" y="653"/>
                    <a:pt x="452" y="653"/>
                  </a:cubicBezTo>
                  <a:lnTo>
                    <a:pt x="13096" y="653"/>
                  </a:lnTo>
                  <a:cubicBezTo>
                    <a:pt x="13515" y="636"/>
                    <a:pt x="13515" y="18"/>
                    <a:pt x="13096" y="1"/>
                  </a:cubicBezTo>
                  <a:lnTo>
                    <a:pt x="452" y="1"/>
                  </a:lnTo>
                  <a:cubicBezTo>
                    <a:pt x="445" y="0"/>
                    <a:pt x="438" y="0"/>
                    <a:pt x="43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9" name="Google Shape;5469;p51"/>
            <p:cNvSpPr/>
            <p:nvPr/>
          </p:nvSpPr>
          <p:spPr>
            <a:xfrm>
              <a:off x="1864100" y="2302625"/>
              <a:ext cx="353400" cy="24825"/>
            </a:xfrm>
            <a:custGeom>
              <a:avLst/>
              <a:gdLst/>
              <a:ahLst/>
              <a:cxnLst/>
              <a:rect l="l" t="t" r="r" b="b"/>
              <a:pathLst>
                <a:path w="14136" h="993" extrusionOk="0">
                  <a:moveTo>
                    <a:pt x="500" y="0"/>
                  </a:moveTo>
                  <a:cubicBezTo>
                    <a:pt x="222" y="0"/>
                    <a:pt x="0" y="227"/>
                    <a:pt x="0" y="499"/>
                  </a:cubicBezTo>
                  <a:cubicBezTo>
                    <a:pt x="0" y="771"/>
                    <a:pt x="222" y="993"/>
                    <a:pt x="500" y="993"/>
                  </a:cubicBezTo>
                  <a:lnTo>
                    <a:pt x="13642" y="993"/>
                  </a:lnTo>
                  <a:cubicBezTo>
                    <a:pt x="13914" y="993"/>
                    <a:pt x="14135" y="771"/>
                    <a:pt x="14135" y="499"/>
                  </a:cubicBezTo>
                  <a:cubicBezTo>
                    <a:pt x="14135" y="227"/>
                    <a:pt x="13914" y="0"/>
                    <a:pt x="136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0" name="Google Shape;5470;p51"/>
            <p:cNvSpPr/>
            <p:nvPr/>
          </p:nvSpPr>
          <p:spPr>
            <a:xfrm>
              <a:off x="1885925" y="2328275"/>
              <a:ext cx="311575" cy="9575"/>
            </a:xfrm>
            <a:custGeom>
              <a:avLst/>
              <a:gdLst/>
              <a:ahLst/>
              <a:cxnLst/>
              <a:rect l="l" t="t" r="r" b="b"/>
              <a:pathLst>
                <a:path w="12463" h="383" extrusionOk="0">
                  <a:moveTo>
                    <a:pt x="98" y="1"/>
                  </a:moveTo>
                  <a:cubicBezTo>
                    <a:pt x="1" y="1"/>
                    <a:pt x="3" y="154"/>
                    <a:pt x="103" y="160"/>
                  </a:cubicBezTo>
                  <a:cubicBezTo>
                    <a:pt x="2251" y="309"/>
                    <a:pt x="4403" y="383"/>
                    <a:pt x="6556" y="383"/>
                  </a:cubicBezTo>
                  <a:cubicBezTo>
                    <a:pt x="8491" y="383"/>
                    <a:pt x="10427" y="323"/>
                    <a:pt x="12360" y="205"/>
                  </a:cubicBezTo>
                  <a:cubicBezTo>
                    <a:pt x="12461" y="194"/>
                    <a:pt x="12462" y="46"/>
                    <a:pt x="12366" y="46"/>
                  </a:cubicBezTo>
                  <a:cubicBezTo>
                    <a:pt x="12364" y="46"/>
                    <a:pt x="12362" y="46"/>
                    <a:pt x="12360" y="46"/>
                  </a:cubicBezTo>
                  <a:cubicBezTo>
                    <a:pt x="10427" y="164"/>
                    <a:pt x="8491" y="224"/>
                    <a:pt x="6556" y="224"/>
                  </a:cubicBezTo>
                  <a:cubicBezTo>
                    <a:pt x="4403" y="224"/>
                    <a:pt x="2251" y="150"/>
                    <a:pt x="103" y="1"/>
                  </a:cubicBezTo>
                  <a:cubicBezTo>
                    <a:pt x="101" y="1"/>
                    <a:pt x="99" y="1"/>
                    <a:pt x="9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1" name="Google Shape;5471;p51"/>
            <p:cNvSpPr/>
            <p:nvPr/>
          </p:nvSpPr>
          <p:spPr>
            <a:xfrm>
              <a:off x="1883675" y="2357050"/>
              <a:ext cx="312400" cy="18275"/>
            </a:xfrm>
            <a:custGeom>
              <a:avLst/>
              <a:gdLst/>
              <a:ahLst/>
              <a:cxnLst/>
              <a:rect l="l" t="t" r="r" b="b"/>
              <a:pathLst>
                <a:path w="12496" h="731" extrusionOk="0">
                  <a:moveTo>
                    <a:pt x="229" y="0"/>
                  </a:moveTo>
                  <a:cubicBezTo>
                    <a:pt x="0" y="0"/>
                    <a:pt x="7" y="371"/>
                    <a:pt x="250" y="398"/>
                  </a:cubicBezTo>
                  <a:cubicBezTo>
                    <a:pt x="2382" y="620"/>
                    <a:pt x="4522" y="731"/>
                    <a:pt x="6662" y="731"/>
                  </a:cubicBezTo>
                  <a:cubicBezTo>
                    <a:pt x="8525" y="731"/>
                    <a:pt x="10388" y="647"/>
                    <a:pt x="12246" y="478"/>
                  </a:cubicBezTo>
                  <a:cubicBezTo>
                    <a:pt x="12489" y="456"/>
                    <a:pt x="12496" y="85"/>
                    <a:pt x="12267" y="85"/>
                  </a:cubicBezTo>
                  <a:cubicBezTo>
                    <a:pt x="12260" y="85"/>
                    <a:pt x="12253" y="86"/>
                    <a:pt x="12246" y="86"/>
                  </a:cubicBezTo>
                  <a:cubicBezTo>
                    <a:pt x="10388" y="253"/>
                    <a:pt x="8525" y="337"/>
                    <a:pt x="6663" y="337"/>
                  </a:cubicBezTo>
                  <a:cubicBezTo>
                    <a:pt x="4522" y="337"/>
                    <a:pt x="2382" y="226"/>
                    <a:pt x="250" y="1"/>
                  </a:cubicBezTo>
                  <a:cubicBezTo>
                    <a:pt x="243" y="1"/>
                    <a:pt x="236" y="0"/>
                    <a:pt x="2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2" name="Google Shape;5472;p51"/>
            <p:cNvSpPr/>
            <p:nvPr/>
          </p:nvSpPr>
          <p:spPr>
            <a:xfrm>
              <a:off x="1883100" y="2372925"/>
              <a:ext cx="319100" cy="18800"/>
            </a:xfrm>
            <a:custGeom>
              <a:avLst/>
              <a:gdLst/>
              <a:ahLst/>
              <a:cxnLst/>
              <a:rect l="l" t="t" r="r" b="b"/>
              <a:pathLst>
                <a:path w="12764" h="752" extrusionOk="0">
                  <a:moveTo>
                    <a:pt x="230" y="0"/>
                  </a:moveTo>
                  <a:cubicBezTo>
                    <a:pt x="1" y="0"/>
                    <a:pt x="7" y="371"/>
                    <a:pt x="250" y="393"/>
                  </a:cubicBezTo>
                  <a:cubicBezTo>
                    <a:pt x="2598" y="584"/>
                    <a:pt x="4935" y="751"/>
                    <a:pt x="7271" y="751"/>
                  </a:cubicBezTo>
                  <a:cubicBezTo>
                    <a:pt x="9021" y="751"/>
                    <a:pt x="10771" y="658"/>
                    <a:pt x="12524" y="410"/>
                  </a:cubicBezTo>
                  <a:cubicBezTo>
                    <a:pt x="12763" y="377"/>
                    <a:pt x="12675" y="28"/>
                    <a:pt x="12453" y="28"/>
                  </a:cubicBezTo>
                  <a:cubicBezTo>
                    <a:pt x="12443" y="28"/>
                    <a:pt x="12433" y="28"/>
                    <a:pt x="12422" y="30"/>
                  </a:cubicBezTo>
                  <a:cubicBezTo>
                    <a:pt x="10705" y="274"/>
                    <a:pt x="8992" y="367"/>
                    <a:pt x="7278" y="367"/>
                  </a:cubicBezTo>
                  <a:cubicBezTo>
                    <a:pt x="4940" y="367"/>
                    <a:pt x="2601" y="195"/>
                    <a:pt x="250" y="1"/>
                  </a:cubicBezTo>
                  <a:cubicBezTo>
                    <a:pt x="243" y="1"/>
                    <a:pt x="236" y="0"/>
                    <a:pt x="2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3" name="Google Shape;5473;p51"/>
            <p:cNvSpPr/>
            <p:nvPr/>
          </p:nvSpPr>
          <p:spPr>
            <a:xfrm>
              <a:off x="1882325" y="2390450"/>
              <a:ext cx="70050" cy="22725"/>
            </a:xfrm>
            <a:custGeom>
              <a:avLst/>
              <a:gdLst/>
              <a:ahLst/>
              <a:cxnLst/>
              <a:rect l="l" t="t" r="r" b="b"/>
              <a:pathLst>
                <a:path w="2802" h="909" extrusionOk="0">
                  <a:moveTo>
                    <a:pt x="629" y="1"/>
                  </a:moveTo>
                  <a:cubicBezTo>
                    <a:pt x="381" y="1"/>
                    <a:pt x="193" y="163"/>
                    <a:pt x="82" y="384"/>
                  </a:cubicBezTo>
                  <a:cubicBezTo>
                    <a:pt x="1" y="543"/>
                    <a:pt x="137" y="684"/>
                    <a:pt x="268" y="684"/>
                  </a:cubicBezTo>
                  <a:cubicBezTo>
                    <a:pt x="328" y="684"/>
                    <a:pt x="387" y="654"/>
                    <a:pt x="423" y="582"/>
                  </a:cubicBezTo>
                  <a:lnTo>
                    <a:pt x="877" y="622"/>
                  </a:lnTo>
                  <a:cubicBezTo>
                    <a:pt x="882" y="650"/>
                    <a:pt x="894" y="673"/>
                    <a:pt x="911" y="690"/>
                  </a:cubicBezTo>
                  <a:cubicBezTo>
                    <a:pt x="950" y="713"/>
                    <a:pt x="1007" y="764"/>
                    <a:pt x="1041" y="787"/>
                  </a:cubicBezTo>
                  <a:cubicBezTo>
                    <a:pt x="1072" y="804"/>
                    <a:pt x="1106" y="812"/>
                    <a:pt x="1140" y="812"/>
                  </a:cubicBezTo>
                  <a:cubicBezTo>
                    <a:pt x="1174" y="812"/>
                    <a:pt x="1208" y="804"/>
                    <a:pt x="1240" y="787"/>
                  </a:cubicBezTo>
                  <a:cubicBezTo>
                    <a:pt x="1461" y="651"/>
                    <a:pt x="1667" y="555"/>
                    <a:pt x="1865" y="555"/>
                  </a:cubicBezTo>
                  <a:cubicBezTo>
                    <a:pt x="2049" y="555"/>
                    <a:pt x="2225" y="636"/>
                    <a:pt x="2402" y="843"/>
                  </a:cubicBezTo>
                  <a:cubicBezTo>
                    <a:pt x="2442" y="889"/>
                    <a:pt x="2487" y="908"/>
                    <a:pt x="2531" y="908"/>
                  </a:cubicBezTo>
                  <a:cubicBezTo>
                    <a:pt x="2672" y="908"/>
                    <a:pt x="2801" y="712"/>
                    <a:pt x="2680" y="565"/>
                  </a:cubicBezTo>
                  <a:cubicBezTo>
                    <a:pt x="2436" y="281"/>
                    <a:pt x="2163" y="165"/>
                    <a:pt x="1880" y="165"/>
                  </a:cubicBezTo>
                  <a:cubicBezTo>
                    <a:pt x="1647" y="165"/>
                    <a:pt x="1408" y="243"/>
                    <a:pt x="1173" y="370"/>
                  </a:cubicBezTo>
                  <a:lnTo>
                    <a:pt x="1173" y="370"/>
                  </a:lnTo>
                  <a:cubicBezTo>
                    <a:pt x="1136" y="307"/>
                    <a:pt x="1109" y="225"/>
                    <a:pt x="1064" y="180"/>
                  </a:cubicBezTo>
                  <a:cubicBezTo>
                    <a:pt x="962" y="78"/>
                    <a:pt x="831" y="15"/>
                    <a:pt x="689" y="4"/>
                  </a:cubicBezTo>
                  <a:cubicBezTo>
                    <a:pt x="669" y="2"/>
                    <a:pt x="649" y="1"/>
                    <a:pt x="62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4" name="Google Shape;5474;p51"/>
            <p:cNvSpPr/>
            <p:nvPr/>
          </p:nvSpPr>
          <p:spPr>
            <a:xfrm>
              <a:off x="1940375" y="2395100"/>
              <a:ext cx="34025" cy="18650"/>
            </a:xfrm>
            <a:custGeom>
              <a:avLst/>
              <a:gdLst/>
              <a:ahLst/>
              <a:cxnLst/>
              <a:rect l="l" t="t" r="r" b="b"/>
              <a:pathLst>
                <a:path w="1361" h="746" extrusionOk="0">
                  <a:moveTo>
                    <a:pt x="694" y="1"/>
                  </a:moveTo>
                  <a:cubicBezTo>
                    <a:pt x="432" y="1"/>
                    <a:pt x="166" y="155"/>
                    <a:pt x="52" y="459"/>
                  </a:cubicBezTo>
                  <a:cubicBezTo>
                    <a:pt x="0" y="603"/>
                    <a:pt x="120" y="698"/>
                    <a:pt x="241" y="698"/>
                  </a:cubicBezTo>
                  <a:cubicBezTo>
                    <a:pt x="319" y="698"/>
                    <a:pt x="399" y="658"/>
                    <a:pt x="432" y="567"/>
                  </a:cubicBezTo>
                  <a:cubicBezTo>
                    <a:pt x="478" y="443"/>
                    <a:pt x="574" y="387"/>
                    <a:pt x="671" y="387"/>
                  </a:cubicBezTo>
                  <a:cubicBezTo>
                    <a:pt x="787" y="387"/>
                    <a:pt x="905" y="467"/>
                    <a:pt x="943" y="606"/>
                  </a:cubicBezTo>
                  <a:cubicBezTo>
                    <a:pt x="970" y="704"/>
                    <a:pt x="1046" y="746"/>
                    <a:pt x="1123" y="746"/>
                  </a:cubicBezTo>
                  <a:cubicBezTo>
                    <a:pt x="1240" y="746"/>
                    <a:pt x="1360" y="651"/>
                    <a:pt x="1323" y="504"/>
                  </a:cubicBezTo>
                  <a:cubicBezTo>
                    <a:pt x="1233" y="166"/>
                    <a:pt x="966" y="1"/>
                    <a:pt x="6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5" name="Google Shape;5475;p51"/>
            <p:cNvSpPr/>
            <p:nvPr/>
          </p:nvSpPr>
          <p:spPr>
            <a:xfrm>
              <a:off x="1962675" y="2395950"/>
              <a:ext cx="43050" cy="20600"/>
            </a:xfrm>
            <a:custGeom>
              <a:avLst/>
              <a:gdLst/>
              <a:ahLst/>
              <a:cxnLst/>
              <a:rect l="l" t="t" r="r" b="b"/>
              <a:pathLst>
                <a:path w="1722" h="824" extrusionOk="0">
                  <a:moveTo>
                    <a:pt x="1006" y="1"/>
                  </a:moveTo>
                  <a:cubicBezTo>
                    <a:pt x="680" y="1"/>
                    <a:pt x="321" y="129"/>
                    <a:pt x="136" y="317"/>
                  </a:cubicBezTo>
                  <a:cubicBezTo>
                    <a:pt x="0" y="457"/>
                    <a:pt x="134" y="654"/>
                    <a:pt x="283" y="654"/>
                  </a:cubicBezTo>
                  <a:cubicBezTo>
                    <a:pt x="328" y="654"/>
                    <a:pt x="373" y="637"/>
                    <a:pt x="414" y="595"/>
                  </a:cubicBezTo>
                  <a:cubicBezTo>
                    <a:pt x="514" y="494"/>
                    <a:pt x="799" y="373"/>
                    <a:pt x="1017" y="373"/>
                  </a:cubicBezTo>
                  <a:cubicBezTo>
                    <a:pt x="1179" y="373"/>
                    <a:pt x="1304" y="441"/>
                    <a:pt x="1287" y="635"/>
                  </a:cubicBezTo>
                  <a:cubicBezTo>
                    <a:pt x="1276" y="762"/>
                    <a:pt x="1367" y="824"/>
                    <a:pt x="1464" y="824"/>
                  </a:cubicBezTo>
                  <a:cubicBezTo>
                    <a:pt x="1562" y="824"/>
                    <a:pt x="1667" y="760"/>
                    <a:pt x="1678" y="635"/>
                  </a:cubicBezTo>
                  <a:cubicBezTo>
                    <a:pt x="1721" y="176"/>
                    <a:pt x="1386" y="1"/>
                    <a:pt x="10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6" name="Google Shape;5476;p51"/>
            <p:cNvSpPr/>
            <p:nvPr/>
          </p:nvSpPr>
          <p:spPr>
            <a:xfrm>
              <a:off x="1997925" y="2397675"/>
              <a:ext cx="38275" cy="19950"/>
            </a:xfrm>
            <a:custGeom>
              <a:avLst/>
              <a:gdLst/>
              <a:ahLst/>
              <a:cxnLst/>
              <a:rect l="l" t="t" r="r" b="b"/>
              <a:pathLst>
                <a:path w="1531" h="798" extrusionOk="0">
                  <a:moveTo>
                    <a:pt x="777" y="1"/>
                  </a:moveTo>
                  <a:cubicBezTo>
                    <a:pt x="460" y="1"/>
                    <a:pt x="144" y="192"/>
                    <a:pt x="42" y="554"/>
                  </a:cubicBezTo>
                  <a:cubicBezTo>
                    <a:pt x="0" y="702"/>
                    <a:pt x="121" y="797"/>
                    <a:pt x="239" y="797"/>
                  </a:cubicBezTo>
                  <a:cubicBezTo>
                    <a:pt x="316" y="797"/>
                    <a:pt x="392" y="756"/>
                    <a:pt x="422" y="662"/>
                  </a:cubicBezTo>
                  <a:cubicBezTo>
                    <a:pt x="478" y="481"/>
                    <a:pt x="619" y="391"/>
                    <a:pt x="763" y="391"/>
                  </a:cubicBezTo>
                  <a:cubicBezTo>
                    <a:pt x="895" y="391"/>
                    <a:pt x="1030" y="465"/>
                    <a:pt x="1108" y="611"/>
                  </a:cubicBezTo>
                  <a:cubicBezTo>
                    <a:pt x="1145" y="682"/>
                    <a:pt x="1204" y="711"/>
                    <a:pt x="1263" y="711"/>
                  </a:cubicBezTo>
                  <a:cubicBezTo>
                    <a:pt x="1395" y="711"/>
                    <a:pt x="1530" y="569"/>
                    <a:pt x="1448" y="412"/>
                  </a:cubicBezTo>
                  <a:cubicBezTo>
                    <a:pt x="1306" y="134"/>
                    <a:pt x="1041" y="1"/>
                    <a:pt x="7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7" name="Google Shape;5477;p51"/>
            <p:cNvSpPr/>
            <p:nvPr/>
          </p:nvSpPr>
          <p:spPr>
            <a:xfrm>
              <a:off x="2026625" y="2399425"/>
              <a:ext cx="44875" cy="19200"/>
            </a:xfrm>
            <a:custGeom>
              <a:avLst/>
              <a:gdLst/>
              <a:ahLst/>
              <a:cxnLst/>
              <a:rect l="l" t="t" r="r" b="b"/>
              <a:pathLst>
                <a:path w="1795" h="768" extrusionOk="0">
                  <a:moveTo>
                    <a:pt x="836" y="1"/>
                  </a:moveTo>
                  <a:cubicBezTo>
                    <a:pt x="605" y="1"/>
                    <a:pt x="367" y="82"/>
                    <a:pt x="158" y="246"/>
                  </a:cubicBezTo>
                  <a:cubicBezTo>
                    <a:pt x="1" y="368"/>
                    <a:pt x="144" y="569"/>
                    <a:pt x="309" y="569"/>
                  </a:cubicBezTo>
                  <a:cubicBezTo>
                    <a:pt x="352" y="569"/>
                    <a:pt x="396" y="555"/>
                    <a:pt x="436" y="524"/>
                  </a:cubicBezTo>
                  <a:cubicBezTo>
                    <a:pt x="551" y="432"/>
                    <a:pt x="688" y="388"/>
                    <a:pt x="825" y="388"/>
                  </a:cubicBezTo>
                  <a:cubicBezTo>
                    <a:pt x="1031" y="388"/>
                    <a:pt x="1236" y="489"/>
                    <a:pt x="1355" y="677"/>
                  </a:cubicBezTo>
                  <a:cubicBezTo>
                    <a:pt x="1398" y="741"/>
                    <a:pt x="1460" y="768"/>
                    <a:pt x="1521" y="768"/>
                  </a:cubicBezTo>
                  <a:cubicBezTo>
                    <a:pt x="1659" y="768"/>
                    <a:pt x="1794" y="629"/>
                    <a:pt x="1696" y="479"/>
                  </a:cubicBezTo>
                  <a:cubicBezTo>
                    <a:pt x="1483" y="163"/>
                    <a:pt x="1165" y="1"/>
                    <a:pt x="8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8" name="Google Shape;5478;p51"/>
            <p:cNvSpPr/>
            <p:nvPr/>
          </p:nvSpPr>
          <p:spPr>
            <a:xfrm>
              <a:off x="2060275" y="2399625"/>
              <a:ext cx="36350" cy="18425"/>
            </a:xfrm>
            <a:custGeom>
              <a:avLst/>
              <a:gdLst/>
              <a:ahLst/>
              <a:cxnLst/>
              <a:rect l="l" t="t" r="r" b="b"/>
              <a:pathLst>
                <a:path w="1454" h="737" extrusionOk="0">
                  <a:moveTo>
                    <a:pt x="713" y="0"/>
                  </a:moveTo>
                  <a:cubicBezTo>
                    <a:pt x="486" y="0"/>
                    <a:pt x="256" y="111"/>
                    <a:pt x="100" y="346"/>
                  </a:cubicBezTo>
                  <a:cubicBezTo>
                    <a:pt x="1" y="492"/>
                    <a:pt x="137" y="634"/>
                    <a:pt x="277" y="634"/>
                  </a:cubicBezTo>
                  <a:cubicBezTo>
                    <a:pt x="337" y="634"/>
                    <a:pt x="398" y="607"/>
                    <a:pt x="440" y="544"/>
                  </a:cubicBezTo>
                  <a:cubicBezTo>
                    <a:pt x="505" y="436"/>
                    <a:pt x="613" y="384"/>
                    <a:pt x="719" y="384"/>
                  </a:cubicBezTo>
                  <a:cubicBezTo>
                    <a:pt x="847" y="384"/>
                    <a:pt x="972" y="459"/>
                    <a:pt x="1019" y="601"/>
                  </a:cubicBezTo>
                  <a:cubicBezTo>
                    <a:pt x="1055" y="696"/>
                    <a:pt x="1137" y="737"/>
                    <a:pt x="1216" y="737"/>
                  </a:cubicBezTo>
                  <a:cubicBezTo>
                    <a:pt x="1337" y="737"/>
                    <a:pt x="1454" y="643"/>
                    <a:pt x="1399" y="499"/>
                  </a:cubicBezTo>
                  <a:cubicBezTo>
                    <a:pt x="1276" y="174"/>
                    <a:pt x="997" y="0"/>
                    <a:pt x="7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9" name="Google Shape;5479;p51"/>
            <p:cNvSpPr/>
            <p:nvPr/>
          </p:nvSpPr>
          <p:spPr>
            <a:xfrm>
              <a:off x="2087675" y="2398325"/>
              <a:ext cx="39200" cy="19450"/>
            </a:xfrm>
            <a:custGeom>
              <a:avLst/>
              <a:gdLst/>
              <a:ahLst/>
              <a:cxnLst/>
              <a:rect l="l" t="t" r="r" b="b"/>
              <a:pathLst>
                <a:path w="1568" h="778" extrusionOk="0">
                  <a:moveTo>
                    <a:pt x="655" y="0"/>
                  </a:moveTo>
                  <a:cubicBezTo>
                    <a:pt x="405" y="0"/>
                    <a:pt x="180" y="145"/>
                    <a:pt x="70" y="369"/>
                  </a:cubicBezTo>
                  <a:cubicBezTo>
                    <a:pt x="0" y="526"/>
                    <a:pt x="139" y="668"/>
                    <a:pt x="266" y="668"/>
                  </a:cubicBezTo>
                  <a:cubicBezTo>
                    <a:pt x="324" y="668"/>
                    <a:pt x="379" y="639"/>
                    <a:pt x="411" y="568"/>
                  </a:cubicBezTo>
                  <a:cubicBezTo>
                    <a:pt x="470" y="439"/>
                    <a:pt x="557" y="390"/>
                    <a:pt x="653" y="390"/>
                  </a:cubicBezTo>
                  <a:cubicBezTo>
                    <a:pt x="839" y="390"/>
                    <a:pt x="1056" y="575"/>
                    <a:pt x="1165" y="710"/>
                  </a:cubicBezTo>
                  <a:cubicBezTo>
                    <a:pt x="1206" y="757"/>
                    <a:pt x="1253" y="777"/>
                    <a:pt x="1298" y="777"/>
                  </a:cubicBezTo>
                  <a:cubicBezTo>
                    <a:pt x="1441" y="777"/>
                    <a:pt x="1568" y="578"/>
                    <a:pt x="1443" y="432"/>
                  </a:cubicBezTo>
                  <a:cubicBezTo>
                    <a:pt x="1250" y="205"/>
                    <a:pt x="995" y="1"/>
                    <a:pt x="683" y="1"/>
                  </a:cubicBezTo>
                  <a:cubicBezTo>
                    <a:pt x="674" y="0"/>
                    <a:pt x="664" y="0"/>
                    <a:pt x="6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0" name="Google Shape;5480;p51"/>
            <p:cNvSpPr/>
            <p:nvPr/>
          </p:nvSpPr>
          <p:spPr>
            <a:xfrm>
              <a:off x="2114575" y="2397525"/>
              <a:ext cx="39925" cy="18275"/>
            </a:xfrm>
            <a:custGeom>
              <a:avLst/>
              <a:gdLst/>
              <a:ahLst/>
              <a:cxnLst/>
              <a:rect l="l" t="t" r="r" b="b"/>
              <a:pathLst>
                <a:path w="1597" h="731" extrusionOk="0">
                  <a:moveTo>
                    <a:pt x="803" y="1"/>
                  </a:moveTo>
                  <a:cubicBezTo>
                    <a:pt x="520" y="1"/>
                    <a:pt x="236" y="147"/>
                    <a:pt x="83" y="435"/>
                  </a:cubicBezTo>
                  <a:cubicBezTo>
                    <a:pt x="1" y="588"/>
                    <a:pt x="136" y="731"/>
                    <a:pt x="268" y="731"/>
                  </a:cubicBezTo>
                  <a:cubicBezTo>
                    <a:pt x="327" y="731"/>
                    <a:pt x="385" y="702"/>
                    <a:pt x="424" y="634"/>
                  </a:cubicBezTo>
                  <a:lnTo>
                    <a:pt x="429" y="634"/>
                  </a:lnTo>
                  <a:cubicBezTo>
                    <a:pt x="515" y="475"/>
                    <a:pt x="659" y="393"/>
                    <a:pt x="805" y="393"/>
                  </a:cubicBezTo>
                  <a:cubicBezTo>
                    <a:pt x="940" y="393"/>
                    <a:pt x="1077" y="464"/>
                    <a:pt x="1167" y="611"/>
                  </a:cubicBezTo>
                  <a:cubicBezTo>
                    <a:pt x="1206" y="677"/>
                    <a:pt x="1266" y="704"/>
                    <a:pt x="1325" y="704"/>
                  </a:cubicBezTo>
                  <a:cubicBezTo>
                    <a:pt x="1460" y="704"/>
                    <a:pt x="1596" y="563"/>
                    <a:pt x="1501" y="413"/>
                  </a:cubicBezTo>
                  <a:cubicBezTo>
                    <a:pt x="1348" y="137"/>
                    <a:pt x="1076" y="1"/>
                    <a:pt x="8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1" name="Google Shape;5481;p51"/>
            <p:cNvSpPr/>
            <p:nvPr/>
          </p:nvSpPr>
          <p:spPr>
            <a:xfrm>
              <a:off x="2144150" y="2395125"/>
              <a:ext cx="35125" cy="19750"/>
            </a:xfrm>
            <a:custGeom>
              <a:avLst/>
              <a:gdLst/>
              <a:ahLst/>
              <a:cxnLst/>
              <a:rect l="l" t="t" r="r" b="b"/>
              <a:pathLst>
                <a:path w="1405" h="790" extrusionOk="0">
                  <a:moveTo>
                    <a:pt x="721" y="1"/>
                  </a:moveTo>
                  <a:cubicBezTo>
                    <a:pt x="447" y="1"/>
                    <a:pt x="168" y="162"/>
                    <a:pt x="52" y="480"/>
                  </a:cubicBezTo>
                  <a:cubicBezTo>
                    <a:pt x="0" y="625"/>
                    <a:pt x="120" y="719"/>
                    <a:pt x="241" y="719"/>
                  </a:cubicBezTo>
                  <a:cubicBezTo>
                    <a:pt x="319" y="719"/>
                    <a:pt x="398" y="680"/>
                    <a:pt x="432" y="588"/>
                  </a:cubicBezTo>
                  <a:lnTo>
                    <a:pt x="426" y="588"/>
                  </a:lnTo>
                  <a:cubicBezTo>
                    <a:pt x="476" y="447"/>
                    <a:pt x="580" y="385"/>
                    <a:pt x="686" y="385"/>
                  </a:cubicBezTo>
                  <a:cubicBezTo>
                    <a:pt x="819" y="385"/>
                    <a:pt x="955" y="483"/>
                    <a:pt x="993" y="651"/>
                  </a:cubicBezTo>
                  <a:cubicBezTo>
                    <a:pt x="1016" y="748"/>
                    <a:pt x="1089" y="790"/>
                    <a:pt x="1165" y="790"/>
                  </a:cubicBezTo>
                  <a:cubicBezTo>
                    <a:pt x="1281" y="790"/>
                    <a:pt x="1404" y="693"/>
                    <a:pt x="1373" y="543"/>
                  </a:cubicBezTo>
                  <a:cubicBezTo>
                    <a:pt x="1292" y="179"/>
                    <a:pt x="1009" y="1"/>
                    <a:pt x="7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2" name="Google Shape;5482;p51"/>
            <p:cNvSpPr/>
            <p:nvPr/>
          </p:nvSpPr>
          <p:spPr>
            <a:xfrm>
              <a:off x="2169675" y="2393650"/>
              <a:ext cx="35325" cy="20925"/>
            </a:xfrm>
            <a:custGeom>
              <a:avLst/>
              <a:gdLst/>
              <a:ahLst/>
              <a:cxnLst/>
              <a:rect l="l" t="t" r="r" b="b"/>
              <a:pathLst>
                <a:path w="1413" h="837" extrusionOk="0">
                  <a:moveTo>
                    <a:pt x="577" y="0"/>
                  </a:moveTo>
                  <a:cubicBezTo>
                    <a:pt x="574" y="0"/>
                    <a:pt x="571" y="1"/>
                    <a:pt x="568" y="1"/>
                  </a:cubicBezTo>
                  <a:cubicBezTo>
                    <a:pt x="318" y="6"/>
                    <a:pt x="171" y="205"/>
                    <a:pt x="74" y="415"/>
                  </a:cubicBezTo>
                  <a:cubicBezTo>
                    <a:pt x="0" y="571"/>
                    <a:pt x="138" y="713"/>
                    <a:pt x="267" y="713"/>
                  </a:cubicBezTo>
                  <a:cubicBezTo>
                    <a:pt x="325" y="713"/>
                    <a:pt x="381" y="684"/>
                    <a:pt x="415" y="613"/>
                  </a:cubicBezTo>
                  <a:cubicBezTo>
                    <a:pt x="464" y="501"/>
                    <a:pt x="519" y="426"/>
                    <a:pt x="593" y="426"/>
                  </a:cubicBezTo>
                  <a:cubicBezTo>
                    <a:pt x="639" y="426"/>
                    <a:pt x="692" y="455"/>
                    <a:pt x="755" y="522"/>
                  </a:cubicBezTo>
                  <a:cubicBezTo>
                    <a:pt x="840" y="625"/>
                    <a:pt x="937" y="721"/>
                    <a:pt x="1044" y="800"/>
                  </a:cubicBezTo>
                  <a:cubicBezTo>
                    <a:pt x="1079" y="826"/>
                    <a:pt x="1114" y="837"/>
                    <a:pt x="1147" y="837"/>
                  </a:cubicBezTo>
                  <a:cubicBezTo>
                    <a:pt x="1305" y="837"/>
                    <a:pt x="1412" y="582"/>
                    <a:pt x="1243" y="460"/>
                  </a:cubicBezTo>
                  <a:cubicBezTo>
                    <a:pt x="1012" y="303"/>
                    <a:pt x="899" y="0"/>
                    <a:pt x="5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3" name="Google Shape;5483;p51"/>
            <p:cNvSpPr/>
            <p:nvPr/>
          </p:nvSpPr>
          <p:spPr>
            <a:xfrm>
              <a:off x="2267375" y="2249725"/>
              <a:ext cx="54475" cy="288450"/>
            </a:xfrm>
            <a:custGeom>
              <a:avLst/>
              <a:gdLst/>
              <a:ahLst/>
              <a:cxnLst/>
              <a:rect l="l" t="t" r="r" b="b"/>
              <a:pathLst>
                <a:path w="2179" h="11538" extrusionOk="0">
                  <a:moveTo>
                    <a:pt x="1090" y="0"/>
                  </a:moveTo>
                  <a:cubicBezTo>
                    <a:pt x="483" y="0"/>
                    <a:pt x="1" y="2587"/>
                    <a:pt x="1" y="5769"/>
                  </a:cubicBezTo>
                  <a:cubicBezTo>
                    <a:pt x="1" y="8957"/>
                    <a:pt x="483" y="11537"/>
                    <a:pt x="1090" y="11537"/>
                  </a:cubicBezTo>
                  <a:cubicBezTo>
                    <a:pt x="1691" y="11537"/>
                    <a:pt x="2179" y="8957"/>
                    <a:pt x="2179" y="5769"/>
                  </a:cubicBezTo>
                  <a:cubicBezTo>
                    <a:pt x="2179" y="2587"/>
                    <a:pt x="1691" y="0"/>
                    <a:pt x="1090" y="0"/>
                  </a:cubicBezTo>
                  <a:close/>
                </a:path>
              </a:pathLst>
            </a:custGeom>
            <a:solidFill>
              <a:srgbClr val="BF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4" name="Google Shape;5484;p51"/>
            <p:cNvSpPr/>
            <p:nvPr/>
          </p:nvSpPr>
          <p:spPr>
            <a:xfrm>
              <a:off x="2276875" y="2148750"/>
              <a:ext cx="59875" cy="374250"/>
            </a:xfrm>
            <a:custGeom>
              <a:avLst/>
              <a:gdLst/>
              <a:ahLst/>
              <a:cxnLst/>
              <a:rect l="l" t="t" r="r" b="b"/>
              <a:pathLst>
                <a:path w="2395" h="14970" extrusionOk="0">
                  <a:moveTo>
                    <a:pt x="1198" y="1"/>
                  </a:moveTo>
                  <a:cubicBezTo>
                    <a:pt x="534" y="1"/>
                    <a:pt x="1" y="3353"/>
                    <a:pt x="1" y="7488"/>
                  </a:cubicBezTo>
                  <a:cubicBezTo>
                    <a:pt x="1" y="11623"/>
                    <a:pt x="534" y="14970"/>
                    <a:pt x="1198" y="14970"/>
                  </a:cubicBezTo>
                  <a:cubicBezTo>
                    <a:pt x="1861" y="14970"/>
                    <a:pt x="2394" y="11623"/>
                    <a:pt x="2394" y="7488"/>
                  </a:cubicBezTo>
                  <a:cubicBezTo>
                    <a:pt x="2394" y="3353"/>
                    <a:pt x="1861" y="1"/>
                    <a:pt x="11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5" name="Google Shape;5485;p51"/>
            <p:cNvSpPr/>
            <p:nvPr/>
          </p:nvSpPr>
          <p:spPr>
            <a:xfrm>
              <a:off x="2210375" y="2230525"/>
              <a:ext cx="79725" cy="290275"/>
            </a:xfrm>
            <a:custGeom>
              <a:avLst/>
              <a:gdLst/>
              <a:ahLst/>
              <a:cxnLst/>
              <a:rect l="l" t="t" r="r" b="b"/>
              <a:pathLst>
                <a:path w="3189" h="11611" extrusionOk="0">
                  <a:moveTo>
                    <a:pt x="496" y="0"/>
                  </a:moveTo>
                  <a:cubicBezTo>
                    <a:pt x="488" y="0"/>
                    <a:pt x="480" y="1"/>
                    <a:pt x="471" y="3"/>
                  </a:cubicBezTo>
                  <a:cubicBezTo>
                    <a:pt x="1" y="93"/>
                    <a:pt x="120" y="2765"/>
                    <a:pt x="738" y="5970"/>
                  </a:cubicBezTo>
                  <a:cubicBezTo>
                    <a:pt x="1345" y="9118"/>
                    <a:pt x="2210" y="11610"/>
                    <a:pt x="2687" y="11610"/>
                  </a:cubicBezTo>
                  <a:cubicBezTo>
                    <a:pt x="2695" y="11610"/>
                    <a:pt x="2704" y="11609"/>
                    <a:pt x="2712" y="11608"/>
                  </a:cubicBezTo>
                  <a:cubicBezTo>
                    <a:pt x="3188" y="11517"/>
                    <a:pt x="3069" y="8840"/>
                    <a:pt x="2451" y="5635"/>
                  </a:cubicBezTo>
                  <a:cubicBezTo>
                    <a:pt x="1838" y="2486"/>
                    <a:pt x="973" y="0"/>
                    <a:pt x="49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6" name="Google Shape;5486;p51"/>
            <p:cNvSpPr/>
            <p:nvPr/>
          </p:nvSpPr>
          <p:spPr>
            <a:xfrm>
              <a:off x="2313900" y="2228975"/>
              <a:ext cx="82825" cy="299300"/>
            </a:xfrm>
            <a:custGeom>
              <a:avLst/>
              <a:gdLst/>
              <a:ahLst/>
              <a:cxnLst/>
              <a:rect l="l" t="t" r="r" b="b"/>
              <a:pathLst>
                <a:path w="3313" h="11972" extrusionOk="0">
                  <a:moveTo>
                    <a:pt x="2994" y="1"/>
                  </a:moveTo>
                  <a:cubicBezTo>
                    <a:pt x="2679" y="1"/>
                    <a:pt x="1840" y="2597"/>
                    <a:pt x="1101" y="5862"/>
                  </a:cubicBezTo>
                  <a:cubicBezTo>
                    <a:pt x="352" y="9168"/>
                    <a:pt x="0" y="11902"/>
                    <a:pt x="301" y="11970"/>
                  </a:cubicBezTo>
                  <a:cubicBezTo>
                    <a:pt x="305" y="11971"/>
                    <a:pt x="309" y="11972"/>
                    <a:pt x="314" y="11972"/>
                  </a:cubicBezTo>
                  <a:cubicBezTo>
                    <a:pt x="630" y="11972"/>
                    <a:pt x="1468" y="9373"/>
                    <a:pt x="2207" y="6117"/>
                  </a:cubicBezTo>
                  <a:cubicBezTo>
                    <a:pt x="2955" y="2810"/>
                    <a:pt x="3313" y="70"/>
                    <a:pt x="3006" y="2"/>
                  </a:cubicBezTo>
                  <a:cubicBezTo>
                    <a:pt x="3003" y="1"/>
                    <a:pt x="2999" y="1"/>
                    <a:pt x="29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7" name="Google Shape;5487;p51"/>
            <p:cNvSpPr/>
            <p:nvPr/>
          </p:nvSpPr>
          <p:spPr>
            <a:xfrm>
              <a:off x="2252775" y="2245475"/>
              <a:ext cx="36600" cy="268025"/>
            </a:xfrm>
            <a:custGeom>
              <a:avLst/>
              <a:gdLst/>
              <a:ahLst/>
              <a:cxnLst/>
              <a:rect l="l" t="t" r="r" b="b"/>
              <a:pathLst>
                <a:path w="1464" h="10721" extrusionOk="0">
                  <a:moveTo>
                    <a:pt x="732" y="0"/>
                  </a:moveTo>
                  <a:cubicBezTo>
                    <a:pt x="324" y="0"/>
                    <a:pt x="1" y="2400"/>
                    <a:pt x="1" y="5360"/>
                  </a:cubicBezTo>
                  <a:cubicBezTo>
                    <a:pt x="1" y="8321"/>
                    <a:pt x="330" y="10720"/>
                    <a:pt x="732" y="10720"/>
                  </a:cubicBezTo>
                  <a:cubicBezTo>
                    <a:pt x="1135" y="10720"/>
                    <a:pt x="1464" y="8321"/>
                    <a:pt x="1464" y="5360"/>
                  </a:cubicBezTo>
                  <a:cubicBezTo>
                    <a:pt x="1464" y="2400"/>
                    <a:pt x="1135" y="0"/>
                    <a:pt x="7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8" name="Google Shape;5488;p51"/>
            <p:cNvSpPr/>
            <p:nvPr/>
          </p:nvSpPr>
          <p:spPr>
            <a:xfrm>
              <a:off x="2306800" y="2297225"/>
              <a:ext cx="29950" cy="225075"/>
            </a:xfrm>
            <a:custGeom>
              <a:avLst/>
              <a:gdLst/>
              <a:ahLst/>
              <a:cxnLst/>
              <a:rect l="l" t="t" r="r" b="b"/>
              <a:pathLst>
                <a:path w="1198" h="9003" extrusionOk="0">
                  <a:moveTo>
                    <a:pt x="602" y="1"/>
                  </a:moveTo>
                  <a:cubicBezTo>
                    <a:pt x="267" y="1"/>
                    <a:pt x="1" y="2014"/>
                    <a:pt x="1" y="4504"/>
                  </a:cubicBezTo>
                  <a:cubicBezTo>
                    <a:pt x="1" y="6989"/>
                    <a:pt x="267" y="9002"/>
                    <a:pt x="602" y="9002"/>
                  </a:cubicBezTo>
                  <a:cubicBezTo>
                    <a:pt x="931" y="9002"/>
                    <a:pt x="1197" y="6989"/>
                    <a:pt x="1197" y="4504"/>
                  </a:cubicBezTo>
                  <a:cubicBezTo>
                    <a:pt x="1197" y="2014"/>
                    <a:pt x="931" y="1"/>
                    <a:pt x="6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9" name="Google Shape;5489;p51"/>
            <p:cNvSpPr/>
            <p:nvPr/>
          </p:nvSpPr>
          <p:spPr>
            <a:xfrm>
              <a:off x="2205975" y="2393325"/>
              <a:ext cx="67525" cy="138650"/>
            </a:xfrm>
            <a:custGeom>
              <a:avLst/>
              <a:gdLst/>
              <a:ahLst/>
              <a:cxnLst/>
              <a:rect l="l" t="t" r="r" b="b"/>
              <a:pathLst>
                <a:path w="2701" h="5546" extrusionOk="0">
                  <a:moveTo>
                    <a:pt x="304" y="1"/>
                  </a:moveTo>
                  <a:cubicBezTo>
                    <a:pt x="291" y="1"/>
                    <a:pt x="279" y="3"/>
                    <a:pt x="267" y="8"/>
                  </a:cubicBezTo>
                  <a:cubicBezTo>
                    <a:pt x="1" y="110"/>
                    <a:pt x="267" y="1437"/>
                    <a:pt x="869" y="2963"/>
                  </a:cubicBezTo>
                  <a:cubicBezTo>
                    <a:pt x="1438" y="4423"/>
                    <a:pt x="2107" y="5545"/>
                    <a:pt x="2397" y="5545"/>
                  </a:cubicBezTo>
                  <a:cubicBezTo>
                    <a:pt x="2410" y="5545"/>
                    <a:pt x="2423" y="5543"/>
                    <a:pt x="2434" y="5538"/>
                  </a:cubicBezTo>
                  <a:cubicBezTo>
                    <a:pt x="2701" y="5436"/>
                    <a:pt x="2434" y="4109"/>
                    <a:pt x="1833" y="2583"/>
                  </a:cubicBezTo>
                  <a:cubicBezTo>
                    <a:pt x="1263" y="1123"/>
                    <a:pt x="595" y="1"/>
                    <a:pt x="304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0" name="Google Shape;5490;p51"/>
            <p:cNvSpPr/>
            <p:nvPr/>
          </p:nvSpPr>
          <p:spPr>
            <a:xfrm>
              <a:off x="2322975" y="2413925"/>
              <a:ext cx="103525" cy="117600"/>
            </a:xfrm>
            <a:custGeom>
              <a:avLst/>
              <a:gdLst/>
              <a:ahLst/>
              <a:cxnLst/>
              <a:rect l="l" t="t" r="r" b="b"/>
              <a:pathLst>
                <a:path w="4141" h="4704" extrusionOk="0">
                  <a:moveTo>
                    <a:pt x="3840" y="0"/>
                  </a:moveTo>
                  <a:cubicBezTo>
                    <a:pt x="3519" y="0"/>
                    <a:pt x="2595" y="855"/>
                    <a:pt x="1662" y="2031"/>
                  </a:cubicBezTo>
                  <a:cubicBezTo>
                    <a:pt x="647" y="3319"/>
                    <a:pt x="0" y="4504"/>
                    <a:pt x="227" y="4680"/>
                  </a:cubicBezTo>
                  <a:cubicBezTo>
                    <a:pt x="247" y="4696"/>
                    <a:pt x="272" y="4703"/>
                    <a:pt x="303" y="4703"/>
                  </a:cubicBezTo>
                  <a:cubicBezTo>
                    <a:pt x="627" y="4703"/>
                    <a:pt x="1546" y="3849"/>
                    <a:pt x="2479" y="2672"/>
                  </a:cubicBezTo>
                  <a:cubicBezTo>
                    <a:pt x="3500" y="1390"/>
                    <a:pt x="4141" y="199"/>
                    <a:pt x="3914" y="23"/>
                  </a:cubicBezTo>
                  <a:cubicBezTo>
                    <a:pt x="3895" y="8"/>
                    <a:pt x="3870" y="0"/>
                    <a:pt x="384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1" name="Google Shape;5491;p51"/>
            <p:cNvSpPr/>
            <p:nvPr/>
          </p:nvSpPr>
          <p:spPr>
            <a:xfrm>
              <a:off x="2320125" y="2287175"/>
              <a:ext cx="124675" cy="244875"/>
            </a:xfrm>
            <a:custGeom>
              <a:avLst/>
              <a:gdLst/>
              <a:ahLst/>
              <a:cxnLst/>
              <a:rect l="l" t="t" r="r" b="b"/>
              <a:pathLst>
                <a:path w="4987" h="9795" extrusionOk="0">
                  <a:moveTo>
                    <a:pt x="4708" y="1"/>
                  </a:moveTo>
                  <a:cubicBezTo>
                    <a:pt x="4410" y="1"/>
                    <a:pt x="3234" y="2053"/>
                    <a:pt x="2031" y="4685"/>
                  </a:cubicBezTo>
                  <a:cubicBezTo>
                    <a:pt x="801" y="7391"/>
                    <a:pt x="1" y="9671"/>
                    <a:pt x="256" y="9790"/>
                  </a:cubicBezTo>
                  <a:cubicBezTo>
                    <a:pt x="263" y="9793"/>
                    <a:pt x="270" y="9794"/>
                    <a:pt x="278" y="9794"/>
                  </a:cubicBezTo>
                  <a:cubicBezTo>
                    <a:pt x="580" y="9794"/>
                    <a:pt x="1757" y="7740"/>
                    <a:pt x="2962" y="5110"/>
                  </a:cubicBezTo>
                  <a:cubicBezTo>
                    <a:pt x="4192" y="2410"/>
                    <a:pt x="4987" y="119"/>
                    <a:pt x="4731" y="5"/>
                  </a:cubicBezTo>
                  <a:cubicBezTo>
                    <a:pt x="4724" y="2"/>
                    <a:pt x="4717" y="1"/>
                    <a:pt x="47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2" name="Google Shape;5492;p51"/>
            <p:cNvSpPr/>
            <p:nvPr/>
          </p:nvSpPr>
          <p:spPr>
            <a:xfrm>
              <a:off x="2228800" y="2514600"/>
              <a:ext cx="156150" cy="162400"/>
            </a:xfrm>
            <a:custGeom>
              <a:avLst/>
              <a:gdLst/>
              <a:ahLst/>
              <a:cxnLst/>
              <a:rect l="l" t="t" r="r" b="b"/>
              <a:pathLst>
                <a:path w="6246" h="6496" extrusionOk="0">
                  <a:moveTo>
                    <a:pt x="6240" y="1"/>
                  </a:moveTo>
                  <a:lnTo>
                    <a:pt x="1" y="7"/>
                  </a:lnTo>
                  <a:lnTo>
                    <a:pt x="1" y="3376"/>
                  </a:lnTo>
                  <a:cubicBezTo>
                    <a:pt x="1" y="4845"/>
                    <a:pt x="1022" y="6110"/>
                    <a:pt x="2463" y="6422"/>
                  </a:cubicBezTo>
                  <a:cubicBezTo>
                    <a:pt x="2525" y="6439"/>
                    <a:pt x="2593" y="6450"/>
                    <a:pt x="2661" y="6450"/>
                  </a:cubicBezTo>
                  <a:cubicBezTo>
                    <a:pt x="2763" y="6473"/>
                    <a:pt x="2865" y="6490"/>
                    <a:pt x="2967" y="6490"/>
                  </a:cubicBezTo>
                  <a:cubicBezTo>
                    <a:pt x="3024" y="6490"/>
                    <a:pt x="3087" y="6495"/>
                    <a:pt x="3143" y="6495"/>
                  </a:cubicBezTo>
                  <a:cubicBezTo>
                    <a:pt x="3234" y="6495"/>
                    <a:pt x="3325" y="6490"/>
                    <a:pt x="3416" y="6478"/>
                  </a:cubicBezTo>
                  <a:cubicBezTo>
                    <a:pt x="3472" y="6473"/>
                    <a:pt x="3535" y="6467"/>
                    <a:pt x="3591" y="6450"/>
                  </a:cubicBezTo>
                  <a:cubicBezTo>
                    <a:pt x="3654" y="6450"/>
                    <a:pt x="3716" y="6439"/>
                    <a:pt x="3773" y="6422"/>
                  </a:cubicBezTo>
                  <a:cubicBezTo>
                    <a:pt x="3835" y="6410"/>
                    <a:pt x="3903" y="6399"/>
                    <a:pt x="3960" y="6376"/>
                  </a:cubicBezTo>
                  <a:cubicBezTo>
                    <a:pt x="4039" y="6359"/>
                    <a:pt x="4119" y="6331"/>
                    <a:pt x="4193" y="6297"/>
                  </a:cubicBezTo>
                  <a:cubicBezTo>
                    <a:pt x="4272" y="6274"/>
                    <a:pt x="4346" y="6246"/>
                    <a:pt x="4420" y="6206"/>
                  </a:cubicBezTo>
                  <a:cubicBezTo>
                    <a:pt x="4522" y="6166"/>
                    <a:pt x="4618" y="6115"/>
                    <a:pt x="4703" y="6059"/>
                  </a:cubicBezTo>
                  <a:cubicBezTo>
                    <a:pt x="4805" y="6002"/>
                    <a:pt x="4902" y="5940"/>
                    <a:pt x="4992" y="5866"/>
                  </a:cubicBezTo>
                  <a:cubicBezTo>
                    <a:pt x="5781" y="5276"/>
                    <a:pt x="6246" y="4351"/>
                    <a:pt x="6240" y="3370"/>
                  </a:cubicBezTo>
                  <a:lnTo>
                    <a:pt x="624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3" name="Google Shape;5493;p51"/>
            <p:cNvSpPr/>
            <p:nvPr/>
          </p:nvSpPr>
          <p:spPr>
            <a:xfrm>
              <a:off x="2232925" y="2525950"/>
              <a:ext cx="62425" cy="149925"/>
            </a:xfrm>
            <a:custGeom>
              <a:avLst/>
              <a:gdLst/>
              <a:ahLst/>
              <a:cxnLst/>
              <a:rect l="l" t="t" r="r" b="b"/>
              <a:pathLst>
                <a:path w="2497" h="5997" extrusionOk="0">
                  <a:moveTo>
                    <a:pt x="420" y="1"/>
                  </a:moveTo>
                  <a:cubicBezTo>
                    <a:pt x="376" y="1"/>
                    <a:pt x="329" y="29"/>
                    <a:pt x="324" y="86"/>
                  </a:cubicBezTo>
                  <a:cubicBezTo>
                    <a:pt x="199" y="1163"/>
                    <a:pt x="0" y="2389"/>
                    <a:pt x="392" y="3438"/>
                  </a:cubicBezTo>
                  <a:cubicBezTo>
                    <a:pt x="766" y="4414"/>
                    <a:pt x="1946" y="5054"/>
                    <a:pt x="2298" y="5968"/>
                  </a:cubicBezTo>
                  <a:cubicBezTo>
                    <a:pt x="2360" y="5985"/>
                    <a:pt x="2428" y="5996"/>
                    <a:pt x="2496" y="5996"/>
                  </a:cubicBezTo>
                  <a:cubicBezTo>
                    <a:pt x="2230" y="5128"/>
                    <a:pt x="1333" y="4748"/>
                    <a:pt x="863" y="3982"/>
                  </a:cubicBezTo>
                  <a:cubicBezTo>
                    <a:pt x="142" y="2797"/>
                    <a:pt x="352" y="1390"/>
                    <a:pt x="500" y="86"/>
                  </a:cubicBezTo>
                  <a:cubicBezTo>
                    <a:pt x="505" y="29"/>
                    <a:pt x="464" y="1"/>
                    <a:pt x="4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4" name="Google Shape;5494;p51"/>
            <p:cNvSpPr/>
            <p:nvPr/>
          </p:nvSpPr>
          <p:spPr>
            <a:xfrm>
              <a:off x="2249650" y="2522150"/>
              <a:ext cx="57750" cy="154775"/>
            </a:xfrm>
            <a:custGeom>
              <a:avLst/>
              <a:gdLst/>
              <a:ahLst/>
              <a:cxnLst/>
              <a:rect l="l" t="t" r="r" b="b"/>
              <a:pathLst>
                <a:path w="2310" h="6191" extrusionOk="0">
                  <a:moveTo>
                    <a:pt x="499" y="0"/>
                  </a:moveTo>
                  <a:cubicBezTo>
                    <a:pt x="464" y="0"/>
                    <a:pt x="428" y="19"/>
                    <a:pt x="415" y="62"/>
                  </a:cubicBezTo>
                  <a:cubicBezTo>
                    <a:pt x="131" y="1009"/>
                    <a:pt x="1" y="1990"/>
                    <a:pt x="273" y="2955"/>
                  </a:cubicBezTo>
                  <a:cubicBezTo>
                    <a:pt x="602" y="4151"/>
                    <a:pt x="1963" y="4997"/>
                    <a:pt x="2133" y="6182"/>
                  </a:cubicBezTo>
                  <a:cubicBezTo>
                    <a:pt x="2174" y="6186"/>
                    <a:pt x="2217" y="6190"/>
                    <a:pt x="2258" y="6190"/>
                  </a:cubicBezTo>
                  <a:cubicBezTo>
                    <a:pt x="2276" y="6190"/>
                    <a:pt x="2293" y="6189"/>
                    <a:pt x="2309" y="6188"/>
                  </a:cubicBezTo>
                  <a:cubicBezTo>
                    <a:pt x="2207" y="5422"/>
                    <a:pt x="1816" y="5048"/>
                    <a:pt x="1328" y="4463"/>
                  </a:cubicBezTo>
                  <a:cubicBezTo>
                    <a:pt x="245" y="3170"/>
                    <a:pt x="109" y="1701"/>
                    <a:pt x="585" y="107"/>
                  </a:cubicBezTo>
                  <a:cubicBezTo>
                    <a:pt x="605" y="42"/>
                    <a:pt x="552" y="0"/>
                    <a:pt x="49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5" name="Google Shape;5495;p51"/>
            <p:cNvSpPr/>
            <p:nvPr/>
          </p:nvSpPr>
          <p:spPr>
            <a:xfrm>
              <a:off x="2281275" y="2523800"/>
              <a:ext cx="37325" cy="152625"/>
            </a:xfrm>
            <a:custGeom>
              <a:avLst/>
              <a:gdLst/>
              <a:ahLst/>
              <a:cxnLst/>
              <a:rect l="l" t="t" r="r" b="b"/>
              <a:pathLst>
                <a:path w="1493" h="6105" extrusionOk="0">
                  <a:moveTo>
                    <a:pt x="232" y="0"/>
                  </a:moveTo>
                  <a:cubicBezTo>
                    <a:pt x="188" y="0"/>
                    <a:pt x="140" y="27"/>
                    <a:pt x="131" y="81"/>
                  </a:cubicBezTo>
                  <a:cubicBezTo>
                    <a:pt x="1" y="1130"/>
                    <a:pt x="40" y="2168"/>
                    <a:pt x="313" y="3189"/>
                  </a:cubicBezTo>
                  <a:cubicBezTo>
                    <a:pt x="562" y="4154"/>
                    <a:pt x="1300" y="5112"/>
                    <a:pt x="1317" y="6105"/>
                  </a:cubicBezTo>
                  <a:cubicBezTo>
                    <a:pt x="1373" y="6105"/>
                    <a:pt x="1436" y="6093"/>
                    <a:pt x="1492" y="6082"/>
                  </a:cubicBezTo>
                  <a:cubicBezTo>
                    <a:pt x="1475" y="5356"/>
                    <a:pt x="1101" y="4794"/>
                    <a:pt x="823" y="4114"/>
                  </a:cubicBezTo>
                  <a:cubicBezTo>
                    <a:pt x="284" y="2821"/>
                    <a:pt x="137" y="1465"/>
                    <a:pt x="307" y="81"/>
                  </a:cubicBezTo>
                  <a:cubicBezTo>
                    <a:pt x="315" y="27"/>
                    <a:pt x="276" y="0"/>
                    <a:pt x="2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6" name="Google Shape;5496;p51"/>
            <p:cNvSpPr/>
            <p:nvPr/>
          </p:nvSpPr>
          <p:spPr>
            <a:xfrm>
              <a:off x="2304675" y="2526950"/>
              <a:ext cx="30100" cy="148200"/>
            </a:xfrm>
            <a:custGeom>
              <a:avLst/>
              <a:gdLst/>
              <a:ahLst/>
              <a:cxnLst/>
              <a:rect l="l" t="t" r="r" b="b"/>
              <a:pathLst>
                <a:path w="1204" h="5928" extrusionOk="0">
                  <a:moveTo>
                    <a:pt x="318" y="0"/>
                  </a:moveTo>
                  <a:cubicBezTo>
                    <a:pt x="274" y="0"/>
                    <a:pt x="227" y="29"/>
                    <a:pt x="222" y="85"/>
                  </a:cubicBezTo>
                  <a:cubicBezTo>
                    <a:pt x="1" y="2065"/>
                    <a:pt x="1061" y="3925"/>
                    <a:pt x="738" y="5928"/>
                  </a:cubicBezTo>
                  <a:cubicBezTo>
                    <a:pt x="806" y="5916"/>
                    <a:pt x="868" y="5899"/>
                    <a:pt x="931" y="5882"/>
                  </a:cubicBezTo>
                  <a:cubicBezTo>
                    <a:pt x="1203" y="3891"/>
                    <a:pt x="182" y="2048"/>
                    <a:pt x="398" y="85"/>
                  </a:cubicBezTo>
                  <a:cubicBezTo>
                    <a:pt x="403" y="29"/>
                    <a:pt x="362" y="0"/>
                    <a:pt x="3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7" name="Google Shape;5497;p51"/>
            <p:cNvSpPr/>
            <p:nvPr/>
          </p:nvSpPr>
          <p:spPr>
            <a:xfrm>
              <a:off x="2331125" y="2520725"/>
              <a:ext cx="29600" cy="151300"/>
            </a:xfrm>
            <a:custGeom>
              <a:avLst/>
              <a:gdLst/>
              <a:ahLst/>
              <a:cxnLst/>
              <a:rect l="l" t="t" r="r" b="b"/>
              <a:pathLst>
                <a:path w="1184" h="6052" extrusionOk="0">
                  <a:moveTo>
                    <a:pt x="111" y="1"/>
                  </a:moveTo>
                  <a:cubicBezTo>
                    <a:pt x="58" y="1"/>
                    <a:pt x="1" y="45"/>
                    <a:pt x="15" y="113"/>
                  </a:cubicBezTo>
                  <a:cubicBezTo>
                    <a:pt x="440" y="2155"/>
                    <a:pt x="1041" y="4078"/>
                    <a:pt x="100" y="6052"/>
                  </a:cubicBezTo>
                  <a:cubicBezTo>
                    <a:pt x="179" y="6029"/>
                    <a:pt x="258" y="5995"/>
                    <a:pt x="327" y="5955"/>
                  </a:cubicBezTo>
                  <a:cubicBezTo>
                    <a:pt x="1183" y="4004"/>
                    <a:pt x="610" y="2127"/>
                    <a:pt x="190" y="62"/>
                  </a:cubicBezTo>
                  <a:cubicBezTo>
                    <a:pt x="179" y="20"/>
                    <a:pt x="146" y="1"/>
                    <a:pt x="1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8" name="Google Shape;5498;p51"/>
            <p:cNvSpPr/>
            <p:nvPr/>
          </p:nvSpPr>
          <p:spPr>
            <a:xfrm>
              <a:off x="2346375" y="2512400"/>
              <a:ext cx="30350" cy="153675"/>
            </a:xfrm>
            <a:custGeom>
              <a:avLst/>
              <a:gdLst/>
              <a:ahLst/>
              <a:cxnLst/>
              <a:rect l="l" t="t" r="r" b="b"/>
              <a:pathLst>
                <a:path w="1214" h="6147" extrusionOk="0">
                  <a:moveTo>
                    <a:pt x="311" y="1"/>
                  </a:moveTo>
                  <a:cubicBezTo>
                    <a:pt x="267" y="1"/>
                    <a:pt x="223" y="39"/>
                    <a:pt x="216" y="89"/>
                  </a:cubicBezTo>
                  <a:cubicBezTo>
                    <a:pt x="216" y="106"/>
                    <a:pt x="221" y="123"/>
                    <a:pt x="227" y="140"/>
                  </a:cubicBezTo>
                  <a:cubicBezTo>
                    <a:pt x="703" y="1235"/>
                    <a:pt x="1061" y="2335"/>
                    <a:pt x="908" y="3543"/>
                  </a:cubicBezTo>
                  <a:cubicBezTo>
                    <a:pt x="783" y="4468"/>
                    <a:pt x="409" y="5307"/>
                    <a:pt x="0" y="6147"/>
                  </a:cubicBezTo>
                  <a:cubicBezTo>
                    <a:pt x="102" y="6090"/>
                    <a:pt x="199" y="6022"/>
                    <a:pt x="289" y="5948"/>
                  </a:cubicBezTo>
                  <a:cubicBezTo>
                    <a:pt x="686" y="5120"/>
                    <a:pt x="1044" y="4258"/>
                    <a:pt x="1123" y="3333"/>
                  </a:cubicBezTo>
                  <a:cubicBezTo>
                    <a:pt x="1214" y="2199"/>
                    <a:pt x="845" y="1133"/>
                    <a:pt x="397" y="89"/>
                  </a:cubicBezTo>
                  <a:cubicBezTo>
                    <a:pt x="392" y="78"/>
                    <a:pt x="386" y="61"/>
                    <a:pt x="380" y="49"/>
                  </a:cubicBezTo>
                  <a:cubicBezTo>
                    <a:pt x="363" y="15"/>
                    <a:pt x="337" y="1"/>
                    <a:pt x="3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9" name="Google Shape;5499;p51"/>
            <p:cNvSpPr/>
            <p:nvPr/>
          </p:nvSpPr>
          <p:spPr>
            <a:xfrm>
              <a:off x="2222150" y="2512325"/>
              <a:ext cx="170750" cy="19775"/>
            </a:xfrm>
            <a:custGeom>
              <a:avLst/>
              <a:gdLst/>
              <a:ahLst/>
              <a:cxnLst/>
              <a:rect l="l" t="t" r="r" b="b"/>
              <a:pathLst>
                <a:path w="6830" h="791" extrusionOk="0">
                  <a:moveTo>
                    <a:pt x="404" y="1"/>
                  </a:moveTo>
                  <a:cubicBezTo>
                    <a:pt x="182" y="1"/>
                    <a:pt x="0" y="175"/>
                    <a:pt x="0" y="398"/>
                  </a:cubicBezTo>
                  <a:cubicBezTo>
                    <a:pt x="0" y="613"/>
                    <a:pt x="177" y="790"/>
                    <a:pt x="394" y="790"/>
                  </a:cubicBezTo>
                  <a:cubicBezTo>
                    <a:pt x="401" y="790"/>
                    <a:pt x="408" y="790"/>
                    <a:pt x="414" y="790"/>
                  </a:cubicBezTo>
                  <a:lnTo>
                    <a:pt x="6421" y="790"/>
                  </a:lnTo>
                  <a:cubicBezTo>
                    <a:pt x="6428" y="790"/>
                    <a:pt x="6434" y="790"/>
                    <a:pt x="6441" y="790"/>
                  </a:cubicBezTo>
                  <a:cubicBezTo>
                    <a:pt x="6653" y="790"/>
                    <a:pt x="6830" y="613"/>
                    <a:pt x="6830" y="398"/>
                  </a:cubicBezTo>
                  <a:cubicBezTo>
                    <a:pt x="6830" y="175"/>
                    <a:pt x="6648" y="1"/>
                    <a:pt x="6432" y="1"/>
                  </a:cubicBezTo>
                  <a:cubicBezTo>
                    <a:pt x="6428" y="1"/>
                    <a:pt x="6425" y="1"/>
                    <a:pt x="6421" y="1"/>
                  </a:cubicBezTo>
                  <a:lnTo>
                    <a:pt x="414" y="1"/>
                  </a:lnTo>
                  <a:cubicBezTo>
                    <a:pt x="411" y="1"/>
                    <a:pt x="407" y="1"/>
                    <a:pt x="40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0" name="Google Shape;5500;p51"/>
            <p:cNvSpPr/>
            <p:nvPr/>
          </p:nvSpPr>
          <p:spPr>
            <a:xfrm>
              <a:off x="2201725" y="2612300"/>
              <a:ext cx="211600" cy="20325"/>
            </a:xfrm>
            <a:custGeom>
              <a:avLst/>
              <a:gdLst/>
              <a:ahLst/>
              <a:cxnLst/>
              <a:rect l="l" t="t" r="r" b="b"/>
              <a:pathLst>
                <a:path w="8464" h="813" extrusionOk="0">
                  <a:moveTo>
                    <a:pt x="403" y="1"/>
                  </a:moveTo>
                  <a:cubicBezTo>
                    <a:pt x="182" y="1"/>
                    <a:pt x="1" y="182"/>
                    <a:pt x="1" y="409"/>
                  </a:cubicBezTo>
                  <a:cubicBezTo>
                    <a:pt x="1" y="631"/>
                    <a:pt x="182" y="812"/>
                    <a:pt x="403" y="812"/>
                  </a:cubicBezTo>
                  <a:lnTo>
                    <a:pt x="8061" y="812"/>
                  </a:lnTo>
                  <a:cubicBezTo>
                    <a:pt x="8282" y="812"/>
                    <a:pt x="8463" y="631"/>
                    <a:pt x="8463" y="409"/>
                  </a:cubicBezTo>
                  <a:cubicBezTo>
                    <a:pt x="8463" y="182"/>
                    <a:pt x="8282" y="1"/>
                    <a:pt x="806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1" name="Google Shape;5501;p51"/>
            <p:cNvSpPr/>
            <p:nvPr/>
          </p:nvSpPr>
          <p:spPr>
            <a:xfrm>
              <a:off x="2218450" y="2622675"/>
              <a:ext cx="40600" cy="193850"/>
            </a:xfrm>
            <a:custGeom>
              <a:avLst/>
              <a:gdLst/>
              <a:ahLst/>
              <a:cxnLst/>
              <a:rect l="l" t="t" r="r" b="b"/>
              <a:pathLst>
                <a:path w="1624" h="7754" extrusionOk="0">
                  <a:moveTo>
                    <a:pt x="188" y="0"/>
                  </a:moveTo>
                  <a:cubicBezTo>
                    <a:pt x="126" y="2586"/>
                    <a:pt x="63" y="5167"/>
                    <a:pt x="1" y="7754"/>
                  </a:cubicBezTo>
                  <a:lnTo>
                    <a:pt x="460" y="7754"/>
                  </a:lnTo>
                  <a:cubicBezTo>
                    <a:pt x="846" y="5184"/>
                    <a:pt x="1232" y="2621"/>
                    <a:pt x="1623" y="57"/>
                  </a:cubicBezTo>
                  <a:lnTo>
                    <a:pt x="18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51"/>
            <p:cNvSpPr/>
            <p:nvPr/>
          </p:nvSpPr>
          <p:spPr>
            <a:xfrm>
              <a:off x="2356150" y="2622675"/>
              <a:ext cx="40575" cy="193850"/>
            </a:xfrm>
            <a:custGeom>
              <a:avLst/>
              <a:gdLst/>
              <a:ahLst/>
              <a:cxnLst/>
              <a:rect l="l" t="t" r="r" b="b"/>
              <a:pathLst>
                <a:path w="1623" h="7754" extrusionOk="0">
                  <a:moveTo>
                    <a:pt x="1436" y="0"/>
                  </a:moveTo>
                  <a:lnTo>
                    <a:pt x="1" y="57"/>
                  </a:lnTo>
                  <a:lnTo>
                    <a:pt x="1163" y="7754"/>
                  </a:lnTo>
                  <a:lnTo>
                    <a:pt x="1623" y="7754"/>
                  </a:lnTo>
                  <a:lnTo>
                    <a:pt x="14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51"/>
            <p:cNvSpPr/>
            <p:nvPr/>
          </p:nvSpPr>
          <p:spPr>
            <a:xfrm>
              <a:off x="2209450" y="2393400"/>
              <a:ext cx="59525" cy="119775"/>
            </a:xfrm>
            <a:custGeom>
              <a:avLst/>
              <a:gdLst/>
              <a:ahLst/>
              <a:cxnLst/>
              <a:rect l="l" t="t" r="r" b="b"/>
              <a:pathLst>
                <a:path w="2381" h="4791" extrusionOk="0">
                  <a:moveTo>
                    <a:pt x="102" y="0"/>
                  </a:moveTo>
                  <a:cubicBezTo>
                    <a:pt x="39" y="0"/>
                    <a:pt x="1" y="101"/>
                    <a:pt x="66" y="152"/>
                  </a:cubicBezTo>
                  <a:cubicBezTo>
                    <a:pt x="730" y="646"/>
                    <a:pt x="1013" y="1582"/>
                    <a:pt x="1342" y="2308"/>
                  </a:cubicBezTo>
                  <a:cubicBezTo>
                    <a:pt x="1688" y="3074"/>
                    <a:pt x="2148" y="3856"/>
                    <a:pt x="2216" y="4718"/>
                  </a:cubicBezTo>
                  <a:cubicBezTo>
                    <a:pt x="2221" y="4767"/>
                    <a:pt x="2264" y="4791"/>
                    <a:pt x="2304" y="4791"/>
                  </a:cubicBezTo>
                  <a:cubicBezTo>
                    <a:pt x="2343" y="4791"/>
                    <a:pt x="2380" y="4767"/>
                    <a:pt x="2375" y="4718"/>
                  </a:cubicBezTo>
                  <a:lnTo>
                    <a:pt x="2375" y="4713"/>
                  </a:lnTo>
                  <a:cubicBezTo>
                    <a:pt x="2301" y="3822"/>
                    <a:pt x="1836" y="3028"/>
                    <a:pt x="1473" y="2228"/>
                  </a:cubicBezTo>
                  <a:cubicBezTo>
                    <a:pt x="1121" y="1446"/>
                    <a:pt x="854" y="544"/>
                    <a:pt x="145" y="16"/>
                  </a:cubicBezTo>
                  <a:cubicBezTo>
                    <a:pt x="130" y="5"/>
                    <a:pt x="115" y="0"/>
                    <a:pt x="10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4" name="Google Shape;5504;p51"/>
            <p:cNvSpPr/>
            <p:nvPr/>
          </p:nvSpPr>
          <p:spPr>
            <a:xfrm>
              <a:off x="2266450" y="2247875"/>
              <a:ext cx="34150" cy="259275"/>
            </a:xfrm>
            <a:custGeom>
              <a:avLst/>
              <a:gdLst/>
              <a:ahLst/>
              <a:cxnLst/>
              <a:rect l="l" t="t" r="r" b="b"/>
              <a:pathLst>
                <a:path w="1366" h="10371" extrusionOk="0">
                  <a:moveTo>
                    <a:pt x="97" y="0"/>
                  </a:moveTo>
                  <a:cubicBezTo>
                    <a:pt x="48" y="0"/>
                    <a:pt x="0" y="37"/>
                    <a:pt x="21" y="91"/>
                  </a:cubicBezTo>
                  <a:cubicBezTo>
                    <a:pt x="1172" y="3047"/>
                    <a:pt x="906" y="7210"/>
                    <a:pt x="293" y="10273"/>
                  </a:cubicBezTo>
                  <a:cubicBezTo>
                    <a:pt x="283" y="10331"/>
                    <a:pt x="332" y="10370"/>
                    <a:pt x="378" y="10370"/>
                  </a:cubicBezTo>
                  <a:cubicBezTo>
                    <a:pt x="408" y="10370"/>
                    <a:pt x="437" y="10353"/>
                    <a:pt x="446" y="10313"/>
                  </a:cubicBezTo>
                  <a:cubicBezTo>
                    <a:pt x="1081" y="7142"/>
                    <a:pt x="1365" y="3115"/>
                    <a:pt x="174" y="52"/>
                  </a:cubicBezTo>
                  <a:cubicBezTo>
                    <a:pt x="160" y="16"/>
                    <a:pt x="128" y="0"/>
                    <a:pt x="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5" name="Google Shape;5505;p51"/>
            <p:cNvSpPr/>
            <p:nvPr/>
          </p:nvSpPr>
          <p:spPr>
            <a:xfrm>
              <a:off x="2321200" y="2300950"/>
              <a:ext cx="19650" cy="208500"/>
            </a:xfrm>
            <a:custGeom>
              <a:avLst/>
              <a:gdLst/>
              <a:ahLst/>
              <a:cxnLst/>
              <a:rect l="l" t="t" r="r" b="b"/>
              <a:pathLst>
                <a:path w="786" h="8340" extrusionOk="0">
                  <a:moveTo>
                    <a:pt x="93" y="0"/>
                  </a:moveTo>
                  <a:cubicBezTo>
                    <a:pt x="48" y="0"/>
                    <a:pt x="1" y="38"/>
                    <a:pt x="15" y="95"/>
                  </a:cubicBezTo>
                  <a:cubicBezTo>
                    <a:pt x="627" y="2733"/>
                    <a:pt x="372" y="5575"/>
                    <a:pt x="355" y="8263"/>
                  </a:cubicBezTo>
                  <a:cubicBezTo>
                    <a:pt x="355" y="8314"/>
                    <a:pt x="395" y="8340"/>
                    <a:pt x="434" y="8340"/>
                  </a:cubicBezTo>
                  <a:cubicBezTo>
                    <a:pt x="474" y="8340"/>
                    <a:pt x="514" y="8314"/>
                    <a:pt x="514" y="8263"/>
                  </a:cubicBezTo>
                  <a:cubicBezTo>
                    <a:pt x="531" y="5558"/>
                    <a:pt x="786" y="2710"/>
                    <a:pt x="162" y="56"/>
                  </a:cubicBezTo>
                  <a:cubicBezTo>
                    <a:pt x="153" y="17"/>
                    <a:pt x="124" y="0"/>
                    <a:pt x="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6" name="Google Shape;5506;p51"/>
            <p:cNvSpPr/>
            <p:nvPr/>
          </p:nvSpPr>
          <p:spPr>
            <a:xfrm>
              <a:off x="2220275" y="2231975"/>
              <a:ext cx="31150" cy="75625"/>
            </a:xfrm>
            <a:custGeom>
              <a:avLst/>
              <a:gdLst/>
              <a:ahLst/>
              <a:cxnLst/>
              <a:rect l="l" t="t" r="r" b="b"/>
              <a:pathLst>
                <a:path w="1246" h="3025" extrusionOk="0">
                  <a:moveTo>
                    <a:pt x="121" y="0"/>
                  </a:moveTo>
                  <a:cubicBezTo>
                    <a:pt x="56" y="0"/>
                    <a:pt x="1" y="82"/>
                    <a:pt x="64" y="132"/>
                  </a:cubicBezTo>
                  <a:lnTo>
                    <a:pt x="58" y="132"/>
                  </a:lnTo>
                  <a:cubicBezTo>
                    <a:pt x="359" y="376"/>
                    <a:pt x="376" y="1000"/>
                    <a:pt x="563" y="1351"/>
                  </a:cubicBezTo>
                  <a:cubicBezTo>
                    <a:pt x="835" y="1850"/>
                    <a:pt x="864" y="2435"/>
                    <a:pt x="1074" y="2974"/>
                  </a:cubicBezTo>
                  <a:cubicBezTo>
                    <a:pt x="1087" y="3009"/>
                    <a:pt x="1119" y="3025"/>
                    <a:pt x="1150" y="3025"/>
                  </a:cubicBezTo>
                  <a:cubicBezTo>
                    <a:pt x="1198" y="3025"/>
                    <a:pt x="1245" y="2987"/>
                    <a:pt x="1221" y="2928"/>
                  </a:cubicBezTo>
                  <a:cubicBezTo>
                    <a:pt x="1096" y="2588"/>
                    <a:pt x="1006" y="2236"/>
                    <a:pt x="955" y="1873"/>
                  </a:cubicBezTo>
                  <a:cubicBezTo>
                    <a:pt x="938" y="1697"/>
                    <a:pt x="875" y="1527"/>
                    <a:pt x="784" y="1374"/>
                  </a:cubicBezTo>
                  <a:cubicBezTo>
                    <a:pt x="597" y="1073"/>
                    <a:pt x="535" y="835"/>
                    <a:pt x="455" y="495"/>
                  </a:cubicBezTo>
                  <a:cubicBezTo>
                    <a:pt x="421" y="308"/>
                    <a:pt x="325" y="138"/>
                    <a:pt x="172" y="18"/>
                  </a:cubicBezTo>
                  <a:cubicBezTo>
                    <a:pt x="156" y="6"/>
                    <a:pt x="138" y="0"/>
                    <a:pt x="12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7" name="Google Shape;5507;p51"/>
            <p:cNvSpPr/>
            <p:nvPr/>
          </p:nvSpPr>
          <p:spPr>
            <a:xfrm>
              <a:off x="2336475" y="2232350"/>
              <a:ext cx="51425" cy="153350"/>
            </a:xfrm>
            <a:custGeom>
              <a:avLst/>
              <a:gdLst/>
              <a:ahLst/>
              <a:cxnLst/>
              <a:rect l="l" t="t" r="r" b="b"/>
              <a:pathLst>
                <a:path w="2057" h="6134" extrusionOk="0">
                  <a:moveTo>
                    <a:pt x="1951" y="1"/>
                  </a:moveTo>
                  <a:cubicBezTo>
                    <a:pt x="1928" y="1"/>
                    <a:pt x="1906" y="13"/>
                    <a:pt x="1894" y="43"/>
                  </a:cubicBezTo>
                  <a:cubicBezTo>
                    <a:pt x="1043" y="1966"/>
                    <a:pt x="413" y="3974"/>
                    <a:pt x="10" y="6033"/>
                  </a:cubicBezTo>
                  <a:cubicBezTo>
                    <a:pt x="0" y="6094"/>
                    <a:pt x="52" y="6133"/>
                    <a:pt x="98" y="6133"/>
                  </a:cubicBezTo>
                  <a:cubicBezTo>
                    <a:pt x="129" y="6133"/>
                    <a:pt x="157" y="6116"/>
                    <a:pt x="164" y="6078"/>
                  </a:cubicBezTo>
                  <a:cubicBezTo>
                    <a:pt x="561" y="4031"/>
                    <a:pt x="1190" y="2028"/>
                    <a:pt x="2030" y="123"/>
                  </a:cubicBezTo>
                  <a:cubicBezTo>
                    <a:pt x="2057" y="60"/>
                    <a:pt x="2001" y="1"/>
                    <a:pt x="1951" y="1"/>
                  </a:cubicBezTo>
                  <a:close/>
                </a:path>
              </a:pathLst>
            </a:custGeom>
            <a:solidFill>
              <a:srgbClr val="889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8" name="Google Shape;5508;p51"/>
            <p:cNvSpPr/>
            <p:nvPr/>
          </p:nvSpPr>
          <p:spPr>
            <a:xfrm>
              <a:off x="2335900" y="2256650"/>
              <a:ext cx="53875" cy="251600"/>
            </a:xfrm>
            <a:custGeom>
              <a:avLst/>
              <a:gdLst/>
              <a:ahLst/>
              <a:cxnLst/>
              <a:rect l="l" t="t" r="r" b="b"/>
              <a:pathLst>
                <a:path w="2155" h="10064" extrusionOk="0">
                  <a:moveTo>
                    <a:pt x="2062" y="0"/>
                  </a:moveTo>
                  <a:cubicBezTo>
                    <a:pt x="2032" y="0"/>
                    <a:pt x="2002" y="17"/>
                    <a:pt x="1990" y="58"/>
                  </a:cubicBezTo>
                  <a:cubicBezTo>
                    <a:pt x="1542" y="1680"/>
                    <a:pt x="1037" y="3291"/>
                    <a:pt x="674" y="4930"/>
                  </a:cubicBezTo>
                  <a:cubicBezTo>
                    <a:pt x="323" y="6524"/>
                    <a:pt x="691" y="8458"/>
                    <a:pt x="28" y="9945"/>
                  </a:cubicBezTo>
                  <a:cubicBezTo>
                    <a:pt x="0" y="10007"/>
                    <a:pt x="56" y="10064"/>
                    <a:pt x="107" y="10064"/>
                  </a:cubicBezTo>
                  <a:cubicBezTo>
                    <a:pt x="130" y="10064"/>
                    <a:pt x="151" y="10052"/>
                    <a:pt x="164" y="10024"/>
                  </a:cubicBezTo>
                  <a:cubicBezTo>
                    <a:pt x="731" y="8748"/>
                    <a:pt x="447" y="7347"/>
                    <a:pt x="652" y="5980"/>
                  </a:cubicBezTo>
                  <a:cubicBezTo>
                    <a:pt x="941" y="3989"/>
                    <a:pt x="1605" y="2038"/>
                    <a:pt x="2138" y="98"/>
                  </a:cubicBezTo>
                  <a:cubicBezTo>
                    <a:pt x="2155" y="40"/>
                    <a:pt x="2108" y="0"/>
                    <a:pt x="206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1" name="Google Shape;5761;p55"/>
          <p:cNvSpPr txBox="1">
            <a:spLocks noGrp="1"/>
          </p:cNvSpPr>
          <p:nvPr>
            <p:ph type="subTitle" idx="1"/>
          </p:nvPr>
        </p:nvSpPr>
        <p:spPr>
          <a:xfrm>
            <a:off x="493769" y="2687801"/>
            <a:ext cx="2273815" cy="11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Visit our website and Keep your plants alive!</a:t>
            </a:r>
            <a:endParaRPr dirty="0"/>
          </a:p>
        </p:txBody>
      </p:sp>
      <p:sp>
        <p:nvSpPr>
          <p:cNvPr id="5762" name="Google Shape;5762;p55"/>
          <p:cNvSpPr txBox="1">
            <a:spLocks noGrp="1"/>
          </p:cNvSpPr>
          <p:nvPr>
            <p:ph type="title"/>
          </p:nvPr>
        </p:nvSpPr>
        <p:spPr>
          <a:xfrm>
            <a:off x="493769" y="1350199"/>
            <a:ext cx="2820600" cy="110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VISIT OUR WEBSITE</a:t>
            </a:r>
            <a:endParaRPr dirty="0"/>
          </a:p>
        </p:txBody>
      </p:sp>
      <p:pic>
        <p:nvPicPr>
          <p:cNvPr id="5763" name="Google Shape;5763;p5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54924" y="1671705"/>
            <a:ext cx="3391949" cy="190787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764" name="Google Shape;5764;p55"/>
          <p:cNvGrpSpPr/>
          <p:nvPr/>
        </p:nvGrpSpPr>
        <p:grpSpPr>
          <a:xfrm>
            <a:off x="4745581" y="1552530"/>
            <a:ext cx="3652927" cy="2899821"/>
            <a:chOff x="712516" y="1609400"/>
            <a:chExt cx="3558277" cy="2824685"/>
          </a:xfrm>
        </p:grpSpPr>
        <p:grpSp>
          <p:nvGrpSpPr>
            <p:cNvPr id="5765" name="Google Shape;5765;p55"/>
            <p:cNvGrpSpPr/>
            <p:nvPr/>
          </p:nvGrpSpPr>
          <p:grpSpPr>
            <a:xfrm>
              <a:off x="712516" y="1609400"/>
              <a:ext cx="3558277" cy="2824685"/>
              <a:chOff x="712500" y="1228375"/>
              <a:chExt cx="3368624" cy="2674131"/>
            </a:xfrm>
          </p:grpSpPr>
          <p:sp>
            <p:nvSpPr>
              <p:cNvPr id="5766" name="Google Shape;5766;p55"/>
              <p:cNvSpPr/>
              <p:nvPr/>
            </p:nvSpPr>
            <p:spPr>
              <a:xfrm>
                <a:off x="1798915" y="3526956"/>
                <a:ext cx="1220009" cy="375550"/>
              </a:xfrm>
              <a:custGeom>
                <a:avLst/>
                <a:gdLst/>
                <a:ahLst/>
                <a:cxnLst/>
                <a:rect l="l" t="t" r="r" b="b"/>
                <a:pathLst>
                  <a:path w="30592" h="9417" extrusionOk="0">
                    <a:moveTo>
                      <a:pt x="25842" y="5922"/>
                    </a:moveTo>
                    <a:cubicBezTo>
                      <a:pt x="24000" y="4039"/>
                      <a:pt x="23917" y="1"/>
                      <a:pt x="23917" y="1"/>
                    </a:cubicBezTo>
                    <a:lnTo>
                      <a:pt x="15610" y="1"/>
                    </a:lnTo>
                    <a:lnTo>
                      <a:pt x="14982" y="1"/>
                    </a:lnTo>
                    <a:lnTo>
                      <a:pt x="6676" y="1"/>
                    </a:lnTo>
                    <a:cubicBezTo>
                      <a:pt x="6676" y="1"/>
                      <a:pt x="6592" y="4039"/>
                      <a:pt x="4751" y="5922"/>
                    </a:cubicBezTo>
                    <a:cubicBezTo>
                      <a:pt x="2909" y="7805"/>
                      <a:pt x="1" y="9417"/>
                      <a:pt x="5023" y="9417"/>
                    </a:cubicBezTo>
                    <a:lnTo>
                      <a:pt x="14982" y="9417"/>
                    </a:lnTo>
                    <a:lnTo>
                      <a:pt x="15610" y="9417"/>
                    </a:lnTo>
                    <a:lnTo>
                      <a:pt x="25570" y="9417"/>
                    </a:lnTo>
                    <a:cubicBezTo>
                      <a:pt x="30591" y="9417"/>
                      <a:pt x="27704" y="7805"/>
                      <a:pt x="25842" y="5922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7" name="Google Shape;5767;p55"/>
              <p:cNvSpPr/>
              <p:nvPr/>
            </p:nvSpPr>
            <p:spPr>
              <a:xfrm>
                <a:off x="712500" y="3237095"/>
                <a:ext cx="3368624" cy="292081"/>
              </a:xfrm>
              <a:custGeom>
                <a:avLst/>
                <a:gdLst/>
                <a:ahLst/>
                <a:cxnLst/>
                <a:rect l="l" t="t" r="r" b="b"/>
                <a:pathLst>
                  <a:path w="84469" h="7324" extrusionOk="0">
                    <a:moveTo>
                      <a:pt x="0" y="4855"/>
                    </a:moveTo>
                    <a:cubicBezTo>
                      <a:pt x="0" y="6236"/>
                      <a:pt x="1298" y="7324"/>
                      <a:pt x="2679" y="7324"/>
                    </a:cubicBezTo>
                    <a:lnTo>
                      <a:pt x="41659" y="7324"/>
                    </a:lnTo>
                    <a:lnTo>
                      <a:pt x="42998" y="7324"/>
                    </a:lnTo>
                    <a:lnTo>
                      <a:pt x="81979" y="7324"/>
                    </a:lnTo>
                    <a:cubicBezTo>
                      <a:pt x="83360" y="7324"/>
                      <a:pt x="84469" y="6236"/>
                      <a:pt x="84469" y="4855"/>
                    </a:cubicBezTo>
                    <a:lnTo>
                      <a:pt x="84469" y="1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68" name="Google Shape;5768;p55"/>
              <p:cNvSpPr/>
              <p:nvPr/>
            </p:nvSpPr>
            <p:spPr>
              <a:xfrm>
                <a:off x="712500" y="1228375"/>
                <a:ext cx="3368624" cy="2013541"/>
              </a:xfrm>
              <a:custGeom>
                <a:avLst/>
                <a:gdLst/>
                <a:ahLst/>
                <a:cxnLst/>
                <a:rect l="l" t="t" r="r" b="b"/>
                <a:pathLst>
                  <a:path w="84469" h="50490" extrusionOk="0">
                    <a:moveTo>
                      <a:pt x="80807" y="3140"/>
                    </a:moveTo>
                    <a:lnTo>
                      <a:pt x="80807" y="46828"/>
                    </a:lnTo>
                    <a:lnTo>
                      <a:pt x="3662" y="46828"/>
                    </a:lnTo>
                    <a:lnTo>
                      <a:pt x="3662" y="3140"/>
                    </a:lnTo>
                    <a:close/>
                    <a:moveTo>
                      <a:pt x="2679" y="1"/>
                    </a:moveTo>
                    <a:cubicBezTo>
                      <a:pt x="1298" y="1"/>
                      <a:pt x="0" y="984"/>
                      <a:pt x="0" y="2386"/>
                    </a:cubicBezTo>
                    <a:lnTo>
                      <a:pt x="0" y="50490"/>
                    </a:lnTo>
                    <a:lnTo>
                      <a:pt x="84469" y="50490"/>
                    </a:lnTo>
                    <a:lnTo>
                      <a:pt x="84469" y="2386"/>
                    </a:lnTo>
                    <a:cubicBezTo>
                      <a:pt x="84469" y="984"/>
                      <a:pt x="83360" y="1"/>
                      <a:pt x="8197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769" name="Google Shape;5769;p55"/>
            <p:cNvSpPr/>
            <p:nvPr/>
          </p:nvSpPr>
          <p:spPr>
            <a:xfrm>
              <a:off x="2403155" y="3801688"/>
              <a:ext cx="177000" cy="1770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770" name="Google Shape;5770;p55"/>
          <p:cNvSpPr txBox="1"/>
          <p:nvPr/>
        </p:nvSpPr>
        <p:spPr>
          <a:xfrm rot="-240390">
            <a:off x="4745577" y="689796"/>
            <a:ext cx="3761292" cy="484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1"/>
                </a:solidFill>
                <a:latin typeface="Leckerli One"/>
                <a:ea typeface="Leckerli One"/>
                <a:cs typeface="Leckerli One"/>
                <a:sym typeface="Leckerli One"/>
              </a:rPr>
              <a:t>Find us here!</a:t>
            </a:r>
            <a:endParaRPr sz="3500">
              <a:solidFill>
                <a:schemeClr val="accent1"/>
              </a:solidFill>
              <a:latin typeface="Leckerli One"/>
              <a:ea typeface="Leckerli One"/>
              <a:cs typeface="Leckerli One"/>
              <a:sym typeface="Leckerli One"/>
            </a:endParaRPr>
          </a:p>
        </p:txBody>
      </p:sp>
      <p:grpSp>
        <p:nvGrpSpPr>
          <p:cNvPr id="5771" name="Google Shape;5771;p55"/>
          <p:cNvGrpSpPr/>
          <p:nvPr/>
        </p:nvGrpSpPr>
        <p:grpSpPr>
          <a:xfrm rot="10800000" flipH="1">
            <a:off x="3177563" y="551190"/>
            <a:ext cx="1420300" cy="4064025"/>
            <a:chOff x="-830500" y="306775"/>
            <a:chExt cx="1420300" cy="4064025"/>
          </a:xfrm>
        </p:grpSpPr>
        <p:sp>
          <p:nvSpPr>
            <p:cNvPr id="5772" name="Google Shape;5772;p55"/>
            <p:cNvSpPr/>
            <p:nvPr/>
          </p:nvSpPr>
          <p:spPr>
            <a:xfrm>
              <a:off x="40000" y="306775"/>
              <a:ext cx="549800" cy="146775"/>
            </a:xfrm>
            <a:custGeom>
              <a:avLst/>
              <a:gdLst/>
              <a:ahLst/>
              <a:cxnLst/>
              <a:rect l="l" t="t" r="r" b="b"/>
              <a:pathLst>
                <a:path w="21992" h="5871" extrusionOk="0">
                  <a:moveTo>
                    <a:pt x="0" y="1"/>
                  </a:moveTo>
                  <a:lnTo>
                    <a:pt x="0" y="5871"/>
                  </a:lnTo>
                  <a:lnTo>
                    <a:pt x="21991" y="5871"/>
                  </a:lnTo>
                  <a:lnTo>
                    <a:pt x="2199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3" name="Google Shape;5773;p55"/>
            <p:cNvSpPr/>
            <p:nvPr/>
          </p:nvSpPr>
          <p:spPr>
            <a:xfrm flipH="1">
              <a:off x="-68500" y="42186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4" name="Google Shape;5774;p55"/>
            <p:cNvSpPr/>
            <p:nvPr/>
          </p:nvSpPr>
          <p:spPr>
            <a:xfrm flipH="1">
              <a:off x="-68500" y="2237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5" name="Google Shape;5775;p55"/>
            <p:cNvSpPr/>
            <p:nvPr/>
          </p:nvSpPr>
          <p:spPr>
            <a:xfrm flipH="1">
              <a:off x="-830500" y="332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6" name="Google Shape;5776;p55"/>
            <p:cNvSpPr/>
            <p:nvPr/>
          </p:nvSpPr>
          <p:spPr>
            <a:xfrm flipH="1">
              <a:off x="-525700" y="484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7" name="Google Shape;5777;p55"/>
            <p:cNvSpPr/>
            <p:nvPr/>
          </p:nvSpPr>
          <p:spPr>
            <a:xfrm flipH="1">
              <a:off x="-68500" y="942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778" name="Google Shape;5778;p55"/>
          <p:cNvGrpSpPr/>
          <p:nvPr/>
        </p:nvGrpSpPr>
        <p:grpSpPr>
          <a:xfrm flipH="1">
            <a:off x="2916427" y="2498466"/>
            <a:ext cx="1978003" cy="2551569"/>
            <a:chOff x="-2611645" y="6270200"/>
            <a:chExt cx="1601103" cy="2065379"/>
          </a:xfrm>
        </p:grpSpPr>
        <p:sp>
          <p:nvSpPr>
            <p:cNvPr id="5779" name="Google Shape;5779;p55"/>
            <p:cNvSpPr/>
            <p:nvPr/>
          </p:nvSpPr>
          <p:spPr>
            <a:xfrm>
              <a:off x="-2085568" y="6782182"/>
              <a:ext cx="78908" cy="886583"/>
            </a:xfrm>
            <a:custGeom>
              <a:avLst/>
              <a:gdLst/>
              <a:ahLst/>
              <a:cxnLst/>
              <a:rect l="l" t="t" r="r" b="b"/>
              <a:pathLst>
                <a:path w="1135" h="12752" extrusionOk="0">
                  <a:moveTo>
                    <a:pt x="0" y="1"/>
                  </a:moveTo>
                  <a:cubicBezTo>
                    <a:pt x="687" y="4226"/>
                    <a:pt x="687" y="8531"/>
                    <a:pt x="0" y="12751"/>
                  </a:cubicBezTo>
                  <a:lnTo>
                    <a:pt x="806" y="12751"/>
                  </a:lnTo>
                  <a:cubicBezTo>
                    <a:pt x="993" y="10897"/>
                    <a:pt x="1112" y="8860"/>
                    <a:pt x="1123" y="6671"/>
                  </a:cubicBezTo>
                  <a:cubicBezTo>
                    <a:pt x="1135" y="4448"/>
                    <a:pt x="1027" y="2218"/>
                    <a:pt x="8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0" name="Google Shape;5780;p55"/>
            <p:cNvSpPr/>
            <p:nvPr/>
          </p:nvSpPr>
          <p:spPr>
            <a:xfrm>
              <a:off x="-1862749" y="6484059"/>
              <a:ext cx="79325" cy="1203269"/>
            </a:xfrm>
            <a:custGeom>
              <a:avLst/>
              <a:gdLst/>
              <a:ahLst/>
              <a:cxnLst/>
              <a:rect l="l" t="t" r="r" b="b"/>
              <a:pathLst>
                <a:path w="1141" h="17307" extrusionOk="0">
                  <a:moveTo>
                    <a:pt x="0" y="1"/>
                  </a:moveTo>
                  <a:cubicBezTo>
                    <a:pt x="686" y="5746"/>
                    <a:pt x="686" y="11555"/>
                    <a:pt x="0" y="17306"/>
                  </a:cubicBezTo>
                  <a:lnTo>
                    <a:pt x="806" y="17306"/>
                  </a:lnTo>
                  <a:cubicBezTo>
                    <a:pt x="993" y="14788"/>
                    <a:pt x="1118" y="12025"/>
                    <a:pt x="1123" y="9053"/>
                  </a:cubicBezTo>
                  <a:cubicBezTo>
                    <a:pt x="1140" y="5769"/>
                    <a:pt x="1010" y="2734"/>
                    <a:pt x="8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1" name="Google Shape;5781;p55"/>
            <p:cNvSpPr/>
            <p:nvPr/>
          </p:nvSpPr>
          <p:spPr>
            <a:xfrm>
              <a:off x="-1947983" y="7046377"/>
              <a:ext cx="85304" cy="610569"/>
            </a:xfrm>
            <a:custGeom>
              <a:avLst/>
              <a:gdLst/>
              <a:ahLst/>
              <a:cxnLst/>
              <a:rect l="l" t="t" r="r" b="b"/>
              <a:pathLst>
                <a:path w="1227" h="8782" extrusionOk="0">
                  <a:moveTo>
                    <a:pt x="421" y="1"/>
                  </a:moveTo>
                  <a:cubicBezTo>
                    <a:pt x="1" y="2911"/>
                    <a:pt x="1" y="5872"/>
                    <a:pt x="421" y="8781"/>
                  </a:cubicBezTo>
                  <a:lnTo>
                    <a:pt x="1226" y="8781"/>
                  </a:lnTo>
                  <a:cubicBezTo>
                    <a:pt x="545" y="5894"/>
                    <a:pt x="545" y="2888"/>
                    <a:pt x="12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2" name="Google Shape;5782;p55"/>
            <p:cNvSpPr/>
            <p:nvPr/>
          </p:nvSpPr>
          <p:spPr>
            <a:xfrm>
              <a:off x="-1961749" y="6547952"/>
              <a:ext cx="85652" cy="610499"/>
            </a:xfrm>
            <a:custGeom>
              <a:avLst/>
              <a:gdLst/>
              <a:ahLst/>
              <a:cxnLst/>
              <a:rect l="l" t="t" r="r" b="b"/>
              <a:pathLst>
                <a:path w="1232" h="8781" extrusionOk="0">
                  <a:moveTo>
                    <a:pt x="426" y="0"/>
                  </a:moveTo>
                  <a:cubicBezTo>
                    <a:pt x="0" y="2910"/>
                    <a:pt x="0" y="5871"/>
                    <a:pt x="426" y="8781"/>
                  </a:cubicBezTo>
                  <a:lnTo>
                    <a:pt x="1231" y="8781"/>
                  </a:lnTo>
                  <a:cubicBezTo>
                    <a:pt x="545" y="5894"/>
                    <a:pt x="545" y="2887"/>
                    <a:pt x="1231" y="0"/>
                  </a:cubicBezTo>
                  <a:close/>
                </a:path>
              </a:pathLst>
            </a:custGeom>
            <a:solidFill>
              <a:srgbClr val="6C7C4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3" name="Google Shape;5783;p55"/>
            <p:cNvSpPr/>
            <p:nvPr/>
          </p:nvSpPr>
          <p:spPr>
            <a:xfrm>
              <a:off x="-2412880" y="7631221"/>
              <a:ext cx="787968" cy="661044"/>
            </a:xfrm>
            <a:custGeom>
              <a:avLst/>
              <a:gdLst/>
              <a:ahLst/>
              <a:cxnLst/>
              <a:rect l="l" t="t" r="r" b="b"/>
              <a:pathLst>
                <a:path w="11334" h="9508" extrusionOk="0">
                  <a:moveTo>
                    <a:pt x="1022" y="1"/>
                  </a:moveTo>
                  <a:lnTo>
                    <a:pt x="1022" y="1"/>
                  </a:lnTo>
                  <a:cubicBezTo>
                    <a:pt x="783" y="897"/>
                    <a:pt x="1" y="4289"/>
                    <a:pt x="1901" y="7391"/>
                  </a:cubicBezTo>
                  <a:cubicBezTo>
                    <a:pt x="2394" y="8197"/>
                    <a:pt x="3024" y="8912"/>
                    <a:pt x="3755" y="9507"/>
                  </a:cubicBezTo>
                  <a:lnTo>
                    <a:pt x="7488" y="9507"/>
                  </a:lnTo>
                  <a:cubicBezTo>
                    <a:pt x="8322" y="8860"/>
                    <a:pt x="9025" y="8061"/>
                    <a:pt x="9552" y="7147"/>
                  </a:cubicBezTo>
                  <a:cubicBezTo>
                    <a:pt x="11333" y="4079"/>
                    <a:pt x="10460" y="806"/>
                    <a:pt x="10227" y="35"/>
                  </a:cubicBezTo>
                  <a:lnTo>
                    <a:pt x="1022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4" name="Google Shape;5784;p55"/>
            <p:cNvSpPr/>
            <p:nvPr/>
          </p:nvSpPr>
          <p:spPr>
            <a:xfrm>
              <a:off x="-2280370" y="8237757"/>
              <a:ext cx="521349" cy="81692"/>
            </a:xfrm>
            <a:custGeom>
              <a:avLst/>
              <a:gdLst/>
              <a:ahLst/>
              <a:cxnLst/>
              <a:rect l="l" t="t" r="r" b="b"/>
              <a:pathLst>
                <a:path w="7499" h="1175" extrusionOk="0">
                  <a:moveTo>
                    <a:pt x="0" y="0"/>
                  </a:moveTo>
                  <a:lnTo>
                    <a:pt x="0" y="1118"/>
                  </a:lnTo>
                  <a:cubicBezTo>
                    <a:pt x="0" y="1146"/>
                    <a:pt x="23" y="1174"/>
                    <a:pt x="57" y="1174"/>
                  </a:cubicBezTo>
                  <a:lnTo>
                    <a:pt x="7436" y="1174"/>
                  </a:lnTo>
                  <a:cubicBezTo>
                    <a:pt x="7471" y="1174"/>
                    <a:pt x="7499" y="1146"/>
                    <a:pt x="7499" y="1118"/>
                  </a:cubicBezTo>
                  <a:lnTo>
                    <a:pt x="74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5" name="Google Shape;5785;p55"/>
            <p:cNvSpPr/>
            <p:nvPr/>
          </p:nvSpPr>
          <p:spPr>
            <a:xfrm>
              <a:off x="-2369081" y="7704987"/>
              <a:ext cx="695642" cy="31078"/>
            </a:xfrm>
            <a:custGeom>
              <a:avLst/>
              <a:gdLst/>
              <a:ahLst/>
              <a:cxnLst/>
              <a:rect l="l" t="t" r="r" b="b"/>
              <a:pathLst>
                <a:path w="10006" h="447" extrusionOk="0">
                  <a:moveTo>
                    <a:pt x="250" y="0"/>
                  </a:moveTo>
                  <a:cubicBezTo>
                    <a:pt x="0" y="0"/>
                    <a:pt x="0" y="392"/>
                    <a:pt x="250" y="397"/>
                  </a:cubicBezTo>
                  <a:cubicBezTo>
                    <a:pt x="2934" y="412"/>
                    <a:pt x="5614" y="446"/>
                    <a:pt x="8293" y="446"/>
                  </a:cubicBezTo>
                  <a:cubicBezTo>
                    <a:pt x="8779" y="446"/>
                    <a:pt x="9265" y="445"/>
                    <a:pt x="9750" y="443"/>
                  </a:cubicBezTo>
                  <a:cubicBezTo>
                    <a:pt x="10006" y="443"/>
                    <a:pt x="10006" y="51"/>
                    <a:pt x="9750" y="51"/>
                  </a:cubicBezTo>
                  <a:cubicBezTo>
                    <a:pt x="9368" y="53"/>
                    <a:pt x="8985" y="53"/>
                    <a:pt x="8603" y="53"/>
                  </a:cubicBezTo>
                  <a:cubicBezTo>
                    <a:pt x="5819" y="53"/>
                    <a:pt x="3032" y="20"/>
                    <a:pt x="25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6" name="Google Shape;5786;p55"/>
            <p:cNvSpPr/>
            <p:nvPr/>
          </p:nvSpPr>
          <p:spPr>
            <a:xfrm>
              <a:off x="-2375407" y="7731337"/>
              <a:ext cx="704332" cy="37683"/>
            </a:xfrm>
            <a:custGeom>
              <a:avLst/>
              <a:gdLst/>
              <a:ahLst/>
              <a:cxnLst/>
              <a:rect l="l" t="t" r="r" b="b"/>
              <a:pathLst>
                <a:path w="10131" h="542" extrusionOk="0">
                  <a:moveTo>
                    <a:pt x="9891" y="1"/>
                  </a:moveTo>
                  <a:cubicBezTo>
                    <a:pt x="9886" y="1"/>
                    <a:pt x="9881" y="1"/>
                    <a:pt x="9876" y="1"/>
                  </a:cubicBezTo>
                  <a:cubicBezTo>
                    <a:pt x="8225" y="101"/>
                    <a:pt x="6571" y="150"/>
                    <a:pt x="4917" y="150"/>
                  </a:cubicBezTo>
                  <a:cubicBezTo>
                    <a:pt x="3360" y="150"/>
                    <a:pt x="1804" y="106"/>
                    <a:pt x="250" y="18"/>
                  </a:cubicBezTo>
                  <a:cubicBezTo>
                    <a:pt x="245" y="18"/>
                    <a:pt x="240" y="18"/>
                    <a:pt x="235" y="18"/>
                  </a:cubicBezTo>
                  <a:cubicBezTo>
                    <a:pt x="1" y="18"/>
                    <a:pt x="6" y="399"/>
                    <a:pt x="250" y="410"/>
                  </a:cubicBezTo>
                  <a:cubicBezTo>
                    <a:pt x="1804" y="498"/>
                    <a:pt x="3360" y="542"/>
                    <a:pt x="4917" y="542"/>
                  </a:cubicBezTo>
                  <a:cubicBezTo>
                    <a:pt x="6571" y="542"/>
                    <a:pt x="8225" y="492"/>
                    <a:pt x="9876" y="393"/>
                  </a:cubicBezTo>
                  <a:cubicBezTo>
                    <a:pt x="10125" y="382"/>
                    <a:pt x="10131" y="1"/>
                    <a:pt x="989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7" name="Google Shape;5787;p55"/>
            <p:cNvSpPr/>
            <p:nvPr/>
          </p:nvSpPr>
          <p:spPr>
            <a:xfrm>
              <a:off x="-2378049" y="7856760"/>
              <a:ext cx="72303" cy="52213"/>
            </a:xfrm>
            <a:custGeom>
              <a:avLst/>
              <a:gdLst/>
              <a:ahLst/>
              <a:cxnLst/>
              <a:rect l="l" t="t" r="r" b="b"/>
              <a:pathLst>
                <a:path w="1040" h="751" extrusionOk="0">
                  <a:moveTo>
                    <a:pt x="638" y="1"/>
                  </a:moveTo>
                  <a:cubicBezTo>
                    <a:pt x="377" y="1"/>
                    <a:pt x="341" y="237"/>
                    <a:pt x="163" y="370"/>
                  </a:cubicBezTo>
                  <a:cubicBezTo>
                    <a:pt x="0" y="495"/>
                    <a:pt x="105" y="751"/>
                    <a:pt x="257" y="751"/>
                  </a:cubicBezTo>
                  <a:cubicBezTo>
                    <a:pt x="290" y="751"/>
                    <a:pt x="326" y="739"/>
                    <a:pt x="362" y="710"/>
                  </a:cubicBezTo>
                  <a:cubicBezTo>
                    <a:pt x="418" y="665"/>
                    <a:pt x="475" y="614"/>
                    <a:pt x="521" y="557"/>
                  </a:cubicBezTo>
                  <a:cubicBezTo>
                    <a:pt x="553" y="516"/>
                    <a:pt x="580" y="419"/>
                    <a:pt x="603" y="419"/>
                  </a:cubicBezTo>
                  <a:cubicBezTo>
                    <a:pt x="612" y="419"/>
                    <a:pt x="620" y="434"/>
                    <a:pt x="628" y="472"/>
                  </a:cubicBezTo>
                  <a:cubicBezTo>
                    <a:pt x="651" y="571"/>
                    <a:pt x="724" y="614"/>
                    <a:pt x="800" y="614"/>
                  </a:cubicBezTo>
                  <a:cubicBezTo>
                    <a:pt x="916" y="614"/>
                    <a:pt x="1039" y="517"/>
                    <a:pt x="1008" y="370"/>
                  </a:cubicBezTo>
                  <a:cubicBezTo>
                    <a:pt x="969" y="183"/>
                    <a:pt x="867" y="7"/>
                    <a:pt x="657" y="1"/>
                  </a:cubicBezTo>
                  <a:cubicBezTo>
                    <a:pt x="650" y="1"/>
                    <a:pt x="644" y="1"/>
                    <a:pt x="6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8" name="Google Shape;5788;p55"/>
            <p:cNvSpPr/>
            <p:nvPr/>
          </p:nvSpPr>
          <p:spPr>
            <a:xfrm>
              <a:off x="-2329453" y="7855578"/>
              <a:ext cx="67506" cy="47694"/>
            </a:xfrm>
            <a:custGeom>
              <a:avLst/>
              <a:gdLst/>
              <a:ahLst/>
              <a:cxnLst/>
              <a:rect l="l" t="t" r="r" b="b"/>
              <a:pathLst>
                <a:path w="971" h="686" extrusionOk="0">
                  <a:moveTo>
                    <a:pt x="505" y="1"/>
                  </a:moveTo>
                  <a:cubicBezTo>
                    <a:pt x="280" y="1"/>
                    <a:pt x="50" y="153"/>
                    <a:pt x="14" y="460"/>
                  </a:cubicBezTo>
                  <a:cubicBezTo>
                    <a:pt x="0" y="585"/>
                    <a:pt x="91" y="648"/>
                    <a:pt x="189" y="648"/>
                  </a:cubicBezTo>
                  <a:cubicBezTo>
                    <a:pt x="287" y="648"/>
                    <a:pt x="392" y="585"/>
                    <a:pt x="406" y="460"/>
                  </a:cubicBezTo>
                  <a:cubicBezTo>
                    <a:pt x="456" y="413"/>
                    <a:pt x="494" y="389"/>
                    <a:pt x="521" y="389"/>
                  </a:cubicBezTo>
                  <a:cubicBezTo>
                    <a:pt x="555" y="389"/>
                    <a:pt x="570" y="425"/>
                    <a:pt x="570" y="495"/>
                  </a:cubicBezTo>
                  <a:cubicBezTo>
                    <a:pt x="570" y="622"/>
                    <a:pt x="668" y="686"/>
                    <a:pt x="767" y="686"/>
                  </a:cubicBezTo>
                  <a:cubicBezTo>
                    <a:pt x="865" y="686"/>
                    <a:pt x="964" y="622"/>
                    <a:pt x="967" y="495"/>
                  </a:cubicBezTo>
                  <a:cubicBezTo>
                    <a:pt x="970" y="167"/>
                    <a:pt x="740" y="1"/>
                    <a:pt x="5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9" name="Google Shape;5789;p55"/>
            <p:cNvSpPr/>
            <p:nvPr/>
          </p:nvSpPr>
          <p:spPr>
            <a:xfrm>
              <a:off x="-2283985" y="7851824"/>
              <a:ext cx="78213" cy="46165"/>
            </a:xfrm>
            <a:custGeom>
              <a:avLst/>
              <a:gdLst/>
              <a:ahLst/>
              <a:cxnLst/>
              <a:rect l="l" t="t" r="r" b="b"/>
              <a:pathLst>
                <a:path w="1125" h="664" extrusionOk="0">
                  <a:moveTo>
                    <a:pt x="649" y="0"/>
                  </a:moveTo>
                  <a:cubicBezTo>
                    <a:pt x="413" y="0"/>
                    <a:pt x="234" y="182"/>
                    <a:pt x="103" y="373"/>
                  </a:cubicBezTo>
                  <a:cubicBezTo>
                    <a:pt x="0" y="520"/>
                    <a:pt x="136" y="658"/>
                    <a:pt x="277" y="658"/>
                  </a:cubicBezTo>
                  <a:cubicBezTo>
                    <a:pt x="338" y="658"/>
                    <a:pt x="399" y="633"/>
                    <a:pt x="444" y="571"/>
                  </a:cubicBezTo>
                  <a:cubicBezTo>
                    <a:pt x="466" y="526"/>
                    <a:pt x="500" y="486"/>
                    <a:pt x="540" y="452"/>
                  </a:cubicBezTo>
                  <a:cubicBezTo>
                    <a:pt x="559" y="426"/>
                    <a:pt x="590" y="410"/>
                    <a:pt x="622" y="410"/>
                  </a:cubicBezTo>
                  <a:cubicBezTo>
                    <a:pt x="638" y="410"/>
                    <a:pt x="655" y="414"/>
                    <a:pt x="671" y="424"/>
                  </a:cubicBezTo>
                  <a:cubicBezTo>
                    <a:pt x="626" y="568"/>
                    <a:pt x="747" y="664"/>
                    <a:pt x="866" y="664"/>
                  </a:cubicBezTo>
                  <a:cubicBezTo>
                    <a:pt x="944" y="664"/>
                    <a:pt x="1021" y="622"/>
                    <a:pt x="1051" y="526"/>
                  </a:cubicBezTo>
                  <a:cubicBezTo>
                    <a:pt x="1124" y="299"/>
                    <a:pt x="983" y="55"/>
                    <a:pt x="744" y="10"/>
                  </a:cubicBezTo>
                  <a:cubicBezTo>
                    <a:pt x="712" y="3"/>
                    <a:pt x="680" y="0"/>
                    <a:pt x="6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0" name="Google Shape;5790;p55"/>
            <p:cNvSpPr/>
            <p:nvPr/>
          </p:nvSpPr>
          <p:spPr>
            <a:xfrm>
              <a:off x="-2228715" y="7853771"/>
              <a:ext cx="88155" cy="48389"/>
            </a:xfrm>
            <a:custGeom>
              <a:avLst/>
              <a:gdLst/>
              <a:ahLst/>
              <a:cxnLst/>
              <a:rect l="l" t="t" r="r" b="b"/>
              <a:pathLst>
                <a:path w="1268" h="696" extrusionOk="0">
                  <a:moveTo>
                    <a:pt x="625" y="0"/>
                  </a:moveTo>
                  <a:cubicBezTo>
                    <a:pt x="424" y="0"/>
                    <a:pt x="222" y="100"/>
                    <a:pt x="91" y="311"/>
                  </a:cubicBezTo>
                  <a:cubicBezTo>
                    <a:pt x="1" y="461"/>
                    <a:pt x="137" y="602"/>
                    <a:pt x="273" y="602"/>
                  </a:cubicBezTo>
                  <a:cubicBezTo>
                    <a:pt x="332" y="602"/>
                    <a:pt x="392" y="575"/>
                    <a:pt x="432" y="509"/>
                  </a:cubicBezTo>
                  <a:lnTo>
                    <a:pt x="432" y="515"/>
                  </a:lnTo>
                  <a:cubicBezTo>
                    <a:pt x="483" y="432"/>
                    <a:pt x="560" y="392"/>
                    <a:pt x="634" y="392"/>
                  </a:cubicBezTo>
                  <a:cubicBezTo>
                    <a:pt x="722" y="392"/>
                    <a:pt x="806" y="449"/>
                    <a:pt x="840" y="560"/>
                  </a:cubicBezTo>
                  <a:cubicBezTo>
                    <a:pt x="871" y="654"/>
                    <a:pt x="950" y="695"/>
                    <a:pt x="1028" y="695"/>
                  </a:cubicBezTo>
                  <a:cubicBezTo>
                    <a:pt x="1148" y="695"/>
                    <a:pt x="1268" y="600"/>
                    <a:pt x="1220" y="452"/>
                  </a:cubicBezTo>
                  <a:cubicBezTo>
                    <a:pt x="1125" y="158"/>
                    <a:pt x="877" y="0"/>
                    <a:pt x="6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1" name="Google Shape;5791;p55"/>
            <p:cNvSpPr/>
            <p:nvPr/>
          </p:nvSpPr>
          <p:spPr>
            <a:xfrm>
              <a:off x="-2156690" y="7855578"/>
              <a:ext cx="72581" cy="45469"/>
            </a:xfrm>
            <a:custGeom>
              <a:avLst/>
              <a:gdLst/>
              <a:ahLst/>
              <a:cxnLst/>
              <a:rect l="l" t="t" r="r" b="b"/>
              <a:pathLst>
                <a:path w="1044" h="654" extrusionOk="0">
                  <a:moveTo>
                    <a:pt x="511" y="0"/>
                  </a:moveTo>
                  <a:cubicBezTo>
                    <a:pt x="296" y="0"/>
                    <a:pt x="85" y="135"/>
                    <a:pt x="31" y="409"/>
                  </a:cubicBezTo>
                  <a:cubicBezTo>
                    <a:pt x="0" y="556"/>
                    <a:pt x="125" y="654"/>
                    <a:pt x="241" y="654"/>
                  </a:cubicBezTo>
                  <a:cubicBezTo>
                    <a:pt x="318" y="654"/>
                    <a:pt x="390" y="611"/>
                    <a:pt x="411" y="512"/>
                  </a:cubicBezTo>
                  <a:cubicBezTo>
                    <a:pt x="426" y="429"/>
                    <a:pt x="452" y="388"/>
                    <a:pt x="491" y="388"/>
                  </a:cubicBezTo>
                  <a:cubicBezTo>
                    <a:pt x="526" y="388"/>
                    <a:pt x="572" y="424"/>
                    <a:pt x="626" y="495"/>
                  </a:cubicBezTo>
                  <a:cubicBezTo>
                    <a:pt x="651" y="592"/>
                    <a:pt x="726" y="634"/>
                    <a:pt x="804" y="634"/>
                  </a:cubicBezTo>
                  <a:cubicBezTo>
                    <a:pt x="921" y="634"/>
                    <a:pt x="1044" y="537"/>
                    <a:pt x="1006" y="387"/>
                  </a:cubicBezTo>
                  <a:cubicBezTo>
                    <a:pt x="936" y="131"/>
                    <a:pt x="722" y="0"/>
                    <a:pt x="5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2" name="Google Shape;5792;p55"/>
            <p:cNvSpPr/>
            <p:nvPr/>
          </p:nvSpPr>
          <p:spPr>
            <a:xfrm>
              <a:off x="-2104131" y="7856830"/>
              <a:ext cx="91074" cy="49015"/>
            </a:xfrm>
            <a:custGeom>
              <a:avLst/>
              <a:gdLst/>
              <a:ahLst/>
              <a:cxnLst/>
              <a:rect l="l" t="t" r="r" b="b"/>
              <a:pathLst>
                <a:path w="1310" h="705" extrusionOk="0">
                  <a:moveTo>
                    <a:pt x="631" y="1"/>
                  </a:moveTo>
                  <a:cubicBezTo>
                    <a:pt x="446" y="1"/>
                    <a:pt x="260" y="77"/>
                    <a:pt x="126" y="238"/>
                  </a:cubicBezTo>
                  <a:cubicBezTo>
                    <a:pt x="0" y="381"/>
                    <a:pt x="132" y="576"/>
                    <a:pt x="274" y="576"/>
                  </a:cubicBezTo>
                  <a:cubicBezTo>
                    <a:pt x="318" y="576"/>
                    <a:pt x="364" y="557"/>
                    <a:pt x="404" y="511"/>
                  </a:cubicBezTo>
                  <a:cubicBezTo>
                    <a:pt x="478" y="429"/>
                    <a:pt x="560" y="390"/>
                    <a:pt x="638" y="390"/>
                  </a:cubicBezTo>
                  <a:cubicBezTo>
                    <a:pt x="745" y="390"/>
                    <a:pt x="844" y="464"/>
                    <a:pt x="903" y="601"/>
                  </a:cubicBezTo>
                  <a:cubicBezTo>
                    <a:pt x="933" y="674"/>
                    <a:pt x="987" y="704"/>
                    <a:pt x="1044" y="704"/>
                  </a:cubicBezTo>
                  <a:cubicBezTo>
                    <a:pt x="1169" y="704"/>
                    <a:pt x="1309" y="559"/>
                    <a:pt x="1243" y="403"/>
                  </a:cubicBezTo>
                  <a:cubicBezTo>
                    <a:pt x="1129" y="142"/>
                    <a:pt x="881" y="1"/>
                    <a:pt x="6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3" name="Google Shape;5793;p55"/>
            <p:cNvSpPr/>
            <p:nvPr/>
          </p:nvSpPr>
          <p:spPr>
            <a:xfrm>
              <a:off x="-2031341" y="7857664"/>
              <a:ext cx="89615" cy="46860"/>
            </a:xfrm>
            <a:custGeom>
              <a:avLst/>
              <a:gdLst/>
              <a:ahLst/>
              <a:cxnLst/>
              <a:rect l="l" t="t" r="r" b="b"/>
              <a:pathLst>
                <a:path w="1289" h="674" extrusionOk="0">
                  <a:moveTo>
                    <a:pt x="634" y="1"/>
                  </a:moveTo>
                  <a:cubicBezTo>
                    <a:pt x="436" y="1"/>
                    <a:pt x="236" y="99"/>
                    <a:pt x="100" y="306"/>
                  </a:cubicBezTo>
                  <a:cubicBezTo>
                    <a:pt x="0" y="452"/>
                    <a:pt x="137" y="594"/>
                    <a:pt x="276" y="594"/>
                  </a:cubicBezTo>
                  <a:cubicBezTo>
                    <a:pt x="337" y="594"/>
                    <a:pt x="397" y="567"/>
                    <a:pt x="440" y="504"/>
                  </a:cubicBezTo>
                  <a:cubicBezTo>
                    <a:pt x="484" y="424"/>
                    <a:pt x="561" y="386"/>
                    <a:pt x="638" y="386"/>
                  </a:cubicBezTo>
                  <a:cubicBezTo>
                    <a:pt x="729" y="386"/>
                    <a:pt x="820" y="440"/>
                    <a:pt x="854" y="538"/>
                  </a:cubicBezTo>
                  <a:cubicBezTo>
                    <a:pt x="890" y="633"/>
                    <a:pt x="972" y="674"/>
                    <a:pt x="1051" y="674"/>
                  </a:cubicBezTo>
                  <a:cubicBezTo>
                    <a:pt x="1172" y="674"/>
                    <a:pt x="1289" y="580"/>
                    <a:pt x="1234" y="436"/>
                  </a:cubicBezTo>
                  <a:cubicBezTo>
                    <a:pt x="1124" y="153"/>
                    <a:pt x="881" y="1"/>
                    <a:pt x="6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4" name="Google Shape;5794;p55"/>
            <p:cNvSpPr/>
            <p:nvPr/>
          </p:nvSpPr>
          <p:spPr>
            <a:xfrm>
              <a:off x="-1967449" y="7856969"/>
              <a:ext cx="83566" cy="42480"/>
            </a:xfrm>
            <a:custGeom>
              <a:avLst/>
              <a:gdLst/>
              <a:ahLst/>
              <a:cxnLst/>
              <a:rect l="l" t="t" r="r" b="b"/>
              <a:pathLst>
                <a:path w="1202" h="611" extrusionOk="0">
                  <a:moveTo>
                    <a:pt x="605" y="1"/>
                  </a:moveTo>
                  <a:cubicBezTo>
                    <a:pt x="417" y="1"/>
                    <a:pt x="227" y="96"/>
                    <a:pt x="99" y="282"/>
                  </a:cubicBezTo>
                  <a:cubicBezTo>
                    <a:pt x="0" y="429"/>
                    <a:pt x="134" y="567"/>
                    <a:pt x="274" y="567"/>
                  </a:cubicBezTo>
                  <a:cubicBezTo>
                    <a:pt x="334" y="567"/>
                    <a:pt x="395" y="542"/>
                    <a:pt x="440" y="480"/>
                  </a:cubicBezTo>
                  <a:cubicBezTo>
                    <a:pt x="484" y="416"/>
                    <a:pt x="540" y="387"/>
                    <a:pt x="594" y="387"/>
                  </a:cubicBezTo>
                  <a:cubicBezTo>
                    <a:pt x="665" y="387"/>
                    <a:pt x="733" y="434"/>
                    <a:pt x="774" y="514"/>
                  </a:cubicBezTo>
                  <a:cubicBezTo>
                    <a:pt x="813" y="582"/>
                    <a:pt x="872" y="611"/>
                    <a:pt x="932" y="611"/>
                  </a:cubicBezTo>
                  <a:cubicBezTo>
                    <a:pt x="1065" y="611"/>
                    <a:pt x="1201" y="469"/>
                    <a:pt x="1115" y="316"/>
                  </a:cubicBezTo>
                  <a:cubicBezTo>
                    <a:pt x="996" y="104"/>
                    <a:pt x="802" y="1"/>
                    <a:pt x="60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5" name="Google Shape;5795;p55"/>
            <p:cNvSpPr/>
            <p:nvPr/>
          </p:nvSpPr>
          <p:spPr>
            <a:xfrm>
              <a:off x="-1912388" y="7860654"/>
              <a:ext cx="76266" cy="44426"/>
            </a:xfrm>
            <a:custGeom>
              <a:avLst/>
              <a:gdLst/>
              <a:ahLst/>
              <a:cxnLst/>
              <a:rect l="l" t="t" r="r" b="b"/>
              <a:pathLst>
                <a:path w="1097" h="639" extrusionOk="0">
                  <a:moveTo>
                    <a:pt x="545" y="1"/>
                  </a:moveTo>
                  <a:cubicBezTo>
                    <a:pt x="331" y="1"/>
                    <a:pt x="121" y="138"/>
                    <a:pt x="45" y="399"/>
                  </a:cubicBezTo>
                  <a:cubicBezTo>
                    <a:pt x="0" y="543"/>
                    <a:pt x="121" y="639"/>
                    <a:pt x="240" y="639"/>
                  </a:cubicBezTo>
                  <a:cubicBezTo>
                    <a:pt x="318" y="639"/>
                    <a:pt x="396" y="598"/>
                    <a:pt x="425" y="501"/>
                  </a:cubicBezTo>
                  <a:cubicBezTo>
                    <a:pt x="442" y="431"/>
                    <a:pt x="494" y="388"/>
                    <a:pt x="550" y="388"/>
                  </a:cubicBezTo>
                  <a:cubicBezTo>
                    <a:pt x="589" y="388"/>
                    <a:pt x="630" y="409"/>
                    <a:pt x="663" y="456"/>
                  </a:cubicBezTo>
                  <a:cubicBezTo>
                    <a:pt x="705" y="521"/>
                    <a:pt x="765" y="549"/>
                    <a:pt x="826" y="549"/>
                  </a:cubicBezTo>
                  <a:cubicBezTo>
                    <a:pt x="962" y="549"/>
                    <a:pt x="1096" y="408"/>
                    <a:pt x="998" y="263"/>
                  </a:cubicBezTo>
                  <a:cubicBezTo>
                    <a:pt x="885" y="86"/>
                    <a:pt x="714" y="1"/>
                    <a:pt x="5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6" name="Google Shape;5796;p55"/>
            <p:cNvSpPr/>
            <p:nvPr/>
          </p:nvSpPr>
          <p:spPr>
            <a:xfrm>
              <a:off x="-1864348" y="7856760"/>
              <a:ext cx="65977" cy="41506"/>
            </a:xfrm>
            <a:custGeom>
              <a:avLst/>
              <a:gdLst/>
              <a:ahLst/>
              <a:cxnLst/>
              <a:rect l="l" t="t" r="r" b="b"/>
              <a:pathLst>
                <a:path w="949" h="597" extrusionOk="0">
                  <a:moveTo>
                    <a:pt x="471" y="0"/>
                  </a:moveTo>
                  <a:cubicBezTo>
                    <a:pt x="315" y="0"/>
                    <a:pt x="158" y="83"/>
                    <a:pt x="74" y="262"/>
                  </a:cubicBezTo>
                  <a:cubicBezTo>
                    <a:pt x="0" y="418"/>
                    <a:pt x="138" y="561"/>
                    <a:pt x="266" y="561"/>
                  </a:cubicBezTo>
                  <a:cubicBezTo>
                    <a:pt x="325" y="561"/>
                    <a:pt x="381" y="531"/>
                    <a:pt x="415" y="461"/>
                  </a:cubicBezTo>
                  <a:lnTo>
                    <a:pt x="415" y="455"/>
                  </a:lnTo>
                  <a:lnTo>
                    <a:pt x="534" y="455"/>
                  </a:lnTo>
                  <a:cubicBezTo>
                    <a:pt x="558" y="554"/>
                    <a:pt x="634" y="597"/>
                    <a:pt x="711" y="597"/>
                  </a:cubicBezTo>
                  <a:cubicBezTo>
                    <a:pt x="828" y="597"/>
                    <a:pt x="949" y="499"/>
                    <a:pt x="908" y="353"/>
                  </a:cubicBezTo>
                  <a:cubicBezTo>
                    <a:pt x="852" y="125"/>
                    <a:pt x="662" y="0"/>
                    <a:pt x="4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7" name="Google Shape;5797;p55"/>
            <p:cNvSpPr/>
            <p:nvPr/>
          </p:nvSpPr>
          <p:spPr>
            <a:xfrm>
              <a:off x="-1824511" y="7852728"/>
              <a:ext cx="95593" cy="49224"/>
            </a:xfrm>
            <a:custGeom>
              <a:avLst/>
              <a:gdLst/>
              <a:ahLst/>
              <a:cxnLst/>
              <a:rect l="l" t="t" r="r" b="b"/>
              <a:pathLst>
                <a:path w="1375" h="708" extrusionOk="0">
                  <a:moveTo>
                    <a:pt x="697" y="1"/>
                  </a:moveTo>
                  <a:cubicBezTo>
                    <a:pt x="464" y="1"/>
                    <a:pt x="229" y="120"/>
                    <a:pt x="91" y="354"/>
                  </a:cubicBezTo>
                  <a:cubicBezTo>
                    <a:pt x="1" y="507"/>
                    <a:pt x="136" y="649"/>
                    <a:pt x="271" y="649"/>
                  </a:cubicBezTo>
                  <a:cubicBezTo>
                    <a:pt x="331" y="649"/>
                    <a:pt x="391" y="621"/>
                    <a:pt x="431" y="553"/>
                  </a:cubicBezTo>
                  <a:cubicBezTo>
                    <a:pt x="495" y="441"/>
                    <a:pt x="586" y="391"/>
                    <a:pt x="678" y="391"/>
                  </a:cubicBezTo>
                  <a:cubicBezTo>
                    <a:pt x="791" y="391"/>
                    <a:pt x="905" y="469"/>
                    <a:pt x="965" y="604"/>
                  </a:cubicBezTo>
                  <a:cubicBezTo>
                    <a:pt x="997" y="677"/>
                    <a:pt x="1053" y="707"/>
                    <a:pt x="1111" y="707"/>
                  </a:cubicBezTo>
                  <a:cubicBezTo>
                    <a:pt x="1237" y="707"/>
                    <a:pt x="1375" y="564"/>
                    <a:pt x="1305" y="405"/>
                  </a:cubicBezTo>
                  <a:cubicBezTo>
                    <a:pt x="1185" y="134"/>
                    <a:pt x="943" y="1"/>
                    <a:pt x="6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8" name="Google Shape;5798;p55"/>
            <p:cNvSpPr/>
            <p:nvPr/>
          </p:nvSpPr>
          <p:spPr>
            <a:xfrm>
              <a:off x="-1749566" y="7852450"/>
              <a:ext cx="74459" cy="48320"/>
            </a:xfrm>
            <a:custGeom>
              <a:avLst/>
              <a:gdLst/>
              <a:ahLst/>
              <a:cxnLst/>
              <a:rect l="l" t="t" r="r" b="b"/>
              <a:pathLst>
                <a:path w="1071" h="695" extrusionOk="0">
                  <a:moveTo>
                    <a:pt x="415" y="1"/>
                  </a:moveTo>
                  <a:cubicBezTo>
                    <a:pt x="187" y="1"/>
                    <a:pt x="0" y="191"/>
                    <a:pt x="17" y="426"/>
                  </a:cubicBezTo>
                  <a:cubicBezTo>
                    <a:pt x="20" y="551"/>
                    <a:pt x="119" y="613"/>
                    <a:pt x="217" y="613"/>
                  </a:cubicBezTo>
                  <a:cubicBezTo>
                    <a:pt x="315" y="613"/>
                    <a:pt x="411" y="551"/>
                    <a:pt x="408" y="426"/>
                  </a:cubicBezTo>
                  <a:lnTo>
                    <a:pt x="408" y="420"/>
                  </a:lnTo>
                  <a:cubicBezTo>
                    <a:pt x="408" y="406"/>
                    <a:pt x="413" y="399"/>
                    <a:pt x="422" y="399"/>
                  </a:cubicBezTo>
                  <a:cubicBezTo>
                    <a:pt x="469" y="399"/>
                    <a:pt x="626" y="592"/>
                    <a:pt x="635" y="602"/>
                  </a:cubicBezTo>
                  <a:cubicBezTo>
                    <a:pt x="677" y="668"/>
                    <a:pt x="737" y="695"/>
                    <a:pt x="797" y="695"/>
                  </a:cubicBezTo>
                  <a:cubicBezTo>
                    <a:pt x="935" y="695"/>
                    <a:pt x="1070" y="553"/>
                    <a:pt x="976" y="403"/>
                  </a:cubicBezTo>
                  <a:cubicBezTo>
                    <a:pt x="851" y="211"/>
                    <a:pt x="686" y="1"/>
                    <a:pt x="425" y="1"/>
                  </a:cubicBezTo>
                  <a:cubicBezTo>
                    <a:pt x="422" y="1"/>
                    <a:pt x="419" y="1"/>
                    <a:pt x="4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9" name="Google Shape;5799;p55"/>
            <p:cNvSpPr/>
            <p:nvPr/>
          </p:nvSpPr>
          <p:spPr>
            <a:xfrm>
              <a:off x="-2208206" y="6984917"/>
              <a:ext cx="463437" cy="492167"/>
            </a:xfrm>
            <a:custGeom>
              <a:avLst/>
              <a:gdLst/>
              <a:ahLst/>
              <a:cxnLst/>
              <a:rect l="l" t="t" r="r" b="b"/>
              <a:pathLst>
                <a:path w="6666" h="7079" extrusionOk="0">
                  <a:moveTo>
                    <a:pt x="2422" y="0"/>
                  </a:moveTo>
                  <a:cubicBezTo>
                    <a:pt x="1339" y="23"/>
                    <a:pt x="675" y="1628"/>
                    <a:pt x="488" y="2473"/>
                  </a:cubicBezTo>
                  <a:cubicBezTo>
                    <a:pt x="0" y="4680"/>
                    <a:pt x="1679" y="6597"/>
                    <a:pt x="2088" y="7033"/>
                  </a:cubicBezTo>
                  <a:cubicBezTo>
                    <a:pt x="2105" y="7050"/>
                    <a:pt x="2116" y="7068"/>
                    <a:pt x="2127" y="7079"/>
                  </a:cubicBezTo>
                  <a:cubicBezTo>
                    <a:pt x="2139" y="7068"/>
                    <a:pt x="2156" y="7056"/>
                    <a:pt x="2167" y="7045"/>
                  </a:cubicBezTo>
                  <a:cubicBezTo>
                    <a:pt x="3120" y="6194"/>
                    <a:pt x="6665" y="2944"/>
                    <a:pt x="5899" y="1543"/>
                  </a:cubicBezTo>
                  <a:cubicBezTo>
                    <a:pt x="5775" y="1310"/>
                    <a:pt x="5468" y="1032"/>
                    <a:pt x="4691" y="930"/>
                  </a:cubicBezTo>
                  <a:cubicBezTo>
                    <a:pt x="4470" y="899"/>
                    <a:pt x="4245" y="881"/>
                    <a:pt x="4017" y="881"/>
                  </a:cubicBezTo>
                  <a:cubicBezTo>
                    <a:pt x="3958" y="881"/>
                    <a:pt x="3899" y="883"/>
                    <a:pt x="3840" y="885"/>
                  </a:cubicBezTo>
                  <a:cubicBezTo>
                    <a:pt x="3704" y="698"/>
                    <a:pt x="3364" y="289"/>
                    <a:pt x="2916" y="96"/>
                  </a:cubicBezTo>
                  <a:cubicBezTo>
                    <a:pt x="2757" y="34"/>
                    <a:pt x="2593" y="0"/>
                    <a:pt x="242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0" name="Google Shape;5800;p55"/>
            <p:cNvSpPr/>
            <p:nvPr/>
          </p:nvSpPr>
          <p:spPr>
            <a:xfrm>
              <a:off x="-2145149" y="6982553"/>
              <a:ext cx="263143" cy="485493"/>
            </a:xfrm>
            <a:custGeom>
              <a:avLst/>
              <a:gdLst/>
              <a:ahLst/>
              <a:cxnLst/>
              <a:rect l="l" t="t" r="r" b="b"/>
              <a:pathLst>
                <a:path w="3785" h="6983" extrusionOk="0">
                  <a:moveTo>
                    <a:pt x="2003" y="0"/>
                  </a:moveTo>
                  <a:cubicBezTo>
                    <a:pt x="1765" y="204"/>
                    <a:pt x="1884" y="749"/>
                    <a:pt x="1464" y="1305"/>
                  </a:cubicBezTo>
                  <a:cubicBezTo>
                    <a:pt x="1045" y="1860"/>
                    <a:pt x="585" y="1787"/>
                    <a:pt x="483" y="2246"/>
                  </a:cubicBezTo>
                  <a:cubicBezTo>
                    <a:pt x="404" y="2587"/>
                    <a:pt x="636" y="2751"/>
                    <a:pt x="523" y="3188"/>
                  </a:cubicBezTo>
                  <a:cubicBezTo>
                    <a:pt x="438" y="3528"/>
                    <a:pt x="273" y="3528"/>
                    <a:pt x="188" y="3789"/>
                  </a:cubicBezTo>
                  <a:cubicBezTo>
                    <a:pt x="1" y="4345"/>
                    <a:pt x="596" y="4685"/>
                    <a:pt x="937" y="5808"/>
                  </a:cubicBezTo>
                  <a:cubicBezTo>
                    <a:pt x="1101" y="6358"/>
                    <a:pt x="1118" y="6790"/>
                    <a:pt x="1175" y="6937"/>
                  </a:cubicBezTo>
                  <a:cubicBezTo>
                    <a:pt x="1186" y="6965"/>
                    <a:pt x="1203" y="6982"/>
                    <a:pt x="1220" y="6982"/>
                  </a:cubicBezTo>
                  <a:cubicBezTo>
                    <a:pt x="1232" y="6982"/>
                    <a:pt x="1249" y="6971"/>
                    <a:pt x="1254" y="6948"/>
                  </a:cubicBezTo>
                  <a:cubicBezTo>
                    <a:pt x="1317" y="6829"/>
                    <a:pt x="1334" y="6432"/>
                    <a:pt x="1527" y="5973"/>
                  </a:cubicBezTo>
                  <a:cubicBezTo>
                    <a:pt x="1980" y="4912"/>
                    <a:pt x="2854" y="4759"/>
                    <a:pt x="2814" y="4118"/>
                  </a:cubicBezTo>
                  <a:cubicBezTo>
                    <a:pt x="2786" y="3710"/>
                    <a:pt x="2417" y="3687"/>
                    <a:pt x="2412" y="3188"/>
                  </a:cubicBezTo>
                  <a:cubicBezTo>
                    <a:pt x="2400" y="2762"/>
                    <a:pt x="2667" y="2394"/>
                    <a:pt x="2848" y="2138"/>
                  </a:cubicBezTo>
                  <a:cubicBezTo>
                    <a:pt x="3058" y="1843"/>
                    <a:pt x="3121" y="1872"/>
                    <a:pt x="3347" y="1571"/>
                  </a:cubicBezTo>
                  <a:cubicBezTo>
                    <a:pt x="3450" y="1429"/>
                    <a:pt x="3682" y="1123"/>
                    <a:pt x="3784" y="840"/>
                  </a:cubicBezTo>
                  <a:cubicBezTo>
                    <a:pt x="3557" y="803"/>
                    <a:pt x="3330" y="785"/>
                    <a:pt x="3104" y="785"/>
                  </a:cubicBezTo>
                  <a:cubicBezTo>
                    <a:pt x="3047" y="785"/>
                    <a:pt x="2990" y="786"/>
                    <a:pt x="2933" y="788"/>
                  </a:cubicBezTo>
                  <a:cubicBezTo>
                    <a:pt x="2792" y="596"/>
                    <a:pt x="2451" y="187"/>
                    <a:pt x="2003" y="0"/>
                  </a:cubicBezTo>
                  <a:close/>
                </a:path>
              </a:pathLst>
            </a:custGeom>
            <a:solidFill>
              <a:srgbClr val="3B4926">
                <a:alpha val="17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1" name="Google Shape;5801;p55"/>
            <p:cNvSpPr/>
            <p:nvPr/>
          </p:nvSpPr>
          <p:spPr>
            <a:xfrm>
              <a:off x="-1959385" y="6492263"/>
              <a:ext cx="465384" cy="427579"/>
            </a:xfrm>
            <a:custGeom>
              <a:avLst/>
              <a:gdLst/>
              <a:ahLst/>
              <a:cxnLst/>
              <a:rect l="l" t="t" r="r" b="b"/>
              <a:pathLst>
                <a:path w="6694" h="6150" extrusionOk="0">
                  <a:moveTo>
                    <a:pt x="3408" y="1"/>
                  </a:moveTo>
                  <a:cubicBezTo>
                    <a:pt x="3395" y="1"/>
                    <a:pt x="3382" y="1"/>
                    <a:pt x="3370" y="2"/>
                  </a:cubicBezTo>
                  <a:cubicBezTo>
                    <a:pt x="3103" y="13"/>
                    <a:pt x="2723" y="166"/>
                    <a:pt x="2292" y="818"/>
                  </a:cubicBezTo>
                  <a:cubicBezTo>
                    <a:pt x="2133" y="1051"/>
                    <a:pt x="1991" y="1301"/>
                    <a:pt x="1872" y="1561"/>
                  </a:cubicBezTo>
                  <a:cubicBezTo>
                    <a:pt x="1645" y="1607"/>
                    <a:pt x="1129" y="1732"/>
                    <a:pt x="761" y="2055"/>
                  </a:cubicBezTo>
                  <a:cubicBezTo>
                    <a:pt x="636" y="2163"/>
                    <a:pt x="534" y="2299"/>
                    <a:pt x="460" y="2452"/>
                  </a:cubicBezTo>
                  <a:cubicBezTo>
                    <a:pt x="0" y="3433"/>
                    <a:pt x="1158" y="4738"/>
                    <a:pt x="1833" y="5277"/>
                  </a:cubicBezTo>
                  <a:cubicBezTo>
                    <a:pt x="2689" y="5955"/>
                    <a:pt x="3709" y="6149"/>
                    <a:pt x="4596" y="6149"/>
                  </a:cubicBezTo>
                  <a:cubicBezTo>
                    <a:pt x="5542" y="6149"/>
                    <a:pt x="6339" y="5929"/>
                    <a:pt x="6631" y="5838"/>
                  </a:cubicBezTo>
                  <a:cubicBezTo>
                    <a:pt x="6654" y="5827"/>
                    <a:pt x="6677" y="5821"/>
                    <a:pt x="6694" y="5816"/>
                  </a:cubicBezTo>
                  <a:cubicBezTo>
                    <a:pt x="6688" y="5798"/>
                    <a:pt x="6682" y="5781"/>
                    <a:pt x="6677" y="5764"/>
                  </a:cubicBezTo>
                  <a:cubicBezTo>
                    <a:pt x="6333" y="4543"/>
                    <a:pt x="4985" y="1"/>
                    <a:pt x="34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2" name="Google Shape;5802;p55"/>
            <p:cNvSpPr/>
            <p:nvPr/>
          </p:nvSpPr>
          <p:spPr>
            <a:xfrm>
              <a:off x="-1906548" y="6549134"/>
              <a:ext cx="412964" cy="349085"/>
            </a:xfrm>
            <a:custGeom>
              <a:avLst/>
              <a:gdLst/>
              <a:ahLst/>
              <a:cxnLst/>
              <a:rect l="l" t="t" r="r" b="b"/>
              <a:pathLst>
                <a:path w="5940" h="5021" extrusionOk="0">
                  <a:moveTo>
                    <a:pt x="1526" y="0"/>
                  </a:moveTo>
                  <a:cubicBezTo>
                    <a:pt x="1373" y="233"/>
                    <a:pt x="1231" y="483"/>
                    <a:pt x="1112" y="738"/>
                  </a:cubicBezTo>
                  <a:cubicBezTo>
                    <a:pt x="885" y="783"/>
                    <a:pt x="369" y="908"/>
                    <a:pt x="1" y="1231"/>
                  </a:cubicBezTo>
                  <a:cubicBezTo>
                    <a:pt x="74" y="1538"/>
                    <a:pt x="619" y="1651"/>
                    <a:pt x="936" y="2286"/>
                  </a:cubicBezTo>
                  <a:cubicBezTo>
                    <a:pt x="1254" y="2910"/>
                    <a:pt x="987" y="3290"/>
                    <a:pt x="1350" y="3579"/>
                  </a:cubicBezTo>
                  <a:cubicBezTo>
                    <a:pt x="1623" y="3806"/>
                    <a:pt x="1872" y="3665"/>
                    <a:pt x="2218" y="3960"/>
                  </a:cubicBezTo>
                  <a:cubicBezTo>
                    <a:pt x="2485" y="4186"/>
                    <a:pt x="2411" y="4328"/>
                    <a:pt x="2610" y="4527"/>
                  </a:cubicBezTo>
                  <a:cubicBezTo>
                    <a:pt x="2769" y="4684"/>
                    <a:pt x="2951" y="4723"/>
                    <a:pt x="3181" y="4723"/>
                  </a:cubicBezTo>
                  <a:cubicBezTo>
                    <a:pt x="3417" y="4723"/>
                    <a:pt x="3703" y="4682"/>
                    <a:pt x="4064" y="4682"/>
                  </a:cubicBezTo>
                  <a:cubicBezTo>
                    <a:pt x="4268" y="4682"/>
                    <a:pt x="4496" y="4695"/>
                    <a:pt x="4754" y="4737"/>
                  </a:cubicBezTo>
                  <a:cubicBezTo>
                    <a:pt x="5321" y="4827"/>
                    <a:pt x="5712" y="5003"/>
                    <a:pt x="5871" y="5020"/>
                  </a:cubicBezTo>
                  <a:cubicBezTo>
                    <a:pt x="5899" y="5020"/>
                    <a:pt x="5922" y="5015"/>
                    <a:pt x="5934" y="4998"/>
                  </a:cubicBezTo>
                  <a:cubicBezTo>
                    <a:pt x="5939" y="4980"/>
                    <a:pt x="5934" y="4958"/>
                    <a:pt x="5917" y="4946"/>
                  </a:cubicBezTo>
                  <a:cubicBezTo>
                    <a:pt x="5837" y="4844"/>
                    <a:pt x="5491" y="4657"/>
                    <a:pt x="5162" y="4277"/>
                  </a:cubicBezTo>
                  <a:cubicBezTo>
                    <a:pt x="4402" y="3409"/>
                    <a:pt x="4646" y="2553"/>
                    <a:pt x="4056" y="2309"/>
                  </a:cubicBezTo>
                  <a:cubicBezTo>
                    <a:pt x="3977" y="2277"/>
                    <a:pt x="3906" y="2265"/>
                    <a:pt x="3839" y="2265"/>
                  </a:cubicBezTo>
                  <a:cubicBezTo>
                    <a:pt x="3671" y="2265"/>
                    <a:pt x="3531" y="2338"/>
                    <a:pt x="3351" y="2338"/>
                  </a:cubicBezTo>
                  <a:cubicBezTo>
                    <a:pt x="3261" y="2338"/>
                    <a:pt x="3160" y="2319"/>
                    <a:pt x="3041" y="2264"/>
                  </a:cubicBezTo>
                  <a:cubicBezTo>
                    <a:pt x="2661" y="2088"/>
                    <a:pt x="2440" y="1691"/>
                    <a:pt x="2292" y="1407"/>
                  </a:cubicBezTo>
                  <a:cubicBezTo>
                    <a:pt x="2116" y="1095"/>
                    <a:pt x="2167" y="1050"/>
                    <a:pt x="1997" y="715"/>
                  </a:cubicBezTo>
                  <a:cubicBezTo>
                    <a:pt x="1918" y="562"/>
                    <a:pt x="1742" y="216"/>
                    <a:pt x="1526" y="0"/>
                  </a:cubicBezTo>
                  <a:close/>
                </a:path>
              </a:pathLst>
            </a:custGeom>
            <a:solidFill>
              <a:srgbClr val="3B4926">
                <a:alpha val="178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3" name="Google Shape;5803;p55"/>
            <p:cNvSpPr/>
            <p:nvPr/>
          </p:nvSpPr>
          <p:spPr>
            <a:xfrm>
              <a:off x="-2467316" y="6271104"/>
              <a:ext cx="631403" cy="509827"/>
            </a:xfrm>
            <a:custGeom>
              <a:avLst/>
              <a:gdLst/>
              <a:ahLst/>
              <a:cxnLst/>
              <a:rect l="l" t="t" r="r" b="b"/>
              <a:pathLst>
                <a:path w="9082" h="7333" extrusionOk="0">
                  <a:moveTo>
                    <a:pt x="4562" y="1"/>
                  </a:moveTo>
                  <a:cubicBezTo>
                    <a:pt x="2408" y="1"/>
                    <a:pt x="559" y="1329"/>
                    <a:pt x="69" y="1708"/>
                  </a:cubicBezTo>
                  <a:cubicBezTo>
                    <a:pt x="41" y="1731"/>
                    <a:pt x="18" y="1748"/>
                    <a:pt x="1" y="1759"/>
                  </a:cubicBezTo>
                  <a:cubicBezTo>
                    <a:pt x="18" y="1776"/>
                    <a:pt x="29" y="1799"/>
                    <a:pt x="41" y="1816"/>
                  </a:cubicBezTo>
                  <a:cubicBezTo>
                    <a:pt x="938" y="3038"/>
                    <a:pt x="4169" y="7333"/>
                    <a:pt x="6130" y="7333"/>
                  </a:cubicBezTo>
                  <a:cubicBezTo>
                    <a:pt x="6289" y="7333"/>
                    <a:pt x="6440" y="7304"/>
                    <a:pt x="6580" y="7244"/>
                  </a:cubicBezTo>
                  <a:cubicBezTo>
                    <a:pt x="6898" y="7108"/>
                    <a:pt x="7284" y="6756"/>
                    <a:pt x="7511" y="5780"/>
                  </a:cubicBezTo>
                  <a:cubicBezTo>
                    <a:pt x="7596" y="5429"/>
                    <a:pt x="7652" y="5066"/>
                    <a:pt x="7675" y="4703"/>
                  </a:cubicBezTo>
                  <a:cubicBezTo>
                    <a:pt x="7936" y="4544"/>
                    <a:pt x="8498" y="4164"/>
                    <a:pt x="8793" y="3619"/>
                  </a:cubicBezTo>
                  <a:cubicBezTo>
                    <a:pt x="8889" y="3427"/>
                    <a:pt x="8951" y="3217"/>
                    <a:pt x="8974" y="3007"/>
                  </a:cubicBezTo>
                  <a:cubicBezTo>
                    <a:pt x="9082" y="1623"/>
                    <a:pt x="7119" y="579"/>
                    <a:pt x="6064" y="233"/>
                  </a:cubicBezTo>
                  <a:cubicBezTo>
                    <a:pt x="5556" y="69"/>
                    <a:pt x="5051" y="1"/>
                    <a:pt x="456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4" name="Google Shape;5804;p55"/>
            <p:cNvSpPr/>
            <p:nvPr/>
          </p:nvSpPr>
          <p:spPr>
            <a:xfrm>
              <a:off x="-2467316" y="6324290"/>
              <a:ext cx="611311" cy="349155"/>
            </a:xfrm>
            <a:custGeom>
              <a:avLst/>
              <a:gdLst/>
              <a:ahLst/>
              <a:cxnLst/>
              <a:rect l="l" t="t" r="r" b="b"/>
              <a:pathLst>
                <a:path w="8793" h="5022" extrusionOk="0">
                  <a:moveTo>
                    <a:pt x="3856" y="1"/>
                  </a:moveTo>
                  <a:cubicBezTo>
                    <a:pt x="3311" y="1"/>
                    <a:pt x="2751" y="539"/>
                    <a:pt x="1527" y="784"/>
                  </a:cubicBezTo>
                  <a:cubicBezTo>
                    <a:pt x="806" y="926"/>
                    <a:pt x="262" y="892"/>
                    <a:pt x="69" y="943"/>
                  </a:cubicBezTo>
                  <a:cubicBezTo>
                    <a:pt x="29" y="960"/>
                    <a:pt x="7" y="977"/>
                    <a:pt x="1" y="994"/>
                  </a:cubicBezTo>
                  <a:cubicBezTo>
                    <a:pt x="1" y="1017"/>
                    <a:pt x="12" y="1034"/>
                    <a:pt x="41" y="1051"/>
                  </a:cubicBezTo>
                  <a:cubicBezTo>
                    <a:pt x="182" y="1141"/>
                    <a:pt x="687" y="1209"/>
                    <a:pt x="1249" y="1516"/>
                  </a:cubicBezTo>
                  <a:cubicBezTo>
                    <a:pt x="2548" y="2219"/>
                    <a:pt x="2633" y="3348"/>
                    <a:pt x="3449" y="3382"/>
                  </a:cubicBezTo>
                  <a:cubicBezTo>
                    <a:pt x="3459" y="3382"/>
                    <a:pt x="3468" y="3382"/>
                    <a:pt x="3477" y="3382"/>
                  </a:cubicBezTo>
                  <a:cubicBezTo>
                    <a:pt x="3954" y="3382"/>
                    <a:pt x="4057" y="2975"/>
                    <a:pt x="4593" y="2975"/>
                  </a:cubicBezTo>
                  <a:cubicBezTo>
                    <a:pt x="4623" y="2975"/>
                    <a:pt x="4654" y="2977"/>
                    <a:pt x="4686" y="2979"/>
                  </a:cubicBezTo>
                  <a:cubicBezTo>
                    <a:pt x="5225" y="3019"/>
                    <a:pt x="5667" y="3399"/>
                    <a:pt x="5974" y="3671"/>
                  </a:cubicBezTo>
                  <a:cubicBezTo>
                    <a:pt x="6320" y="3972"/>
                    <a:pt x="6280" y="4046"/>
                    <a:pt x="6637" y="4369"/>
                  </a:cubicBezTo>
                  <a:cubicBezTo>
                    <a:pt x="6802" y="4516"/>
                    <a:pt x="7170" y="4851"/>
                    <a:pt x="7516" y="5021"/>
                  </a:cubicBezTo>
                  <a:cubicBezTo>
                    <a:pt x="7596" y="4664"/>
                    <a:pt x="7652" y="4301"/>
                    <a:pt x="7681" y="3938"/>
                  </a:cubicBezTo>
                  <a:cubicBezTo>
                    <a:pt x="7936" y="3785"/>
                    <a:pt x="8498" y="3405"/>
                    <a:pt x="8793" y="2854"/>
                  </a:cubicBezTo>
                  <a:cubicBezTo>
                    <a:pt x="8566" y="2520"/>
                    <a:pt x="7862" y="2622"/>
                    <a:pt x="7193" y="2009"/>
                  </a:cubicBezTo>
                  <a:cubicBezTo>
                    <a:pt x="6541" y="1408"/>
                    <a:pt x="6688" y="824"/>
                    <a:pt x="6121" y="642"/>
                  </a:cubicBezTo>
                  <a:cubicBezTo>
                    <a:pt x="6024" y="608"/>
                    <a:pt x="5936" y="597"/>
                    <a:pt x="5853" y="597"/>
                  </a:cubicBezTo>
                  <a:cubicBezTo>
                    <a:pt x="5677" y="597"/>
                    <a:pt x="5518" y="649"/>
                    <a:pt x="5320" y="649"/>
                  </a:cubicBezTo>
                  <a:cubicBezTo>
                    <a:pt x="5204" y="649"/>
                    <a:pt x="5074" y="631"/>
                    <a:pt x="4919" y="574"/>
                  </a:cubicBezTo>
                  <a:cubicBezTo>
                    <a:pt x="4499" y="427"/>
                    <a:pt x="4516" y="223"/>
                    <a:pt x="4193" y="75"/>
                  </a:cubicBezTo>
                  <a:cubicBezTo>
                    <a:pt x="4077" y="23"/>
                    <a:pt x="3967" y="1"/>
                    <a:pt x="38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5" name="Google Shape;5805;p55"/>
            <p:cNvSpPr/>
            <p:nvPr/>
          </p:nvSpPr>
          <p:spPr>
            <a:xfrm>
              <a:off x="-2050876" y="6776203"/>
              <a:ext cx="674021" cy="762411"/>
            </a:xfrm>
            <a:custGeom>
              <a:avLst/>
              <a:gdLst/>
              <a:ahLst/>
              <a:cxnLst/>
              <a:rect l="l" t="t" r="r" b="b"/>
              <a:pathLst>
                <a:path w="9695" h="10966" extrusionOk="0">
                  <a:moveTo>
                    <a:pt x="3901" y="0"/>
                  </a:moveTo>
                  <a:cubicBezTo>
                    <a:pt x="3673" y="0"/>
                    <a:pt x="3456" y="50"/>
                    <a:pt x="3262" y="166"/>
                  </a:cubicBezTo>
                  <a:cubicBezTo>
                    <a:pt x="2956" y="348"/>
                    <a:pt x="2757" y="659"/>
                    <a:pt x="2644" y="1017"/>
                  </a:cubicBezTo>
                  <a:cubicBezTo>
                    <a:pt x="2354" y="1856"/>
                    <a:pt x="2485" y="2940"/>
                    <a:pt x="2508" y="3081"/>
                  </a:cubicBezTo>
                  <a:cubicBezTo>
                    <a:pt x="1969" y="3513"/>
                    <a:pt x="1458" y="3978"/>
                    <a:pt x="987" y="4482"/>
                  </a:cubicBezTo>
                  <a:cubicBezTo>
                    <a:pt x="103" y="5435"/>
                    <a:pt x="1" y="5980"/>
                    <a:pt x="137" y="6320"/>
                  </a:cubicBezTo>
                  <a:cubicBezTo>
                    <a:pt x="562" y="7398"/>
                    <a:pt x="3438" y="6519"/>
                    <a:pt x="6410" y="8141"/>
                  </a:cubicBezTo>
                  <a:cubicBezTo>
                    <a:pt x="7800" y="8907"/>
                    <a:pt x="8736" y="9950"/>
                    <a:pt x="9331" y="10784"/>
                  </a:cubicBezTo>
                  <a:cubicBezTo>
                    <a:pt x="9376" y="10841"/>
                    <a:pt x="9422" y="10903"/>
                    <a:pt x="9462" y="10966"/>
                  </a:cubicBezTo>
                  <a:cubicBezTo>
                    <a:pt x="9490" y="10716"/>
                    <a:pt x="9530" y="10398"/>
                    <a:pt x="9552" y="10030"/>
                  </a:cubicBezTo>
                  <a:cubicBezTo>
                    <a:pt x="9694" y="7948"/>
                    <a:pt x="9575" y="4216"/>
                    <a:pt x="7085" y="1805"/>
                  </a:cubicBezTo>
                  <a:cubicBezTo>
                    <a:pt x="6916" y="1641"/>
                    <a:pt x="5213" y="0"/>
                    <a:pt x="390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6" name="Google Shape;5806;p55"/>
            <p:cNvSpPr/>
            <p:nvPr/>
          </p:nvSpPr>
          <p:spPr>
            <a:xfrm>
              <a:off x="-1982675" y="6844476"/>
              <a:ext cx="595947" cy="694138"/>
            </a:xfrm>
            <a:custGeom>
              <a:avLst/>
              <a:gdLst/>
              <a:ahLst/>
              <a:cxnLst/>
              <a:rect l="l" t="t" r="r" b="b"/>
              <a:pathLst>
                <a:path w="8572" h="9984" extrusionOk="0">
                  <a:moveTo>
                    <a:pt x="1873" y="1"/>
                  </a:moveTo>
                  <a:cubicBezTo>
                    <a:pt x="1805" y="1"/>
                    <a:pt x="1731" y="12"/>
                    <a:pt x="1663" y="35"/>
                  </a:cubicBezTo>
                  <a:cubicBezTo>
                    <a:pt x="1368" y="874"/>
                    <a:pt x="1504" y="1958"/>
                    <a:pt x="1527" y="2099"/>
                  </a:cubicBezTo>
                  <a:cubicBezTo>
                    <a:pt x="982" y="2531"/>
                    <a:pt x="477" y="2996"/>
                    <a:pt x="1" y="3500"/>
                  </a:cubicBezTo>
                  <a:cubicBezTo>
                    <a:pt x="29" y="3574"/>
                    <a:pt x="69" y="3637"/>
                    <a:pt x="114" y="3699"/>
                  </a:cubicBezTo>
                  <a:cubicBezTo>
                    <a:pt x="356" y="4016"/>
                    <a:pt x="868" y="4260"/>
                    <a:pt x="1355" y="4260"/>
                  </a:cubicBezTo>
                  <a:cubicBezTo>
                    <a:pt x="1486" y="4260"/>
                    <a:pt x="1615" y="4242"/>
                    <a:pt x="1736" y="4204"/>
                  </a:cubicBezTo>
                  <a:cubicBezTo>
                    <a:pt x="2154" y="4066"/>
                    <a:pt x="2295" y="3726"/>
                    <a:pt x="2608" y="3726"/>
                  </a:cubicBezTo>
                  <a:cubicBezTo>
                    <a:pt x="2618" y="3726"/>
                    <a:pt x="2628" y="3727"/>
                    <a:pt x="2638" y="3727"/>
                  </a:cubicBezTo>
                  <a:cubicBezTo>
                    <a:pt x="3018" y="3756"/>
                    <a:pt x="2984" y="4300"/>
                    <a:pt x="3455" y="4618"/>
                  </a:cubicBezTo>
                  <a:cubicBezTo>
                    <a:pt x="3637" y="4740"/>
                    <a:pt x="3813" y="4778"/>
                    <a:pt x="3986" y="4778"/>
                  </a:cubicBezTo>
                  <a:cubicBezTo>
                    <a:pt x="4264" y="4778"/>
                    <a:pt x="4537" y="4681"/>
                    <a:pt x="4825" y="4681"/>
                  </a:cubicBezTo>
                  <a:cubicBezTo>
                    <a:pt x="4988" y="4681"/>
                    <a:pt x="5156" y="4712"/>
                    <a:pt x="5333" y="4811"/>
                  </a:cubicBezTo>
                  <a:cubicBezTo>
                    <a:pt x="5979" y="5174"/>
                    <a:pt x="5962" y="5979"/>
                    <a:pt x="6467" y="6025"/>
                  </a:cubicBezTo>
                  <a:cubicBezTo>
                    <a:pt x="6478" y="6025"/>
                    <a:pt x="6489" y="6026"/>
                    <a:pt x="6500" y="6026"/>
                  </a:cubicBezTo>
                  <a:cubicBezTo>
                    <a:pt x="6767" y="6026"/>
                    <a:pt x="6855" y="5783"/>
                    <a:pt x="7049" y="5783"/>
                  </a:cubicBezTo>
                  <a:cubicBezTo>
                    <a:pt x="7063" y="5783"/>
                    <a:pt x="7076" y="5784"/>
                    <a:pt x="7091" y="5786"/>
                  </a:cubicBezTo>
                  <a:cubicBezTo>
                    <a:pt x="7562" y="5866"/>
                    <a:pt x="7613" y="7085"/>
                    <a:pt x="8186" y="9195"/>
                  </a:cubicBezTo>
                  <a:cubicBezTo>
                    <a:pt x="8248" y="9433"/>
                    <a:pt x="8305" y="9638"/>
                    <a:pt x="8350" y="9802"/>
                  </a:cubicBezTo>
                  <a:cubicBezTo>
                    <a:pt x="8395" y="9859"/>
                    <a:pt x="8441" y="9921"/>
                    <a:pt x="8481" y="9984"/>
                  </a:cubicBezTo>
                  <a:cubicBezTo>
                    <a:pt x="8509" y="9734"/>
                    <a:pt x="8549" y="9416"/>
                    <a:pt x="8571" y="9048"/>
                  </a:cubicBezTo>
                  <a:cubicBezTo>
                    <a:pt x="8469" y="7874"/>
                    <a:pt x="8169" y="6217"/>
                    <a:pt x="7686" y="5429"/>
                  </a:cubicBezTo>
                  <a:cubicBezTo>
                    <a:pt x="7556" y="5236"/>
                    <a:pt x="7448" y="5026"/>
                    <a:pt x="7358" y="4816"/>
                  </a:cubicBezTo>
                  <a:cubicBezTo>
                    <a:pt x="7034" y="4062"/>
                    <a:pt x="7193" y="3824"/>
                    <a:pt x="6966" y="3398"/>
                  </a:cubicBezTo>
                  <a:cubicBezTo>
                    <a:pt x="6790" y="3064"/>
                    <a:pt x="6331" y="2820"/>
                    <a:pt x="5418" y="2349"/>
                  </a:cubicBezTo>
                  <a:cubicBezTo>
                    <a:pt x="4726" y="1980"/>
                    <a:pt x="4561" y="1941"/>
                    <a:pt x="4204" y="1753"/>
                  </a:cubicBezTo>
                  <a:cubicBezTo>
                    <a:pt x="2627" y="925"/>
                    <a:pt x="2531" y="6"/>
                    <a:pt x="18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7" name="Google Shape;5807;p55"/>
            <p:cNvSpPr/>
            <p:nvPr/>
          </p:nvSpPr>
          <p:spPr>
            <a:xfrm>
              <a:off x="-1990948" y="6270200"/>
              <a:ext cx="699257" cy="530615"/>
            </a:xfrm>
            <a:custGeom>
              <a:avLst/>
              <a:gdLst/>
              <a:ahLst/>
              <a:cxnLst/>
              <a:rect l="l" t="t" r="r" b="b"/>
              <a:pathLst>
                <a:path w="10058" h="7632" extrusionOk="0">
                  <a:moveTo>
                    <a:pt x="5812" y="1"/>
                  </a:moveTo>
                  <a:cubicBezTo>
                    <a:pt x="5554" y="1"/>
                    <a:pt x="5303" y="41"/>
                    <a:pt x="5066" y="127"/>
                  </a:cubicBezTo>
                  <a:cubicBezTo>
                    <a:pt x="4760" y="240"/>
                    <a:pt x="4232" y="524"/>
                    <a:pt x="3773" y="1318"/>
                  </a:cubicBezTo>
                  <a:cubicBezTo>
                    <a:pt x="3035" y="1551"/>
                    <a:pt x="2434" y="1755"/>
                    <a:pt x="1952" y="1948"/>
                  </a:cubicBezTo>
                  <a:cubicBezTo>
                    <a:pt x="392" y="2549"/>
                    <a:pt x="1" y="2935"/>
                    <a:pt x="35" y="3190"/>
                  </a:cubicBezTo>
                  <a:cubicBezTo>
                    <a:pt x="143" y="3939"/>
                    <a:pt x="3971" y="3315"/>
                    <a:pt x="6750" y="5793"/>
                  </a:cubicBezTo>
                  <a:cubicBezTo>
                    <a:pt x="7335" y="6321"/>
                    <a:pt x="7834" y="6945"/>
                    <a:pt x="8220" y="7631"/>
                  </a:cubicBezTo>
                  <a:cubicBezTo>
                    <a:pt x="9530" y="6349"/>
                    <a:pt x="10057" y="4540"/>
                    <a:pt x="9535" y="2974"/>
                  </a:cubicBezTo>
                  <a:cubicBezTo>
                    <a:pt x="8985" y="1323"/>
                    <a:pt x="7288" y="1"/>
                    <a:pt x="58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8" name="Google Shape;5808;p55"/>
            <p:cNvSpPr/>
            <p:nvPr/>
          </p:nvSpPr>
          <p:spPr>
            <a:xfrm>
              <a:off x="-1882910" y="6279377"/>
              <a:ext cx="542206" cy="491055"/>
            </a:xfrm>
            <a:custGeom>
              <a:avLst/>
              <a:gdLst/>
              <a:ahLst/>
              <a:cxnLst/>
              <a:rect l="l" t="t" r="r" b="b"/>
              <a:pathLst>
                <a:path w="7799" h="7063" extrusionOk="0">
                  <a:moveTo>
                    <a:pt x="3518" y="1"/>
                  </a:moveTo>
                  <a:cubicBezTo>
                    <a:pt x="3206" y="108"/>
                    <a:pt x="2678" y="392"/>
                    <a:pt x="2224" y="1186"/>
                  </a:cubicBezTo>
                  <a:cubicBezTo>
                    <a:pt x="1481" y="1419"/>
                    <a:pt x="886" y="1629"/>
                    <a:pt x="398" y="1816"/>
                  </a:cubicBezTo>
                  <a:cubicBezTo>
                    <a:pt x="182" y="1986"/>
                    <a:pt x="1" y="2167"/>
                    <a:pt x="46" y="2281"/>
                  </a:cubicBezTo>
                  <a:cubicBezTo>
                    <a:pt x="67" y="2341"/>
                    <a:pt x="139" y="2362"/>
                    <a:pt x="249" y="2362"/>
                  </a:cubicBezTo>
                  <a:cubicBezTo>
                    <a:pt x="505" y="2362"/>
                    <a:pt x="965" y="2249"/>
                    <a:pt x="1469" y="2249"/>
                  </a:cubicBezTo>
                  <a:cubicBezTo>
                    <a:pt x="1862" y="2249"/>
                    <a:pt x="2280" y="2317"/>
                    <a:pt x="2650" y="2559"/>
                  </a:cubicBezTo>
                  <a:cubicBezTo>
                    <a:pt x="3155" y="2893"/>
                    <a:pt x="3013" y="3183"/>
                    <a:pt x="3563" y="3568"/>
                  </a:cubicBezTo>
                  <a:cubicBezTo>
                    <a:pt x="4391" y="4141"/>
                    <a:pt x="5026" y="3710"/>
                    <a:pt x="5713" y="4090"/>
                  </a:cubicBezTo>
                  <a:cubicBezTo>
                    <a:pt x="6938" y="4771"/>
                    <a:pt x="6563" y="7057"/>
                    <a:pt x="6847" y="7062"/>
                  </a:cubicBezTo>
                  <a:cubicBezTo>
                    <a:pt x="6848" y="7062"/>
                    <a:pt x="6848" y="7062"/>
                    <a:pt x="6849" y="7062"/>
                  </a:cubicBezTo>
                  <a:cubicBezTo>
                    <a:pt x="7212" y="7062"/>
                    <a:pt x="7798" y="3454"/>
                    <a:pt x="6847" y="3018"/>
                  </a:cubicBezTo>
                  <a:cubicBezTo>
                    <a:pt x="6615" y="2910"/>
                    <a:pt x="6291" y="2990"/>
                    <a:pt x="6104" y="2740"/>
                  </a:cubicBezTo>
                  <a:cubicBezTo>
                    <a:pt x="5888" y="2462"/>
                    <a:pt x="6132" y="2162"/>
                    <a:pt x="5962" y="1884"/>
                  </a:cubicBezTo>
                  <a:cubicBezTo>
                    <a:pt x="5724" y="1509"/>
                    <a:pt x="5117" y="1850"/>
                    <a:pt x="4516" y="1532"/>
                  </a:cubicBezTo>
                  <a:cubicBezTo>
                    <a:pt x="3847" y="1175"/>
                    <a:pt x="3790" y="296"/>
                    <a:pt x="35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9" name="Google Shape;5809;p55"/>
            <p:cNvSpPr/>
            <p:nvPr/>
          </p:nvSpPr>
          <p:spPr>
            <a:xfrm>
              <a:off x="-2611645" y="6579864"/>
              <a:ext cx="773021" cy="821160"/>
            </a:xfrm>
            <a:custGeom>
              <a:avLst/>
              <a:gdLst/>
              <a:ahLst/>
              <a:cxnLst/>
              <a:rect l="l" t="t" r="r" b="b"/>
              <a:pathLst>
                <a:path w="11119" h="11811" extrusionOk="0">
                  <a:moveTo>
                    <a:pt x="4039" y="1"/>
                  </a:moveTo>
                  <a:cubicBezTo>
                    <a:pt x="2230" y="35"/>
                    <a:pt x="1124" y="2718"/>
                    <a:pt x="806" y="4124"/>
                  </a:cubicBezTo>
                  <a:cubicBezTo>
                    <a:pt x="1" y="7806"/>
                    <a:pt x="2797" y="11005"/>
                    <a:pt x="3478" y="11731"/>
                  </a:cubicBezTo>
                  <a:cubicBezTo>
                    <a:pt x="3501" y="11759"/>
                    <a:pt x="3529" y="11787"/>
                    <a:pt x="3546" y="11810"/>
                  </a:cubicBezTo>
                  <a:cubicBezTo>
                    <a:pt x="3569" y="11787"/>
                    <a:pt x="3586" y="11770"/>
                    <a:pt x="3608" y="11753"/>
                  </a:cubicBezTo>
                  <a:cubicBezTo>
                    <a:pt x="5208" y="10330"/>
                    <a:pt x="11118" y="4907"/>
                    <a:pt x="9842" y="2576"/>
                  </a:cubicBezTo>
                  <a:cubicBezTo>
                    <a:pt x="9632" y="2185"/>
                    <a:pt x="9127" y="1725"/>
                    <a:pt x="7828" y="1549"/>
                  </a:cubicBezTo>
                  <a:cubicBezTo>
                    <a:pt x="7425" y="1496"/>
                    <a:pt x="7019" y="1467"/>
                    <a:pt x="6614" y="1467"/>
                  </a:cubicBezTo>
                  <a:cubicBezTo>
                    <a:pt x="6546" y="1467"/>
                    <a:pt x="6478" y="1468"/>
                    <a:pt x="6410" y="1470"/>
                  </a:cubicBezTo>
                  <a:cubicBezTo>
                    <a:pt x="6172" y="1158"/>
                    <a:pt x="5611" y="477"/>
                    <a:pt x="4862" y="165"/>
                  </a:cubicBezTo>
                  <a:cubicBezTo>
                    <a:pt x="4601" y="52"/>
                    <a:pt x="4323" y="1"/>
                    <a:pt x="40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0" name="Google Shape;5810;p55"/>
            <p:cNvSpPr/>
            <p:nvPr/>
          </p:nvSpPr>
          <p:spPr>
            <a:xfrm>
              <a:off x="-2506318" y="6591336"/>
              <a:ext cx="438965" cy="809688"/>
            </a:xfrm>
            <a:custGeom>
              <a:avLst/>
              <a:gdLst/>
              <a:ahLst/>
              <a:cxnLst/>
              <a:rect l="l" t="t" r="r" b="b"/>
              <a:pathLst>
                <a:path w="6314" h="11646" extrusionOk="0">
                  <a:moveTo>
                    <a:pt x="3341" y="0"/>
                  </a:moveTo>
                  <a:cubicBezTo>
                    <a:pt x="2938" y="329"/>
                    <a:pt x="3160" y="1231"/>
                    <a:pt x="2445" y="2173"/>
                  </a:cubicBezTo>
                  <a:cubicBezTo>
                    <a:pt x="1742" y="3103"/>
                    <a:pt x="976" y="2978"/>
                    <a:pt x="800" y="3738"/>
                  </a:cubicBezTo>
                  <a:cubicBezTo>
                    <a:pt x="670" y="4311"/>
                    <a:pt x="1061" y="4583"/>
                    <a:pt x="874" y="5315"/>
                  </a:cubicBezTo>
                  <a:cubicBezTo>
                    <a:pt x="732" y="5877"/>
                    <a:pt x="460" y="5877"/>
                    <a:pt x="312" y="6319"/>
                  </a:cubicBezTo>
                  <a:cubicBezTo>
                    <a:pt x="0" y="7244"/>
                    <a:pt x="1004" y="7811"/>
                    <a:pt x="1571" y="9688"/>
                  </a:cubicBezTo>
                  <a:cubicBezTo>
                    <a:pt x="1844" y="10607"/>
                    <a:pt x="1866" y="11322"/>
                    <a:pt x="1963" y="11566"/>
                  </a:cubicBezTo>
                  <a:cubicBezTo>
                    <a:pt x="1980" y="11617"/>
                    <a:pt x="2008" y="11645"/>
                    <a:pt x="2031" y="11645"/>
                  </a:cubicBezTo>
                  <a:cubicBezTo>
                    <a:pt x="2059" y="11645"/>
                    <a:pt x="2082" y="11622"/>
                    <a:pt x="2093" y="11588"/>
                  </a:cubicBezTo>
                  <a:cubicBezTo>
                    <a:pt x="2190" y="11390"/>
                    <a:pt x="2224" y="10726"/>
                    <a:pt x="2547" y="9961"/>
                  </a:cubicBezTo>
                  <a:cubicBezTo>
                    <a:pt x="3301" y="8185"/>
                    <a:pt x="4759" y="7930"/>
                    <a:pt x="4697" y="6869"/>
                  </a:cubicBezTo>
                  <a:cubicBezTo>
                    <a:pt x="4651" y="6183"/>
                    <a:pt x="4033" y="6138"/>
                    <a:pt x="4016" y="5315"/>
                  </a:cubicBezTo>
                  <a:cubicBezTo>
                    <a:pt x="4005" y="4606"/>
                    <a:pt x="4447" y="3988"/>
                    <a:pt x="4754" y="3557"/>
                  </a:cubicBezTo>
                  <a:cubicBezTo>
                    <a:pt x="5099" y="3069"/>
                    <a:pt x="5207" y="3114"/>
                    <a:pt x="5582" y="2609"/>
                  </a:cubicBezTo>
                  <a:cubicBezTo>
                    <a:pt x="5757" y="2377"/>
                    <a:pt x="6143" y="1855"/>
                    <a:pt x="6313" y="1384"/>
                  </a:cubicBezTo>
                  <a:cubicBezTo>
                    <a:pt x="5910" y="1331"/>
                    <a:pt x="5504" y="1302"/>
                    <a:pt x="5096" y="1302"/>
                  </a:cubicBezTo>
                  <a:cubicBezTo>
                    <a:pt x="5027" y="1302"/>
                    <a:pt x="4958" y="1303"/>
                    <a:pt x="4890" y="1305"/>
                  </a:cubicBezTo>
                  <a:cubicBezTo>
                    <a:pt x="4657" y="993"/>
                    <a:pt x="4090" y="312"/>
                    <a:pt x="334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1" name="Google Shape;5811;p55"/>
            <p:cNvSpPr/>
            <p:nvPr/>
          </p:nvSpPr>
          <p:spPr>
            <a:xfrm>
              <a:off x="-2318608" y="6575554"/>
              <a:ext cx="359292" cy="151495"/>
            </a:xfrm>
            <a:custGeom>
              <a:avLst/>
              <a:gdLst/>
              <a:ahLst/>
              <a:cxnLst/>
              <a:rect l="l" t="t" r="r" b="b"/>
              <a:pathLst>
                <a:path w="5168" h="2179" extrusionOk="0">
                  <a:moveTo>
                    <a:pt x="29" y="0"/>
                  </a:moveTo>
                  <a:lnTo>
                    <a:pt x="0" y="142"/>
                  </a:lnTo>
                  <a:cubicBezTo>
                    <a:pt x="868" y="318"/>
                    <a:pt x="1634" y="834"/>
                    <a:pt x="2133" y="1572"/>
                  </a:cubicBezTo>
                  <a:lnTo>
                    <a:pt x="2156" y="1606"/>
                  </a:lnTo>
                  <a:lnTo>
                    <a:pt x="2195" y="1606"/>
                  </a:lnTo>
                  <a:cubicBezTo>
                    <a:pt x="2353" y="1591"/>
                    <a:pt x="2512" y="1584"/>
                    <a:pt x="2669" y="1584"/>
                  </a:cubicBezTo>
                  <a:cubicBezTo>
                    <a:pt x="3077" y="1584"/>
                    <a:pt x="3483" y="1632"/>
                    <a:pt x="3880" y="1730"/>
                  </a:cubicBezTo>
                  <a:cubicBezTo>
                    <a:pt x="4305" y="1827"/>
                    <a:pt x="4714" y="1980"/>
                    <a:pt x="5105" y="2179"/>
                  </a:cubicBezTo>
                  <a:lnTo>
                    <a:pt x="5167" y="2054"/>
                  </a:lnTo>
                  <a:cubicBezTo>
                    <a:pt x="4388" y="1649"/>
                    <a:pt x="3528" y="1441"/>
                    <a:pt x="2654" y="1441"/>
                  </a:cubicBezTo>
                  <a:cubicBezTo>
                    <a:pt x="2511" y="1441"/>
                    <a:pt x="2367" y="1447"/>
                    <a:pt x="2224" y="1458"/>
                  </a:cubicBezTo>
                  <a:cubicBezTo>
                    <a:pt x="2014" y="1146"/>
                    <a:pt x="1753" y="874"/>
                    <a:pt x="1452" y="641"/>
                  </a:cubicBezTo>
                  <a:cubicBezTo>
                    <a:pt x="1027" y="324"/>
                    <a:pt x="545" y="108"/>
                    <a:pt x="2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2" name="Google Shape;5812;p55"/>
            <p:cNvSpPr/>
            <p:nvPr/>
          </p:nvSpPr>
          <p:spPr>
            <a:xfrm>
              <a:off x="-1998804" y="6404383"/>
              <a:ext cx="139671" cy="128274"/>
            </a:xfrm>
            <a:custGeom>
              <a:avLst/>
              <a:gdLst/>
              <a:ahLst/>
              <a:cxnLst/>
              <a:rect l="l" t="t" r="r" b="b"/>
              <a:pathLst>
                <a:path w="2009" h="1845" extrusionOk="0">
                  <a:moveTo>
                    <a:pt x="1917" y="1"/>
                  </a:moveTo>
                  <a:cubicBezTo>
                    <a:pt x="794" y="318"/>
                    <a:pt x="0" y="863"/>
                    <a:pt x="74" y="1277"/>
                  </a:cubicBezTo>
                  <a:cubicBezTo>
                    <a:pt x="142" y="1612"/>
                    <a:pt x="845" y="1844"/>
                    <a:pt x="1793" y="1844"/>
                  </a:cubicBezTo>
                  <a:cubicBezTo>
                    <a:pt x="1866" y="1844"/>
                    <a:pt x="1940" y="1838"/>
                    <a:pt x="2008" y="1833"/>
                  </a:cubicBezTo>
                  <a:lnTo>
                    <a:pt x="2003" y="1691"/>
                  </a:lnTo>
                  <a:cubicBezTo>
                    <a:pt x="1927" y="1694"/>
                    <a:pt x="1853" y="1695"/>
                    <a:pt x="1781" y="1695"/>
                  </a:cubicBezTo>
                  <a:cubicBezTo>
                    <a:pt x="861" y="1695"/>
                    <a:pt x="258" y="1470"/>
                    <a:pt x="216" y="1249"/>
                  </a:cubicBezTo>
                  <a:cubicBezTo>
                    <a:pt x="170" y="1010"/>
                    <a:pt x="766" y="477"/>
                    <a:pt x="1957" y="143"/>
                  </a:cubicBezTo>
                  <a:lnTo>
                    <a:pt x="191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3" name="Google Shape;5813;p55"/>
            <p:cNvSpPr/>
            <p:nvPr/>
          </p:nvSpPr>
          <p:spPr>
            <a:xfrm>
              <a:off x="-1877001" y="6985682"/>
              <a:ext cx="489856" cy="552932"/>
            </a:xfrm>
            <a:custGeom>
              <a:avLst/>
              <a:gdLst/>
              <a:ahLst/>
              <a:cxnLst/>
              <a:rect l="l" t="t" r="r" b="b"/>
              <a:pathLst>
                <a:path w="7046" h="7953" extrusionOk="0">
                  <a:moveTo>
                    <a:pt x="18" y="0"/>
                  </a:moveTo>
                  <a:lnTo>
                    <a:pt x="1" y="142"/>
                  </a:lnTo>
                  <a:cubicBezTo>
                    <a:pt x="1011" y="250"/>
                    <a:pt x="2950" y="670"/>
                    <a:pt x="4601" y="2292"/>
                  </a:cubicBezTo>
                  <a:cubicBezTo>
                    <a:pt x="6773" y="4425"/>
                    <a:pt x="6904" y="7164"/>
                    <a:pt x="6893" y="7953"/>
                  </a:cubicBezTo>
                  <a:lnTo>
                    <a:pt x="7034" y="7953"/>
                  </a:lnTo>
                  <a:cubicBezTo>
                    <a:pt x="7046" y="7147"/>
                    <a:pt x="6915" y="4357"/>
                    <a:pt x="4703" y="2190"/>
                  </a:cubicBezTo>
                  <a:cubicBezTo>
                    <a:pt x="3018" y="539"/>
                    <a:pt x="1045" y="108"/>
                    <a:pt x="18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4" name="Google Shape;5814;p55"/>
            <p:cNvSpPr/>
            <p:nvPr/>
          </p:nvSpPr>
          <p:spPr>
            <a:xfrm>
              <a:off x="-2393970" y="6679285"/>
              <a:ext cx="231997" cy="716177"/>
            </a:xfrm>
            <a:custGeom>
              <a:avLst/>
              <a:gdLst/>
              <a:ahLst/>
              <a:cxnLst/>
              <a:rect l="l" t="t" r="r" b="b"/>
              <a:pathLst>
                <a:path w="3337" h="10301" extrusionOk="0">
                  <a:moveTo>
                    <a:pt x="3217" y="0"/>
                  </a:moveTo>
                  <a:cubicBezTo>
                    <a:pt x="1050" y="2978"/>
                    <a:pt x="1" y="6625"/>
                    <a:pt x="267" y="10301"/>
                  </a:cubicBezTo>
                  <a:lnTo>
                    <a:pt x="409" y="10295"/>
                  </a:lnTo>
                  <a:cubicBezTo>
                    <a:pt x="148" y="6654"/>
                    <a:pt x="1186" y="3035"/>
                    <a:pt x="3336" y="85"/>
                  </a:cubicBezTo>
                  <a:lnTo>
                    <a:pt x="321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5" name="Google Shape;5815;p55"/>
            <p:cNvSpPr/>
            <p:nvPr/>
          </p:nvSpPr>
          <p:spPr>
            <a:xfrm>
              <a:off x="-2462936" y="6381857"/>
              <a:ext cx="533168" cy="219769"/>
            </a:xfrm>
            <a:custGeom>
              <a:avLst/>
              <a:gdLst/>
              <a:ahLst/>
              <a:cxnLst/>
              <a:rect l="l" t="t" r="r" b="b"/>
              <a:pathLst>
                <a:path w="7669" h="3161" extrusionOk="0">
                  <a:moveTo>
                    <a:pt x="910" y="1"/>
                  </a:moveTo>
                  <a:cubicBezTo>
                    <a:pt x="607" y="1"/>
                    <a:pt x="303" y="16"/>
                    <a:pt x="0" y="47"/>
                  </a:cubicBezTo>
                  <a:lnTo>
                    <a:pt x="12" y="189"/>
                  </a:lnTo>
                  <a:cubicBezTo>
                    <a:pt x="311" y="158"/>
                    <a:pt x="611" y="143"/>
                    <a:pt x="911" y="143"/>
                  </a:cubicBezTo>
                  <a:cubicBezTo>
                    <a:pt x="1830" y="143"/>
                    <a:pt x="2742" y="286"/>
                    <a:pt x="3619" y="569"/>
                  </a:cubicBezTo>
                  <a:cubicBezTo>
                    <a:pt x="5139" y="1068"/>
                    <a:pt x="6500" y="1958"/>
                    <a:pt x="7561" y="3161"/>
                  </a:cubicBezTo>
                  <a:lnTo>
                    <a:pt x="7669" y="3064"/>
                  </a:lnTo>
                  <a:cubicBezTo>
                    <a:pt x="6591" y="1845"/>
                    <a:pt x="5207" y="937"/>
                    <a:pt x="3659" y="433"/>
                  </a:cubicBezTo>
                  <a:cubicBezTo>
                    <a:pt x="2768" y="146"/>
                    <a:pt x="1842" y="1"/>
                    <a:pt x="91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6" name="Google Shape;5816;p55"/>
            <p:cNvSpPr/>
            <p:nvPr/>
          </p:nvSpPr>
          <p:spPr>
            <a:xfrm>
              <a:off x="-1728709" y="6356689"/>
              <a:ext cx="366384" cy="440163"/>
            </a:xfrm>
            <a:custGeom>
              <a:avLst/>
              <a:gdLst/>
              <a:ahLst/>
              <a:cxnLst/>
              <a:rect l="l" t="t" r="r" b="b"/>
              <a:pathLst>
                <a:path w="5270" h="6331" extrusionOk="0">
                  <a:moveTo>
                    <a:pt x="1" y="0"/>
                  </a:moveTo>
                  <a:lnTo>
                    <a:pt x="1" y="142"/>
                  </a:lnTo>
                  <a:lnTo>
                    <a:pt x="74" y="142"/>
                  </a:lnTo>
                  <a:cubicBezTo>
                    <a:pt x="1833" y="142"/>
                    <a:pt x="3410" y="1044"/>
                    <a:pt x="4209" y="2513"/>
                  </a:cubicBezTo>
                  <a:cubicBezTo>
                    <a:pt x="5111" y="4158"/>
                    <a:pt x="4629" y="5814"/>
                    <a:pt x="4459" y="6285"/>
                  </a:cubicBezTo>
                  <a:lnTo>
                    <a:pt x="4595" y="6330"/>
                  </a:lnTo>
                  <a:cubicBezTo>
                    <a:pt x="4771" y="5848"/>
                    <a:pt x="5270" y="4141"/>
                    <a:pt x="4340" y="2445"/>
                  </a:cubicBezTo>
                  <a:cubicBezTo>
                    <a:pt x="3512" y="936"/>
                    <a:pt x="1884" y="0"/>
                    <a:pt x="7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7" name="Google Shape;5817;p55"/>
            <p:cNvSpPr/>
            <p:nvPr/>
          </p:nvSpPr>
          <p:spPr>
            <a:xfrm>
              <a:off x="-2220442" y="8225451"/>
              <a:ext cx="403509" cy="31703"/>
            </a:xfrm>
            <a:custGeom>
              <a:avLst/>
              <a:gdLst/>
              <a:ahLst/>
              <a:cxnLst/>
              <a:rect l="l" t="t" r="r" b="b"/>
              <a:pathLst>
                <a:path w="5804" h="456" extrusionOk="0">
                  <a:moveTo>
                    <a:pt x="1580" y="1"/>
                  </a:moveTo>
                  <a:cubicBezTo>
                    <a:pt x="1138" y="1"/>
                    <a:pt x="697" y="3"/>
                    <a:pt x="256" y="7"/>
                  </a:cubicBezTo>
                  <a:cubicBezTo>
                    <a:pt x="6" y="7"/>
                    <a:pt x="1" y="404"/>
                    <a:pt x="256" y="404"/>
                  </a:cubicBezTo>
                  <a:cubicBezTo>
                    <a:pt x="697" y="400"/>
                    <a:pt x="1138" y="398"/>
                    <a:pt x="1580" y="398"/>
                  </a:cubicBezTo>
                  <a:cubicBezTo>
                    <a:pt x="2904" y="398"/>
                    <a:pt x="4231" y="417"/>
                    <a:pt x="5554" y="455"/>
                  </a:cubicBezTo>
                  <a:cubicBezTo>
                    <a:pt x="5555" y="455"/>
                    <a:pt x="5557" y="455"/>
                    <a:pt x="5559" y="455"/>
                  </a:cubicBezTo>
                  <a:cubicBezTo>
                    <a:pt x="5803" y="455"/>
                    <a:pt x="5801" y="69"/>
                    <a:pt x="5554" y="58"/>
                  </a:cubicBezTo>
                  <a:cubicBezTo>
                    <a:pt x="4231" y="20"/>
                    <a:pt x="2904" y="1"/>
                    <a:pt x="15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8" name="Google Shape;5818;p55"/>
            <p:cNvSpPr/>
            <p:nvPr/>
          </p:nvSpPr>
          <p:spPr>
            <a:xfrm>
              <a:off x="-2179841" y="6998266"/>
              <a:ext cx="195289" cy="226095"/>
            </a:xfrm>
            <a:custGeom>
              <a:avLst/>
              <a:gdLst/>
              <a:ahLst/>
              <a:cxnLst/>
              <a:rect l="l" t="t" r="r" b="b"/>
              <a:pathLst>
                <a:path w="2809" h="3252" extrusionOk="0">
                  <a:moveTo>
                    <a:pt x="2701" y="1"/>
                  </a:moveTo>
                  <a:lnTo>
                    <a:pt x="1" y="3155"/>
                  </a:lnTo>
                  <a:lnTo>
                    <a:pt x="109" y="3251"/>
                  </a:lnTo>
                  <a:lnTo>
                    <a:pt x="2808" y="92"/>
                  </a:lnTo>
                  <a:lnTo>
                    <a:pt x="270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9" name="Google Shape;5819;p55"/>
            <p:cNvSpPr/>
            <p:nvPr/>
          </p:nvSpPr>
          <p:spPr>
            <a:xfrm>
              <a:off x="-2071386" y="7083503"/>
              <a:ext cx="214199" cy="188969"/>
            </a:xfrm>
            <a:custGeom>
              <a:avLst/>
              <a:gdLst/>
              <a:ahLst/>
              <a:cxnLst/>
              <a:rect l="l" t="t" r="r" b="b"/>
              <a:pathLst>
                <a:path w="3081" h="2718" extrusionOk="0">
                  <a:moveTo>
                    <a:pt x="1243" y="0"/>
                  </a:moveTo>
                  <a:cubicBezTo>
                    <a:pt x="443" y="494"/>
                    <a:pt x="1" y="1254"/>
                    <a:pt x="199" y="1809"/>
                  </a:cubicBezTo>
                  <a:cubicBezTo>
                    <a:pt x="335" y="2201"/>
                    <a:pt x="755" y="2394"/>
                    <a:pt x="800" y="2416"/>
                  </a:cubicBezTo>
                  <a:cubicBezTo>
                    <a:pt x="964" y="2492"/>
                    <a:pt x="1115" y="2514"/>
                    <a:pt x="1263" y="2514"/>
                  </a:cubicBezTo>
                  <a:cubicBezTo>
                    <a:pt x="1371" y="2514"/>
                    <a:pt x="1479" y="2502"/>
                    <a:pt x="1589" y="2490"/>
                  </a:cubicBezTo>
                  <a:cubicBezTo>
                    <a:pt x="1713" y="2469"/>
                    <a:pt x="1838" y="2459"/>
                    <a:pt x="1964" y="2459"/>
                  </a:cubicBezTo>
                  <a:cubicBezTo>
                    <a:pt x="2113" y="2459"/>
                    <a:pt x="2263" y="2474"/>
                    <a:pt x="2411" y="2501"/>
                  </a:cubicBezTo>
                  <a:cubicBezTo>
                    <a:pt x="2621" y="2541"/>
                    <a:pt x="2825" y="2615"/>
                    <a:pt x="3012" y="2717"/>
                  </a:cubicBezTo>
                  <a:lnTo>
                    <a:pt x="3081" y="2587"/>
                  </a:lnTo>
                  <a:cubicBezTo>
                    <a:pt x="2876" y="2479"/>
                    <a:pt x="2661" y="2399"/>
                    <a:pt x="2434" y="2354"/>
                  </a:cubicBezTo>
                  <a:cubicBezTo>
                    <a:pt x="2280" y="2326"/>
                    <a:pt x="2122" y="2312"/>
                    <a:pt x="1965" y="2312"/>
                  </a:cubicBezTo>
                  <a:cubicBezTo>
                    <a:pt x="1833" y="2312"/>
                    <a:pt x="1701" y="2322"/>
                    <a:pt x="1572" y="2343"/>
                  </a:cubicBezTo>
                  <a:cubicBezTo>
                    <a:pt x="1459" y="2355"/>
                    <a:pt x="1356" y="2366"/>
                    <a:pt x="1257" y="2366"/>
                  </a:cubicBezTo>
                  <a:cubicBezTo>
                    <a:pt x="1126" y="2366"/>
                    <a:pt x="1001" y="2347"/>
                    <a:pt x="863" y="2286"/>
                  </a:cubicBezTo>
                  <a:cubicBezTo>
                    <a:pt x="846" y="2275"/>
                    <a:pt x="454" y="2099"/>
                    <a:pt x="335" y="1764"/>
                  </a:cubicBezTo>
                  <a:cubicBezTo>
                    <a:pt x="159" y="1271"/>
                    <a:pt x="573" y="579"/>
                    <a:pt x="1317" y="125"/>
                  </a:cubicBezTo>
                  <a:lnTo>
                    <a:pt x="1243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0" name="Google Shape;5820;p55"/>
            <p:cNvSpPr/>
            <p:nvPr/>
          </p:nvSpPr>
          <p:spPr>
            <a:xfrm>
              <a:off x="-1693600" y="7660839"/>
              <a:ext cx="447238" cy="674740"/>
            </a:xfrm>
            <a:custGeom>
              <a:avLst/>
              <a:gdLst/>
              <a:ahLst/>
              <a:cxnLst/>
              <a:rect l="l" t="t" r="r" b="b"/>
              <a:pathLst>
                <a:path w="6433" h="9705" extrusionOk="0">
                  <a:moveTo>
                    <a:pt x="670" y="0"/>
                  </a:moveTo>
                  <a:lnTo>
                    <a:pt x="239" y="6018"/>
                  </a:lnTo>
                  <a:lnTo>
                    <a:pt x="205" y="6529"/>
                  </a:lnTo>
                  <a:lnTo>
                    <a:pt x="23" y="9047"/>
                  </a:lnTo>
                  <a:cubicBezTo>
                    <a:pt x="0" y="9404"/>
                    <a:pt x="278" y="9705"/>
                    <a:pt x="641" y="9705"/>
                  </a:cubicBezTo>
                  <a:lnTo>
                    <a:pt x="5797" y="9705"/>
                  </a:lnTo>
                  <a:cubicBezTo>
                    <a:pt x="6149" y="9705"/>
                    <a:pt x="6433" y="9399"/>
                    <a:pt x="6404" y="9047"/>
                  </a:cubicBezTo>
                  <a:cubicBezTo>
                    <a:pt x="6410" y="8854"/>
                    <a:pt x="6410" y="8656"/>
                    <a:pt x="6410" y="8457"/>
                  </a:cubicBezTo>
                  <a:cubicBezTo>
                    <a:pt x="6421" y="7238"/>
                    <a:pt x="6382" y="5944"/>
                    <a:pt x="6285" y="4566"/>
                  </a:cubicBezTo>
                  <a:cubicBezTo>
                    <a:pt x="6262" y="4214"/>
                    <a:pt x="6234" y="3868"/>
                    <a:pt x="6206" y="3534"/>
                  </a:cubicBezTo>
                  <a:cubicBezTo>
                    <a:pt x="6160" y="3035"/>
                    <a:pt x="6109" y="2547"/>
                    <a:pt x="6053" y="2076"/>
                  </a:cubicBezTo>
                  <a:cubicBezTo>
                    <a:pt x="6019" y="1809"/>
                    <a:pt x="5985" y="1554"/>
                    <a:pt x="5956" y="1293"/>
                  </a:cubicBezTo>
                  <a:cubicBezTo>
                    <a:pt x="5894" y="851"/>
                    <a:pt x="5826" y="420"/>
                    <a:pt x="57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1" name="Google Shape;5821;p55"/>
            <p:cNvSpPr/>
            <p:nvPr/>
          </p:nvSpPr>
          <p:spPr>
            <a:xfrm>
              <a:off x="-1342651" y="7641928"/>
              <a:ext cx="332109" cy="607301"/>
            </a:xfrm>
            <a:custGeom>
              <a:avLst/>
              <a:gdLst/>
              <a:ahLst/>
              <a:cxnLst/>
              <a:rect l="l" t="t" r="r" b="b"/>
              <a:pathLst>
                <a:path w="4777" h="8735" extrusionOk="0">
                  <a:moveTo>
                    <a:pt x="3919" y="0"/>
                  </a:moveTo>
                  <a:cubicBezTo>
                    <a:pt x="3397" y="0"/>
                    <a:pt x="2903" y="256"/>
                    <a:pt x="2791" y="312"/>
                  </a:cubicBezTo>
                  <a:cubicBezTo>
                    <a:pt x="1861" y="2303"/>
                    <a:pt x="925" y="4288"/>
                    <a:pt x="1" y="6273"/>
                  </a:cubicBezTo>
                  <a:lnTo>
                    <a:pt x="1368" y="8735"/>
                  </a:lnTo>
                  <a:cubicBezTo>
                    <a:pt x="2156" y="6114"/>
                    <a:pt x="2944" y="3494"/>
                    <a:pt x="3733" y="873"/>
                  </a:cubicBezTo>
                  <a:cubicBezTo>
                    <a:pt x="4085" y="697"/>
                    <a:pt x="4431" y="522"/>
                    <a:pt x="4776" y="340"/>
                  </a:cubicBezTo>
                  <a:cubicBezTo>
                    <a:pt x="4714" y="278"/>
                    <a:pt x="4646" y="221"/>
                    <a:pt x="4567" y="170"/>
                  </a:cubicBezTo>
                  <a:cubicBezTo>
                    <a:pt x="4363" y="46"/>
                    <a:pt x="4139" y="0"/>
                    <a:pt x="39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2" name="Google Shape;5822;p55"/>
            <p:cNvSpPr/>
            <p:nvPr/>
          </p:nvSpPr>
          <p:spPr>
            <a:xfrm>
              <a:off x="-1867128" y="7416945"/>
              <a:ext cx="649549" cy="698379"/>
            </a:xfrm>
            <a:custGeom>
              <a:avLst/>
              <a:gdLst/>
              <a:ahLst/>
              <a:cxnLst/>
              <a:rect l="l" t="t" r="r" b="b"/>
              <a:pathLst>
                <a:path w="9343" h="10045" extrusionOk="0">
                  <a:moveTo>
                    <a:pt x="5500" y="1"/>
                  </a:moveTo>
                  <a:cubicBezTo>
                    <a:pt x="4423" y="1"/>
                    <a:pt x="3257" y="544"/>
                    <a:pt x="2253" y="1523"/>
                  </a:cubicBezTo>
                  <a:cubicBezTo>
                    <a:pt x="829" y="2907"/>
                    <a:pt x="1" y="4875"/>
                    <a:pt x="143" y="6537"/>
                  </a:cubicBezTo>
                  <a:cubicBezTo>
                    <a:pt x="222" y="7558"/>
                    <a:pt x="778" y="9594"/>
                    <a:pt x="2270" y="9980"/>
                  </a:cubicBezTo>
                  <a:cubicBezTo>
                    <a:pt x="2406" y="10020"/>
                    <a:pt x="2553" y="10042"/>
                    <a:pt x="2701" y="10042"/>
                  </a:cubicBezTo>
                  <a:cubicBezTo>
                    <a:pt x="2716" y="10042"/>
                    <a:pt x="2731" y="10045"/>
                    <a:pt x="2748" y="10045"/>
                  </a:cubicBezTo>
                  <a:cubicBezTo>
                    <a:pt x="2756" y="10045"/>
                    <a:pt x="2765" y="10044"/>
                    <a:pt x="2774" y="10042"/>
                  </a:cubicBezTo>
                  <a:cubicBezTo>
                    <a:pt x="3194" y="10037"/>
                    <a:pt x="3608" y="9923"/>
                    <a:pt x="3977" y="9730"/>
                  </a:cubicBezTo>
                  <a:lnTo>
                    <a:pt x="3750" y="9265"/>
                  </a:lnTo>
                  <a:cubicBezTo>
                    <a:pt x="3447" y="9436"/>
                    <a:pt x="3112" y="9526"/>
                    <a:pt x="2766" y="9526"/>
                  </a:cubicBezTo>
                  <a:cubicBezTo>
                    <a:pt x="2756" y="9526"/>
                    <a:pt x="2745" y="9526"/>
                    <a:pt x="2735" y="9526"/>
                  </a:cubicBezTo>
                  <a:cubicBezTo>
                    <a:pt x="2621" y="9526"/>
                    <a:pt x="2508" y="9509"/>
                    <a:pt x="2394" y="9481"/>
                  </a:cubicBezTo>
                  <a:cubicBezTo>
                    <a:pt x="1271" y="9197"/>
                    <a:pt x="732" y="7541"/>
                    <a:pt x="647" y="6497"/>
                  </a:cubicBezTo>
                  <a:cubicBezTo>
                    <a:pt x="523" y="4977"/>
                    <a:pt x="1288" y="3173"/>
                    <a:pt x="2610" y="1891"/>
                  </a:cubicBezTo>
                  <a:cubicBezTo>
                    <a:pt x="3516" y="1006"/>
                    <a:pt x="4552" y="513"/>
                    <a:pt x="5487" y="513"/>
                  </a:cubicBezTo>
                  <a:cubicBezTo>
                    <a:pt x="5588" y="513"/>
                    <a:pt x="5688" y="519"/>
                    <a:pt x="5786" y="530"/>
                  </a:cubicBezTo>
                  <a:cubicBezTo>
                    <a:pt x="7062" y="666"/>
                    <a:pt x="8248" y="1744"/>
                    <a:pt x="8645" y="2703"/>
                  </a:cubicBezTo>
                  <a:cubicBezTo>
                    <a:pt x="8821" y="3134"/>
                    <a:pt x="8792" y="3599"/>
                    <a:pt x="8758" y="3831"/>
                  </a:cubicBezTo>
                  <a:cubicBezTo>
                    <a:pt x="8713" y="4172"/>
                    <a:pt x="8611" y="4501"/>
                    <a:pt x="8452" y="4801"/>
                  </a:cubicBezTo>
                  <a:cubicBezTo>
                    <a:pt x="8344" y="5005"/>
                    <a:pt x="8214" y="5193"/>
                    <a:pt x="8061" y="5363"/>
                  </a:cubicBezTo>
                  <a:lnTo>
                    <a:pt x="8441" y="5703"/>
                  </a:lnTo>
                  <a:lnTo>
                    <a:pt x="8549" y="5578"/>
                  </a:lnTo>
                  <a:cubicBezTo>
                    <a:pt x="8934" y="5102"/>
                    <a:pt x="9184" y="4523"/>
                    <a:pt x="9263" y="3911"/>
                  </a:cubicBezTo>
                  <a:cubicBezTo>
                    <a:pt x="9303" y="3616"/>
                    <a:pt x="9343" y="3054"/>
                    <a:pt x="9116" y="2510"/>
                  </a:cubicBezTo>
                  <a:cubicBezTo>
                    <a:pt x="8662" y="1426"/>
                    <a:pt x="7369" y="184"/>
                    <a:pt x="5843" y="20"/>
                  </a:cubicBezTo>
                  <a:cubicBezTo>
                    <a:pt x="5730" y="7"/>
                    <a:pt x="5615" y="1"/>
                    <a:pt x="550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23" name="Google Shape;5823;p55"/>
          <p:cNvGrpSpPr/>
          <p:nvPr/>
        </p:nvGrpSpPr>
        <p:grpSpPr>
          <a:xfrm>
            <a:off x="3201781" y="-10"/>
            <a:ext cx="1045185" cy="2025992"/>
            <a:chOff x="9924822" y="195528"/>
            <a:chExt cx="903592" cy="1751679"/>
          </a:xfrm>
        </p:grpSpPr>
        <p:sp>
          <p:nvSpPr>
            <p:cNvPr id="5824" name="Google Shape;5824;p55"/>
            <p:cNvSpPr/>
            <p:nvPr/>
          </p:nvSpPr>
          <p:spPr>
            <a:xfrm>
              <a:off x="9953520" y="1095657"/>
              <a:ext cx="835037" cy="842476"/>
            </a:xfrm>
            <a:custGeom>
              <a:avLst/>
              <a:gdLst/>
              <a:ahLst/>
              <a:cxnLst/>
              <a:rect l="l" t="t" r="r" b="b"/>
              <a:pathLst>
                <a:path w="26042" h="26274" extrusionOk="0">
                  <a:moveTo>
                    <a:pt x="0" y="0"/>
                  </a:moveTo>
                  <a:lnTo>
                    <a:pt x="0" y="0"/>
                  </a:lnTo>
                  <a:cubicBezTo>
                    <a:pt x="585" y="6256"/>
                    <a:pt x="2337" y="12324"/>
                    <a:pt x="5163" y="17920"/>
                  </a:cubicBezTo>
                  <a:cubicBezTo>
                    <a:pt x="7462" y="22385"/>
                    <a:pt x="9346" y="26097"/>
                    <a:pt x="12229" y="26267"/>
                  </a:cubicBezTo>
                  <a:cubicBezTo>
                    <a:pt x="12301" y="26272"/>
                    <a:pt x="12372" y="26274"/>
                    <a:pt x="12443" y="26274"/>
                  </a:cubicBezTo>
                  <a:cubicBezTo>
                    <a:pt x="17500" y="26274"/>
                    <a:pt x="21970" y="15201"/>
                    <a:pt x="23215" y="12116"/>
                  </a:cubicBezTo>
                  <a:cubicBezTo>
                    <a:pt x="24553" y="8800"/>
                    <a:pt x="25495" y="5333"/>
                    <a:pt x="26041" y="18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5" name="Google Shape;5825;p55"/>
            <p:cNvSpPr/>
            <p:nvPr/>
          </p:nvSpPr>
          <p:spPr>
            <a:xfrm>
              <a:off x="10076041" y="1397004"/>
              <a:ext cx="63585" cy="233241"/>
            </a:xfrm>
            <a:custGeom>
              <a:avLst/>
              <a:gdLst/>
              <a:ahLst/>
              <a:cxnLst/>
              <a:rect l="l" t="t" r="r" b="b"/>
              <a:pathLst>
                <a:path w="1983" h="7274" extrusionOk="0">
                  <a:moveTo>
                    <a:pt x="1531" y="0"/>
                  </a:moveTo>
                  <a:cubicBezTo>
                    <a:pt x="1300" y="0"/>
                    <a:pt x="1060" y="146"/>
                    <a:pt x="1041" y="438"/>
                  </a:cubicBezTo>
                  <a:cubicBezTo>
                    <a:pt x="871" y="2549"/>
                    <a:pt x="551" y="4640"/>
                    <a:pt x="80" y="6694"/>
                  </a:cubicBezTo>
                  <a:cubicBezTo>
                    <a:pt x="1" y="7045"/>
                    <a:pt x="288" y="7273"/>
                    <a:pt x="564" y="7273"/>
                  </a:cubicBezTo>
                  <a:cubicBezTo>
                    <a:pt x="747" y="7273"/>
                    <a:pt x="924" y="7172"/>
                    <a:pt x="984" y="6939"/>
                  </a:cubicBezTo>
                  <a:cubicBezTo>
                    <a:pt x="1474" y="4810"/>
                    <a:pt x="1795" y="2643"/>
                    <a:pt x="1964" y="438"/>
                  </a:cubicBezTo>
                  <a:cubicBezTo>
                    <a:pt x="1983" y="146"/>
                    <a:pt x="1762" y="0"/>
                    <a:pt x="1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6" name="Google Shape;5826;p55"/>
            <p:cNvSpPr/>
            <p:nvPr/>
          </p:nvSpPr>
          <p:spPr>
            <a:xfrm>
              <a:off x="10099833" y="1386871"/>
              <a:ext cx="272200" cy="221024"/>
            </a:xfrm>
            <a:custGeom>
              <a:avLst/>
              <a:gdLst/>
              <a:ahLst/>
              <a:cxnLst/>
              <a:rect l="l" t="t" r="r" b="b"/>
              <a:pathLst>
                <a:path w="8489" h="6893" extrusionOk="0">
                  <a:moveTo>
                    <a:pt x="686" y="1"/>
                  </a:moveTo>
                  <a:cubicBezTo>
                    <a:pt x="322" y="1"/>
                    <a:pt x="0" y="470"/>
                    <a:pt x="337" y="792"/>
                  </a:cubicBezTo>
                  <a:cubicBezTo>
                    <a:pt x="2654" y="2940"/>
                    <a:pt x="5085" y="4937"/>
                    <a:pt x="7629" y="6803"/>
                  </a:cubicBezTo>
                  <a:cubicBezTo>
                    <a:pt x="7711" y="6865"/>
                    <a:pt x="7793" y="6892"/>
                    <a:pt x="7870" y="6892"/>
                  </a:cubicBezTo>
                  <a:cubicBezTo>
                    <a:pt x="8236" y="6892"/>
                    <a:pt x="8489" y="6291"/>
                    <a:pt x="8100" y="6011"/>
                  </a:cubicBezTo>
                  <a:cubicBezTo>
                    <a:pt x="5631" y="4184"/>
                    <a:pt x="3238" y="2224"/>
                    <a:pt x="996" y="133"/>
                  </a:cubicBezTo>
                  <a:cubicBezTo>
                    <a:pt x="899" y="40"/>
                    <a:pt x="791" y="1"/>
                    <a:pt x="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7" name="Google Shape;5827;p55"/>
            <p:cNvSpPr/>
            <p:nvPr/>
          </p:nvSpPr>
          <p:spPr>
            <a:xfrm>
              <a:off x="10340320" y="1431217"/>
              <a:ext cx="216759" cy="180782"/>
            </a:xfrm>
            <a:custGeom>
              <a:avLst/>
              <a:gdLst/>
              <a:ahLst/>
              <a:cxnLst/>
              <a:rect l="l" t="t" r="r" b="b"/>
              <a:pathLst>
                <a:path w="6760" h="5638" extrusionOk="0">
                  <a:moveTo>
                    <a:pt x="6125" y="0"/>
                  </a:moveTo>
                  <a:cubicBezTo>
                    <a:pt x="6019" y="0"/>
                    <a:pt x="5911" y="48"/>
                    <a:pt x="5819" y="163"/>
                  </a:cubicBezTo>
                  <a:cubicBezTo>
                    <a:pt x="4274" y="1972"/>
                    <a:pt x="2465" y="3536"/>
                    <a:pt x="430" y="4760"/>
                  </a:cubicBezTo>
                  <a:cubicBezTo>
                    <a:pt x="0" y="5031"/>
                    <a:pt x="270" y="5638"/>
                    <a:pt x="671" y="5638"/>
                  </a:cubicBezTo>
                  <a:cubicBezTo>
                    <a:pt x="744" y="5638"/>
                    <a:pt x="822" y="5617"/>
                    <a:pt x="901" y="5571"/>
                  </a:cubicBezTo>
                  <a:lnTo>
                    <a:pt x="901" y="5552"/>
                  </a:lnTo>
                  <a:cubicBezTo>
                    <a:pt x="2993" y="4289"/>
                    <a:pt x="4877" y="2688"/>
                    <a:pt x="6460" y="803"/>
                  </a:cubicBezTo>
                  <a:cubicBezTo>
                    <a:pt x="6759" y="461"/>
                    <a:pt x="6455" y="0"/>
                    <a:pt x="61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8" name="Google Shape;5828;p55"/>
            <p:cNvSpPr/>
            <p:nvPr/>
          </p:nvSpPr>
          <p:spPr>
            <a:xfrm>
              <a:off x="10528798" y="1434841"/>
              <a:ext cx="130376" cy="209641"/>
            </a:xfrm>
            <a:custGeom>
              <a:avLst/>
              <a:gdLst/>
              <a:ahLst/>
              <a:cxnLst/>
              <a:rect l="l" t="t" r="r" b="b"/>
              <a:pathLst>
                <a:path w="4066" h="6538" extrusionOk="0">
                  <a:moveTo>
                    <a:pt x="645" y="0"/>
                  </a:moveTo>
                  <a:cubicBezTo>
                    <a:pt x="326" y="0"/>
                    <a:pt x="1" y="336"/>
                    <a:pt x="224" y="690"/>
                  </a:cubicBezTo>
                  <a:cubicBezTo>
                    <a:pt x="1279" y="2462"/>
                    <a:pt x="2221" y="4308"/>
                    <a:pt x="3031" y="6230"/>
                  </a:cubicBezTo>
                  <a:cubicBezTo>
                    <a:pt x="3120" y="6445"/>
                    <a:pt x="3314" y="6537"/>
                    <a:pt x="3501" y="6537"/>
                  </a:cubicBezTo>
                  <a:cubicBezTo>
                    <a:pt x="3791" y="6537"/>
                    <a:pt x="4066" y="6317"/>
                    <a:pt x="3917" y="5985"/>
                  </a:cubicBezTo>
                  <a:cubicBezTo>
                    <a:pt x="3107" y="3988"/>
                    <a:pt x="2127" y="2066"/>
                    <a:pt x="1015" y="219"/>
                  </a:cubicBezTo>
                  <a:cubicBezTo>
                    <a:pt x="924" y="65"/>
                    <a:pt x="785" y="0"/>
                    <a:pt x="6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9" name="Google Shape;5829;p55"/>
            <p:cNvSpPr/>
            <p:nvPr/>
          </p:nvSpPr>
          <p:spPr>
            <a:xfrm>
              <a:off x="10068922" y="1265890"/>
              <a:ext cx="81605" cy="139130"/>
            </a:xfrm>
            <a:custGeom>
              <a:avLst/>
              <a:gdLst/>
              <a:ahLst/>
              <a:cxnLst/>
              <a:rect l="l" t="t" r="r" b="b"/>
              <a:pathLst>
                <a:path w="2545" h="4339" extrusionOk="0">
                  <a:moveTo>
                    <a:pt x="1159" y="0"/>
                  </a:moveTo>
                  <a:cubicBezTo>
                    <a:pt x="1013" y="0"/>
                    <a:pt x="867" y="15"/>
                    <a:pt x="716" y="43"/>
                  </a:cubicBezTo>
                  <a:cubicBezTo>
                    <a:pt x="315" y="120"/>
                    <a:pt x="305" y="562"/>
                    <a:pt x="527" y="801"/>
                  </a:cubicBezTo>
                  <a:lnTo>
                    <a:pt x="527" y="801"/>
                  </a:lnTo>
                  <a:lnTo>
                    <a:pt x="490" y="815"/>
                  </a:lnTo>
                  <a:cubicBezTo>
                    <a:pt x="95" y="966"/>
                    <a:pt x="0" y="1588"/>
                    <a:pt x="490" y="1701"/>
                  </a:cubicBezTo>
                  <a:lnTo>
                    <a:pt x="510" y="1706"/>
                  </a:lnTo>
                  <a:lnTo>
                    <a:pt x="510" y="1706"/>
                  </a:lnTo>
                  <a:cubicBezTo>
                    <a:pt x="513" y="1735"/>
                    <a:pt x="518" y="1764"/>
                    <a:pt x="526" y="1792"/>
                  </a:cubicBezTo>
                  <a:lnTo>
                    <a:pt x="526" y="1792"/>
                  </a:lnTo>
                  <a:cubicBezTo>
                    <a:pt x="359" y="1948"/>
                    <a:pt x="379" y="2240"/>
                    <a:pt x="528" y="2422"/>
                  </a:cubicBezTo>
                  <a:lnTo>
                    <a:pt x="528" y="2422"/>
                  </a:lnTo>
                  <a:lnTo>
                    <a:pt x="471" y="2455"/>
                  </a:lnTo>
                  <a:cubicBezTo>
                    <a:pt x="38" y="2718"/>
                    <a:pt x="264" y="3284"/>
                    <a:pt x="698" y="3321"/>
                  </a:cubicBezTo>
                  <a:lnTo>
                    <a:pt x="822" y="3338"/>
                  </a:lnTo>
                  <a:lnTo>
                    <a:pt x="822" y="3338"/>
                  </a:lnTo>
                  <a:cubicBezTo>
                    <a:pt x="831" y="3375"/>
                    <a:pt x="844" y="3411"/>
                    <a:pt x="861" y="3445"/>
                  </a:cubicBezTo>
                  <a:lnTo>
                    <a:pt x="861" y="3445"/>
                  </a:lnTo>
                  <a:cubicBezTo>
                    <a:pt x="825" y="3478"/>
                    <a:pt x="789" y="3512"/>
                    <a:pt x="754" y="3547"/>
                  </a:cubicBezTo>
                  <a:cubicBezTo>
                    <a:pt x="432" y="3869"/>
                    <a:pt x="758" y="4339"/>
                    <a:pt x="1113" y="4339"/>
                  </a:cubicBezTo>
                  <a:cubicBezTo>
                    <a:pt x="1216" y="4339"/>
                    <a:pt x="1321" y="4300"/>
                    <a:pt x="1414" y="4207"/>
                  </a:cubicBezTo>
                  <a:cubicBezTo>
                    <a:pt x="1583" y="4019"/>
                    <a:pt x="1790" y="3868"/>
                    <a:pt x="2035" y="3774"/>
                  </a:cubicBezTo>
                  <a:cubicBezTo>
                    <a:pt x="2393" y="3642"/>
                    <a:pt x="2544" y="2963"/>
                    <a:pt x="2035" y="2888"/>
                  </a:cubicBezTo>
                  <a:lnTo>
                    <a:pt x="2017" y="2885"/>
                  </a:lnTo>
                  <a:lnTo>
                    <a:pt x="2017" y="2885"/>
                  </a:lnTo>
                  <a:cubicBezTo>
                    <a:pt x="2001" y="2811"/>
                    <a:pt x="1961" y="2743"/>
                    <a:pt x="1907" y="2684"/>
                  </a:cubicBezTo>
                  <a:lnTo>
                    <a:pt x="1907" y="2684"/>
                  </a:lnTo>
                  <a:cubicBezTo>
                    <a:pt x="2109" y="2533"/>
                    <a:pt x="2147" y="2277"/>
                    <a:pt x="2050" y="2079"/>
                  </a:cubicBezTo>
                  <a:lnTo>
                    <a:pt x="2050" y="2079"/>
                  </a:lnTo>
                  <a:cubicBezTo>
                    <a:pt x="2297" y="1867"/>
                    <a:pt x="2188" y="1338"/>
                    <a:pt x="1847" y="1286"/>
                  </a:cubicBezTo>
                  <a:lnTo>
                    <a:pt x="1763" y="1274"/>
                  </a:lnTo>
                  <a:lnTo>
                    <a:pt x="1763" y="1274"/>
                  </a:lnTo>
                  <a:cubicBezTo>
                    <a:pt x="1964" y="1119"/>
                    <a:pt x="2036" y="819"/>
                    <a:pt x="1911" y="620"/>
                  </a:cubicBezTo>
                  <a:lnTo>
                    <a:pt x="1911" y="620"/>
                  </a:lnTo>
                  <a:cubicBezTo>
                    <a:pt x="1975" y="385"/>
                    <a:pt x="1858" y="128"/>
                    <a:pt x="1602" y="43"/>
                  </a:cubicBezTo>
                  <a:cubicBezTo>
                    <a:pt x="1451" y="15"/>
                    <a:pt x="1305" y="0"/>
                    <a:pt x="1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0" name="Google Shape;5830;p55"/>
            <p:cNvSpPr/>
            <p:nvPr/>
          </p:nvSpPr>
          <p:spPr>
            <a:xfrm>
              <a:off x="10513792" y="1308344"/>
              <a:ext cx="96516" cy="151732"/>
            </a:xfrm>
            <a:custGeom>
              <a:avLst/>
              <a:gdLst/>
              <a:ahLst/>
              <a:cxnLst/>
              <a:rect l="l" t="t" r="r" b="b"/>
              <a:pathLst>
                <a:path w="3010" h="4732" extrusionOk="0">
                  <a:moveTo>
                    <a:pt x="880" y="0"/>
                  </a:moveTo>
                  <a:cubicBezTo>
                    <a:pt x="425" y="0"/>
                    <a:pt x="313" y="526"/>
                    <a:pt x="546" y="792"/>
                  </a:cubicBezTo>
                  <a:lnTo>
                    <a:pt x="546" y="792"/>
                  </a:lnTo>
                  <a:lnTo>
                    <a:pt x="428" y="829"/>
                  </a:lnTo>
                  <a:cubicBezTo>
                    <a:pt x="43" y="946"/>
                    <a:pt x="0" y="1449"/>
                    <a:pt x="298" y="1653"/>
                  </a:cubicBezTo>
                  <a:lnTo>
                    <a:pt x="298" y="1653"/>
                  </a:lnTo>
                  <a:cubicBezTo>
                    <a:pt x="90" y="1886"/>
                    <a:pt x="164" y="2341"/>
                    <a:pt x="522" y="2431"/>
                  </a:cubicBezTo>
                  <a:cubicBezTo>
                    <a:pt x="542" y="2435"/>
                    <a:pt x="562" y="2440"/>
                    <a:pt x="582" y="2445"/>
                  </a:cubicBezTo>
                  <a:lnTo>
                    <a:pt x="582" y="2445"/>
                  </a:lnTo>
                  <a:lnTo>
                    <a:pt x="447" y="2487"/>
                  </a:lnTo>
                  <a:cubicBezTo>
                    <a:pt x="118" y="2602"/>
                    <a:pt x="39" y="2988"/>
                    <a:pt x="209" y="3225"/>
                  </a:cubicBezTo>
                  <a:lnTo>
                    <a:pt x="209" y="3225"/>
                  </a:lnTo>
                  <a:cubicBezTo>
                    <a:pt x="47" y="3424"/>
                    <a:pt x="79" y="3738"/>
                    <a:pt x="306" y="3892"/>
                  </a:cubicBezTo>
                  <a:lnTo>
                    <a:pt x="306" y="3892"/>
                  </a:lnTo>
                  <a:cubicBezTo>
                    <a:pt x="181" y="4217"/>
                    <a:pt x="279" y="4568"/>
                    <a:pt x="767" y="4711"/>
                  </a:cubicBezTo>
                  <a:cubicBezTo>
                    <a:pt x="817" y="4725"/>
                    <a:pt x="864" y="4732"/>
                    <a:pt x="909" y="4732"/>
                  </a:cubicBezTo>
                  <a:cubicBezTo>
                    <a:pt x="1225" y="4732"/>
                    <a:pt x="1402" y="4395"/>
                    <a:pt x="1331" y="4122"/>
                  </a:cubicBezTo>
                  <a:lnTo>
                    <a:pt x="1331" y="4122"/>
                  </a:lnTo>
                  <a:cubicBezTo>
                    <a:pt x="1481" y="4033"/>
                    <a:pt x="1559" y="3880"/>
                    <a:pt x="1563" y="3725"/>
                  </a:cubicBezTo>
                  <a:lnTo>
                    <a:pt x="1563" y="3725"/>
                  </a:lnTo>
                  <a:cubicBezTo>
                    <a:pt x="1624" y="3714"/>
                    <a:pt x="1686" y="3703"/>
                    <a:pt x="1747" y="3693"/>
                  </a:cubicBezTo>
                  <a:cubicBezTo>
                    <a:pt x="2100" y="3623"/>
                    <a:pt x="2157" y="3213"/>
                    <a:pt x="1989" y="2965"/>
                  </a:cubicBezTo>
                  <a:lnTo>
                    <a:pt x="1989" y="2965"/>
                  </a:lnTo>
                  <a:lnTo>
                    <a:pt x="2067" y="2940"/>
                  </a:lnTo>
                  <a:cubicBezTo>
                    <a:pt x="2444" y="2826"/>
                    <a:pt x="2520" y="2299"/>
                    <a:pt x="2180" y="2092"/>
                  </a:cubicBezTo>
                  <a:cubicBezTo>
                    <a:pt x="2078" y="2032"/>
                    <a:pt x="1975" y="1976"/>
                    <a:pt x="1872" y="1925"/>
                  </a:cubicBezTo>
                  <a:lnTo>
                    <a:pt x="1872" y="1925"/>
                  </a:lnTo>
                  <a:cubicBezTo>
                    <a:pt x="2012" y="1744"/>
                    <a:pt x="1999" y="1480"/>
                    <a:pt x="1847" y="1316"/>
                  </a:cubicBezTo>
                  <a:lnTo>
                    <a:pt x="1847" y="1316"/>
                  </a:lnTo>
                  <a:cubicBezTo>
                    <a:pt x="1883" y="1278"/>
                    <a:pt x="1913" y="1235"/>
                    <a:pt x="1935" y="1188"/>
                  </a:cubicBezTo>
                  <a:lnTo>
                    <a:pt x="1935" y="1188"/>
                  </a:lnTo>
                  <a:lnTo>
                    <a:pt x="2331" y="1149"/>
                  </a:lnTo>
                  <a:cubicBezTo>
                    <a:pt x="2840" y="1093"/>
                    <a:pt x="3009" y="396"/>
                    <a:pt x="2463" y="226"/>
                  </a:cubicBezTo>
                  <a:cubicBezTo>
                    <a:pt x="1954" y="75"/>
                    <a:pt x="1427" y="0"/>
                    <a:pt x="8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1" name="Google Shape;5831;p55"/>
            <p:cNvSpPr/>
            <p:nvPr/>
          </p:nvSpPr>
          <p:spPr>
            <a:xfrm>
              <a:off x="10327270" y="1587598"/>
              <a:ext cx="45596" cy="88467"/>
            </a:xfrm>
            <a:custGeom>
              <a:avLst/>
              <a:gdLst/>
              <a:ahLst/>
              <a:cxnLst/>
              <a:rect l="l" t="t" r="r" b="b"/>
              <a:pathLst>
                <a:path w="1422" h="2759" extrusionOk="0">
                  <a:moveTo>
                    <a:pt x="474" y="1841"/>
                  </a:moveTo>
                  <a:lnTo>
                    <a:pt x="474" y="1841"/>
                  </a:lnTo>
                  <a:cubicBezTo>
                    <a:pt x="482" y="1842"/>
                    <a:pt x="490" y="1842"/>
                    <a:pt x="498" y="1843"/>
                  </a:cubicBezTo>
                  <a:cubicBezTo>
                    <a:pt x="489" y="1843"/>
                    <a:pt x="481" y="1842"/>
                    <a:pt x="474" y="1841"/>
                  </a:cubicBezTo>
                  <a:close/>
                  <a:moveTo>
                    <a:pt x="718" y="1"/>
                  </a:moveTo>
                  <a:cubicBezTo>
                    <a:pt x="432" y="1"/>
                    <a:pt x="157" y="184"/>
                    <a:pt x="65" y="486"/>
                  </a:cubicBezTo>
                  <a:cubicBezTo>
                    <a:pt x="33" y="675"/>
                    <a:pt x="67" y="864"/>
                    <a:pt x="167" y="1019"/>
                  </a:cubicBezTo>
                  <a:lnTo>
                    <a:pt x="167" y="1019"/>
                  </a:lnTo>
                  <a:cubicBezTo>
                    <a:pt x="120" y="1088"/>
                    <a:pt x="86" y="1164"/>
                    <a:pt x="65" y="1240"/>
                  </a:cubicBezTo>
                  <a:cubicBezTo>
                    <a:pt x="1" y="1494"/>
                    <a:pt x="139" y="1735"/>
                    <a:pt x="365" y="1816"/>
                  </a:cubicBezTo>
                  <a:lnTo>
                    <a:pt x="365" y="1816"/>
                  </a:lnTo>
                  <a:cubicBezTo>
                    <a:pt x="359" y="1824"/>
                    <a:pt x="354" y="1833"/>
                    <a:pt x="347" y="1843"/>
                  </a:cubicBezTo>
                  <a:cubicBezTo>
                    <a:pt x="310" y="1918"/>
                    <a:pt x="291" y="1994"/>
                    <a:pt x="272" y="2088"/>
                  </a:cubicBezTo>
                  <a:cubicBezTo>
                    <a:pt x="253" y="2276"/>
                    <a:pt x="328" y="2465"/>
                    <a:pt x="460" y="2597"/>
                  </a:cubicBezTo>
                  <a:cubicBezTo>
                    <a:pt x="547" y="2711"/>
                    <a:pt x="652" y="2759"/>
                    <a:pt x="755" y="2759"/>
                  </a:cubicBezTo>
                  <a:cubicBezTo>
                    <a:pt x="1006" y="2759"/>
                    <a:pt x="1251" y="2478"/>
                    <a:pt x="1221" y="2186"/>
                  </a:cubicBezTo>
                  <a:lnTo>
                    <a:pt x="1221" y="2186"/>
                  </a:lnTo>
                  <a:cubicBezTo>
                    <a:pt x="1235" y="2175"/>
                    <a:pt x="1256" y="2140"/>
                    <a:pt x="1289" y="2069"/>
                  </a:cubicBezTo>
                  <a:cubicBezTo>
                    <a:pt x="1384" y="1843"/>
                    <a:pt x="1384" y="1598"/>
                    <a:pt x="1271" y="1391"/>
                  </a:cubicBezTo>
                  <a:lnTo>
                    <a:pt x="1271" y="1391"/>
                  </a:lnTo>
                  <a:cubicBezTo>
                    <a:pt x="1367" y="1282"/>
                    <a:pt x="1421" y="1138"/>
                    <a:pt x="1421" y="995"/>
                  </a:cubicBezTo>
                  <a:cubicBezTo>
                    <a:pt x="1407" y="870"/>
                    <a:pt x="1363" y="755"/>
                    <a:pt x="1287" y="658"/>
                  </a:cubicBezTo>
                  <a:lnTo>
                    <a:pt x="1287" y="658"/>
                  </a:lnTo>
                  <a:cubicBezTo>
                    <a:pt x="1375" y="462"/>
                    <a:pt x="1344" y="221"/>
                    <a:pt x="1101" y="91"/>
                  </a:cubicBezTo>
                  <a:lnTo>
                    <a:pt x="1101" y="91"/>
                  </a:lnTo>
                  <a:lnTo>
                    <a:pt x="1082" y="109"/>
                  </a:lnTo>
                  <a:cubicBezTo>
                    <a:pt x="968" y="35"/>
                    <a:pt x="842" y="1"/>
                    <a:pt x="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2" name="Google Shape;5832;p55"/>
            <p:cNvSpPr/>
            <p:nvPr/>
          </p:nvSpPr>
          <p:spPr>
            <a:xfrm>
              <a:off x="10323903" y="1663817"/>
              <a:ext cx="41685" cy="277523"/>
            </a:xfrm>
            <a:custGeom>
              <a:avLst/>
              <a:gdLst/>
              <a:ahLst/>
              <a:cxnLst/>
              <a:rect l="l" t="t" r="r" b="b"/>
              <a:pathLst>
                <a:path w="1300" h="8655" extrusionOk="0">
                  <a:moveTo>
                    <a:pt x="818" y="1"/>
                  </a:moveTo>
                  <a:cubicBezTo>
                    <a:pt x="583" y="1"/>
                    <a:pt x="330" y="151"/>
                    <a:pt x="302" y="446"/>
                  </a:cubicBezTo>
                  <a:cubicBezTo>
                    <a:pt x="0" y="3027"/>
                    <a:pt x="0" y="5627"/>
                    <a:pt x="339" y="8209"/>
                  </a:cubicBezTo>
                  <a:cubicBezTo>
                    <a:pt x="377" y="8503"/>
                    <a:pt x="631" y="8654"/>
                    <a:pt x="863" y="8654"/>
                  </a:cubicBezTo>
                  <a:cubicBezTo>
                    <a:pt x="1092" y="8654"/>
                    <a:pt x="1300" y="8508"/>
                    <a:pt x="1262" y="8209"/>
                  </a:cubicBezTo>
                  <a:cubicBezTo>
                    <a:pt x="942" y="5627"/>
                    <a:pt x="923" y="3027"/>
                    <a:pt x="1225" y="446"/>
                  </a:cubicBezTo>
                  <a:cubicBezTo>
                    <a:pt x="1262" y="147"/>
                    <a:pt x="1049" y="1"/>
                    <a:pt x="8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3" name="Google Shape;5833;p55"/>
            <p:cNvSpPr/>
            <p:nvPr/>
          </p:nvSpPr>
          <p:spPr>
            <a:xfrm>
              <a:off x="10074341" y="1609595"/>
              <a:ext cx="67817" cy="57653"/>
            </a:xfrm>
            <a:custGeom>
              <a:avLst/>
              <a:gdLst/>
              <a:ahLst/>
              <a:cxnLst/>
              <a:rect l="l" t="t" r="r" b="b"/>
              <a:pathLst>
                <a:path w="2115" h="1798" extrusionOk="0">
                  <a:moveTo>
                    <a:pt x="660" y="1"/>
                  </a:moveTo>
                  <a:cubicBezTo>
                    <a:pt x="613" y="1"/>
                    <a:pt x="563" y="9"/>
                    <a:pt x="510" y="26"/>
                  </a:cubicBezTo>
                  <a:cubicBezTo>
                    <a:pt x="284" y="64"/>
                    <a:pt x="114" y="234"/>
                    <a:pt x="76" y="460"/>
                  </a:cubicBezTo>
                  <a:cubicBezTo>
                    <a:pt x="1" y="761"/>
                    <a:pt x="208" y="1044"/>
                    <a:pt x="529" y="1044"/>
                  </a:cubicBezTo>
                  <a:cubicBezTo>
                    <a:pt x="623" y="1044"/>
                    <a:pt x="736" y="1063"/>
                    <a:pt x="830" y="1119"/>
                  </a:cubicBezTo>
                  <a:cubicBezTo>
                    <a:pt x="843" y="1132"/>
                    <a:pt x="855" y="1144"/>
                    <a:pt x="865" y="1154"/>
                  </a:cubicBezTo>
                  <a:lnTo>
                    <a:pt x="865" y="1154"/>
                  </a:lnTo>
                  <a:cubicBezTo>
                    <a:pt x="684" y="1485"/>
                    <a:pt x="995" y="1797"/>
                    <a:pt x="1314" y="1797"/>
                  </a:cubicBezTo>
                  <a:cubicBezTo>
                    <a:pt x="1454" y="1797"/>
                    <a:pt x="1596" y="1737"/>
                    <a:pt x="1697" y="1590"/>
                  </a:cubicBezTo>
                  <a:cubicBezTo>
                    <a:pt x="2114" y="964"/>
                    <a:pt x="1588" y="397"/>
                    <a:pt x="995" y="197"/>
                  </a:cubicBezTo>
                  <a:lnTo>
                    <a:pt x="995" y="197"/>
                  </a:lnTo>
                  <a:cubicBezTo>
                    <a:pt x="924" y="82"/>
                    <a:pt x="808" y="1"/>
                    <a:pt x="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4" name="Google Shape;5834;p55"/>
            <p:cNvSpPr/>
            <p:nvPr/>
          </p:nvSpPr>
          <p:spPr>
            <a:xfrm>
              <a:off x="10097556" y="1643904"/>
              <a:ext cx="272296" cy="303303"/>
            </a:xfrm>
            <a:custGeom>
              <a:avLst/>
              <a:gdLst/>
              <a:ahLst/>
              <a:cxnLst/>
              <a:rect l="l" t="t" r="r" b="b"/>
              <a:pathLst>
                <a:path w="8492" h="9459" extrusionOk="0">
                  <a:moveTo>
                    <a:pt x="564" y="0"/>
                  </a:moveTo>
                  <a:cubicBezTo>
                    <a:pt x="278" y="0"/>
                    <a:pt x="0" y="218"/>
                    <a:pt x="125" y="558"/>
                  </a:cubicBezTo>
                  <a:lnTo>
                    <a:pt x="144" y="558"/>
                  </a:lnTo>
                  <a:cubicBezTo>
                    <a:pt x="1500" y="4308"/>
                    <a:pt x="3705" y="8189"/>
                    <a:pt x="7719" y="9433"/>
                  </a:cubicBezTo>
                  <a:cubicBezTo>
                    <a:pt x="7774" y="9451"/>
                    <a:pt x="7827" y="9459"/>
                    <a:pt x="7876" y="9459"/>
                  </a:cubicBezTo>
                  <a:cubicBezTo>
                    <a:pt x="8342" y="9459"/>
                    <a:pt x="8492" y="8718"/>
                    <a:pt x="7963" y="8547"/>
                  </a:cubicBezTo>
                  <a:cubicBezTo>
                    <a:pt x="4289" y="7398"/>
                    <a:pt x="2273" y="3724"/>
                    <a:pt x="1029" y="313"/>
                  </a:cubicBezTo>
                  <a:cubicBezTo>
                    <a:pt x="947" y="95"/>
                    <a:pt x="754" y="0"/>
                    <a:pt x="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5" name="Google Shape;5835;p55"/>
            <p:cNvSpPr/>
            <p:nvPr/>
          </p:nvSpPr>
          <p:spPr>
            <a:xfrm>
              <a:off x="10602227" y="1620689"/>
              <a:ext cx="52651" cy="65894"/>
            </a:xfrm>
            <a:custGeom>
              <a:avLst/>
              <a:gdLst/>
              <a:ahLst/>
              <a:cxnLst/>
              <a:rect l="l" t="t" r="r" b="b"/>
              <a:pathLst>
                <a:path w="1642" h="2055" extrusionOk="0">
                  <a:moveTo>
                    <a:pt x="921" y="0"/>
                  </a:moveTo>
                  <a:cubicBezTo>
                    <a:pt x="678" y="0"/>
                    <a:pt x="451" y="110"/>
                    <a:pt x="346" y="378"/>
                  </a:cubicBezTo>
                  <a:cubicBezTo>
                    <a:pt x="270" y="547"/>
                    <a:pt x="289" y="754"/>
                    <a:pt x="383" y="924"/>
                  </a:cubicBezTo>
                  <a:cubicBezTo>
                    <a:pt x="398" y="943"/>
                    <a:pt x="414" y="963"/>
                    <a:pt x="430" y="981"/>
                  </a:cubicBezTo>
                  <a:lnTo>
                    <a:pt x="430" y="981"/>
                  </a:lnTo>
                  <a:cubicBezTo>
                    <a:pt x="427" y="988"/>
                    <a:pt x="424" y="994"/>
                    <a:pt x="421" y="999"/>
                  </a:cubicBezTo>
                  <a:cubicBezTo>
                    <a:pt x="393" y="1056"/>
                    <a:pt x="375" y="1116"/>
                    <a:pt x="367" y="1177"/>
                  </a:cubicBezTo>
                  <a:lnTo>
                    <a:pt x="367" y="1177"/>
                  </a:lnTo>
                  <a:cubicBezTo>
                    <a:pt x="0" y="1361"/>
                    <a:pt x="75" y="2038"/>
                    <a:pt x="591" y="2055"/>
                  </a:cubicBezTo>
                  <a:cubicBezTo>
                    <a:pt x="911" y="2055"/>
                    <a:pt x="1212" y="1904"/>
                    <a:pt x="1363" y="1621"/>
                  </a:cubicBezTo>
                  <a:cubicBezTo>
                    <a:pt x="1443" y="1483"/>
                    <a:pt x="1445" y="1335"/>
                    <a:pt x="1394" y="1209"/>
                  </a:cubicBezTo>
                  <a:lnTo>
                    <a:pt x="1394" y="1209"/>
                  </a:lnTo>
                  <a:cubicBezTo>
                    <a:pt x="1484" y="1082"/>
                    <a:pt x="1556" y="955"/>
                    <a:pt x="1533" y="754"/>
                  </a:cubicBezTo>
                  <a:cubicBezTo>
                    <a:pt x="1529" y="741"/>
                    <a:pt x="1526" y="727"/>
                    <a:pt x="1522" y="714"/>
                  </a:cubicBezTo>
                  <a:lnTo>
                    <a:pt x="1522" y="714"/>
                  </a:lnTo>
                  <a:cubicBezTo>
                    <a:pt x="1641" y="511"/>
                    <a:pt x="1628" y="237"/>
                    <a:pt x="1363" y="95"/>
                  </a:cubicBezTo>
                  <a:lnTo>
                    <a:pt x="1363" y="95"/>
                  </a:lnTo>
                  <a:lnTo>
                    <a:pt x="1363" y="114"/>
                  </a:lnTo>
                  <a:cubicBezTo>
                    <a:pt x="1227" y="42"/>
                    <a:pt x="1071" y="0"/>
                    <a:pt x="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6" name="Google Shape;5836;p55"/>
            <p:cNvSpPr/>
            <p:nvPr/>
          </p:nvSpPr>
          <p:spPr>
            <a:xfrm>
              <a:off x="10333458" y="1666638"/>
              <a:ext cx="307439" cy="279799"/>
            </a:xfrm>
            <a:custGeom>
              <a:avLst/>
              <a:gdLst/>
              <a:ahLst/>
              <a:cxnLst/>
              <a:rect l="l" t="t" r="r" b="b"/>
              <a:pathLst>
                <a:path w="9588" h="8726" extrusionOk="0">
                  <a:moveTo>
                    <a:pt x="8926" y="0"/>
                  </a:moveTo>
                  <a:cubicBezTo>
                    <a:pt x="8784" y="0"/>
                    <a:pt x="8641" y="61"/>
                    <a:pt x="8539" y="207"/>
                  </a:cubicBezTo>
                  <a:cubicBezTo>
                    <a:pt x="7559" y="1639"/>
                    <a:pt x="6598" y="3052"/>
                    <a:pt x="5619" y="4484"/>
                  </a:cubicBezTo>
                  <a:cubicBezTo>
                    <a:pt x="4595" y="5952"/>
                    <a:pt x="3338" y="7807"/>
                    <a:pt x="1430" y="7807"/>
                  </a:cubicBezTo>
                  <a:cubicBezTo>
                    <a:pt x="1232" y="7807"/>
                    <a:pt x="1027" y="7787"/>
                    <a:pt x="814" y="7744"/>
                  </a:cubicBezTo>
                  <a:cubicBezTo>
                    <a:pt x="780" y="7737"/>
                    <a:pt x="746" y="7734"/>
                    <a:pt x="714" y="7734"/>
                  </a:cubicBezTo>
                  <a:cubicBezTo>
                    <a:pt x="202" y="7734"/>
                    <a:pt x="0" y="8542"/>
                    <a:pt x="550" y="8648"/>
                  </a:cubicBezTo>
                  <a:cubicBezTo>
                    <a:pt x="828" y="8701"/>
                    <a:pt x="1099" y="8726"/>
                    <a:pt x="1362" y="8726"/>
                  </a:cubicBezTo>
                  <a:cubicBezTo>
                    <a:pt x="2809" y="8726"/>
                    <a:pt x="4030" y="7969"/>
                    <a:pt x="5035" y="6821"/>
                  </a:cubicBezTo>
                  <a:cubicBezTo>
                    <a:pt x="6655" y="4955"/>
                    <a:pt x="7936" y="2732"/>
                    <a:pt x="9350" y="678"/>
                  </a:cubicBezTo>
                  <a:cubicBezTo>
                    <a:pt x="9587" y="334"/>
                    <a:pt x="9260" y="0"/>
                    <a:pt x="89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7" name="Google Shape;5837;p55"/>
            <p:cNvSpPr/>
            <p:nvPr/>
          </p:nvSpPr>
          <p:spPr>
            <a:xfrm>
              <a:off x="10088482" y="195689"/>
              <a:ext cx="224904" cy="1106884"/>
            </a:xfrm>
            <a:custGeom>
              <a:avLst/>
              <a:gdLst/>
              <a:ahLst/>
              <a:cxnLst/>
              <a:rect l="l" t="t" r="r" b="b"/>
              <a:pathLst>
                <a:path w="7014" h="34520" extrusionOk="0">
                  <a:moveTo>
                    <a:pt x="6448" y="1"/>
                  </a:moveTo>
                  <a:cubicBezTo>
                    <a:pt x="6263" y="1"/>
                    <a:pt x="6088" y="106"/>
                    <a:pt x="6042" y="350"/>
                  </a:cubicBezTo>
                  <a:cubicBezTo>
                    <a:pt x="4045" y="11543"/>
                    <a:pt x="2066" y="22735"/>
                    <a:pt x="69" y="33928"/>
                  </a:cubicBezTo>
                  <a:cubicBezTo>
                    <a:pt x="0" y="34282"/>
                    <a:pt x="307" y="34519"/>
                    <a:pt x="580" y="34519"/>
                  </a:cubicBezTo>
                  <a:cubicBezTo>
                    <a:pt x="756" y="34519"/>
                    <a:pt x="917" y="34420"/>
                    <a:pt x="954" y="34191"/>
                  </a:cubicBezTo>
                  <a:lnTo>
                    <a:pt x="973" y="34172"/>
                  </a:lnTo>
                  <a:cubicBezTo>
                    <a:pt x="2952" y="22980"/>
                    <a:pt x="4949" y="11769"/>
                    <a:pt x="6946" y="576"/>
                  </a:cubicBezTo>
                  <a:cubicBezTo>
                    <a:pt x="7014" y="228"/>
                    <a:pt x="6720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8" name="Google Shape;5838;p55"/>
            <p:cNvSpPr/>
            <p:nvPr/>
          </p:nvSpPr>
          <p:spPr>
            <a:xfrm>
              <a:off x="10279653" y="195528"/>
              <a:ext cx="297307" cy="1142925"/>
            </a:xfrm>
            <a:custGeom>
              <a:avLst/>
              <a:gdLst/>
              <a:ahLst/>
              <a:cxnLst/>
              <a:rect l="l" t="t" r="r" b="b"/>
              <a:pathLst>
                <a:path w="9272" h="35644" extrusionOk="0">
                  <a:moveTo>
                    <a:pt x="568" y="1"/>
                  </a:moveTo>
                  <a:cubicBezTo>
                    <a:pt x="293" y="1"/>
                    <a:pt x="1" y="224"/>
                    <a:pt x="80" y="562"/>
                  </a:cubicBezTo>
                  <a:cubicBezTo>
                    <a:pt x="2812" y="12150"/>
                    <a:pt x="5544" y="23720"/>
                    <a:pt x="8295" y="35308"/>
                  </a:cubicBezTo>
                  <a:cubicBezTo>
                    <a:pt x="8348" y="35543"/>
                    <a:pt x="8526" y="35644"/>
                    <a:pt x="8710" y="35644"/>
                  </a:cubicBezTo>
                  <a:cubicBezTo>
                    <a:pt x="8984" y="35644"/>
                    <a:pt x="9271" y="35420"/>
                    <a:pt x="9181" y="35082"/>
                  </a:cubicBezTo>
                  <a:cubicBezTo>
                    <a:pt x="6449" y="23494"/>
                    <a:pt x="3717" y="11906"/>
                    <a:pt x="984" y="336"/>
                  </a:cubicBezTo>
                  <a:cubicBezTo>
                    <a:pt x="931" y="101"/>
                    <a:pt x="754" y="1"/>
                    <a:pt x="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9" name="Google Shape;5839;p55"/>
            <p:cNvSpPr/>
            <p:nvPr/>
          </p:nvSpPr>
          <p:spPr>
            <a:xfrm>
              <a:off x="10712371" y="955597"/>
              <a:ext cx="84587" cy="71922"/>
            </a:xfrm>
            <a:custGeom>
              <a:avLst/>
              <a:gdLst/>
              <a:ahLst/>
              <a:cxnLst/>
              <a:rect l="l" t="t" r="r" b="b"/>
              <a:pathLst>
                <a:path w="2638" h="2243" extrusionOk="0">
                  <a:moveTo>
                    <a:pt x="1177" y="0"/>
                  </a:moveTo>
                  <a:cubicBezTo>
                    <a:pt x="633" y="0"/>
                    <a:pt x="99" y="393"/>
                    <a:pt x="39" y="1033"/>
                  </a:cubicBezTo>
                  <a:cubicBezTo>
                    <a:pt x="1" y="1636"/>
                    <a:pt x="453" y="2183"/>
                    <a:pt x="1075" y="2239"/>
                  </a:cubicBezTo>
                  <a:cubicBezTo>
                    <a:pt x="1106" y="2242"/>
                    <a:pt x="1136" y="2243"/>
                    <a:pt x="1166" y="2243"/>
                  </a:cubicBezTo>
                  <a:cubicBezTo>
                    <a:pt x="2091" y="2243"/>
                    <a:pt x="2638" y="1141"/>
                    <a:pt x="2017" y="393"/>
                  </a:cubicBezTo>
                  <a:cubicBezTo>
                    <a:pt x="1787" y="123"/>
                    <a:pt x="1480" y="0"/>
                    <a:pt x="11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0" name="Google Shape;5840;p55"/>
            <p:cNvSpPr/>
            <p:nvPr/>
          </p:nvSpPr>
          <p:spPr>
            <a:xfrm>
              <a:off x="10360746" y="865558"/>
              <a:ext cx="35945" cy="30205"/>
            </a:xfrm>
            <a:custGeom>
              <a:avLst/>
              <a:gdLst/>
              <a:ahLst/>
              <a:cxnLst/>
              <a:rect l="l" t="t" r="r" b="b"/>
              <a:pathLst>
                <a:path w="1121" h="942" extrusionOk="0">
                  <a:moveTo>
                    <a:pt x="500" y="1"/>
                  </a:moveTo>
                  <a:cubicBezTo>
                    <a:pt x="271" y="1"/>
                    <a:pt x="44" y="171"/>
                    <a:pt x="19" y="450"/>
                  </a:cubicBezTo>
                  <a:cubicBezTo>
                    <a:pt x="0" y="695"/>
                    <a:pt x="189" y="921"/>
                    <a:pt x="453" y="940"/>
                  </a:cubicBezTo>
                  <a:cubicBezTo>
                    <a:pt x="468" y="941"/>
                    <a:pt x="483" y="942"/>
                    <a:pt x="498" y="942"/>
                  </a:cubicBezTo>
                  <a:cubicBezTo>
                    <a:pt x="886" y="942"/>
                    <a:pt x="1121" y="476"/>
                    <a:pt x="848" y="167"/>
                  </a:cubicBezTo>
                  <a:cubicBezTo>
                    <a:pt x="754" y="53"/>
                    <a:pt x="627" y="1"/>
                    <a:pt x="5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1" name="Google Shape;5841;p55"/>
            <p:cNvSpPr/>
            <p:nvPr/>
          </p:nvSpPr>
          <p:spPr>
            <a:xfrm>
              <a:off x="10258042" y="835802"/>
              <a:ext cx="53292" cy="45500"/>
            </a:xfrm>
            <a:custGeom>
              <a:avLst/>
              <a:gdLst/>
              <a:ahLst/>
              <a:cxnLst/>
              <a:rect l="l" t="t" r="r" b="b"/>
              <a:pathLst>
                <a:path w="1662" h="1419" extrusionOk="0">
                  <a:moveTo>
                    <a:pt x="735" y="1"/>
                  </a:moveTo>
                  <a:cubicBezTo>
                    <a:pt x="393" y="1"/>
                    <a:pt x="55" y="245"/>
                    <a:pt x="19" y="643"/>
                  </a:cubicBezTo>
                  <a:cubicBezTo>
                    <a:pt x="0" y="1038"/>
                    <a:pt x="283" y="1378"/>
                    <a:pt x="660" y="1415"/>
                  </a:cubicBezTo>
                  <a:cubicBezTo>
                    <a:pt x="683" y="1417"/>
                    <a:pt x="706" y="1418"/>
                    <a:pt x="729" y="1418"/>
                  </a:cubicBezTo>
                  <a:cubicBezTo>
                    <a:pt x="1327" y="1418"/>
                    <a:pt x="1662" y="719"/>
                    <a:pt x="1263" y="247"/>
                  </a:cubicBezTo>
                  <a:cubicBezTo>
                    <a:pt x="1120" y="78"/>
                    <a:pt x="927" y="1"/>
                    <a:pt x="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2" name="Google Shape;5842;p55"/>
            <p:cNvSpPr/>
            <p:nvPr/>
          </p:nvSpPr>
          <p:spPr>
            <a:xfrm>
              <a:off x="9935981" y="825381"/>
              <a:ext cx="876112" cy="884673"/>
            </a:xfrm>
            <a:custGeom>
              <a:avLst/>
              <a:gdLst/>
              <a:ahLst/>
              <a:cxnLst/>
              <a:rect l="l" t="t" r="r" b="b"/>
              <a:pathLst>
                <a:path w="27323" h="27590" extrusionOk="0">
                  <a:moveTo>
                    <a:pt x="24704" y="7732"/>
                  </a:moveTo>
                  <a:lnTo>
                    <a:pt x="24704" y="7732"/>
                  </a:lnTo>
                  <a:cubicBezTo>
                    <a:pt x="24685" y="7789"/>
                    <a:pt x="24666" y="7864"/>
                    <a:pt x="24666" y="7921"/>
                  </a:cubicBezTo>
                  <a:lnTo>
                    <a:pt x="24647" y="7940"/>
                  </a:lnTo>
                  <a:cubicBezTo>
                    <a:pt x="24628" y="7921"/>
                    <a:pt x="24591" y="7902"/>
                    <a:pt x="24591" y="7883"/>
                  </a:cubicBezTo>
                  <a:cubicBezTo>
                    <a:pt x="24628" y="7827"/>
                    <a:pt x="24666" y="7789"/>
                    <a:pt x="24704" y="7732"/>
                  </a:cubicBezTo>
                  <a:close/>
                  <a:moveTo>
                    <a:pt x="15575" y="0"/>
                  </a:moveTo>
                  <a:cubicBezTo>
                    <a:pt x="15417" y="0"/>
                    <a:pt x="15254" y="32"/>
                    <a:pt x="15094" y="101"/>
                  </a:cubicBezTo>
                  <a:cubicBezTo>
                    <a:pt x="14284" y="478"/>
                    <a:pt x="14190" y="1608"/>
                    <a:pt x="14924" y="2117"/>
                  </a:cubicBezTo>
                  <a:cubicBezTo>
                    <a:pt x="14604" y="2287"/>
                    <a:pt x="14359" y="2551"/>
                    <a:pt x="14208" y="2890"/>
                  </a:cubicBezTo>
                  <a:cubicBezTo>
                    <a:pt x="13982" y="2569"/>
                    <a:pt x="13605" y="2362"/>
                    <a:pt x="13210" y="2324"/>
                  </a:cubicBezTo>
                  <a:cubicBezTo>
                    <a:pt x="13172" y="2321"/>
                    <a:pt x="13135" y="2320"/>
                    <a:pt x="13098" y="2320"/>
                  </a:cubicBezTo>
                  <a:cubicBezTo>
                    <a:pt x="12915" y="2320"/>
                    <a:pt x="12742" y="2359"/>
                    <a:pt x="12569" y="2438"/>
                  </a:cubicBezTo>
                  <a:cubicBezTo>
                    <a:pt x="12400" y="2211"/>
                    <a:pt x="12136" y="2061"/>
                    <a:pt x="11872" y="2042"/>
                  </a:cubicBezTo>
                  <a:cubicBezTo>
                    <a:pt x="11837" y="2038"/>
                    <a:pt x="11803" y="2037"/>
                    <a:pt x="11769" y="2037"/>
                  </a:cubicBezTo>
                  <a:cubicBezTo>
                    <a:pt x="11250" y="2037"/>
                    <a:pt x="10832" y="2433"/>
                    <a:pt x="10779" y="2946"/>
                  </a:cubicBezTo>
                  <a:cubicBezTo>
                    <a:pt x="10779" y="3022"/>
                    <a:pt x="10798" y="3116"/>
                    <a:pt x="10817" y="3191"/>
                  </a:cubicBezTo>
                  <a:cubicBezTo>
                    <a:pt x="10685" y="3097"/>
                    <a:pt x="10534" y="3040"/>
                    <a:pt x="10383" y="3022"/>
                  </a:cubicBezTo>
                  <a:cubicBezTo>
                    <a:pt x="10164" y="2591"/>
                    <a:pt x="9769" y="2395"/>
                    <a:pt x="9377" y="2395"/>
                  </a:cubicBezTo>
                  <a:cubicBezTo>
                    <a:pt x="8825" y="2395"/>
                    <a:pt x="8279" y="2783"/>
                    <a:pt x="8235" y="3455"/>
                  </a:cubicBezTo>
                  <a:lnTo>
                    <a:pt x="8235" y="3530"/>
                  </a:lnTo>
                  <a:cubicBezTo>
                    <a:pt x="8152" y="3497"/>
                    <a:pt x="8066" y="3481"/>
                    <a:pt x="7982" y="3481"/>
                  </a:cubicBezTo>
                  <a:cubicBezTo>
                    <a:pt x="7690" y="3481"/>
                    <a:pt x="7423" y="3675"/>
                    <a:pt x="7350" y="3983"/>
                  </a:cubicBezTo>
                  <a:cubicBezTo>
                    <a:pt x="7067" y="4058"/>
                    <a:pt x="6822" y="4246"/>
                    <a:pt x="6671" y="4510"/>
                  </a:cubicBezTo>
                  <a:cubicBezTo>
                    <a:pt x="6521" y="4359"/>
                    <a:pt x="6332" y="4246"/>
                    <a:pt x="6125" y="4228"/>
                  </a:cubicBezTo>
                  <a:cubicBezTo>
                    <a:pt x="5955" y="4228"/>
                    <a:pt x="5805" y="4265"/>
                    <a:pt x="5654" y="4322"/>
                  </a:cubicBezTo>
                  <a:cubicBezTo>
                    <a:pt x="5522" y="4133"/>
                    <a:pt x="5315" y="4001"/>
                    <a:pt x="5070" y="3983"/>
                  </a:cubicBezTo>
                  <a:cubicBezTo>
                    <a:pt x="5040" y="3980"/>
                    <a:pt x="5011" y="3978"/>
                    <a:pt x="4983" y="3978"/>
                  </a:cubicBezTo>
                  <a:cubicBezTo>
                    <a:pt x="4320" y="3978"/>
                    <a:pt x="3941" y="4796"/>
                    <a:pt x="4429" y="5320"/>
                  </a:cubicBezTo>
                  <a:cubicBezTo>
                    <a:pt x="4278" y="5377"/>
                    <a:pt x="4165" y="5490"/>
                    <a:pt x="4071" y="5603"/>
                  </a:cubicBezTo>
                  <a:cubicBezTo>
                    <a:pt x="3901" y="5358"/>
                    <a:pt x="3619" y="5207"/>
                    <a:pt x="3336" y="5170"/>
                  </a:cubicBezTo>
                  <a:cubicBezTo>
                    <a:pt x="3312" y="5168"/>
                    <a:pt x="3288" y="5167"/>
                    <a:pt x="3265" y="5167"/>
                  </a:cubicBezTo>
                  <a:cubicBezTo>
                    <a:pt x="2730" y="5167"/>
                    <a:pt x="2279" y="5570"/>
                    <a:pt x="2224" y="6093"/>
                  </a:cubicBezTo>
                  <a:cubicBezTo>
                    <a:pt x="2218" y="6106"/>
                    <a:pt x="2210" y="6110"/>
                    <a:pt x="2200" y="6110"/>
                  </a:cubicBezTo>
                  <a:cubicBezTo>
                    <a:pt x="2180" y="6110"/>
                    <a:pt x="2155" y="6093"/>
                    <a:pt x="2130" y="6093"/>
                  </a:cubicBezTo>
                  <a:cubicBezTo>
                    <a:pt x="2106" y="6091"/>
                    <a:pt x="2082" y="6091"/>
                    <a:pt x="2058" y="6091"/>
                  </a:cubicBezTo>
                  <a:cubicBezTo>
                    <a:pt x="1543" y="6091"/>
                    <a:pt x="1110" y="6475"/>
                    <a:pt x="1056" y="6997"/>
                  </a:cubicBezTo>
                  <a:lnTo>
                    <a:pt x="1056" y="7035"/>
                  </a:lnTo>
                  <a:cubicBezTo>
                    <a:pt x="510" y="7224"/>
                    <a:pt x="95" y="7582"/>
                    <a:pt x="58" y="8053"/>
                  </a:cubicBezTo>
                  <a:cubicBezTo>
                    <a:pt x="1" y="8769"/>
                    <a:pt x="755" y="9409"/>
                    <a:pt x="1735" y="9485"/>
                  </a:cubicBezTo>
                  <a:cubicBezTo>
                    <a:pt x="1797" y="9489"/>
                    <a:pt x="1859" y="9491"/>
                    <a:pt x="1921" y="9491"/>
                  </a:cubicBezTo>
                  <a:cubicBezTo>
                    <a:pt x="2123" y="9491"/>
                    <a:pt x="2324" y="9467"/>
                    <a:pt x="2526" y="9409"/>
                  </a:cubicBezTo>
                  <a:cubicBezTo>
                    <a:pt x="2677" y="9579"/>
                    <a:pt x="2884" y="9692"/>
                    <a:pt x="3091" y="9730"/>
                  </a:cubicBezTo>
                  <a:cubicBezTo>
                    <a:pt x="3113" y="9731"/>
                    <a:pt x="3134" y="9732"/>
                    <a:pt x="3156" y="9732"/>
                  </a:cubicBezTo>
                  <a:cubicBezTo>
                    <a:pt x="3620" y="9732"/>
                    <a:pt x="4043" y="9346"/>
                    <a:pt x="4259" y="8787"/>
                  </a:cubicBezTo>
                  <a:cubicBezTo>
                    <a:pt x="4391" y="8919"/>
                    <a:pt x="4561" y="8995"/>
                    <a:pt x="4749" y="9014"/>
                  </a:cubicBezTo>
                  <a:cubicBezTo>
                    <a:pt x="5013" y="9014"/>
                    <a:pt x="5277" y="8919"/>
                    <a:pt x="5465" y="8712"/>
                  </a:cubicBezTo>
                  <a:cubicBezTo>
                    <a:pt x="5950" y="9269"/>
                    <a:pt x="6626" y="9555"/>
                    <a:pt x="7305" y="9555"/>
                  </a:cubicBezTo>
                  <a:cubicBezTo>
                    <a:pt x="7868" y="9555"/>
                    <a:pt x="8434" y="9358"/>
                    <a:pt x="8895" y="8957"/>
                  </a:cubicBezTo>
                  <a:cubicBezTo>
                    <a:pt x="9156" y="9712"/>
                    <a:pt x="9837" y="10107"/>
                    <a:pt x="10521" y="10107"/>
                  </a:cubicBezTo>
                  <a:cubicBezTo>
                    <a:pt x="11118" y="10107"/>
                    <a:pt x="11717" y="9806"/>
                    <a:pt x="12041" y="9183"/>
                  </a:cubicBezTo>
                  <a:cubicBezTo>
                    <a:pt x="12173" y="9334"/>
                    <a:pt x="12343" y="9466"/>
                    <a:pt x="12513" y="9560"/>
                  </a:cubicBezTo>
                  <a:cubicBezTo>
                    <a:pt x="12451" y="10377"/>
                    <a:pt x="13081" y="10831"/>
                    <a:pt x="13706" y="10831"/>
                  </a:cubicBezTo>
                  <a:cubicBezTo>
                    <a:pt x="14220" y="10831"/>
                    <a:pt x="14730" y="10524"/>
                    <a:pt x="14849" y="9862"/>
                  </a:cubicBezTo>
                  <a:cubicBezTo>
                    <a:pt x="15019" y="9862"/>
                    <a:pt x="15207" y="9843"/>
                    <a:pt x="15377" y="9786"/>
                  </a:cubicBezTo>
                  <a:cubicBezTo>
                    <a:pt x="15659" y="10144"/>
                    <a:pt x="16055" y="10351"/>
                    <a:pt x="16507" y="10389"/>
                  </a:cubicBezTo>
                  <a:cubicBezTo>
                    <a:pt x="16541" y="10391"/>
                    <a:pt x="16575" y="10392"/>
                    <a:pt x="16608" y="10392"/>
                  </a:cubicBezTo>
                  <a:cubicBezTo>
                    <a:pt x="16910" y="10392"/>
                    <a:pt x="17195" y="10316"/>
                    <a:pt x="17449" y="10163"/>
                  </a:cubicBezTo>
                  <a:cubicBezTo>
                    <a:pt x="17581" y="10314"/>
                    <a:pt x="17732" y="10427"/>
                    <a:pt x="17902" y="10521"/>
                  </a:cubicBezTo>
                  <a:cubicBezTo>
                    <a:pt x="17883" y="10936"/>
                    <a:pt x="17996" y="11331"/>
                    <a:pt x="18203" y="11670"/>
                  </a:cubicBezTo>
                  <a:cubicBezTo>
                    <a:pt x="17977" y="11859"/>
                    <a:pt x="17789" y="12104"/>
                    <a:pt x="17675" y="12386"/>
                  </a:cubicBezTo>
                  <a:cubicBezTo>
                    <a:pt x="17464" y="12134"/>
                    <a:pt x="17181" y="12020"/>
                    <a:pt x="16903" y="12020"/>
                  </a:cubicBezTo>
                  <a:cubicBezTo>
                    <a:pt x="16414" y="12020"/>
                    <a:pt x="15940" y="12375"/>
                    <a:pt x="15904" y="12952"/>
                  </a:cubicBezTo>
                  <a:cubicBezTo>
                    <a:pt x="15878" y="13580"/>
                    <a:pt x="16388" y="14017"/>
                    <a:pt x="16924" y="14017"/>
                  </a:cubicBezTo>
                  <a:cubicBezTo>
                    <a:pt x="17159" y="14017"/>
                    <a:pt x="17399" y="13933"/>
                    <a:pt x="17600" y="13743"/>
                  </a:cubicBezTo>
                  <a:cubicBezTo>
                    <a:pt x="17826" y="14459"/>
                    <a:pt x="18486" y="14968"/>
                    <a:pt x="19239" y="15043"/>
                  </a:cubicBezTo>
                  <a:cubicBezTo>
                    <a:pt x="19277" y="15046"/>
                    <a:pt x="19315" y="15047"/>
                    <a:pt x="19353" y="15047"/>
                  </a:cubicBezTo>
                  <a:cubicBezTo>
                    <a:pt x="19620" y="15047"/>
                    <a:pt x="19894" y="14989"/>
                    <a:pt x="20125" y="14874"/>
                  </a:cubicBezTo>
                  <a:cubicBezTo>
                    <a:pt x="20163" y="15156"/>
                    <a:pt x="20257" y="15420"/>
                    <a:pt x="20408" y="15665"/>
                  </a:cubicBezTo>
                  <a:cubicBezTo>
                    <a:pt x="19937" y="16343"/>
                    <a:pt x="20257" y="17304"/>
                    <a:pt x="21067" y="17568"/>
                  </a:cubicBezTo>
                  <a:cubicBezTo>
                    <a:pt x="20992" y="17719"/>
                    <a:pt x="20935" y="17870"/>
                    <a:pt x="20916" y="18039"/>
                  </a:cubicBezTo>
                  <a:cubicBezTo>
                    <a:pt x="20879" y="18642"/>
                    <a:pt x="21237" y="19189"/>
                    <a:pt x="21821" y="19377"/>
                  </a:cubicBezTo>
                  <a:cubicBezTo>
                    <a:pt x="20954" y="19923"/>
                    <a:pt x="21048" y="21224"/>
                    <a:pt x="21972" y="21638"/>
                  </a:cubicBezTo>
                  <a:cubicBezTo>
                    <a:pt x="21425" y="21770"/>
                    <a:pt x="21011" y="22241"/>
                    <a:pt x="20954" y="22806"/>
                  </a:cubicBezTo>
                  <a:cubicBezTo>
                    <a:pt x="20916" y="23390"/>
                    <a:pt x="21256" y="23937"/>
                    <a:pt x="21821" y="24144"/>
                  </a:cubicBezTo>
                  <a:cubicBezTo>
                    <a:pt x="21746" y="24257"/>
                    <a:pt x="21708" y="24408"/>
                    <a:pt x="21689" y="24559"/>
                  </a:cubicBezTo>
                  <a:cubicBezTo>
                    <a:pt x="21651" y="24992"/>
                    <a:pt x="21859" y="25407"/>
                    <a:pt x="22198" y="25670"/>
                  </a:cubicBezTo>
                  <a:cubicBezTo>
                    <a:pt x="22047" y="25991"/>
                    <a:pt x="22122" y="26349"/>
                    <a:pt x="22367" y="26575"/>
                  </a:cubicBezTo>
                  <a:cubicBezTo>
                    <a:pt x="22273" y="26669"/>
                    <a:pt x="22217" y="26801"/>
                    <a:pt x="22198" y="26933"/>
                  </a:cubicBezTo>
                  <a:cubicBezTo>
                    <a:pt x="22158" y="27361"/>
                    <a:pt x="22482" y="27590"/>
                    <a:pt x="22804" y="27590"/>
                  </a:cubicBezTo>
                  <a:cubicBezTo>
                    <a:pt x="23091" y="27590"/>
                    <a:pt x="23377" y="27409"/>
                    <a:pt x="23404" y="27027"/>
                  </a:cubicBezTo>
                  <a:cubicBezTo>
                    <a:pt x="23404" y="26952"/>
                    <a:pt x="23366" y="26876"/>
                    <a:pt x="23328" y="26801"/>
                  </a:cubicBezTo>
                  <a:cubicBezTo>
                    <a:pt x="23630" y="26669"/>
                    <a:pt x="23837" y="26386"/>
                    <a:pt x="23875" y="26066"/>
                  </a:cubicBezTo>
                  <a:cubicBezTo>
                    <a:pt x="23875" y="25934"/>
                    <a:pt x="23856" y="25821"/>
                    <a:pt x="23818" y="25689"/>
                  </a:cubicBezTo>
                  <a:cubicBezTo>
                    <a:pt x="24252" y="25369"/>
                    <a:pt x="24421" y="24804"/>
                    <a:pt x="24252" y="24276"/>
                  </a:cubicBezTo>
                  <a:cubicBezTo>
                    <a:pt x="24779" y="23767"/>
                    <a:pt x="24760" y="22919"/>
                    <a:pt x="24195" y="22430"/>
                  </a:cubicBezTo>
                  <a:cubicBezTo>
                    <a:pt x="24610" y="22053"/>
                    <a:pt x="24704" y="21412"/>
                    <a:pt x="24402" y="20941"/>
                  </a:cubicBezTo>
                  <a:cubicBezTo>
                    <a:pt x="25344" y="20828"/>
                    <a:pt x="25834" y="19773"/>
                    <a:pt x="25307" y="18981"/>
                  </a:cubicBezTo>
                  <a:cubicBezTo>
                    <a:pt x="26192" y="18360"/>
                    <a:pt x="26192" y="17059"/>
                    <a:pt x="25307" y="16438"/>
                  </a:cubicBezTo>
                  <a:cubicBezTo>
                    <a:pt x="25401" y="16362"/>
                    <a:pt x="25476" y="16268"/>
                    <a:pt x="25552" y="16155"/>
                  </a:cubicBezTo>
                  <a:cubicBezTo>
                    <a:pt x="27191" y="16023"/>
                    <a:pt x="27323" y="13687"/>
                    <a:pt x="25702" y="13366"/>
                  </a:cubicBezTo>
                  <a:lnTo>
                    <a:pt x="25702" y="13347"/>
                  </a:lnTo>
                  <a:cubicBezTo>
                    <a:pt x="26569" y="13008"/>
                    <a:pt x="27172" y="12217"/>
                    <a:pt x="27248" y="11294"/>
                  </a:cubicBezTo>
                  <a:cubicBezTo>
                    <a:pt x="27285" y="10747"/>
                    <a:pt x="27135" y="10220"/>
                    <a:pt x="26833" y="9767"/>
                  </a:cubicBezTo>
                  <a:lnTo>
                    <a:pt x="26833" y="9730"/>
                  </a:lnTo>
                  <a:cubicBezTo>
                    <a:pt x="26871" y="9221"/>
                    <a:pt x="26550" y="8731"/>
                    <a:pt x="26060" y="8561"/>
                  </a:cubicBezTo>
                  <a:cubicBezTo>
                    <a:pt x="26155" y="8429"/>
                    <a:pt x="26230" y="8298"/>
                    <a:pt x="26230" y="8147"/>
                  </a:cubicBezTo>
                  <a:cubicBezTo>
                    <a:pt x="26291" y="7614"/>
                    <a:pt x="25861" y="7260"/>
                    <a:pt x="25426" y="7260"/>
                  </a:cubicBezTo>
                  <a:cubicBezTo>
                    <a:pt x="25184" y="7260"/>
                    <a:pt x="24941" y="7370"/>
                    <a:pt x="24779" y="7619"/>
                  </a:cubicBezTo>
                  <a:cubicBezTo>
                    <a:pt x="25280" y="6618"/>
                    <a:pt x="24445" y="5718"/>
                    <a:pt x="23582" y="5718"/>
                  </a:cubicBezTo>
                  <a:cubicBezTo>
                    <a:pt x="23210" y="5718"/>
                    <a:pt x="22833" y="5885"/>
                    <a:pt x="22556" y="6281"/>
                  </a:cubicBezTo>
                  <a:cubicBezTo>
                    <a:pt x="22499" y="6150"/>
                    <a:pt x="22424" y="6036"/>
                    <a:pt x="22330" y="5923"/>
                  </a:cubicBezTo>
                  <a:cubicBezTo>
                    <a:pt x="23385" y="5641"/>
                    <a:pt x="23912" y="4473"/>
                    <a:pt x="23423" y="3493"/>
                  </a:cubicBezTo>
                  <a:cubicBezTo>
                    <a:pt x="23120" y="2863"/>
                    <a:pt x="22490" y="2506"/>
                    <a:pt x="21849" y="2506"/>
                  </a:cubicBezTo>
                  <a:cubicBezTo>
                    <a:pt x="21492" y="2506"/>
                    <a:pt x="21132" y="2616"/>
                    <a:pt x="20822" y="2852"/>
                  </a:cubicBezTo>
                  <a:cubicBezTo>
                    <a:pt x="20596" y="2551"/>
                    <a:pt x="20257" y="2343"/>
                    <a:pt x="19899" y="2268"/>
                  </a:cubicBezTo>
                  <a:cubicBezTo>
                    <a:pt x="19618" y="1681"/>
                    <a:pt x="19076" y="1401"/>
                    <a:pt x="18536" y="1401"/>
                  </a:cubicBezTo>
                  <a:cubicBezTo>
                    <a:pt x="17881" y="1401"/>
                    <a:pt x="17229" y="1813"/>
                    <a:pt x="17054" y="2588"/>
                  </a:cubicBezTo>
                  <a:cubicBezTo>
                    <a:pt x="16884" y="2343"/>
                    <a:pt x="16639" y="2155"/>
                    <a:pt x="16356" y="2042"/>
                  </a:cubicBezTo>
                  <a:cubicBezTo>
                    <a:pt x="16583" y="1835"/>
                    <a:pt x="16714" y="1571"/>
                    <a:pt x="16733" y="1288"/>
                  </a:cubicBezTo>
                  <a:cubicBezTo>
                    <a:pt x="16809" y="558"/>
                    <a:pt x="16235" y="0"/>
                    <a:pt x="15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3" name="Google Shape;5843;p55"/>
            <p:cNvSpPr/>
            <p:nvPr/>
          </p:nvSpPr>
          <p:spPr>
            <a:xfrm>
              <a:off x="10485062" y="1322132"/>
              <a:ext cx="58166" cy="49412"/>
            </a:xfrm>
            <a:custGeom>
              <a:avLst/>
              <a:gdLst/>
              <a:ahLst/>
              <a:cxnLst/>
              <a:rect l="l" t="t" r="r" b="b"/>
              <a:pathLst>
                <a:path w="1814" h="1541" extrusionOk="0">
                  <a:moveTo>
                    <a:pt x="1009" y="1"/>
                  </a:moveTo>
                  <a:cubicBezTo>
                    <a:pt x="356" y="1"/>
                    <a:pt x="1" y="756"/>
                    <a:pt x="420" y="1266"/>
                  </a:cubicBezTo>
                  <a:cubicBezTo>
                    <a:pt x="582" y="1455"/>
                    <a:pt x="795" y="1540"/>
                    <a:pt x="1004" y="1540"/>
                  </a:cubicBezTo>
                  <a:cubicBezTo>
                    <a:pt x="1378" y="1540"/>
                    <a:pt x="1740" y="1268"/>
                    <a:pt x="1776" y="833"/>
                  </a:cubicBezTo>
                  <a:cubicBezTo>
                    <a:pt x="1814" y="418"/>
                    <a:pt x="1494" y="41"/>
                    <a:pt x="1079" y="3"/>
                  </a:cubicBezTo>
                  <a:cubicBezTo>
                    <a:pt x="1055" y="2"/>
                    <a:pt x="1032" y="1"/>
                    <a:pt x="10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4" name="Google Shape;5844;p55"/>
            <p:cNvSpPr/>
            <p:nvPr/>
          </p:nvSpPr>
          <p:spPr>
            <a:xfrm>
              <a:off x="10093580" y="1000712"/>
              <a:ext cx="58743" cy="49540"/>
            </a:xfrm>
            <a:custGeom>
              <a:avLst/>
              <a:gdLst/>
              <a:ahLst/>
              <a:cxnLst/>
              <a:rect l="l" t="t" r="r" b="b"/>
              <a:pathLst>
                <a:path w="1832" h="1545" extrusionOk="0">
                  <a:moveTo>
                    <a:pt x="1011" y="0"/>
                  </a:moveTo>
                  <a:cubicBezTo>
                    <a:pt x="373" y="0"/>
                    <a:pt x="0" y="774"/>
                    <a:pt x="437" y="1266"/>
                  </a:cubicBezTo>
                  <a:cubicBezTo>
                    <a:pt x="595" y="1457"/>
                    <a:pt x="809" y="1544"/>
                    <a:pt x="1021" y="1544"/>
                  </a:cubicBezTo>
                  <a:cubicBezTo>
                    <a:pt x="1393" y="1544"/>
                    <a:pt x="1758" y="1276"/>
                    <a:pt x="1794" y="832"/>
                  </a:cubicBezTo>
                  <a:cubicBezTo>
                    <a:pt x="1832" y="418"/>
                    <a:pt x="1511" y="41"/>
                    <a:pt x="1078" y="3"/>
                  </a:cubicBezTo>
                  <a:cubicBezTo>
                    <a:pt x="1055" y="1"/>
                    <a:pt x="1033" y="0"/>
                    <a:pt x="10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5" name="Google Shape;5845;p55"/>
            <p:cNvSpPr/>
            <p:nvPr/>
          </p:nvSpPr>
          <p:spPr>
            <a:xfrm>
              <a:off x="10198529" y="973553"/>
              <a:ext cx="40819" cy="35079"/>
            </a:xfrm>
            <a:custGeom>
              <a:avLst/>
              <a:gdLst/>
              <a:ahLst/>
              <a:cxnLst/>
              <a:rect l="l" t="t" r="r" b="b"/>
              <a:pathLst>
                <a:path w="1273" h="1094" extrusionOk="0">
                  <a:moveTo>
                    <a:pt x="700" y="0"/>
                  </a:moveTo>
                  <a:cubicBezTo>
                    <a:pt x="256" y="0"/>
                    <a:pt x="0" y="542"/>
                    <a:pt x="292" y="907"/>
                  </a:cubicBezTo>
                  <a:cubicBezTo>
                    <a:pt x="407" y="1035"/>
                    <a:pt x="556" y="1093"/>
                    <a:pt x="702" y="1093"/>
                  </a:cubicBezTo>
                  <a:cubicBezTo>
                    <a:pt x="964" y="1093"/>
                    <a:pt x="1217" y="907"/>
                    <a:pt x="1253" y="605"/>
                  </a:cubicBezTo>
                  <a:cubicBezTo>
                    <a:pt x="1272" y="304"/>
                    <a:pt x="1046" y="40"/>
                    <a:pt x="744" y="2"/>
                  </a:cubicBezTo>
                  <a:cubicBezTo>
                    <a:pt x="729" y="1"/>
                    <a:pt x="715" y="0"/>
                    <a:pt x="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6" name="Google Shape;5846;p55"/>
            <p:cNvSpPr/>
            <p:nvPr/>
          </p:nvSpPr>
          <p:spPr>
            <a:xfrm>
              <a:off x="10165310" y="979582"/>
              <a:ext cx="31135" cy="25973"/>
            </a:xfrm>
            <a:custGeom>
              <a:avLst/>
              <a:gdLst/>
              <a:ahLst/>
              <a:cxnLst/>
              <a:rect l="l" t="t" r="r" b="b"/>
              <a:pathLst>
                <a:path w="971" h="810" extrusionOk="0">
                  <a:moveTo>
                    <a:pt x="529" y="0"/>
                  </a:moveTo>
                  <a:cubicBezTo>
                    <a:pt x="198" y="0"/>
                    <a:pt x="1" y="392"/>
                    <a:pt x="235" y="662"/>
                  </a:cubicBezTo>
                  <a:cubicBezTo>
                    <a:pt x="317" y="764"/>
                    <a:pt x="427" y="809"/>
                    <a:pt x="537" y="809"/>
                  </a:cubicBezTo>
                  <a:cubicBezTo>
                    <a:pt x="731" y="809"/>
                    <a:pt x="920" y="665"/>
                    <a:pt x="933" y="436"/>
                  </a:cubicBezTo>
                  <a:cubicBezTo>
                    <a:pt x="970" y="210"/>
                    <a:pt x="801" y="22"/>
                    <a:pt x="575" y="3"/>
                  </a:cubicBezTo>
                  <a:cubicBezTo>
                    <a:pt x="559" y="1"/>
                    <a:pt x="544" y="0"/>
                    <a:pt x="5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7" name="Google Shape;5847;p55"/>
            <p:cNvSpPr/>
            <p:nvPr/>
          </p:nvSpPr>
          <p:spPr>
            <a:xfrm>
              <a:off x="10148379" y="937897"/>
              <a:ext cx="34149" cy="29339"/>
            </a:xfrm>
            <a:custGeom>
              <a:avLst/>
              <a:gdLst/>
              <a:ahLst/>
              <a:cxnLst/>
              <a:rect l="l" t="t" r="r" b="b"/>
              <a:pathLst>
                <a:path w="1065" h="915" extrusionOk="0">
                  <a:moveTo>
                    <a:pt x="585" y="0"/>
                  </a:moveTo>
                  <a:cubicBezTo>
                    <a:pt x="200" y="0"/>
                    <a:pt x="0" y="448"/>
                    <a:pt x="236" y="756"/>
                  </a:cubicBezTo>
                  <a:cubicBezTo>
                    <a:pt x="331" y="865"/>
                    <a:pt x="458" y="915"/>
                    <a:pt x="583" y="915"/>
                  </a:cubicBezTo>
                  <a:cubicBezTo>
                    <a:pt x="805" y="915"/>
                    <a:pt x="1022" y="758"/>
                    <a:pt x="1046" y="492"/>
                  </a:cubicBezTo>
                  <a:cubicBezTo>
                    <a:pt x="1065" y="248"/>
                    <a:pt x="876" y="21"/>
                    <a:pt x="631" y="3"/>
                  </a:cubicBezTo>
                  <a:cubicBezTo>
                    <a:pt x="616" y="1"/>
                    <a:pt x="600" y="0"/>
                    <a:pt x="5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8" name="Google Shape;5848;p55"/>
            <p:cNvSpPr/>
            <p:nvPr/>
          </p:nvSpPr>
          <p:spPr>
            <a:xfrm>
              <a:off x="10216934" y="911604"/>
              <a:ext cx="35945" cy="30622"/>
            </a:xfrm>
            <a:custGeom>
              <a:avLst/>
              <a:gdLst/>
              <a:ahLst/>
              <a:cxnLst/>
              <a:rect l="l" t="t" r="r" b="b"/>
              <a:pathLst>
                <a:path w="1121" h="955" extrusionOk="0">
                  <a:moveTo>
                    <a:pt x="612" y="1"/>
                  </a:moveTo>
                  <a:cubicBezTo>
                    <a:pt x="512" y="1"/>
                    <a:pt x="410" y="33"/>
                    <a:pt x="321" y="107"/>
                  </a:cubicBezTo>
                  <a:cubicBezTo>
                    <a:pt x="1" y="389"/>
                    <a:pt x="170" y="917"/>
                    <a:pt x="585" y="954"/>
                  </a:cubicBezTo>
                  <a:cubicBezTo>
                    <a:pt x="679" y="954"/>
                    <a:pt x="773" y="936"/>
                    <a:pt x="868" y="879"/>
                  </a:cubicBezTo>
                  <a:lnTo>
                    <a:pt x="623" y="483"/>
                  </a:lnTo>
                  <a:lnTo>
                    <a:pt x="1094" y="521"/>
                  </a:lnTo>
                  <a:cubicBezTo>
                    <a:pt x="1121" y="222"/>
                    <a:pt x="873" y="1"/>
                    <a:pt x="612" y="1"/>
                  </a:cubicBezTo>
                  <a:close/>
                </a:path>
              </a:pathLst>
            </a:custGeom>
            <a:solidFill>
              <a:srgbClr val="889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9" name="Google Shape;5849;p55"/>
            <p:cNvSpPr/>
            <p:nvPr/>
          </p:nvSpPr>
          <p:spPr>
            <a:xfrm>
              <a:off x="10100218" y="939084"/>
              <a:ext cx="52106" cy="44282"/>
            </a:xfrm>
            <a:custGeom>
              <a:avLst/>
              <a:gdLst/>
              <a:ahLst/>
              <a:cxnLst/>
              <a:rect l="l" t="t" r="r" b="b"/>
              <a:pathLst>
                <a:path w="1625" h="1381" extrusionOk="0">
                  <a:moveTo>
                    <a:pt x="896" y="0"/>
                  </a:moveTo>
                  <a:cubicBezTo>
                    <a:pt x="318" y="0"/>
                    <a:pt x="0" y="680"/>
                    <a:pt x="381" y="1134"/>
                  </a:cubicBezTo>
                  <a:cubicBezTo>
                    <a:pt x="524" y="1304"/>
                    <a:pt x="717" y="1381"/>
                    <a:pt x="906" y="1381"/>
                  </a:cubicBezTo>
                  <a:cubicBezTo>
                    <a:pt x="1239" y="1381"/>
                    <a:pt x="1563" y="1142"/>
                    <a:pt x="1587" y="757"/>
                  </a:cubicBezTo>
                  <a:cubicBezTo>
                    <a:pt x="1625" y="361"/>
                    <a:pt x="1342" y="22"/>
                    <a:pt x="965" y="3"/>
                  </a:cubicBezTo>
                  <a:cubicBezTo>
                    <a:pt x="942" y="1"/>
                    <a:pt x="919" y="0"/>
                    <a:pt x="8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0" name="Google Shape;5850;p55"/>
            <p:cNvSpPr/>
            <p:nvPr/>
          </p:nvSpPr>
          <p:spPr>
            <a:xfrm>
              <a:off x="10056128" y="980159"/>
              <a:ext cx="53901" cy="45051"/>
            </a:xfrm>
            <a:custGeom>
              <a:avLst/>
              <a:gdLst/>
              <a:ahLst/>
              <a:cxnLst/>
              <a:rect l="l" t="t" r="r" b="b"/>
              <a:pathLst>
                <a:path w="1681" h="1405" extrusionOk="0">
                  <a:moveTo>
                    <a:pt x="916" y="0"/>
                  </a:moveTo>
                  <a:cubicBezTo>
                    <a:pt x="335" y="0"/>
                    <a:pt x="0" y="699"/>
                    <a:pt x="399" y="1153"/>
                  </a:cubicBezTo>
                  <a:cubicBezTo>
                    <a:pt x="545" y="1326"/>
                    <a:pt x="743" y="1405"/>
                    <a:pt x="939" y="1405"/>
                  </a:cubicBezTo>
                  <a:cubicBezTo>
                    <a:pt x="1277" y="1405"/>
                    <a:pt x="1607" y="1170"/>
                    <a:pt x="1643" y="776"/>
                  </a:cubicBezTo>
                  <a:cubicBezTo>
                    <a:pt x="1681" y="380"/>
                    <a:pt x="1379" y="22"/>
                    <a:pt x="984" y="4"/>
                  </a:cubicBezTo>
                  <a:cubicBezTo>
                    <a:pt x="961" y="1"/>
                    <a:pt x="938" y="0"/>
                    <a:pt x="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1" name="Google Shape;5851;p55"/>
            <p:cNvSpPr/>
            <p:nvPr/>
          </p:nvSpPr>
          <p:spPr>
            <a:xfrm>
              <a:off x="10032528" y="1019406"/>
              <a:ext cx="42454" cy="35977"/>
            </a:xfrm>
            <a:custGeom>
              <a:avLst/>
              <a:gdLst/>
              <a:ahLst/>
              <a:cxnLst/>
              <a:rect l="l" t="t" r="r" b="b"/>
              <a:pathLst>
                <a:path w="1324" h="1122" extrusionOk="0">
                  <a:moveTo>
                    <a:pt x="712" y="0"/>
                  </a:moveTo>
                  <a:cubicBezTo>
                    <a:pt x="261" y="0"/>
                    <a:pt x="1" y="550"/>
                    <a:pt x="306" y="928"/>
                  </a:cubicBezTo>
                  <a:cubicBezTo>
                    <a:pt x="420" y="1061"/>
                    <a:pt x="572" y="1122"/>
                    <a:pt x="723" y="1122"/>
                  </a:cubicBezTo>
                  <a:cubicBezTo>
                    <a:pt x="997" y="1122"/>
                    <a:pt x="1269" y="923"/>
                    <a:pt x="1305" y="607"/>
                  </a:cubicBezTo>
                  <a:cubicBezTo>
                    <a:pt x="1324" y="287"/>
                    <a:pt x="1098" y="23"/>
                    <a:pt x="777" y="4"/>
                  </a:cubicBezTo>
                  <a:cubicBezTo>
                    <a:pt x="755" y="2"/>
                    <a:pt x="733" y="0"/>
                    <a:pt x="7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2" name="Google Shape;5852;p55"/>
            <p:cNvSpPr/>
            <p:nvPr/>
          </p:nvSpPr>
          <p:spPr>
            <a:xfrm>
              <a:off x="10230113" y="898008"/>
              <a:ext cx="56338" cy="47937"/>
            </a:xfrm>
            <a:custGeom>
              <a:avLst/>
              <a:gdLst/>
              <a:ahLst/>
              <a:cxnLst/>
              <a:rect l="l" t="t" r="r" b="b"/>
              <a:pathLst>
                <a:path w="1757" h="1495" extrusionOk="0">
                  <a:moveTo>
                    <a:pt x="973" y="0"/>
                  </a:moveTo>
                  <a:cubicBezTo>
                    <a:pt x="355" y="0"/>
                    <a:pt x="0" y="737"/>
                    <a:pt x="400" y="1228"/>
                  </a:cubicBezTo>
                  <a:cubicBezTo>
                    <a:pt x="557" y="1411"/>
                    <a:pt x="765" y="1494"/>
                    <a:pt x="969" y="1494"/>
                  </a:cubicBezTo>
                  <a:cubicBezTo>
                    <a:pt x="1331" y="1494"/>
                    <a:pt x="1683" y="1235"/>
                    <a:pt x="1719" y="813"/>
                  </a:cubicBezTo>
                  <a:cubicBezTo>
                    <a:pt x="1757" y="399"/>
                    <a:pt x="1455" y="41"/>
                    <a:pt x="1041" y="3"/>
                  </a:cubicBezTo>
                  <a:cubicBezTo>
                    <a:pt x="1018" y="1"/>
                    <a:pt x="995" y="0"/>
                    <a:pt x="9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3" name="Google Shape;5853;p55"/>
            <p:cNvSpPr/>
            <p:nvPr/>
          </p:nvSpPr>
          <p:spPr>
            <a:xfrm>
              <a:off x="10206673" y="906217"/>
              <a:ext cx="59962" cy="45180"/>
            </a:xfrm>
            <a:custGeom>
              <a:avLst/>
              <a:gdLst/>
              <a:ahLst/>
              <a:cxnLst/>
              <a:rect l="l" t="t" r="r" b="b"/>
              <a:pathLst>
                <a:path w="1870" h="1409" extrusionOk="0">
                  <a:moveTo>
                    <a:pt x="926" y="1"/>
                  </a:moveTo>
                  <a:cubicBezTo>
                    <a:pt x="766" y="1"/>
                    <a:pt x="604" y="54"/>
                    <a:pt x="472" y="161"/>
                  </a:cubicBezTo>
                  <a:cubicBezTo>
                    <a:pt x="1" y="576"/>
                    <a:pt x="245" y="1349"/>
                    <a:pt x="867" y="1405"/>
                  </a:cubicBezTo>
                  <a:cubicBezTo>
                    <a:pt x="890" y="1407"/>
                    <a:pt x="913" y="1408"/>
                    <a:pt x="935" y="1408"/>
                  </a:cubicBezTo>
                  <a:cubicBezTo>
                    <a:pt x="1517" y="1408"/>
                    <a:pt x="1870" y="710"/>
                    <a:pt x="1470" y="256"/>
                  </a:cubicBezTo>
                  <a:cubicBezTo>
                    <a:pt x="1333" y="87"/>
                    <a:pt x="1131" y="1"/>
                    <a:pt x="9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4" name="Google Shape;5854;p55"/>
            <p:cNvSpPr/>
            <p:nvPr/>
          </p:nvSpPr>
          <p:spPr>
            <a:xfrm>
              <a:off x="10240406" y="995871"/>
              <a:ext cx="61148" cy="51593"/>
            </a:xfrm>
            <a:custGeom>
              <a:avLst/>
              <a:gdLst/>
              <a:ahLst/>
              <a:cxnLst/>
              <a:rect l="l" t="t" r="r" b="b"/>
              <a:pathLst>
                <a:path w="1907" h="1609" extrusionOk="0">
                  <a:moveTo>
                    <a:pt x="1065" y="1"/>
                  </a:moveTo>
                  <a:cubicBezTo>
                    <a:pt x="391" y="1"/>
                    <a:pt x="0" y="794"/>
                    <a:pt x="456" y="1322"/>
                  </a:cubicBezTo>
                  <a:cubicBezTo>
                    <a:pt x="619" y="1519"/>
                    <a:pt x="841" y="1609"/>
                    <a:pt x="1061" y="1609"/>
                  </a:cubicBezTo>
                  <a:cubicBezTo>
                    <a:pt x="1450" y="1609"/>
                    <a:pt x="1833" y="1328"/>
                    <a:pt x="1869" y="870"/>
                  </a:cubicBezTo>
                  <a:cubicBezTo>
                    <a:pt x="1907" y="437"/>
                    <a:pt x="1568" y="41"/>
                    <a:pt x="1134" y="3"/>
                  </a:cubicBezTo>
                  <a:cubicBezTo>
                    <a:pt x="1111" y="2"/>
                    <a:pt x="1088" y="1"/>
                    <a:pt x="10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5" name="Google Shape;5855;p55"/>
            <p:cNvSpPr/>
            <p:nvPr/>
          </p:nvSpPr>
          <p:spPr>
            <a:xfrm>
              <a:off x="10190705" y="1042429"/>
              <a:ext cx="49220" cy="41204"/>
            </a:xfrm>
            <a:custGeom>
              <a:avLst/>
              <a:gdLst/>
              <a:ahLst/>
              <a:cxnLst/>
              <a:rect l="l" t="t" r="r" b="b"/>
              <a:pathLst>
                <a:path w="1535" h="1285" extrusionOk="0">
                  <a:moveTo>
                    <a:pt x="867" y="1"/>
                  </a:moveTo>
                  <a:cubicBezTo>
                    <a:pt x="329" y="1"/>
                    <a:pt x="0" y="636"/>
                    <a:pt x="367" y="1058"/>
                  </a:cubicBezTo>
                  <a:cubicBezTo>
                    <a:pt x="502" y="1214"/>
                    <a:pt x="682" y="1284"/>
                    <a:pt x="858" y="1284"/>
                  </a:cubicBezTo>
                  <a:cubicBezTo>
                    <a:pt x="1171" y="1284"/>
                    <a:pt x="1473" y="1061"/>
                    <a:pt x="1497" y="699"/>
                  </a:cubicBezTo>
                  <a:cubicBezTo>
                    <a:pt x="1535" y="341"/>
                    <a:pt x="1271" y="40"/>
                    <a:pt x="913" y="2"/>
                  </a:cubicBezTo>
                  <a:cubicBezTo>
                    <a:pt x="898" y="1"/>
                    <a:pt x="882" y="1"/>
                    <a:pt x="8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6" name="Google Shape;5856;p55"/>
            <p:cNvSpPr/>
            <p:nvPr/>
          </p:nvSpPr>
          <p:spPr>
            <a:xfrm>
              <a:off x="10152131" y="1059872"/>
              <a:ext cx="38863" cy="33380"/>
            </a:xfrm>
            <a:custGeom>
              <a:avLst/>
              <a:gdLst/>
              <a:ahLst/>
              <a:cxnLst/>
              <a:rect l="l" t="t" r="r" b="b"/>
              <a:pathLst>
                <a:path w="1212" h="1041" extrusionOk="0">
                  <a:moveTo>
                    <a:pt x="655" y="1"/>
                  </a:moveTo>
                  <a:cubicBezTo>
                    <a:pt x="226" y="1"/>
                    <a:pt x="1" y="512"/>
                    <a:pt x="269" y="853"/>
                  </a:cubicBezTo>
                  <a:cubicBezTo>
                    <a:pt x="378" y="982"/>
                    <a:pt x="524" y="1040"/>
                    <a:pt x="668" y="1040"/>
                  </a:cubicBezTo>
                  <a:cubicBezTo>
                    <a:pt x="922" y="1040"/>
                    <a:pt x="1169" y="859"/>
                    <a:pt x="1193" y="570"/>
                  </a:cubicBezTo>
                  <a:cubicBezTo>
                    <a:pt x="1212" y="269"/>
                    <a:pt x="1004" y="24"/>
                    <a:pt x="722" y="5"/>
                  </a:cubicBezTo>
                  <a:cubicBezTo>
                    <a:pt x="699" y="2"/>
                    <a:pt x="677" y="1"/>
                    <a:pt x="6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7" name="Google Shape;5857;p55"/>
            <p:cNvSpPr/>
            <p:nvPr/>
          </p:nvSpPr>
          <p:spPr>
            <a:xfrm>
              <a:off x="10159153" y="1020208"/>
              <a:ext cx="29436" cy="27800"/>
            </a:xfrm>
            <a:custGeom>
              <a:avLst/>
              <a:gdLst/>
              <a:ahLst/>
              <a:cxnLst/>
              <a:rect l="l" t="t" r="r" b="b"/>
              <a:pathLst>
                <a:path w="918" h="867" extrusionOk="0">
                  <a:moveTo>
                    <a:pt x="469" y="1"/>
                  </a:moveTo>
                  <a:cubicBezTo>
                    <a:pt x="276" y="1"/>
                    <a:pt x="86" y="121"/>
                    <a:pt x="50" y="375"/>
                  </a:cubicBezTo>
                  <a:cubicBezTo>
                    <a:pt x="0" y="695"/>
                    <a:pt x="243" y="867"/>
                    <a:pt x="484" y="867"/>
                  </a:cubicBezTo>
                  <a:cubicBezTo>
                    <a:pt x="697" y="867"/>
                    <a:pt x="908" y="733"/>
                    <a:pt x="917" y="450"/>
                  </a:cubicBezTo>
                  <a:cubicBezTo>
                    <a:pt x="917" y="158"/>
                    <a:pt x="691" y="1"/>
                    <a:pt x="4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8" name="Google Shape;5858;p55"/>
            <p:cNvSpPr/>
            <p:nvPr/>
          </p:nvSpPr>
          <p:spPr>
            <a:xfrm>
              <a:off x="9999758" y="1033964"/>
              <a:ext cx="31744" cy="26582"/>
            </a:xfrm>
            <a:custGeom>
              <a:avLst/>
              <a:gdLst/>
              <a:ahLst/>
              <a:cxnLst/>
              <a:rect l="l" t="t" r="r" b="b"/>
              <a:pathLst>
                <a:path w="990" h="829" extrusionOk="0">
                  <a:moveTo>
                    <a:pt x="548" y="0"/>
                  </a:moveTo>
                  <a:cubicBezTo>
                    <a:pt x="199" y="0"/>
                    <a:pt x="1" y="410"/>
                    <a:pt x="235" y="681"/>
                  </a:cubicBezTo>
                  <a:cubicBezTo>
                    <a:pt x="317" y="783"/>
                    <a:pt x="430" y="828"/>
                    <a:pt x="543" y="828"/>
                  </a:cubicBezTo>
                  <a:cubicBezTo>
                    <a:pt x="744" y="828"/>
                    <a:pt x="946" y="684"/>
                    <a:pt x="970" y="455"/>
                  </a:cubicBezTo>
                  <a:cubicBezTo>
                    <a:pt x="989" y="229"/>
                    <a:pt x="820" y="21"/>
                    <a:pt x="593" y="3"/>
                  </a:cubicBezTo>
                  <a:cubicBezTo>
                    <a:pt x="578" y="1"/>
                    <a:pt x="563" y="0"/>
                    <a:pt x="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9" name="Google Shape;5859;p55"/>
            <p:cNvSpPr/>
            <p:nvPr/>
          </p:nvSpPr>
          <p:spPr>
            <a:xfrm>
              <a:off x="9924822" y="1035182"/>
              <a:ext cx="45661" cy="38702"/>
            </a:xfrm>
            <a:custGeom>
              <a:avLst/>
              <a:gdLst/>
              <a:ahLst/>
              <a:cxnLst/>
              <a:rect l="l" t="t" r="r" b="b"/>
              <a:pathLst>
                <a:path w="1424" h="1207" extrusionOk="0">
                  <a:moveTo>
                    <a:pt x="793" y="1"/>
                  </a:moveTo>
                  <a:cubicBezTo>
                    <a:pt x="293" y="1"/>
                    <a:pt x="1" y="598"/>
                    <a:pt x="330" y="1001"/>
                  </a:cubicBezTo>
                  <a:cubicBezTo>
                    <a:pt x="452" y="1143"/>
                    <a:pt x="617" y="1207"/>
                    <a:pt x="780" y="1207"/>
                  </a:cubicBezTo>
                  <a:cubicBezTo>
                    <a:pt x="1073" y="1207"/>
                    <a:pt x="1361" y="1000"/>
                    <a:pt x="1385" y="662"/>
                  </a:cubicBezTo>
                  <a:cubicBezTo>
                    <a:pt x="1423" y="323"/>
                    <a:pt x="1178" y="40"/>
                    <a:pt x="839" y="2"/>
                  </a:cubicBezTo>
                  <a:cubicBezTo>
                    <a:pt x="824" y="1"/>
                    <a:pt x="808" y="1"/>
                    <a:pt x="7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0" name="Google Shape;5860;p55"/>
            <p:cNvSpPr/>
            <p:nvPr/>
          </p:nvSpPr>
          <p:spPr>
            <a:xfrm>
              <a:off x="10283726" y="953609"/>
              <a:ext cx="33540" cy="28602"/>
            </a:xfrm>
            <a:custGeom>
              <a:avLst/>
              <a:gdLst/>
              <a:ahLst/>
              <a:cxnLst/>
              <a:rect l="l" t="t" r="r" b="b"/>
              <a:pathLst>
                <a:path w="1046" h="892" extrusionOk="0">
                  <a:moveTo>
                    <a:pt x="587" y="0"/>
                  </a:moveTo>
                  <a:cubicBezTo>
                    <a:pt x="218" y="0"/>
                    <a:pt x="1" y="447"/>
                    <a:pt x="254" y="737"/>
                  </a:cubicBezTo>
                  <a:cubicBezTo>
                    <a:pt x="341" y="844"/>
                    <a:pt x="457" y="891"/>
                    <a:pt x="574" y="891"/>
                  </a:cubicBezTo>
                  <a:cubicBezTo>
                    <a:pt x="788" y="891"/>
                    <a:pt x="1002" y="730"/>
                    <a:pt x="1027" y="474"/>
                  </a:cubicBezTo>
                  <a:cubicBezTo>
                    <a:pt x="1046" y="247"/>
                    <a:pt x="857" y="21"/>
                    <a:pt x="631" y="2"/>
                  </a:cubicBezTo>
                  <a:cubicBezTo>
                    <a:pt x="616" y="1"/>
                    <a:pt x="601" y="0"/>
                    <a:pt x="5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1" name="Google Shape;5861;p55"/>
            <p:cNvSpPr/>
            <p:nvPr/>
          </p:nvSpPr>
          <p:spPr>
            <a:xfrm>
              <a:off x="10302452" y="884733"/>
              <a:ext cx="42614" cy="36362"/>
            </a:xfrm>
            <a:custGeom>
              <a:avLst/>
              <a:gdLst/>
              <a:ahLst/>
              <a:cxnLst/>
              <a:rect l="l" t="t" r="r" b="b"/>
              <a:pathLst>
                <a:path w="1329" h="1134" extrusionOk="0">
                  <a:moveTo>
                    <a:pt x="737" y="1"/>
                  </a:moveTo>
                  <a:cubicBezTo>
                    <a:pt x="274" y="1"/>
                    <a:pt x="1" y="560"/>
                    <a:pt x="311" y="926"/>
                  </a:cubicBezTo>
                  <a:cubicBezTo>
                    <a:pt x="427" y="1069"/>
                    <a:pt x="583" y="1134"/>
                    <a:pt x="737" y="1134"/>
                  </a:cubicBezTo>
                  <a:cubicBezTo>
                    <a:pt x="1006" y="1134"/>
                    <a:pt x="1267" y="936"/>
                    <a:pt x="1291" y="624"/>
                  </a:cubicBezTo>
                  <a:cubicBezTo>
                    <a:pt x="1329" y="304"/>
                    <a:pt x="1102" y="40"/>
                    <a:pt x="782" y="2"/>
                  </a:cubicBezTo>
                  <a:cubicBezTo>
                    <a:pt x="767" y="1"/>
                    <a:pt x="752" y="1"/>
                    <a:pt x="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2" name="Google Shape;5862;p55"/>
            <p:cNvSpPr/>
            <p:nvPr/>
          </p:nvSpPr>
          <p:spPr>
            <a:xfrm>
              <a:off x="10361515" y="906345"/>
              <a:ext cx="77790" cy="66342"/>
            </a:xfrm>
            <a:custGeom>
              <a:avLst/>
              <a:gdLst/>
              <a:ahLst/>
              <a:cxnLst/>
              <a:rect l="l" t="t" r="r" b="b"/>
              <a:pathLst>
                <a:path w="2426" h="2069" extrusionOk="0">
                  <a:moveTo>
                    <a:pt x="1333" y="1"/>
                  </a:moveTo>
                  <a:cubicBezTo>
                    <a:pt x="480" y="1"/>
                    <a:pt x="1" y="1016"/>
                    <a:pt x="561" y="1703"/>
                  </a:cubicBezTo>
                  <a:cubicBezTo>
                    <a:pt x="778" y="1954"/>
                    <a:pt x="1066" y="2068"/>
                    <a:pt x="1350" y="2068"/>
                  </a:cubicBezTo>
                  <a:cubicBezTo>
                    <a:pt x="1853" y="2068"/>
                    <a:pt x="2340" y="1709"/>
                    <a:pt x="2388" y="1118"/>
                  </a:cubicBezTo>
                  <a:cubicBezTo>
                    <a:pt x="2426" y="553"/>
                    <a:pt x="2011" y="44"/>
                    <a:pt x="1446" y="7"/>
                  </a:cubicBezTo>
                  <a:cubicBezTo>
                    <a:pt x="1408" y="3"/>
                    <a:pt x="1370" y="1"/>
                    <a:pt x="1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3" name="Google Shape;5863;p55"/>
            <p:cNvSpPr/>
            <p:nvPr/>
          </p:nvSpPr>
          <p:spPr>
            <a:xfrm>
              <a:off x="10316079" y="984936"/>
              <a:ext cx="65829" cy="55921"/>
            </a:xfrm>
            <a:custGeom>
              <a:avLst/>
              <a:gdLst/>
              <a:ahLst/>
              <a:cxnLst/>
              <a:rect l="l" t="t" r="r" b="b"/>
              <a:pathLst>
                <a:path w="2053" h="1744" extrusionOk="0">
                  <a:moveTo>
                    <a:pt x="1134" y="1"/>
                  </a:moveTo>
                  <a:cubicBezTo>
                    <a:pt x="416" y="1"/>
                    <a:pt x="0" y="858"/>
                    <a:pt x="489" y="1437"/>
                  </a:cubicBezTo>
                  <a:cubicBezTo>
                    <a:pt x="665" y="1648"/>
                    <a:pt x="905" y="1743"/>
                    <a:pt x="1143" y="1743"/>
                  </a:cubicBezTo>
                  <a:cubicBezTo>
                    <a:pt x="1565" y="1743"/>
                    <a:pt x="1979" y="1442"/>
                    <a:pt x="2015" y="947"/>
                  </a:cubicBezTo>
                  <a:cubicBezTo>
                    <a:pt x="2053" y="476"/>
                    <a:pt x="1714" y="43"/>
                    <a:pt x="1224" y="5"/>
                  </a:cubicBezTo>
                  <a:cubicBezTo>
                    <a:pt x="1193" y="2"/>
                    <a:pt x="1163" y="1"/>
                    <a:pt x="11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4" name="Google Shape;5864;p55"/>
            <p:cNvSpPr/>
            <p:nvPr/>
          </p:nvSpPr>
          <p:spPr>
            <a:xfrm>
              <a:off x="10281321" y="1058141"/>
              <a:ext cx="34149" cy="28762"/>
            </a:xfrm>
            <a:custGeom>
              <a:avLst/>
              <a:gdLst/>
              <a:ahLst/>
              <a:cxnLst/>
              <a:rect l="l" t="t" r="r" b="b"/>
              <a:pathLst>
                <a:path w="1065" h="897" extrusionOk="0">
                  <a:moveTo>
                    <a:pt x="586" y="0"/>
                  </a:moveTo>
                  <a:cubicBezTo>
                    <a:pt x="217" y="0"/>
                    <a:pt x="0" y="447"/>
                    <a:pt x="254" y="737"/>
                  </a:cubicBezTo>
                  <a:cubicBezTo>
                    <a:pt x="343" y="847"/>
                    <a:pt x="467" y="897"/>
                    <a:pt x="591" y="897"/>
                  </a:cubicBezTo>
                  <a:cubicBezTo>
                    <a:pt x="807" y="897"/>
                    <a:pt x="1021" y="744"/>
                    <a:pt x="1045" y="492"/>
                  </a:cubicBezTo>
                  <a:cubicBezTo>
                    <a:pt x="1064" y="228"/>
                    <a:pt x="876" y="21"/>
                    <a:pt x="631" y="2"/>
                  </a:cubicBezTo>
                  <a:cubicBezTo>
                    <a:pt x="616" y="1"/>
                    <a:pt x="601" y="0"/>
                    <a:pt x="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5" name="Google Shape;5865;p55"/>
            <p:cNvSpPr/>
            <p:nvPr/>
          </p:nvSpPr>
          <p:spPr>
            <a:xfrm>
              <a:off x="10234025" y="989297"/>
              <a:ext cx="22221" cy="18630"/>
            </a:xfrm>
            <a:custGeom>
              <a:avLst/>
              <a:gdLst/>
              <a:ahLst/>
              <a:cxnLst/>
              <a:rect l="l" t="t" r="r" b="b"/>
              <a:pathLst>
                <a:path w="693" h="581" extrusionOk="0">
                  <a:moveTo>
                    <a:pt x="388" y="0"/>
                  </a:moveTo>
                  <a:cubicBezTo>
                    <a:pt x="155" y="0"/>
                    <a:pt x="1" y="289"/>
                    <a:pt x="165" y="472"/>
                  </a:cubicBezTo>
                  <a:cubicBezTo>
                    <a:pt x="226" y="547"/>
                    <a:pt x="308" y="580"/>
                    <a:pt x="387" y="580"/>
                  </a:cubicBezTo>
                  <a:cubicBezTo>
                    <a:pt x="527" y="580"/>
                    <a:pt x="662" y="478"/>
                    <a:pt x="674" y="321"/>
                  </a:cubicBezTo>
                  <a:cubicBezTo>
                    <a:pt x="693" y="152"/>
                    <a:pt x="580" y="20"/>
                    <a:pt x="410" y="1"/>
                  </a:cubicBezTo>
                  <a:cubicBezTo>
                    <a:pt x="403" y="1"/>
                    <a:pt x="395" y="0"/>
                    <a:pt x="3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6" name="Google Shape;5866;p55"/>
            <p:cNvSpPr/>
            <p:nvPr/>
          </p:nvSpPr>
          <p:spPr>
            <a:xfrm>
              <a:off x="10626468" y="1153566"/>
              <a:ext cx="50310" cy="42518"/>
            </a:xfrm>
            <a:custGeom>
              <a:avLst/>
              <a:gdLst/>
              <a:ahLst/>
              <a:cxnLst/>
              <a:rect l="l" t="t" r="r" b="b"/>
              <a:pathLst>
                <a:path w="1569" h="1326" extrusionOk="0">
                  <a:moveTo>
                    <a:pt x="859" y="0"/>
                  </a:moveTo>
                  <a:cubicBezTo>
                    <a:pt x="316" y="0"/>
                    <a:pt x="0" y="643"/>
                    <a:pt x="362" y="1077"/>
                  </a:cubicBezTo>
                  <a:cubicBezTo>
                    <a:pt x="499" y="1249"/>
                    <a:pt x="686" y="1325"/>
                    <a:pt x="871" y="1325"/>
                  </a:cubicBezTo>
                  <a:cubicBezTo>
                    <a:pt x="1195" y="1325"/>
                    <a:pt x="1513" y="1091"/>
                    <a:pt x="1549" y="719"/>
                  </a:cubicBezTo>
                  <a:cubicBezTo>
                    <a:pt x="1568" y="343"/>
                    <a:pt x="1304" y="22"/>
                    <a:pt x="928" y="3"/>
                  </a:cubicBezTo>
                  <a:cubicBezTo>
                    <a:pt x="904" y="1"/>
                    <a:pt x="882" y="0"/>
                    <a:pt x="8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7" name="Google Shape;5867;p55"/>
            <p:cNvSpPr/>
            <p:nvPr/>
          </p:nvSpPr>
          <p:spPr>
            <a:xfrm>
              <a:off x="10596840" y="1224238"/>
              <a:ext cx="40049" cy="33925"/>
            </a:xfrm>
            <a:custGeom>
              <a:avLst/>
              <a:gdLst/>
              <a:ahLst/>
              <a:cxnLst/>
              <a:rect l="l" t="t" r="r" b="b"/>
              <a:pathLst>
                <a:path w="1249" h="1058" extrusionOk="0">
                  <a:moveTo>
                    <a:pt x="675" y="0"/>
                  </a:moveTo>
                  <a:cubicBezTo>
                    <a:pt x="243" y="0"/>
                    <a:pt x="0" y="529"/>
                    <a:pt x="288" y="871"/>
                  </a:cubicBezTo>
                  <a:cubicBezTo>
                    <a:pt x="396" y="999"/>
                    <a:pt x="540" y="1057"/>
                    <a:pt x="684" y="1057"/>
                  </a:cubicBezTo>
                  <a:cubicBezTo>
                    <a:pt x="940" y="1057"/>
                    <a:pt x="1193" y="871"/>
                    <a:pt x="1230" y="569"/>
                  </a:cubicBezTo>
                  <a:cubicBezTo>
                    <a:pt x="1249" y="268"/>
                    <a:pt x="1022" y="23"/>
                    <a:pt x="740" y="4"/>
                  </a:cubicBezTo>
                  <a:cubicBezTo>
                    <a:pt x="718" y="1"/>
                    <a:pt x="696" y="0"/>
                    <a:pt x="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8" name="Google Shape;5868;p55"/>
            <p:cNvSpPr/>
            <p:nvPr/>
          </p:nvSpPr>
          <p:spPr>
            <a:xfrm>
              <a:off x="10549544" y="1214586"/>
              <a:ext cx="25716" cy="21740"/>
            </a:xfrm>
            <a:custGeom>
              <a:avLst/>
              <a:gdLst/>
              <a:ahLst/>
              <a:cxnLst/>
              <a:rect l="l" t="t" r="r" b="b"/>
              <a:pathLst>
                <a:path w="802" h="678" extrusionOk="0">
                  <a:moveTo>
                    <a:pt x="419" y="1"/>
                  </a:moveTo>
                  <a:cubicBezTo>
                    <a:pt x="145" y="1"/>
                    <a:pt x="1" y="335"/>
                    <a:pt x="180" y="550"/>
                  </a:cubicBezTo>
                  <a:cubicBezTo>
                    <a:pt x="255" y="638"/>
                    <a:pt x="351" y="678"/>
                    <a:pt x="446" y="678"/>
                  </a:cubicBezTo>
                  <a:cubicBezTo>
                    <a:pt x="612" y="678"/>
                    <a:pt x="771" y="554"/>
                    <a:pt x="783" y="361"/>
                  </a:cubicBezTo>
                  <a:cubicBezTo>
                    <a:pt x="802" y="173"/>
                    <a:pt x="651" y="3"/>
                    <a:pt x="462" y="3"/>
                  </a:cubicBezTo>
                  <a:cubicBezTo>
                    <a:pt x="448" y="2"/>
                    <a:pt x="433" y="1"/>
                    <a:pt x="4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9" name="Google Shape;5869;p55"/>
            <p:cNvSpPr/>
            <p:nvPr/>
          </p:nvSpPr>
          <p:spPr>
            <a:xfrm>
              <a:off x="10554611" y="1173415"/>
              <a:ext cx="38767" cy="35881"/>
            </a:xfrm>
            <a:custGeom>
              <a:avLst/>
              <a:gdLst/>
              <a:ahLst/>
              <a:cxnLst/>
              <a:rect l="l" t="t" r="r" b="b"/>
              <a:pathLst>
                <a:path w="1209" h="1119" extrusionOk="0">
                  <a:moveTo>
                    <a:pt x="591" y="1"/>
                  </a:moveTo>
                  <a:cubicBezTo>
                    <a:pt x="324" y="1"/>
                    <a:pt x="65" y="199"/>
                    <a:pt x="41" y="515"/>
                  </a:cubicBezTo>
                  <a:cubicBezTo>
                    <a:pt x="0" y="865"/>
                    <a:pt x="286" y="1118"/>
                    <a:pt x="591" y="1118"/>
                  </a:cubicBezTo>
                  <a:cubicBezTo>
                    <a:pt x="712" y="1118"/>
                    <a:pt x="837" y="1078"/>
                    <a:pt x="945" y="986"/>
                  </a:cubicBezTo>
                  <a:cubicBezTo>
                    <a:pt x="1171" y="779"/>
                    <a:pt x="1209" y="440"/>
                    <a:pt x="1002" y="195"/>
                  </a:cubicBezTo>
                  <a:cubicBezTo>
                    <a:pt x="888" y="61"/>
                    <a:pt x="738" y="1"/>
                    <a:pt x="5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0" name="Google Shape;5870;p55"/>
            <p:cNvSpPr/>
            <p:nvPr/>
          </p:nvSpPr>
          <p:spPr>
            <a:xfrm>
              <a:off x="10521936" y="1119129"/>
              <a:ext cx="55152" cy="46911"/>
            </a:xfrm>
            <a:custGeom>
              <a:avLst/>
              <a:gdLst/>
              <a:ahLst/>
              <a:cxnLst/>
              <a:rect l="l" t="t" r="r" b="b"/>
              <a:pathLst>
                <a:path w="1720" h="1463" extrusionOk="0">
                  <a:moveTo>
                    <a:pt x="954" y="0"/>
                  </a:moveTo>
                  <a:cubicBezTo>
                    <a:pt x="354" y="0"/>
                    <a:pt x="0" y="719"/>
                    <a:pt x="400" y="1209"/>
                  </a:cubicBezTo>
                  <a:cubicBezTo>
                    <a:pt x="548" y="1384"/>
                    <a:pt x="746" y="1463"/>
                    <a:pt x="944" y="1463"/>
                  </a:cubicBezTo>
                  <a:cubicBezTo>
                    <a:pt x="1299" y="1463"/>
                    <a:pt x="1652" y="1207"/>
                    <a:pt x="1700" y="795"/>
                  </a:cubicBezTo>
                  <a:cubicBezTo>
                    <a:pt x="1719" y="399"/>
                    <a:pt x="1418" y="41"/>
                    <a:pt x="1022" y="3"/>
                  </a:cubicBezTo>
                  <a:cubicBezTo>
                    <a:pt x="999" y="1"/>
                    <a:pt x="976" y="0"/>
                    <a:pt x="9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1" name="Google Shape;5871;p55"/>
            <p:cNvSpPr/>
            <p:nvPr/>
          </p:nvSpPr>
          <p:spPr>
            <a:xfrm>
              <a:off x="10486569" y="1161486"/>
              <a:ext cx="27063" cy="22862"/>
            </a:xfrm>
            <a:custGeom>
              <a:avLst/>
              <a:gdLst/>
              <a:ahLst/>
              <a:cxnLst/>
              <a:rect l="l" t="t" r="r" b="b"/>
              <a:pathLst>
                <a:path w="844" h="713" extrusionOk="0">
                  <a:moveTo>
                    <a:pt x="480" y="1"/>
                  </a:moveTo>
                  <a:cubicBezTo>
                    <a:pt x="175" y="1"/>
                    <a:pt x="1" y="347"/>
                    <a:pt x="203" y="585"/>
                  </a:cubicBezTo>
                  <a:cubicBezTo>
                    <a:pt x="277" y="673"/>
                    <a:pt x="375" y="712"/>
                    <a:pt x="471" y="712"/>
                  </a:cubicBezTo>
                  <a:cubicBezTo>
                    <a:pt x="645" y="712"/>
                    <a:pt x="813" y="584"/>
                    <a:pt x="825" y="378"/>
                  </a:cubicBezTo>
                  <a:cubicBezTo>
                    <a:pt x="844" y="190"/>
                    <a:pt x="693" y="20"/>
                    <a:pt x="504" y="1"/>
                  </a:cubicBezTo>
                  <a:cubicBezTo>
                    <a:pt x="496" y="1"/>
                    <a:pt x="488" y="1"/>
                    <a:pt x="480" y="1"/>
                  </a:cubicBezTo>
                  <a:close/>
                </a:path>
              </a:pathLst>
            </a:custGeom>
            <a:solidFill>
              <a:srgbClr val="889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2" name="Google Shape;5872;p55"/>
            <p:cNvSpPr/>
            <p:nvPr/>
          </p:nvSpPr>
          <p:spPr>
            <a:xfrm>
              <a:off x="10474801" y="1067151"/>
              <a:ext cx="56370" cy="47969"/>
            </a:xfrm>
            <a:custGeom>
              <a:avLst/>
              <a:gdLst/>
              <a:ahLst/>
              <a:cxnLst/>
              <a:rect l="l" t="t" r="r" b="b"/>
              <a:pathLst>
                <a:path w="1758" h="1496" extrusionOk="0">
                  <a:moveTo>
                    <a:pt x="973" y="1"/>
                  </a:moveTo>
                  <a:cubicBezTo>
                    <a:pt x="355" y="1"/>
                    <a:pt x="1" y="738"/>
                    <a:pt x="419" y="1229"/>
                  </a:cubicBezTo>
                  <a:cubicBezTo>
                    <a:pt x="569" y="1412"/>
                    <a:pt x="775" y="1495"/>
                    <a:pt x="980" y="1495"/>
                  </a:cubicBezTo>
                  <a:cubicBezTo>
                    <a:pt x="1343" y="1495"/>
                    <a:pt x="1702" y="1235"/>
                    <a:pt x="1738" y="814"/>
                  </a:cubicBezTo>
                  <a:cubicBezTo>
                    <a:pt x="1757" y="400"/>
                    <a:pt x="1456" y="23"/>
                    <a:pt x="1041" y="4"/>
                  </a:cubicBezTo>
                  <a:cubicBezTo>
                    <a:pt x="1018" y="2"/>
                    <a:pt x="995" y="1"/>
                    <a:pt x="9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3" name="Google Shape;5873;p55"/>
            <p:cNvSpPr/>
            <p:nvPr/>
          </p:nvSpPr>
          <p:spPr>
            <a:xfrm>
              <a:off x="10478456" y="1197688"/>
              <a:ext cx="58134" cy="49380"/>
            </a:xfrm>
            <a:custGeom>
              <a:avLst/>
              <a:gdLst/>
              <a:ahLst/>
              <a:cxnLst/>
              <a:rect l="l" t="t" r="r" b="b"/>
              <a:pathLst>
                <a:path w="1813" h="1540" extrusionOk="0">
                  <a:moveTo>
                    <a:pt x="1009" y="0"/>
                  </a:moveTo>
                  <a:cubicBezTo>
                    <a:pt x="372" y="0"/>
                    <a:pt x="0" y="756"/>
                    <a:pt x="437" y="1265"/>
                  </a:cubicBezTo>
                  <a:cubicBezTo>
                    <a:pt x="592" y="1454"/>
                    <a:pt x="801" y="1539"/>
                    <a:pt x="1008" y="1539"/>
                  </a:cubicBezTo>
                  <a:cubicBezTo>
                    <a:pt x="1379" y="1539"/>
                    <a:pt x="1745" y="1267"/>
                    <a:pt x="1794" y="832"/>
                  </a:cubicBezTo>
                  <a:cubicBezTo>
                    <a:pt x="1813" y="417"/>
                    <a:pt x="1511" y="41"/>
                    <a:pt x="1078" y="3"/>
                  </a:cubicBezTo>
                  <a:cubicBezTo>
                    <a:pt x="1055" y="1"/>
                    <a:pt x="1032" y="0"/>
                    <a:pt x="10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4" name="Google Shape;5874;p55"/>
            <p:cNvSpPr/>
            <p:nvPr/>
          </p:nvSpPr>
          <p:spPr>
            <a:xfrm>
              <a:off x="10505615" y="1132435"/>
              <a:ext cx="64803" cy="55216"/>
            </a:xfrm>
            <a:custGeom>
              <a:avLst/>
              <a:gdLst/>
              <a:ahLst/>
              <a:cxnLst/>
              <a:rect l="l" t="t" r="r" b="b"/>
              <a:pathLst>
                <a:path w="2021" h="1722" extrusionOk="0">
                  <a:moveTo>
                    <a:pt x="1123" y="0"/>
                  </a:moveTo>
                  <a:cubicBezTo>
                    <a:pt x="411" y="0"/>
                    <a:pt x="1" y="850"/>
                    <a:pt x="476" y="1416"/>
                  </a:cubicBezTo>
                  <a:cubicBezTo>
                    <a:pt x="652" y="1626"/>
                    <a:pt x="890" y="1722"/>
                    <a:pt x="1124" y="1722"/>
                  </a:cubicBezTo>
                  <a:cubicBezTo>
                    <a:pt x="1541" y="1722"/>
                    <a:pt x="1947" y="1420"/>
                    <a:pt x="1983" y="926"/>
                  </a:cubicBezTo>
                  <a:cubicBezTo>
                    <a:pt x="2021" y="455"/>
                    <a:pt x="1682" y="41"/>
                    <a:pt x="1192" y="3"/>
                  </a:cubicBezTo>
                  <a:cubicBezTo>
                    <a:pt x="1169" y="1"/>
                    <a:pt x="1146" y="0"/>
                    <a:pt x="1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5" name="Google Shape;5875;p55"/>
            <p:cNvSpPr/>
            <p:nvPr/>
          </p:nvSpPr>
          <p:spPr>
            <a:xfrm>
              <a:off x="10465919" y="1134808"/>
              <a:ext cx="73685" cy="62302"/>
            </a:xfrm>
            <a:custGeom>
              <a:avLst/>
              <a:gdLst/>
              <a:ahLst/>
              <a:cxnLst/>
              <a:rect l="l" t="t" r="r" b="b"/>
              <a:pathLst>
                <a:path w="2298" h="1943" extrusionOk="0">
                  <a:moveTo>
                    <a:pt x="1282" y="0"/>
                  </a:moveTo>
                  <a:cubicBezTo>
                    <a:pt x="471" y="0"/>
                    <a:pt x="1" y="951"/>
                    <a:pt x="546" y="1587"/>
                  </a:cubicBezTo>
                  <a:cubicBezTo>
                    <a:pt x="743" y="1832"/>
                    <a:pt x="1012" y="1942"/>
                    <a:pt x="1279" y="1942"/>
                  </a:cubicBezTo>
                  <a:cubicBezTo>
                    <a:pt x="1750" y="1942"/>
                    <a:pt x="2212" y="1601"/>
                    <a:pt x="2260" y="1059"/>
                  </a:cubicBezTo>
                  <a:cubicBezTo>
                    <a:pt x="2298" y="513"/>
                    <a:pt x="1902" y="42"/>
                    <a:pt x="1375" y="4"/>
                  </a:cubicBezTo>
                  <a:cubicBezTo>
                    <a:pt x="1343" y="2"/>
                    <a:pt x="1313" y="0"/>
                    <a:pt x="12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6" name="Google Shape;5876;p55"/>
            <p:cNvSpPr/>
            <p:nvPr/>
          </p:nvSpPr>
          <p:spPr>
            <a:xfrm>
              <a:off x="10576158" y="1266595"/>
              <a:ext cx="43224" cy="36650"/>
            </a:xfrm>
            <a:custGeom>
              <a:avLst/>
              <a:gdLst/>
              <a:ahLst/>
              <a:cxnLst/>
              <a:rect l="l" t="t" r="r" b="b"/>
              <a:pathLst>
                <a:path w="1348" h="1143" extrusionOk="0">
                  <a:moveTo>
                    <a:pt x="754" y="0"/>
                  </a:moveTo>
                  <a:cubicBezTo>
                    <a:pt x="274" y="0"/>
                    <a:pt x="1" y="561"/>
                    <a:pt x="330" y="944"/>
                  </a:cubicBezTo>
                  <a:cubicBezTo>
                    <a:pt x="445" y="1080"/>
                    <a:pt x="603" y="1143"/>
                    <a:pt x="759" y="1143"/>
                  </a:cubicBezTo>
                  <a:cubicBezTo>
                    <a:pt x="1034" y="1143"/>
                    <a:pt x="1304" y="948"/>
                    <a:pt x="1328" y="624"/>
                  </a:cubicBezTo>
                  <a:cubicBezTo>
                    <a:pt x="1347" y="303"/>
                    <a:pt x="1121" y="21"/>
                    <a:pt x="801" y="2"/>
                  </a:cubicBezTo>
                  <a:cubicBezTo>
                    <a:pt x="785" y="1"/>
                    <a:pt x="769" y="0"/>
                    <a:pt x="7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7" name="Google Shape;5877;p55"/>
            <p:cNvSpPr/>
            <p:nvPr/>
          </p:nvSpPr>
          <p:spPr>
            <a:xfrm>
              <a:off x="10511676" y="1249633"/>
              <a:ext cx="48482" cy="41236"/>
            </a:xfrm>
            <a:custGeom>
              <a:avLst/>
              <a:gdLst/>
              <a:ahLst/>
              <a:cxnLst/>
              <a:rect l="l" t="t" r="r" b="b"/>
              <a:pathLst>
                <a:path w="1512" h="1286" extrusionOk="0">
                  <a:moveTo>
                    <a:pt x="843" y="0"/>
                  </a:moveTo>
                  <a:cubicBezTo>
                    <a:pt x="316" y="0"/>
                    <a:pt x="0" y="642"/>
                    <a:pt x="362" y="1059"/>
                  </a:cubicBezTo>
                  <a:cubicBezTo>
                    <a:pt x="491" y="1215"/>
                    <a:pt x="666" y="1285"/>
                    <a:pt x="841" y="1285"/>
                  </a:cubicBezTo>
                  <a:cubicBezTo>
                    <a:pt x="1150" y="1285"/>
                    <a:pt x="1457" y="1062"/>
                    <a:pt x="1493" y="701"/>
                  </a:cubicBezTo>
                  <a:cubicBezTo>
                    <a:pt x="1512" y="343"/>
                    <a:pt x="1248" y="41"/>
                    <a:pt x="909" y="3"/>
                  </a:cubicBezTo>
                  <a:cubicBezTo>
                    <a:pt x="886" y="1"/>
                    <a:pt x="864" y="0"/>
                    <a:pt x="8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8" name="Google Shape;5878;p55"/>
            <p:cNvSpPr/>
            <p:nvPr/>
          </p:nvSpPr>
          <p:spPr>
            <a:xfrm>
              <a:off x="10457582" y="1238827"/>
              <a:ext cx="35496" cy="30366"/>
            </a:xfrm>
            <a:custGeom>
              <a:avLst/>
              <a:gdLst/>
              <a:ahLst/>
              <a:cxnLst/>
              <a:rect l="l" t="t" r="r" b="b"/>
              <a:pathLst>
                <a:path w="1107" h="947" extrusionOk="0">
                  <a:moveTo>
                    <a:pt x="631" y="1"/>
                  </a:moveTo>
                  <a:cubicBezTo>
                    <a:pt x="231" y="1"/>
                    <a:pt x="0" y="460"/>
                    <a:pt x="259" y="774"/>
                  </a:cubicBezTo>
                  <a:cubicBezTo>
                    <a:pt x="357" y="892"/>
                    <a:pt x="490" y="946"/>
                    <a:pt x="622" y="946"/>
                  </a:cubicBezTo>
                  <a:cubicBezTo>
                    <a:pt x="846" y="946"/>
                    <a:pt x="1064" y="790"/>
                    <a:pt x="1088" y="529"/>
                  </a:cubicBezTo>
                  <a:cubicBezTo>
                    <a:pt x="1107" y="265"/>
                    <a:pt x="919" y="20"/>
                    <a:pt x="655" y="1"/>
                  </a:cubicBezTo>
                  <a:cubicBezTo>
                    <a:pt x="647" y="1"/>
                    <a:pt x="639" y="1"/>
                    <a:pt x="6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9" name="Google Shape;5879;p55"/>
            <p:cNvSpPr/>
            <p:nvPr/>
          </p:nvSpPr>
          <p:spPr>
            <a:xfrm>
              <a:off x="10421637" y="1192846"/>
              <a:ext cx="59962" cy="51015"/>
            </a:xfrm>
            <a:custGeom>
              <a:avLst/>
              <a:gdLst/>
              <a:ahLst/>
              <a:cxnLst/>
              <a:rect l="l" t="t" r="r" b="b"/>
              <a:pathLst>
                <a:path w="1870" h="1591" extrusionOk="0">
                  <a:moveTo>
                    <a:pt x="1046" y="0"/>
                  </a:moveTo>
                  <a:cubicBezTo>
                    <a:pt x="374" y="0"/>
                    <a:pt x="1" y="775"/>
                    <a:pt x="438" y="1303"/>
                  </a:cubicBezTo>
                  <a:cubicBezTo>
                    <a:pt x="602" y="1501"/>
                    <a:pt x="823" y="1590"/>
                    <a:pt x="1040" y="1590"/>
                  </a:cubicBezTo>
                  <a:cubicBezTo>
                    <a:pt x="1423" y="1590"/>
                    <a:pt x="1796" y="1314"/>
                    <a:pt x="1832" y="870"/>
                  </a:cubicBezTo>
                  <a:cubicBezTo>
                    <a:pt x="1870" y="418"/>
                    <a:pt x="1550" y="41"/>
                    <a:pt x="1116" y="3"/>
                  </a:cubicBezTo>
                  <a:cubicBezTo>
                    <a:pt x="1092" y="1"/>
                    <a:pt x="1069" y="0"/>
                    <a:pt x="10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0" name="Google Shape;5880;p55"/>
            <p:cNvSpPr/>
            <p:nvPr/>
          </p:nvSpPr>
          <p:spPr>
            <a:xfrm>
              <a:off x="10495515" y="1186144"/>
              <a:ext cx="64034" cy="54286"/>
            </a:xfrm>
            <a:custGeom>
              <a:avLst/>
              <a:gdLst/>
              <a:ahLst/>
              <a:cxnLst/>
              <a:rect l="l" t="t" r="r" b="b"/>
              <a:pathLst>
                <a:path w="1997" h="1693" extrusionOk="0">
                  <a:moveTo>
                    <a:pt x="1097" y="0"/>
                  </a:moveTo>
                  <a:cubicBezTo>
                    <a:pt x="398" y="0"/>
                    <a:pt x="0" y="839"/>
                    <a:pt x="470" y="1399"/>
                  </a:cubicBezTo>
                  <a:cubicBezTo>
                    <a:pt x="645" y="1601"/>
                    <a:pt x="877" y="1692"/>
                    <a:pt x="1106" y="1692"/>
                  </a:cubicBezTo>
                  <a:cubicBezTo>
                    <a:pt x="1519" y="1692"/>
                    <a:pt x="1923" y="1394"/>
                    <a:pt x="1959" y="909"/>
                  </a:cubicBezTo>
                  <a:cubicBezTo>
                    <a:pt x="1997" y="438"/>
                    <a:pt x="1658" y="43"/>
                    <a:pt x="1186" y="5"/>
                  </a:cubicBezTo>
                  <a:cubicBezTo>
                    <a:pt x="1156" y="2"/>
                    <a:pt x="1126" y="0"/>
                    <a:pt x="10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1" name="Google Shape;5881;p55"/>
            <p:cNvSpPr/>
            <p:nvPr/>
          </p:nvSpPr>
          <p:spPr>
            <a:xfrm>
              <a:off x="10668153" y="1370454"/>
              <a:ext cx="48482" cy="40626"/>
            </a:xfrm>
            <a:custGeom>
              <a:avLst/>
              <a:gdLst/>
              <a:ahLst/>
              <a:cxnLst/>
              <a:rect l="l" t="t" r="r" b="b"/>
              <a:pathLst>
                <a:path w="1512" h="1267" extrusionOk="0">
                  <a:moveTo>
                    <a:pt x="841" y="0"/>
                  </a:moveTo>
                  <a:cubicBezTo>
                    <a:pt x="316" y="0"/>
                    <a:pt x="1" y="624"/>
                    <a:pt x="362" y="1040"/>
                  </a:cubicBezTo>
                  <a:cubicBezTo>
                    <a:pt x="491" y="1196"/>
                    <a:pt x="667" y="1267"/>
                    <a:pt x="840" y="1267"/>
                  </a:cubicBezTo>
                  <a:cubicBezTo>
                    <a:pt x="1148" y="1267"/>
                    <a:pt x="1450" y="1044"/>
                    <a:pt x="1474" y="682"/>
                  </a:cubicBezTo>
                  <a:cubicBezTo>
                    <a:pt x="1512" y="324"/>
                    <a:pt x="1248" y="23"/>
                    <a:pt x="909" y="4"/>
                  </a:cubicBezTo>
                  <a:cubicBezTo>
                    <a:pt x="886" y="2"/>
                    <a:pt x="863" y="0"/>
                    <a:pt x="8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2" name="Google Shape;5882;p55"/>
            <p:cNvSpPr/>
            <p:nvPr/>
          </p:nvSpPr>
          <p:spPr>
            <a:xfrm>
              <a:off x="10696402" y="1346950"/>
              <a:ext cx="49861" cy="42198"/>
            </a:xfrm>
            <a:custGeom>
              <a:avLst/>
              <a:gdLst/>
              <a:ahLst/>
              <a:cxnLst/>
              <a:rect l="l" t="t" r="r" b="b"/>
              <a:pathLst>
                <a:path w="1555" h="1316" extrusionOk="0">
                  <a:moveTo>
                    <a:pt x="884" y="0"/>
                  </a:moveTo>
                  <a:cubicBezTo>
                    <a:pt x="312" y="0"/>
                    <a:pt x="0" y="654"/>
                    <a:pt x="367" y="1076"/>
                  </a:cubicBezTo>
                  <a:cubicBezTo>
                    <a:pt x="504" y="1241"/>
                    <a:pt x="690" y="1316"/>
                    <a:pt x="871" y="1316"/>
                  </a:cubicBezTo>
                  <a:cubicBezTo>
                    <a:pt x="1187" y="1316"/>
                    <a:pt x="1492" y="1089"/>
                    <a:pt x="1516" y="718"/>
                  </a:cubicBezTo>
                  <a:cubicBezTo>
                    <a:pt x="1554" y="341"/>
                    <a:pt x="1290" y="40"/>
                    <a:pt x="932" y="2"/>
                  </a:cubicBezTo>
                  <a:cubicBezTo>
                    <a:pt x="916" y="1"/>
                    <a:pt x="900" y="0"/>
                    <a:pt x="8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3" name="Google Shape;5883;p55"/>
            <p:cNvSpPr/>
            <p:nvPr/>
          </p:nvSpPr>
          <p:spPr>
            <a:xfrm>
              <a:off x="10720034" y="1296191"/>
              <a:ext cx="18950" cy="15263"/>
            </a:xfrm>
            <a:custGeom>
              <a:avLst/>
              <a:gdLst/>
              <a:ahLst/>
              <a:cxnLst/>
              <a:rect l="l" t="t" r="r" b="b"/>
              <a:pathLst>
                <a:path w="591" h="476" extrusionOk="0">
                  <a:moveTo>
                    <a:pt x="330" y="0"/>
                  </a:moveTo>
                  <a:cubicBezTo>
                    <a:pt x="41" y="0"/>
                    <a:pt x="1" y="455"/>
                    <a:pt x="327" y="473"/>
                  </a:cubicBezTo>
                  <a:cubicBezTo>
                    <a:pt x="338" y="475"/>
                    <a:pt x="350" y="476"/>
                    <a:pt x="361" y="476"/>
                  </a:cubicBezTo>
                  <a:cubicBezTo>
                    <a:pt x="478" y="476"/>
                    <a:pt x="572" y="387"/>
                    <a:pt x="572" y="266"/>
                  </a:cubicBezTo>
                  <a:cubicBezTo>
                    <a:pt x="591" y="115"/>
                    <a:pt x="497" y="2"/>
                    <a:pt x="365" y="2"/>
                  </a:cubicBezTo>
                  <a:cubicBezTo>
                    <a:pt x="353" y="1"/>
                    <a:pt x="342" y="0"/>
                    <a:pt x="3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4" name="Google Shape;5884;p55"/>
            <p:cNvSpPr/>
            <p:nvPr/>
          </p:nvSpPr>
          <p:spPr>
            <a:xfrm>
              <a:off x="10691240" y="1311358"/>
              <a:ext cx="14525" cy="14012"/>
            </a:xfrm>
            <a:custGeom>
              <a:avLst/>
              <a:gdLst/>
              <a:ahLst/>
              <a:cxnLst/>
              <a:rect l="l" t="t" r="r" b="b"/>
              <a:pathLst>
                <a:path w="453" h="437" extrusionOk="0">
                  <a:moveTo>
                    <a:pt x="245" y="0"/>
                  </a:moveTo>
                  <a:cubicBezTo>
                    <a:pt x="132" y="0"/>
                    <a:pt x="19" y="76"/>
                    <a:pt x="19" y="208"/>
                  </a:cubicBezTo>
                  <a:cubicBezTo>
                    <a:pt x="0" y="321"/>
                    <a:pt x="95" y="434"/>
                    <a:pt x="208" y="434"/>
                  </a:cubicBezTo>
                  <a:cubicBezTo>
                    <a:pt x="217" y="435"/>
                    <a:pt x="227" y="436"/>
                    <a:pt x="237" y="436"/>
                  </a:cubicBezTo>
                  <a:cubicBezTo>
                    <a:pt x="340" y="436"/>
                    <a:pt x="435" y="349"/>
                    <a:pt x="453" y="245"/>
                  </a:cubicBezTo>
                  <a:cubicBezTo>
                    <a:pt x="453" y="113"/>
                    <a:pt x="358" y="19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5" name="Google Shape;5885;p55"/>
            <p:cNvSpPr/>
            <p:nvPr/>
          </p:nvSpPr>
          <p:spPr>
            <a:xfrm>
              <a:off x="10706663" y="1250274"/>
              <a:ext cx="35977" cy="30205"/>
            </a:xfrm>
            <a:custGeom>
              <a:avLst/>
              <a:gdLst/>
              <a:ahLst/>
              <a:cxnLst/>
              <a:rect l="l" t="t" r="r" b="b"/>
              <a:pathLst>
                <a:path w="1122" h="942" extrusionOk="0">
                  <a:moveTo>
                    <a:pt x="624" y="0"/>
                  </a:moveTo>
                  <a:cubicBezTo>
                    <a:pt x="236" y="0"/>
                    <a:pt x="0" y="466"/>
                    <a:pt x="254" y="775"/>
                  </a:cubicBezTo>
                  <a:cubicBezTo>
                    <a:pt x="356" y="890"/>
                    <a:pt x="489" y="942"/>
                    <a:pt x="620" y="942"/>
                  </a:cubicBezTo>
                  <a:cubicBezTo>
                    <a:pt x="853" y="942"/>
                    <a:pt x="1078" y="777"/>
                    <a:pt x="1102" y="511"/>
                  </a:cubicBezTo>
                  <a:cubicBezTo>
                    <a:pt x="1121" y="247"/>
                    <a:pt x="933" y="21"/>
                    <a:pt x="669" y="2"/>
                  </a:cubicBezTo>
                  <a:cubicBezTo>
                    <a:pt x="654" y="1"/>
                    <a:pt x="639" y="0"/>
                    <a:pt x="6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6" name="Google Shape;5886;p55"/>
            <p:cNvSpPr/>
            <p:nvPr/>
          </p:nvSpPr>
          <p:spPr>
            <a:xfrm>
              <a:off x="10668858" y="1242418"/>
              <a:ext cx="21227" cy="20297"/>
            </a:xfrm>
            <a:custGeom>
              <a:avLst/>
              <a:gdLst/>
              <a:ahLst/>
              <a:cxnLst/>
              <a:rect l="l" t="t" r="r" b="b"/>
              <a:pathLst>
                <a:path w="662" h="633" extrusionOk="0">
                  <a:moveTo>
                    <a:pt x="328" y="1"/>
                  </a:moveTo>
                  <a:cubicBezTo>
                    <a:pt x="182" y="1"/>
                    <a:pt x="38" y="92"/>
                    <a:pt x="20" y="285"/>
                  </a:cubicBezTo>
                  <a:cubicBezTo>
                    <a:pt x="0" y="514"/>
                    <a:pt x="164" y="632"/>
                    <a:pt x="329" y="632"/>
                  </a:cubicBezTo>
                  <a:cubicBezTo>
                    <a:pt x="476" y="632"/>
                    <a:pt x="624" y="537"/>
                    <a:pt x="642" y="341"/>
                  </a:cubicBezTo>
                  <a:cubicBezTo>
                    <a:pt x="662" y="120"/>
                    <a:pt x="494" y="1"/>
                    <a:pt x="3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7" name="Google Shape;5887;p55"/>
            <p:cNvSpPr/>
            <p:nvPr/>
          </p:nvSpPr>
          <p:spPr>
            <a:xfrm>
              <a:off x="10726768" y="1235717"/>
              <a:ext cx="53933" cy="45308"/>
            </a:xfrm>
            <a:custGeom>
              <a:avLst/>
              <a:gdLst/>
              <a:ahLst/>
              <a:cxnLst/>
              <a:rect l="l" t="t" r="r" b="b"/>
              <a:pathLst>
                <a:path w="1682" h="1413" extrusionOk="0">
                  <a:moveTo>
                    <a:pt x="935" y="1"/>
                  </a:moveTo>
                  <a:cubicBezTo>
                    <a:pt x="353" y="1"/>
                    <a:pt x="0" y="700"/>
                    <a:pt x="400" y="1153"/>
                  </a:cubicBezTo>
                  <a:cubicBezTo>
                    <a:pt x="551" y="1332"/>
                    <a:pt x="751" y="1413"/>
                    <a:pt x="948" y="1413"/>
                  </a:cubicBezTo>
                  <a:cubicBezTo>
                    <a:pt x="1291" y="1413"/>
                    <a:pt x="1619" y="1165"/>
                    <a:pt x="1643" y="758"/>
                  </a:cubicBezTo>
                  <a:cubicBezTo>
                    <a:pt x="1681" y="381"/>
                    <a:pt x="1398" y="42"/>
                    <a:pt x="1003" y="4"/>
                  </a:cubicBezTo>
                  <a:cubicBezTo>
                    <a:pt x="980" y="2"/>
                    <a:pt x="958" y="1"/>
                    <a:pt x="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8" name="Google Shape;5888;p55"/>
            <p:cNvSpPr/>
            <p:nvPr/>
          </p:nvSpPr>
          <p:spPr>
            <a:xfrm>
              <a:off x="10586996" y="1378310"/>
              <a:ext cx="19688" cy="17219"/>
            </a:xfrm>
            <a:custGeom>
              <a:avLst/>
              <a:gdLst/>
              <a:ahLst/>
              <a:cxnLst/>
              <a:rect l="l" t="t" r="r" b="b"/>
              <a:pathLst>
                <a:path w="614" h="537" extrusionOk="0">
                  <a:moveTo>
                    <a:pt x="328" y="0"/>
                  </a:moveTo>
                  <a:cubicBezTo>
                    <a:pt x="125" y="0"/>
                    <a:pt x="1" y="260"/>
                    <a:pt x="142" y="437"/>
                  </a:cubicBezTo>
                  <a:cubicBezTo>
                    <a:pt x="197" y="506"/>
                    <a:pt x="272" y="537"/>
                    <a:pt x="346" y="537"/>
                  </a:cubicBezTo>
                  <a:cubicBezTo>
                    <a:pt x="475" y="537"/>
                    <a:pt x="601" y="442"/>
                    <a:pt x="613" y="286"/>
                  </a:cubicBezTo>
                  <a:cubicBezTo>
                    <a:pt x="613" y="136"/>
                    <a:pt x="519" y="23"/>
                    <a:pt x="368" y="4"/>
                  </a:cubicBezTo>
                  <a:cubicBezTo>
                    <a:pt x="355" y="2"/>
                    <a:pt x="341" y="0"/>
                    <a:pt x="328" y="0"/>
                  </a:cubicBezTo>
                  <a:close/>
                </a:path>
              </a:pathLst>
            </a:custGeom>
            <a:solidFill>
              <a:srgbClr val="889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9" name="Google Shape;5889;p55"/>
            <p:cNvSpPr/>
            <p:nvPr/>
          </p:nvSpPr>
          <p:spPr>
            <a:xfrm>
              <a:off x="10566058" y="1353556"/>
              <a:ext cx="59352" cy="50150"/>
            </a:xfrm>
            <a:custGeom>
              <a:avLst/>
              <a:gdLst/>
              <a:ahLst/>
              <a:cxnLst/>
              <a:rect l="l" t="t" r="r" b="b"/>
              <a:pathLst>
                <a:path w="1851" h="1564" extrusionOk="0">
                  <a:moveTo>
                    <a:pt x="1030" y="0"/>
                  </a:moveTo>
                  <a:cubicBezTo>
                    <a:pt x="391" y="0"/>
                    <a:pt x="0" y="775"/>
                    <a:pt x="437" y="1285"/>
                  </a:cubicBezTo>
                  <a:cubicBezTo>
                    <a:pt x="602" y="1476"/>
                    <a:pt x="820" y="1563"/>
                    <a:pt x="1035" y="1563"/>
                  </a:cubicBezTo>
                  <a:cubicBezTo>
                    <a:pt x="1412" y="1563"/>
                    <a:pt x="1777" y="1295"/>
                    <a:pt x="1813" y="851"/>
                  </a:cubicBezTo>
                  <a:cubicBezTo>
                    <a:pt x="1851" y="437"/>
                    <a:pt x="1530" y="41"/>
                    <a:pt x="1097" y="3"/>
                  </a:cubicBezTo>
                  <a:cubicBezTo>
                    <a:pt x="1074" y="1"/>
                    <a:pt x="1052" y="0"/>
                    <a:pt x="10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0" name="Google Shape;5890;p55"/>
            <p:cNvSpPr/>
            <p:nvPr/>
          </p:nvSpPr>
          <p:spPr>
            <a:xfrm>
              <a:off x="10605145" y="1443594"/>
              <a:ext cx="31744" cy="26582"/>
            </a:xfrm>
            <a:custGeom>
              <a:avLst/>
              <a:gdLst/>
              <a:ahLst/>
              <a:cxnLst/>
              <a:rect l="l" t="t" r="r" b="b"/>
              <a:pathLst>
                <a:path w="990" h="829" extrusionOk="0">
                  <a:moveTo>
                    <a:pt x="548" y="1"/>
                  </a:moveTo>
                  <a:cubicBezTo>
                    <a:pt x="199" y="1"/>
                    <a:pt x="1" y="410"/>
                    <a:pt x="236" y="681"/>
                  </a:cubicBezTo>
                  <a:cubicBezTo>
                    <a:pt x="317" y="783"/>
                    <a:pt x="430" y="828"/>
                    <a:pt x="544" y="828"/>
                  </a:cubicBezTo>
                  <a:cubicBezTo>
                    <a:pt x="745" y="828"/>
                    <a:pt x="947" y="684"/>
                    <a:pt x="971" y="455"/>
                  </a:cubicBezTo>
                  <a:cubicBezTo>
                    <a:pt x="990" y="229"/>
                    <a:pt x="820" y="22"/>
                    <a:pt x="594" y="3"/>
                  </a:cubicBezTo>
                  <a:cubicBezTo>
                    <a:pt x="578" y="1"/>
                    <a:pt x="563" y="1"/>
                    <a:pt x="5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1" name="Google Shape;5891;p55"/>
            <p:cNvSpPr/>
            <p:nvPr/>
          </p:nvSpPr>
          <p:spPr>
            <a:xfrm>
              <a:off x="10632625" y="1408034"/>
              <a:ext cx="52009" cy="51977"/>
            </a:xfrm>
            <a:custGeom>
              <a:avLst/>
              <a:gdLst/>
              <a:ahLst/>
              <a:cxnLst/>
              <a:rect l="l" t="t" r="r" b="b"/>
              <a:pathLst>
                <a:path w="1622" h="1621" extrusionOk="0">
                  <a:moveTo>
                    <a:pt x="811" y="0"/>
                  </a:moveTo>
                  <a:cubicBezTo>
                    <a:pt x="359" y="0"/>
                    <a:pt x="1" y="358"/>
                    <a:pt x="1" y="810"/>
                  </a:cubicBezTo>
                  <a:cubicBezTo>
                    <a:pt x="1" y="1263"/>
                    <a:pt x="359" y="1621"/>
                    <a:pt x="811" y="1621"/>
                  </a:cubicBezTo>
                  <a:cubicBezTo>
                    <a:pt x="1263" y="1621"/>
                    <a:pt x="1621" y="1263"/>
                    <a:pt x="1621" y="810"/>
                  </a:cubicBezTo>
                  <a:cubicBezTo>
                    <a:pt x="1621" y="358"/>
                    <a:pt x="1263" y="0"/>
                    <a:pt x="8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2" name="Google Shape;5892;p55"/>
            <p:cNvSpPr/>
            <p:nvPr/>
          </p:nvSpPr>
          <p:spPr>
            <a:xfrm>
              <a:off x="10589465" y="1404347"/>
              <a:ext cx="45019" cy="37965"/>
            </a:xfrm>
            <a:custGeom>
              <a:avLst/>
              <a:gdLst/>
              <a:ahLst/>
              <a:cxnLst/>
              <a:rect l="l" t="t" r="r" b="b"/>
              <a:pathLst>
                <a:path w="1404" h="1184" extrusionOk="0">
                  <a:moveTo>
                    <a:pt x="791" y="0"/>
                  </a:moveTo>
                  <a:cubicBezTo>
                    <a:pt x="292" y="0"/>
                    <a:pt x="0" y="579"/>
                    <a:pt x="329" y="963"/>
                  </a:cubicBezTo>
                  <a:cubicBezTo>
                    <a:pt x="453" y="1115"/>
                    <a:pt x="620" y="1183"/>
                    <a:pt x="784" y="1183"/>
                  </a:cubicBezTo>
                  <a:cubicBezTo>
                    <a:pt x="1068" y="1183"/>
                    <a:pt x="1342" y="977"/>
                    <a:pt x="1366" y="643"/>
                  </a:cubicBezTo>
                  <a:cubicBezTo>
                    <a:pt x="1403" y="304"/>
                    <a:pt x="1158" y="21"/>
                    <a:pt x="838" y="2"/>
                  </a:cubicBezTo>
                  <a:cubicBezTo>
                    <a:pt x="822" y="1"/>
                    <a:pt x="806" y="0"/>
                    <a:pt x="7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3" name="Google Shape;5893;p55"/>
            <p:cNvSpPr/>
            <p:nvPr/>
          </p:nvSpPr>
          <p:spPr>
            <a:xfrm>
              <a:off x="10610757" y="1432692"/>
              <a:ext cx="52106" cy="44282"/>
            </a:xfrm>
            <a:custGeom>
              <a:avLst/>
              <a:gdLst/>
              <a:ahLst/>
              <a:cxnLst/>
              <a:rect l="l" t="t" r="r" b="b"/>
              <a:pathLst>
                <a:path w="1625" h="1381" extrusionOk="0">
                  <a:moveTo>
                    <a:pt x="915" y="0"/>
                  </a:moveTo>
                  <a:cubicBezTo>
                    <a:pt x="335" y="0"/>
                    <a:pt x="0" y="681"/>
                    <a:pt x="381" y="1134"/>
                  </a:cubicBezTo>
                  <a:cubicBezTo>
                    <a:pt x="530" y="1304"/>
                    <a:pt x="723" y="1380"/>
                    <a:pt x="912" y="1380"/>
                  </a:cubicBezTo>
                  <a:cubicBezTo>
                    <a:pt x="1248" y="1380"/>
                    <a:pt x="1570" y="1137"/>
                    <a:pt x="1606" y="739"/>
                  </a:cubicBezTo>
                  <a:cubicBezTo>
                    <a:pt x="1625" y="362"/>
                    <a:pt x="1361" y="41"/>
                    <a:pt x="984" y="4"/>
                  </a:cubicBezTo>
                  <a:cubicBezTo>
                    <a:pt x="961" y="2"/>
                    <a:pt x="938" y="0"/>
                    <a:pt x="9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4" name="Google Shape;5894;p55"/>
            <p:cNvSpPr/>
            <p:nvPr/>
          </p:nvSpPr>
          <p:spPr>
            <a:xfrm>
              <a:off x="10645323" y="1535974"/>
              <a:ext cx="64803" cy="55216"/>
            </a:xfrm>
            <a:custGeom>
              <a:avLst/>
              <a:gdLst/>
              <a:ahLst/>
              <a:cxnLst/>
              <a:rect l="l" t="t" r="r" b="b"/>
              <a:pathLst>
                <a:path w="2021" h="1722" extrusionOk="0">
                  <a:moveTo>
                    <a:pt x="897" y="0"/>
                  </a:moveTo>
                  <a:cubicBezTo>
                    <a:pt x="481" y="0"/>
                    <a:pt x="74" y="302"/>
                    <a:pt x="38" y="796"/>
                  </a:cubicBezTo>
                  <a:cubicBezTo>
                    <a:pt x="0" y="1267"/>
                    <a:pt x="340" y="1682"/>
                    <a:pt x="829" y="1719"/>
                  </a:cubicBezTo>
                  <a:cubicBezTo>
                    <a:pt x="853" y="1721"/>
                    <a:pt x="875" y="1722"/>
                    <a:pt x="898" y="1722"/>
                  </a:cubicBezTo>
                  <a:cubicBezTo>
                    <a:pt x="1610" y="1722"/>
                    <a:pt x="2020" y="872"/>
                    <a:pt x="1545" y="306"/>
                  </a:cubicBezTo>
                  <a:cubicBezTo>
                    <a:pt x="1369" y="96"/>
                    <a:pt x="1131" y="0"/>
                    <a:pt x="8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5" name="Google Shape;5895;p55"/>
            <p:cNvSpPr/>
            <p:nvPr/>
          </p:nvSpPr>
          <p:spPr>
            <a:xfrm>
              <a:off x="10596103" y="1526995"/>
              <a:ext cx="41396" cy="35079"/>
            </a:xfrm>
            <a:custGeom>
              <a:avLst/>
              <a:gdLst/>
              <a:ahLst/>
              <a:cxnLst/>
              <a:rect l="l" t="t" r="r" b="b"/>
              <a:pathLst>
                <a:path w="1291" h="1094" extrusionOk="0">
                  <a:moveTo>
                    <a:pt x="718" y="0"/>
                  </a:moveTo>
                  <a:cubicBezTo>
                    <a:pt x="273" y="0"/>
                    <a:pt x="0" y="542"/>
                    <a:pt x="311" y="907"/>
                  </a:cubicBezTo>
                  <a:cubicBezTo>
                    <a:pt x="419" y="1035"/>
                    <a:pt x="566" y="1093"/>
                    <a:pt x="711" y="1093"/>
                  </a:cubicBezTo>
                  <a:cubicBezTo>
                    <a:pt x="972" y="1093"/>
                    <a:pt x="1229" y="907"/>
                    <a:pt x="1253" y="605"/>
                  </a:cubicBezTo>
                  <a:cubicBezTo>
                    <a:pt x="1290" y="304"/>
                    <a:pt x="1064" y="40"/>
                    <a:pt x="763" y="2"/>
                  </a:cubicBezTo>
                  <a:cubicBezTo>
                    <a:pt x="748" y="1"/>
                    <a:pt x="733" y="0"/>
                    <a:pt x="7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6" name="Google Shape;5896;p55"/>
            <p:cNvSpPr/>
            <p:nvPr/>
          </p:nvSpPr>
          <p:spPr>
            <a:xfrm>
              <a:off x="10690791" y="1491980"/>
              <a:ext cx="22221" cy="19207"/>
            </a:xfrm>
            <a:custGeom>
              <a:avLst/>
              <a:gdLst/>
              <a:ahLst/>
              <a:cxnLst/>
              <a:rect l="l" t="t" r="r" b="b"/>
              <a:pathLst>
                <a:path w="693" h="599" extrusionOk="0">
                  <a:moveTo>
                    <a:pt x="387" y="0"/>
                  </a:moveTo>
                  <a:cubicBezTo>
                    <a:pt x="138" y="0"/>
                    <a:pt x="1" y="290"/>
                    <a:pt x="165" y="491"/>
                  </a:cubicBezTo>
                  <a:cubicBezTo>
                    <a:pt x="226" y="565"/>
                    <a:pt x="306" y="598"/>
                    <a:pt x="385" y="598"/>
                  </a:cubicBezTo>
                  <a:cubicBezTo>
                    <a:pt x="528" y="598"/>
                    <a:pt x="669" y="491"/>
                    <a:pt x="693" y="322"/>
                  </a:cubicBezTo>
                  <a:cubicBezTo>
                    <a:pt x="693" y="152"/>
                    <a:pt x="580" y="20"/>
                    <a:pt x="410" y="1"/>
                  </a:cubicBezTo>
                  <a:cubicBezTo>
                    <a:pt x="402" y="1"/>
                    <a:pt x="394" y="0"/>
                    <a:pt x="3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7" name="Google Shape;5897;p55"/>
            <p:cNvSpPr/>
            <p:nvPr/>
          </p:nvSpPr>
          <p:spPr>
            <a:xfrm>
              <a:off x="10564583" y="1466777"/>
              <a:ext cx="32193" cy="30526"/>
            </a:xfrm>
            <a:custGeom>
              <a:avLst/>
              <a:gdLst/>
              <a:ahLst/>
              <a:cxnLst/>
              <a:rect l="l" t="t" r="r" b="b"/>
              <a:pathLst>
                <a:path w="1004" h="952" extrusionOk="0">
                  <a:moveTo>
                    <a:pt x="497" y="1"/>
                  </a:moveTo>
                  <a:cubicBezTo>
                    <a:pt x="277" y="1"/>
                    <a:pt x="57" y="139"/>
                    <a:pt x="31" y="429"/>
                  </a:cubicBezTo>
                  <a:cubicBezTo>
                    <a:pt x="1" y="771"/>
                    <a:pt x="255" y="952"/>
                    <a:pt x="507" y="952"/>
                  </a:cubicBezTo>
                  <a:cubicBezTo>
                    <a:pt x="728" y="952"/>
                    <a:pt x="947" y="814"/>
                    <a:pt x="973" y="523"/>
                  </a:cubicBezTo>
                  <a:cubicBezTo>
                    <a:pt x="1003" y="182"/>
                    <a:pt x="749" y="1"/>
                    <a:pt x="4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8" name="Google Shape;5898;p55"/>
            <p:cNvSpPr/>
            <p:nvPr/>
          </p:nvSpPr>
          <p:spPr>
            <a:xfrm>
              <a:off x="10493367" y="1470176"/>
              <a:ext cx="28121" cy="23504"/>
            </a:xfrm>
            <a:custGeom>
              <a:avLst/>
              <a:gdLst/>
              <a:ahLst/>
              <a:cxnLst/>
              <a:rect l="l" t="t" r="r" b="b"/>
              <a:pathLst>
                <a:path w="877" h="733" extrusionOk="0">
                  <a:moveTo>
                    <a:pt x="472" y="0"/>
                  </a:moveTo>
                  <a:cubicBezTo>
                    <a:pt x="163" y="0"/>
                    <a:pt x="1" y="354"/>
                    <a:pt x="198" y="606"/>
                  </a:cubicBezTo>
                  <a:cubicBezTo>
                    <a:pt x="279" y="693"/>
                    <a:pt x="381" y="733"/>
                    <a:pt x="481" y="733"/>
                  </a:cubicBezTo>
                  <a:cubicBezTo>
                    <a:pt x="661" y="733"/>
                    <a:pt x="834" y="605"/>
                    <a:pt x="858" y="399"/>
                  </a:cubicBezTo>
                  <a:cubicBezTo>
                    <a:pt x="877" y="191"/>
                    <a:pt x="726" y="3"/>
                    <a:pt x="519" y="3"/>
                  </a:cubicBezTo>
                  <a:cubicBezTo>
                    <a:pt x="503" y="1"/>
                    <a:pt x="487" y="0"/>
                    <a:pt x="4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9" name="Google Shape;5899;p55"/>
            <p:cNvSpPr/>
            <p:nvPr/>
          </p:nvSpPr>
          <p:spPr>
            <a:xfrm>
              <a:off x="10530979" y="1437534"/>
              <a:ext cx="52138" cy="44859"/>
            </a:xfrm>
            <a:custGeom>
              <a:avLst/>
              <a:gdLst/>
              <a:ahLst/>
              <a:cxnLst/>
              <a:rect l="l" t="t" r="r" b="b"/>
              <a:pathLst>
                <a:path w="1626" h="1399" extrusionOk="0">
                  <a:moveTo>
                    <a:pt x="899" y="0"/>
                  </a:moveTo>
                  <a:cubicBezTo>
                    <a:pt x="319" y="0"/>
                    <a:pt x="1" y="699"/>
                    <a:pt x="382" y="1153"/>
                  </a:cubicBezTo>
                  <a:cubicBezTo>
                    <a:pt x="524" y="1322"/>
                    <a:pt x="715" y="1399"/>
                    <a:pt x="904" y="1399"/>
                  </a:cubicBezTo>
                  <a:cubicBezTo>
                    <a:pt x="1241" y="1399"/>
                    <a:pt x="1571" y="1155"/>
                    <a:pt x="1607" y="757"/>
                  </a:cubicBezTo>
                  <a:cubicBezTo>
                    <a:pt x="1626" y="380"/>
                    <a:pt x="1343" y="41"/>
                    <a:pt x="966" y="3"/>
                  </a:cubicBezTo>
                  <a:cubicBezTo>
                    <a:pt x="943" y="1"/>
                    <a:pt x="921" y="0"/>
                    <a:pt x="8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0" name="Google Shape;5900;p55"/>
            <p:cNvSpPr/>
            <p:nvPr/>
          </p:nvSpPr>
          <p:spPr>
            <a:xfrm>
              <a:off x="10565898" y="1394663"/>
              <a:ext cx="38959" cy="33283"/>
            </a:xfrm>
            <a:custGeom>
              <a:avLst/>
              <a:gdLst/>
              <a:ahLst/>
              <a:cxnLst/>
              <a:rect l="l" t="t" r="r" b="b"/>
              <a:pathLst>
                <a:path w="1215" h="1038" extrusionOk="0">
                  <a:moveTo>
                    <a:pt x="681" y="1"/>
                  </a:moveTo>
                  <a:cubicBezTo>
                    <a:pt x="255" y="1"/>
                    <a:pt x="0" y="523"/>
                    <a:pt x="292" y="850"/>
                  </a:cubicBezTo>
                  <a:cubicBezTo>
                    <a:pt x="401" y="980"/>
                    <a:pt x="544" y="1038"/>
                    <a:pt x="684" y="1038"/>
                  </a:cubicBezTo>
                  <a:cubicBezTo>
                    <a:pt x="933" y="1038"/>
                    <a:pt x="1172" y="857"/>
                    <a:pt x="1196" y="568"/>
                  </a:cubicBezTo>
                  <a:cubicBezTo>
                    <a:pt x="1215" y="285"/>
                    <a:pt x="1008" y="40"/>
                    <a:pt x="725" y="3"/>
                  </a:cubicBezTo>
                  <a:cubicBezTo>
                    <a:pt x="710" y="1"/>
                    <a:pt x="695" y="1"/>
                    <a:pt x="6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1" name="Google Shape;5901;p55"/>
            <p:cNvSpPr/>
            <p:nvPr/>
          </p:nvSpPr>
          <p:spPr>
            <a:xfrm>
              <a:off x="10546755" y="952839"/>
              <a:ext cx="130633" cy="110528"/>
            </a:xfrm>
            <a:custGeom>
              <a:avLst/>
              <a:gdLst/>
              <a:ahLst/>
              <a:cxnLst/>
              <a:rect l="l" t="t" r="r" b="b"/>
              <a:pathLst>
                <a:path w="4074" h="3447" extrusionOk="0">
                  <a:moveTo>
                    <a:pt x="2256" y="1"/>
                  </a:moveTo>
                  <a:cubicBezTo>
                    <a:pt x="826" y="1"/>
                    <a:pt x="0" y="1707"/>
                    <a:pt x="964" y="2834"/>
                  </a:cubicBezTo>
                  <a:cubicBezTo>
                    <a:pt x="1318" y="3256"/>
                    <a:pt x="1794" y="3447"/>
                    <a:pt x="2265" y="3447"/>
                  </a:cubicBezTo>
                  <a:cubicBezTo>
                    <a:pt x="3098" y="3447"/>
                    <a:pt x="3913" y="2848"/>
                    <a:pt x="3998" y="1873"/>
                  </a:cubicBezTo>
                  <a:cubicBezTo>
                    <a:pt x="4073" y="912"/>
                    <a:pt x="3376" y="83"/>
                    <a:pt x="2415" y="8"/>
                  </a:cubicBezTo>
                  <a:cubicBezTo>
                    <a:pt x="2361" y="3"/>
                    <a:pt x="2308" y="1"/>
                    <a:pt x="22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2" name="Google Shape;5902;p55"/>
            <p:cNvSpPr/>
            <p:nvPr/>
          </p:nvSpPr>
          <p:spPr>
            <a:xfrm>
              <a:off x="10515139" y="905864"/>
              <a:ext cx="38991" cy="33027"/>
            </a:xfrm>
            <a:custGeom>
              <a:avLst/>
              <a:gdLst/>
              <a:ahLst/>
              <a:cxnLst/>
              <a:rect l="l" t="t" r="r" b="b"/>
              <a:pathLst>
                <a:path w="1216" h="1030" extrusionOk="0">
                  <a:moveTo>
                    <a:pt x="680" y="1"/>
                  </a:moveTo>
                  <a:cubicBezTo>
                    <a:pt x="254" y="1"/>
                    <a:pt x="1" y="505"/>
                    <a:pt x="292" y="851"/>
                  </a:cubicBezTo>
                  <a:cubicBezTo>
                    <a:pt x="401" y="974"/>
                    <a:pt x="545" y="1030"/>
                    <a:pt x="686" y="1030"/>
                  </a:cubicBezTo>
                  <a:cubicBezTo>
                    <a:pt x="934" y="1030"/>
                    <a:pt x="1172" y="856"/>
                    <a:pt x="1196" y="568"/>
                  </a:cubicBezTo>
                  <a:cubicBezTo>
                    <a:pt x="1215" y="286"/>
                    <a:pt x="1008" y="22"/>
                    <a:pt x="725" y="3"/>
                  </a:cubicBezTo>
                  <a:cubicBezTo>
                    <a:pt x="710" y="2"/>
                    <a:pt x="695" y="1"/>
                    <a:pt x="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3" name="Google Shape;5903;p55"/>
            <p:cNvSpPr/>
            <p:nvPr/>
          </p:nvSpPr>
          <p:spPr>
            <a:xfrm>
              <a:off x="10542490" y="888902"/>
              <a:ext cx="49092" cy="41717"/>
            </a:xfrm>
            <a:custGeom>
              <a:avLst/>
              <a:gdLst/>
              <a:ahLst/>
              <a:cxnLst/>
              <a:rect l="l" t="t" r="r" b="b"/>
              <a:pathLst>
                <a:path w="1531" h="1301" extrusionOk="0">
                  <a:moveTo>
                    <a:pt x="843" y="1"/>
                  </a:moveTo>
                  <a:cubicBezTo>
                    <a:pt x="316" y="1"/>
                    <a:pt x="0" y="643"/>
                    <a:pt x="362" y="1059"/>
                  </a:cubicBezTo>
                  <a:cubicBezTo>
                    <a:pt x="500" y="1225"/>
                    <a:pt x="684" y="1300"/>
                    <a:pt x="865" y="1300"/>
                  </a:cubicBezTo>
                  <a:cubicBezTo>
                    <a:pt x="1176" y="1300"/>
                    <a:pt x="1476" y="1078"/>
                    <a:pt x="1512" y="720"/>
                  </a:cubicBezTo>
                  <a:cubicBezTo>
                    <a:pt x="1530" y="343"/>
                    <a:pt x="1267" y="42"/>
                    <a:pt x="909" y="4"/>
                  </a:cubicBezTo>
                  <a:cubicBezTo>
                    <a:pt x="886" y="2"/>
                    <a:pt x="864" y="1"/>
                    <a:pt x="8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4" name="Google Shape;5904;p55"/>
            <p:cNvSpPr/>
            <p:nvPr/>
          </p:nvSpPr>
          <p:spPr>
            <a:xfrm>
              <a:off x="10428595" y="865302"/>
              <a:ext cx="94720" cy="80611"/>
            </a:xfrm>
            <a:custGeom>
              <a:avLst/>
              <a:gdLst/>
              <a:ahLst/>
              <a:cxnLst/>
              <a:rect l="l" t="t" r="r" b="b"/>
              <a:pathLst>
                <a:path w="2954" h="2514" extrusionOk="0">
                  <a:moveTo>
                    <a:pt x="1650" y="1"/>
                  </a:moveTo>
                  <a:cubicBezTo>
                    <a:pt x="592" y="1"/>
                    <a:pt x="1" y="1241"/>
                    <a:pt x="692" y="2059"/>
                  </a:cubicBezTo>
                  <a:cubicBezTo>
                    <a:pt x="951" y="2372"/>
                    <a:pt x="1298" y="2513"/>
                    <a:pt x="1640" y="2513"/>
                  </a:cubicBezTo>
                  <a:cubicBezTo>
                    <a:pt x="2246" y="2513"/>
                    <a:pt x="2836" y="2072"/>
                    <a:pt x="2897" y="1362"/>
                  </a:cubicBezTo>
                  <a:cubicBezTo>
                    <a:pt x="2953" y="684"/>
                    <a:pt x="2444" y="62"/>
                    <a:pt x="1766" y="5"/>
                  </a:cubicBezTo>
                  <a:cubicBezTo>
                    <a:pt x="1727" y="2"/>
                    <a:pt x="1688" y="1"/>
                    <a:pt x="16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5" name="Google Shape;5905;p55"/>
            <p:cNvSpPr/>
            <p:nvPr/>
          </p:nvSpPr>
          <p:spPr>
            <a:xfrm>
              <a:off x="10611205" y="915548"/>
              <a:ext cx="37163" cy="31392"/>
            </a:xfrm>
            <a:custGeom>
              <a:avLst/>
              <a:gdLst/>
              <a:ahLst/>
              <a:cxnLst/>
              <a:rect l="l" t="t" r="r" b="b"/>
              <a:pathLst>
                <a:path w="1159" h="979" extrusionOk="0">
                  <a:moveTo>
                    <a:pt x="642" y="0"/>
                  </a:moveTo>
                  <a:cubicBezTo>
                    <a:pt x="236" y="0"/>
                    <a:pt x="0" y="485"/>
                    <a:pt x="273" y="813"/>
                  </a:cubicBezTo>
                  <a:cubicBezTo>
                    <a:pt x="374" y="927"/>
                    <a:pt x="508" y="979"/>
                    <a:pt x="640" y="979"/>
                  </a:cubicBezTo>
                  <a:cubicBezTo>
                    <a:pt x="880" y="979"/>
                    <a:pt x="1115" y="809"/>
                    <a:pt x="1140" y="530"/>
                  </a:cubicBezTo>
                  <a:cubicBezTo>
                    <a:pt x="1159" y="266"/>
                    <a:pt x="951" y="21"/>
                    <a:pt x="688" y="2"/>
                  </a:cubicBezTo>
                  <a:cubicBezTo>
                    <a:pt x="672" y="1"/>
                    <a:pt x="657" y="0"/>
                    <a:pt x="6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6" name="Google Shape;5906;p55"/>
            <p:cNvSpPr/>
            <p:nvPr/>
          </p:nvSpPr>
          <p:spPr>
            <a:xfrm>
              <a:off x="10551981" y="940943"/>
              <a:ext cx="49252" cy="42198"/>
            </a:xfrm>
            <a:custGeom>
              <a:avLst/>
              <a:gdLst/>
              <a:ahLst/>
              <a:cxnLst/>
              <a:rect l="l" t="t" r="r" b="b"/>
              <a:pathLst>
                <a:path w="1536" h="1316" extrusionOk="0">
                  <a:moveTo>
                    <a:pt x="868" y="0"/>
                  </a:moveTo>
                  <a:cubicBezTo>
                    <a:pt x="312" y="0"/>
                    <a:pt x="1" y="654"/>
                    <a:pt x="368" y="1076"/>
                  </a:cubicBezTo>
                  <a:cubicBezTo>
                    <a:pt x="498" y="1241"/>
                    <a:pt x="679" y="1315"/>
                    <a:pt x="859" y="1315"/>
                  </a:cubicBezTo>
                  <a:cubicBezTo>
                    <a:pt x="1171" y="1315"/>
                    <a:pt x="1481" y="1089"/>
                    <a:pt x="1517" y="718"/>
                  </a:cubicBezTo>
                  <a:cubicBezTo>
                    <a:pt x="1536" y="360"/>
                    <a:pt x="1272" y="39"/>
                    <a:pt x="914" y="2"/>
                  </a:cubicBezTo>
                  <a:cubicBezTo>
                    <a:pt x="898" y="1"/>
                    <a:pt x="883" y="0"/>
                    <a:pt x="8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7" name="Google Shape;5907;p55"/>
            <p:cNvSpPr/>
            <p:nvPr/>
          </p:nvSpPr>
          <p:spPr>
            <a:xfrm>
              <a:off x="10493687" y="945080"/>
              <a:ext cx="64643" cy="54703"/>
            </a:xfrm>
            <a:custGeom>
              <a:avLst/>
              <a:gdLst/>
              <a:ahLst/>
              <a:cxnLst/>
              <a:rect l="l" t="t" r="r" b="b"/>
              <a:pathLst>
                <a:path w="2016" h="1706" extrusionOk="0">
                  <a:moveTo>
                    <a:pt x="1114" y="0"/>
                  </a:moveTo>
                  <a:cubicBezTo>
                    <a:pt x="398" y="0"/>
                    <a:pt x="1" y="838"/>
                    <a:pt x="471" y="1399"/>
                  </a:cubicBezTo>
                  <a:cubicBezTo>
                    <a:pt x="648" y="1610"/>
                    <a:pt x="887" y="1706"/>
                    <a:pt x="1123" y="1706"/>
                  </a:cubicBezTo>
                  <a:cubicBezTo>
                    <a:pt x="1538" y="1706"/>
                    <a:pt x="1942" y="1409"/>
                    <a:pt x="1978" y="928"/>
                  </a:cubicBezTo>
                  <a:cubicBezTo>
                    <a:pt x="2016" y="457"/>
                    <a:pt x="1677" y="42"/>
                    <a:pt x="1206" y="5"/>
                  </a:cubicBezTo>
                  <a:cubicBezTo>
                    <a:pt x="1175" y="2"/>
                    <a:pt x="1144" y="0"/>
                    <a:pt x="11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8" name="Google Shape;5908;p55"/>
            <p:cNvSpPr/>
            <p:nvPr/>
          </p:nvSpPr>
          <p:spPr>
            <a:xfrm>
              <a:off x="10466977" y="942707"/>
              <a:ext cx="67208" cy="56723"/>
            </a:xfrm>
            <a:custGeom>
              <a:avLst/>
              <a:gdLst/>
              <a:ahLst/>
              <a:cxnLst/>
              <a:rect l="l" t="t" r="r" b="b"/>
              <a:pathLst>
                <a:path w="2096" h="1769" extrusionOk="0">
                  <a:moveTo>
                    <a:pt x="1177" y="1"/>
                  </a:moveTo>
                  <a:cubicBezTo>
                    <a:pt x="429" y="1"/>
                    <a:pt x="0" y="869"/>
                    <a:pt x="494" y="1454"/>
                  </a:cubicBezTo>
                  <a:cubicBezTo>
                    <a:pt x="677" y="1671"/>
                    <a:pt x="920" y="1768"/>
                    <a:pt x="1161" y="1768"/>
                  </a:cubicBezTo>
                  <a:cubicBezTo>
                    <a:pt x="1590" y="1768"/>
                    <a:pt x="2009" y="1459"/>
                    <a:pt x="2058" y="964"/>
                  </a:cubicBezTo>
                  <a:cubicBezTo>
                    <a:pt x="2095" y="474"/>
                    <a:pt x="1737" y="41"/>
                    <a:pt x="1247" y="3"/>
                  </a:cubicBezTo>
                  <a:cubicBezTo>
                    <a:pt x="1224" y="2"/>
                    <a:pt x="1200" y="1"/>
                    <a:pt x="11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9" name="Google Shape;5909;p55"/>
            <p:cNvSpPr/>
            <p:nvPr/>
          </p:nvSpPr>
          <p:spPr>
            <a:xfrm>
              <a:off x="10790064" y="1101621"/>
              <a:ext cx="38350" cy="32450"/>
            </a:xfrm>
            <a:custGeom>
              <a:avLst/>
              <a:gdLst/>
              <a:ahLst/>
              <a:cxnLst/>
              <a:rect l="l" t="t" r="r" b="b"/>
              <a:pathLst>
                <a:path w="1196" h="1012" extrusionOk="0">
                  <a:moveTo>
                    <a:pt x="660" y="1"/>
                  </a:moveTo>
                  <a:cubicBezTo>
                    <a:pt x="236" y="1"/>
                    <a:pt x="0" y="504"/>
                    <a:pt x="291" y="832"/>
                  </a:cubicBezTo>
                  <a:cubicBezTo>
                    <a:pt x="394" y="955"/>
                    <a:pt x="533" y="1011"/>
                    <a:pt x="671" y="1011"/>
                  </a:cubicBezTo>
                  <a:cubicBezTo>
                    <a:pt x="914" y="1011"/>
                    <a:pt x="1153" y="838"/>
                    <a:pt x="1177" y="549"/>
                  </a:cubicBezTo>
                  <a:cubicBezTo>
                    <a:pt x="1196" y="267"/>
                    <a:pt x="988" y="22"/>
                    <a:pt x="706" y="3"/>
                  </a:cubicBezTo>
                  <a:cubicBezTo>
                    <a:pt x="690" y="2"/>
                    <a:pt x="675" y="1"/>
                    <a:pt x="6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0" name="Google Shape;5910;p55"/>
            <p:cNvSpPr/>
            <p:nvPr/>
          </p:nvSpPr>
          <p:spPr>
            <a:xfrm>
              <a:off x="10735329" y="1078374"/>
              <a:ext cx="40017" cy="33668"/>
            </a:xfrm>
            <a:custGeom>
              <a:avLst/>
              <a:gdLst/>
              <a:ahLst/>
              <a:cxnLst/>
              <a:rect l="l" t="t" r="r" b="b"/>
              <a:pathLst>
                <a:path w="1248" h="1050" extrusionOk="0">
                  <a:moveTo>
                    <a:pt x="693" y="0"/>
                  </a:moveTo>
                  <a:cubicBezTo>
                    <a:pt x="579" y="0"/>
                    <a:pt x="461" y="39"/>
                    <a:pt x="359" y="125"/>
                  </a:cubicBezTo>
                  <a:cubicBezTo>
                    <a:pt x="1" y="426"/>
                    <a:pt x="189" y="1011"/>
                    <a:pt x="660" y="1048"/>
                  </a:cubicBezTo>
                  <a:cubicBezTo>
                    <a:pt x="672" y="1049"/>
                    <a:pt x="684" y="1049"/>
                    <a:pt x="696" y="1049"/>
                  </a:cubicBezTo>
                  <a:cubicBezTo>
                    <a:pt x="963" y="1049"/>
                    <a:pt x="1189" y="848"/>
                    <a:pt x="1207" y="577"/>
                  </a:cubicBezTo>
                  <a:cubicBezTo>
                    <a:pt x="1247" y="241"/>
                    <a:pt x="980" y="0"/>
                    <a:pt x="6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1" name="Google Shape;5911;p55"/>
            <p:cNvSpPr/>
            <p:nvPr/>
          </p:nvSpPr>
          <p:spPr>
            <a:xfrm>
              <a:off x="10684602" y="1049002"/>
              <a:ext cx="72531" cy="61437"/>
            </a:xfrm>
            <a:custGeom>
              <a:avLst/>
              <a:gdLst/>
              <a:ahLst/>
              <a:cxnLst/>
              <a:rect l="l" t="t" r="r" b="b"/>
              <a:pathLst>
                <a:path w="2262" h="1916" extrusionOk="0">
                  <a:moveTo>
                    <a:pt x="1248" y="1"/>
                  </a:moveTo>
                  <a:cubicBezTo>
                    <a:pt x="455" y="1"/>
                    <a:pt x="1" y="951"/>
                    <a:pt x="528" y="1569"/>
                  </a:cubicBezTo>
                  <a:cubicBezTo>
                    <a:pt x="726" y="1808"/>
                    <a:pt x="993" y="1915"/>
                    <a:pt x="1257" y="1915"/>
                  </a:cubicBezTo>
                  <a:cubicBezTo>
                    <a:pt x="1721" y="1915"/>
                    <a:pt x="2176" y="1582"/>
                    <a:pt x="2224" y="1041"/>
                  </a:cubicBezTo>
                  <a:cubicBezTo>
                    <a:pt x="2261" y="513"/>
                    <a:pt x="1866" y="42"/>
                    <a:pt x="1338" y="5"/>
                  </a:cubicBezTo>
                  <a:cubicBezTo>
                    <a:pt x="1307" y="2"/>
                    <a:pt x="1277" y="1"/>
                    <a:pt x="1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2" name="Google Shape;5912;p55"/>
            <p:cNvSpPr/>
            <p:nvPr/>
          </p:nvSpPr>
          <p:spPr>
            <a:xfrm>
              <a:off x="10744756" y="1042429"/>
              <a:ext cx="48001" cy="40626"/>
            </a:xfrm>
            <a:custGeom>
              <a:avLst/>
              <a:gdLst/>
              <a:ahLst/>
              <a:cxnLst/>
              <a:rect l="l" t="t" r="r" b="b"/>
              <a:pathLst>
                <a:path w="1497" h="1267" extrusionOk="0">
                  <a:moveTo>
                    <a:pt x="847" y="1"/>
                  </a:moveTo>
                  <a:cubicBezTo>
                    <a:pt x="310" y="1"/>
                    <a:pt x="0" y="618"/>
                    <a:pt x="366" y="1039"/>
                  </a:cubicBezTo>
                  <a:cubicBezTo>
                    <a:pt x="496" y="1196"/>
                    <a:pt x="670" y="1266"/>
                    <a:pt x="843" y="1266"/>
                  </a:cubicBezTo>
                  <a:cubicBezTo>
                    <a:pt x="1146" y="1266"/>
                    <a:pt x="1442" y="1048"/>
                    <a:pt x="1478" y="699"/>
                  </a:cubicBezTo>
                  <a:cubicBezTo>
                    <a:pt x="1497" y="341"/>
                    <a:pt x="1252" y="40"/>
                    <a:pt x="894" y="2"/>
                  </a:cubicBezTo>
                  <a:cubicBezTo>
                    <a:pt x="878" y="1"/>
                    <a:pt x="862" y="1"/>
                    <a:pt x="8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913" name="Google Shape;5913;p55"/>
          <p:cNvGrpSpPr/>
          <p:nvPr/>
        </p:nvGrpSpPr>
        <p:grpSpPr>
          <a:xfrm>
            <a:off x="3571875" y="4781550"/>
            <a:ext cx="1971675" cy="0"/>
            <a:chOff x="6705600" y="4762500"/>
            <a:chExt cx="1971675" cy="0"/>
          </a:xfrm>
        </p:grpSpPr>
        <p:cxnSp>
          <p:nvCxnSpPr>
            <p:cNvPr id="5914" name="Google Shape;5914;p55"/>
            <p:cNvCxnSpPr/>
            <p:nvPr/>
          </p:nvCxnSpPr>
          <p:spPr>
            <a:xfrm>
              <a:off x="7000875" y="4762500"/>
              <a:ext cx="16764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915" name="Google Shape;5915;p55"/>
            <p:cNvCxnSpPr/>
            <p:nvPr/>
          </p:nvCxnSpPr>
          <p:spPr>
            <a:xfrm>
              <a:off x="6705600" y="4762500"/>
              <a:ext cx="1905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22BDD7AB-FD8E-1048-1AEE-47ADC8B72E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4430" y="1671705"/>
            <a:ext cx="3391948" cy="190787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10" name="Google Shape;3410;p40"/>
          <p:cNvGrpSpPr/>
          <p:nvPr/>
        </p:nvGrpSpPr>
        <p:grpSpPr>
          <a:xfrm flipH="1">
            <a:off x="27553" y="3741026"/>
            <a:ext cx="1055958" cy="862253"/>
            <a:chOff x="9453900" y="-1794812"/>
            <a:chExt cx="1055958" cy="862253"/>
          </a:xfrm>
        </p:grpSpPr>
        <p:sp>
          <p:nvSpPr>
            <p:cNvPr id="3411" name="Google Shape;3411;p40"/>
            <p:cNvSpPr/>
            <p:nvPr/>
          </p:nvSpPr>
          <p:spPr>
            <a:xfrm rot="10800000">
              <a:off x="9540159" y="-1104805"/>
              <a:ext cx="624666" cy="172247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2" name="Google Shape;3412;p40"/>
            <p:cNvSpPr/>
            <p:nvPr/>
          </p:nvSpPr>
          <p:spPr>
            <a:xfrm rot="10800000">
              <a:off x="9885192" y="-1277307"/>
              <a:ext cx="624666" cy="172247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3" name="Google Shape;3413;p40"/>
            <p:cNvSpPr/>
            <p:nvPr/>
          </p:nvSpPr>
          <p:spPr>
            <a:xfrm flipH="1">
              <a:off x="9453900" y="-1794812"/>
              <a:ext cx="624666" cy="172247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4" name="Google Shape;3414;p40"/>
            <p:cNvSpPr/>
            <p:nvPr/>
          </p:nvSpPr>
          <p:spPr>
            <a:xfrm flipH="1">
              <a:off x="9798934" y="-1622310"/>
              <a:ext cx="624666" cy="172247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415" name="Google Shape;3415;p40"/>
          <p:cNvGrpSpPr/>
          <p:nvPr/>
        </p:nvGrpSpPr>
        <p:grpSpPr>
          <a:xfrm flipH="1">
            <a:off x="547002" y="580040"/>
            <a:ext cx="1501279" cy="2498398"/>
            <a:chOff x="8104200" y="189763"/>
            <a:chExt cx="1326218" cy="2207261"/>
          </a:xfrm>
        </p:grpSpPr>
        <p:sp>
          <p:nvSpPr>
            <p:cNvPr id="3416" name="Google Shape;3416;p40"/>
            <p:cNvSpPr/>
            <p:nvPr/>
          </p:nvSpPr>
          <p:spPr>
            <a:xfrm flipH="1">
              <a:off x="8573793" y="2092448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7" name="Google Shape;3417;p40"/>
            <p:cNvSpPr/>
            <p:nvPr/>
          </p:nvSpPr>
          <p:spPr>
            <a:xfrm flipH="1">
              <a:off x="8878593" y="2244848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8" name="Google Shape;3418;p40"/>
            <p:cNvSpPr/>
            <p:nvPr/>
          </p:nvSpPr>
          <p:spPr>
            <a:xfrm rot="10800000">
              <a:off x="8802393" y="1711448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9" name="Google Shape;3419;p40"/>
            <p:cNvSpPr/>
            <p:nvPr/>
          </p:nvSpPr>
          <p:spPr>
            <a:xfrm flipH="1">
              <a:off x="8104200" y="189763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0" name="Google Shape;3420;p40"/>
            <p:cNvSpPr/>
            <p:nvPr/>
          </p:nvSpPr>
          <p:spPr>
            <a:xfrm flipH="1">
              <a:off x="8409000" y="342163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1" name="Google Shape;3421;p40"/>
            <p:cNvSpPr/>
            <p:nvPr/>
          </p:nvSpPr>
          <p:spPr>
            <a:xfrm flipH="1">
              <a:off x="8561400" y="646963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2" name="Google Shape;3422;p40"/>
            <p:cNvSpPr/>
            <p:nvPr/>
          </p:nvSpPr>
          <p:spPr>
            <a:xfrm flipH="1">
              <a:off x="8866200" y="799363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23" name="Google Shape;3423;p40"/>
          <p:cNvSpPr/>
          <p:nvPr/>
        </p:nvSpPr>
        <p:spPr>
          <a:xfrm>
            <a:off x="2267250" y="-590550"/>
            <a:ext cx="6324600" cy="63246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24" name="Google Shape;3424;p40"/>
          <p:cNvSpPr txBox="1">
            <a:spLocks noGrp="1"/>
          </p:cNvSpPr>
          <p:nvPr>
            <p:ph type="title"/>
          </p:nvPr>
        </p:nvSpPr>
        <p:spPr>
          <a:xfrm>
            <a:off x="1243134" y="-265578"/>
            <a:ext cx="5353200" cy="238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500" dirty="0"/>
              <a:t>THANK</a:t>
            </a:r>
            <a:endParaRPr sz="5500" dirty="0"/>
          </a:p>
        </p:txBody>
      </p:sp>
      <p:grpSp>
        <p:nvGrpSpPr>
          <p:cNvPr id="3425" name="Google Shape;3425;p40"/>
          <p:cNvGrpSpPr/>
          <p:nvPr/>
        </p:nvGrpSpPr>
        <p:grpSpPr>
          <a:xfrm flipH="1">
            <a:off x="1641413" y="2807050"/>
            <a:ext cx="2160331" cy="2004331"/>
            <a:chOff x="4849829" y="2635600"/>
            <a:chExt cx="2160331" cy="2004331"/>
          </a:xfrm>
        </p:grpSpPr>
        <p:grpSp>
          <p:nvGrpSpPr>
            <p:cNvPr id="3426" name="Google Shape;3426;p40"/>
            <p:cNvGrpSpPr/>
            <p:nvPr/>
          </p:nvGrpSpPr>
          <p:grpSpPr>
            <a:xfrm>
              <a:off x="4849829" y="2635600"/>
              <a:ext cx="2160331" cy="2004331"/>
              <a:chOff x="4086012" y="7971900"/>
              <a:chExt cx="2309033" cy="2142295"/>
            </a:xfrm>
          </p:grpSpPr>
          <p:sp>
            <p:nvSpPr>
              <p:cNvPr id="3427" name="Google Shape;3427;p40"/>
              <p:cNvSpPr/>
              <p:nvPr/>
            </p:nvSpPr>
            <p:spPr>
              <a:xfrm>
                <a:off x="4584463" y="8817967"/>
                <a:ext cx="936170" cy="214739"/>
              </a:xfrm>
              <a:custGeom>
                <a:avLst/>
                <a:gdLst/>
                <a:ahLst/>
                <a:cxnLst/>
                <a:rect l="l" t="t" r="r" b="b"/>
                <a:pathLst>
                  <a:path w="29196" h="6697" extrusionOk="0">
                    <a:moveTo>
                      <a:pt x="28758" y="1"/>
                    </a:moveTo>
                    <a:cubicBezTo>
                      <a:pt x="28737" y="1"/>
                      <a:pt x="28715" y="3"/>
                      <a:pt x="28691" y="7"/>
                    </a:cubicBezTo>
                    <a:lnTo>
                      <a:pt x="371" y="6093"/>
                    </a:lnTo>
                    <a:cubicBezTo>
                      <a:pt x="0" y="6149"/>
                      <a:pt x="49" y="6697"/>
                      <a:pt x="409" y="6697"/>
                    </a:cubicBezTo>
                    <a:cubicBezTo>
                      <a:pt x="415" y="6697"/>
                      <a:pt x="421" y="6697"/>
                      <a:pt x="427" y="6696"/>
                    </a:cubicBezTo>
                    <a:lnTo>
                      <a:pt x="503" y="6696"/>
                    </a:lnTo>
                    <a:lnTo>
                      <a:pt x="28823" y="610"/>
                    </a:lnTo>
                    <a:cubicBezTo>
                      <a:pt x="29196" y="539"/>
                      <a:pt x="29101" y="1"/>
                      <a:pt x="2875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8" name="Google Shape;3428;p40"/>
              <p:cNvSpPr/>
              <p:nvPr/>
            </p:nvSpPr>
            <p:spPr>
              <a:xfrm>
                <a:off x="5491934" y="8817967"/>
                <a:ext cx="903111" cy="368202"/>
              </a:xfrm>
              <a:custGeom>
                <a:avLst/>
                <a:gdLst/>
                <a:ahLst/>
                <a:cxnLst/>
                <a:rect l="l" t="t" r="r" b="b"/>
                <a:pathLst>
                  <a:path w="28165" h="11483" extrusionOk="0">
                    <a:moveTo>
                      <a:pt x="449" y="1"/>
                    </a:moveTo>
                    <a:cubicBezTo>
                      <a:pt x="139" y="1"/>
                      <a:pt x="1" y="460"/>
                      <a:pt x="334" y="610"/>
                    </a:cubicBezTo>
                    <a:lnTo>
                      <a:pt x="27618" y="11464"/>
                    </a:lnTo>
                    <a:cubicBezTo>
                      <a:pt x="27656" y="11482"/>
                      <a:pt x="27693" y="11482"/>
                      <a:pt x="27731" y="11482"/>
                    </a:cubicBezTo>
                    <a:cubicBezTo>
                      <a:pt x="28070" y="11482"/>
                      <a:pt x="28165" y="11011"/>
                      <a:pt x="27844" y="10879"/>
                    </a:cubicBezTo>
                    <a:lnTo>
                      <a:pt x="579" y="26"/>
                    </a:lnTo>
                    <a:cubicBezTo>
                      <a:pt x="533" y="9"/>
                      <a:pt x="490" y="1"/>
                      <a:pt x="44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29" name="Google Shape;3429;p40"/>
              <p:cNvSpPr/>
              <p:nvPr/>
            </p:nvSpPr>
            <p:spPr>
              <a:xfrm>
                <a:off x="4335927" y="9012569"/>
                <a:ext cx="275887" cy="394111"/>
              </a:xfrm>
              <a:custGeom>
                <a:avLst/>
                <a:gdLst/>
                <a:ahLst/>
                <a:cxnLst/>
                <a:rect l="l" t="t" r="r" b="b"/>
                <a:pathLst>
                  <a:path w="8604" h="12291" extrusionOk="0">
                    <a:moveTo>
                      <a:pt x="8172" y="1"/>
                    </a:moveTo>
                    <a:cubicBezTo>
                      <a:pt x="8085" y="1"/>
                      <a:pt x="7998" y="41"/>
                      <a:pt x="7933" y="137"/>
                    </a:cubicBezTo>
                    <a:lnTo>
                      <a:pt x="95" y="11801"/>
                    </a:lnTo>
                    <a:cubicBezTo>
                      <a:pt x="0" y="11952"/>
                      <a:pt x="38" y="12140"/>
                      <a:pt x="189" y="12234"/>
                    </a:cubicBezTo>
                    <a:cubicBezTo>
                      <a:pt x="245" y="12272"/>
                      <a:pt x="302" y="12291"/>
                      <a:pt x="359" y="12291"/>
                    </a:cubicBezTo>
                    <a:cubicBezTo>
                      <a:pt x="453" y="12291"/>
                      <a:pt x="547" y="12234"/>
                      <a:pt x="622" y="12159"/>
                    </a:cubicBezTo>
                    <a:lnTo>
                      <a:pt x="8442" y="495"/>
                    </a:lnTo>
                    <a:cubicBezTo>
                      <a:pt x="8604" y="253"/>
                      <a:pt x="8390" y="1"/>
                      <a:pt x="81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0" name="Google Shape;3430;p40"/>
              <p:cNvSpPr/>
              <p:nvPr/>
            </p:nvSpPr>
            <p:spPr>
              <a:xfrm>
                <a:off x="4186696" y="8795329"/>
                <a:ext cx="2194464" cy="1301358"/>
              </a:xfrm>
              <a:custGeom>
                <a:avLst/>
                <a:gdLst/>
                <a:ahLst/>
                <a:cxnLst/>
                <a:rect l="l" t="t" r="r" b="b"/>
                <a:pathLst>
                  <a:path w="68438" h="40585" extrusionOk="0">
                    <a:moveTo>
                      <a:pt x="41727" y="1"/>
                    </a:moveTo>
                    <a:cubicBezTo>
                      <a:pt x="35810" y="1"/>
                      <a:pt x="33601" y="1876"/>
                      <a:pt x="20219" y="4256"/>
                    </a:cubicBezTo>
                    <a:cubicBezTo>
                      <a:pt x="14340" y="5292"/>
                      <a:pt x="14095" y="5047"/>
                      <a:pt x="12342" y="5801"/>
                    </a:cubicBezTo>
                    <a:cubicBezTo>
                      <a:pt x="5597" y="8684"/>
                      <a:pt x="1998" y="15354"/>
                      <a:pt x="0" y="20611"/>
                    </a:cubicBezTo>
                    <a:lnTo>
                      <a:pt x="11532" y="40584"/>
                    </a:lnTo>
                    <a:lnTo>
                      <a:pt x="53702" y="40584"/>
                    </a:lnTo>
                    <a:lnTo>
                      <a:pt x="68437" y="11887"/>
                    </a:lnTo>
                    <a:cubicBezTo>
                      <a:pt x="65554" y="7610"/>
                      <a:pt x="63161" y="6385"/>
                      <a:pt x="61465" y="6121"/>
                    </a:cubicBezTo>
                    <a:cubicBezTo>
                      <a:pt x="60919" y="6046"/>
                      <a:pt x="59016" y="5857"/>
                      <a:pt x="58677" y="4840"/>
                    </a:cubicBezTo>
                    <a:cubicBezTo>
                      <a:pt x="58432" y="4124"/>
                      <a:pt x="59035" y="3314"/>
                      <a:pt x="58752" y="3087"/>
                    </a:cubicBezTo>
                    <a:cubicBezTo>
                      <a:pt x="58712" y="3058"/>
                      <a:pt x="58668" y="3045"/>
                      <a:pt x="58620" y="3045"/>
                    </a:cubicBezTo>
                    <a:cubicBezTo>
                      <a:pt x="58333" y="3045"/>
                      <a:pt x="57901" y="3499"/>
                      <a:pt x="57360" y="3499"/>
                    </a:cubicBezTo>
                    <a:cubicBezTo>
                      <a:pt x="57304" y="3499"/>
                      <a:pt x="57246" y="3494"/>
                      <a:pt x="57188" y="3483"/>
                    </a:cubicBezTo>
                    <a:cubicBezTo>
                      <a:pt x="56415" y="3314"/>
                      <a:pt x="56415" y="2277"/>
                      <a:pt x="55511" y="1731"/>
                    </a:cubicBezTo>
                    <a:cubicBezTo>
                      <a:pt x="55131" y="1499"/>
                      <a:pt x="54720" y="1432"/>
                      <a:pt x="54352" y="1432"/>
                    </a:cubicBezTo>
                    <a:cubicBezTo>
                      <a:pt x="53972" y="1432"/>
                      <a:pt x="53640" y="1504"/>
                      <a:pt x="53438" y="1542"/>
                    </a:cubicBezTo>
                    <a:cubicBezTo>
                      <a:pt x="53174" y="1588"/>
                      <a:pt x="52880" y="1609"/>
                      <a:pt x="52563" y="1609"/>
                    </a:cubicBezTo>
                    <a:cubicBezTo>
                      <a:pt x="49881" y="1609"/>
                      <a:pt x="45545" y="136"/>
                      <a:pt x="43169" y="35"/>
                    </a:cubicBezTo>
                    <a:cubicBezTo>
                      <a:pt x="42662" y="12"/>
                      <a:pt x="42184" y="1"/>
                      <a:pt x="417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1" name="Google Shape;3431;p40"/>
              <p:cNvSpPr/>
              <p:nvPr/>
            </p:nvSpPr>
            <p:spPr>
              <a:xfrm>
                <a:off x="4678509" y="7972701"/>
                <a:ext cx="1126251" cy="188157"/>
              </a:xfrm>
              <a:custGeom>
                <a:avLst/>
                <a:gdLst/>
                <a:ahLst/>
                <a:cxnLst/>
                <a:rect l="l" t="t" r="r" b="b"/>
                <a:pathLst>
                  <a:path w="35124" h="5868" extrusionOk="0">
                    <a:moveTo>
                      <a:pt x="337" y="1"/>
                    </a:moveTo>
                    <a:cubicBezTo>
                      <a:pt x="189" y="1"/>
                      <a:pt x="55" y="121"/>
                      <a:pt x="38" y="271"/>
                    </a:cubicBezTo>
                    <a:cubicBezTo>
                      <a:pt x="0" y="422"/>
                      <a:pt x="132" y="592"/>
                      <a:pt x="302" y="610"/>
                    </a:cubicBezTo>
                    <a:lnTo>
                      <a:pt x="34671" y="5867"/>
                    </a:lnTo>
                    <a:lnTo>
                      <a:pt x="34709" y="5867"/>
                    </a:lnTo>
                    <a:cubicBezTo>
                      <a:pt x="35085" y="5867"/>
                      <a:pt x="35123" y="5321"/>
                      <a:pt x="34746" y="5265"/>
                    </a:cubicBezTo>
                    <a:lnTo>
                      <a:pt x="396" y="7"/>
                    </a:lnTo>
                    <a:cubicBezTo>
                      <a:pt x="376" y="3"/>
                      <a:pt x="357" y="1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2" name="Google Shape;3432;p40"/>
              <p:cNvSpPr/>
              <p:nvPr/>
            </p:nvSpPr>
            <p:spPr>
              <a:xfrm>
                <a:off x="4587862" y="7971900"/>
                <a:ext cx="113093" cy="1060806"/>
              </a:xfrm>
              <a:custGeom>
                <a:avLst/>
                <a:gdLst/>
                <a:ahLst/>
                <a:cxnLst/>
                <a:rect l="l" t="t" r="r" b="b"/>
                <a:pathLst>
                  <a:path w="3527" h="33083" extrusionOk="0">
                    <a:moveTo>
                      <a:pt x="3178" y="1"/>
                    </a:moveTo>
                    <a:cubicBezTo>
                      <a:pt x="3021" y="1"/>
                      <a:pt x="2865" y="101"/>
                      <a:pt x="2865" y="315"/>
                    </a:cubicBezTo>
                    <a:lnTo>
                      <a:pt x="20" y="32743"/>
                    </a:lnTo>
                    <a:cubicBezTo>
                      <a:pt x="1" y="32932"/>
                      <a:pt x="152" y="33082"/>
                      <a:pt x="321" y="33082"/>
                    </a:cubicBezTo>
                    <a:cubicBezTo>
                      <a:pt x="491" y="33082"/>
                      <a:pt x="623" y="32969"/>
                      <a:pt x="642" y="32800"/>
                    </a:cubicBezTo>
                    <a:lnTo>
                      <a:pt x="3487" y="353"/>
                    </a:lnTo>
                    <a:cubicBezTo>
                      <a:pt x="3526" y="125"/>
                      <a:pt x="3352" y="1"/>
                      <a:pt x="31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3" name="Google Shape;3433;p40"/>
              <p:cNvSpPr/>
              <p:nvPr/>
            </p:nvSpPr>
            <p:spPr>
              <a:xfrm>
                <a:off x="4676682" y="7973150"/>
                <a:ext cx="840488" cy="865018"/>
              </a:xfrm>
              <a:custGeom>
                <a:avLst/>
                <a:gdLst/>
                <a:ahLst/>
                <a:cxnLst/>
                <a:rect l="l" t="t" r="r" b="b"/>
                <a:pathLst>
                  <a:path w="26212" h="26977" extrusionOk="0">
                    <a:moveTo>
                      <a:pt x="418" y="1"/>
                    </a:moveTo>
                    <a:cubicBezTo>
                      <a:pt x="191" y="1"/>
                      <a:pt x="1" y="285"/>
                      <a:pt x="189" y="502"/>
                    </a:cubicBezTo>
                    <a:lnTo>
                      <a:pt x="25646" y="26882"/>
                    </a:lnTo>
                    <a:cubicBezTo>
                      <a:pt x="25702" y="26938"/>
                      <a:pt x="25796" y="26976"/>
                      <a:pt x="25872" y="26976"/>
                    </a:cubicBezTo>
                    <a:cubicBezTo>
                      <a:pt x="25966" y="26976"/>
                      <a:pt x="26041" y="26938"/>
                      <a:pt x="26098" y="26882"/>
                    </a:cubicBezTo>
                    <a:cubicBezTo>
                      <a:pt x="26211" y="26769"/>
                      <a:pt x="26211" y="26561"/>
                      <a:pt x="26098" y="26448"/>
                    </a:cubicBezTo>
                    <a:lnTo>
                      <a:pt x="623" y="88"/>
                    </a:lnTo>
                    <a:cubicBezTo>
                      <a:pt x="557" y="27"/>
                      <a:pt x="486" y="1"/>
                      <a:pt x="4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4" name="Google Shape;3434;p40"/>
              <p:cNvSpPr/>
              <p:nvPr/>
            </p:nvSpPr>
            <p:spPr>
              <a:xfrm>
                <a:off x="5501425" y="8140786"/>
                <a:ext cx="302565" cy="687089"/>
              </a:xfrm>
              <a:custGeom>
                <a:avLst/>
                <a:gdLst/>
                <a:ahLst/>
                <a:cxnLst/>
                <a:rect l="l" t="t" r="r" b="b"/>
                <a:pathLst>
                  <a:path w="9436" h="21428" extrusionOk="0">
                    <a:moveTo>
                      <a:pt x="9037" y="1"/>
                    </a:moveTo>
                    <a:cubicBezTo>
                      <a:pt x="8926" y="1"/>
                      <a:pt x="8816" y="62"/>
                      <a:pt x="8762" y="211"/>
                    </a:cubicBezTo>
                    <a:lnTo>
                      <a:pt x="57" y="20994"/>
                    </a:lnTo>
                    <a:cubicBezTo>
                      <a:pt x="0" y="21145"/>
                      <a:pt x="75" y="21333"/>
                      <a:pt x="226" y="21390"/>
                    </a:cubicBezTo>
                    <a:cubicBezTo>
                      <a:pt x="264" y="21409"/>
                      <a:pt x="302" y="21409"/>
                      <a:pt x="358" y="21428"/>
                    </a:cubicBezTo>
                    <a:cubicBezTo>
                      <a:pt x="471" y="21409"/>
                      <a:pt x="584" y="21333"/>
                      <a:pt x="641" y="21220"/>
                    </a:cubicBezTo>
                    <a:lnTo>
                      <a:pt x="9327" y="437"/>
                    </a:lnTo>
                    <a:cubicBezTo>
                      <a:pt x="9436" y="196"/>
                      <a:pt x="9235" y="1"/>
                      <a:pt x="90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5" name="Google Shape;3435;p40"/>
              <p:cNvSpPr/>
              <p:nvPr/>
            </p:nvSpPr>
            <p:spPr>
              <a:xfrm>
                <a:off x="4095888" y="8580365"/>
                <a:ext cx="515573" cy="452341"/>
              </a:xfrm>
              <a:custGeom>
                <a:avLst/>
                <a:gdLst/>
                <a:ahLst/>
                <a:cxnLst/>
                <a:rect l="l" t="t" r="r" b="b"/>
                <a:pathLst>
                  <a:path w="16079" h="14107" extrusionOk="0">
                    <a:moveTo>
                      <a:pt x="452" y="0"/>
                    </a:moveTo>
                    <a:cubicBezTo>
                      <a:pt x="200" y="0"/>
                      <a:pt x="0" y="337"/>
                      <a:pt x="251" y="559"/>
                    </a:cubicBezTo>
                    <a:lnTo>
                      <a:pt x="15476" y="14031"/>
                    </a:lnTo>
                    <a:cubicBezTo>
                      <a:pt x="15513" y="14088"/>
                      <a:pt x="15589" y="14106"/>
                      <a:pt x="15664" y="14106"/>
                    </a:cubicBezTo>
                    <a:cubicBezTo>
                      <a:pt x="15947" y="14106"/>
                      <a:pt x="16079" y="13767"/>
                      <a:pt x="15872" y="13579"/>
                    </a:cubicBezTo>
                    <a:lnTo>
                      <a:pt x="665" y="87"/>
                    </a:lnTo>
                    <a:cubicBezTo>
                      <a:pt x="596" y="26"/>
                      <a:pt x="522" y="0"/>
                      <a:pt x="4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6" name="Google Shape;3436;p40"/>
              <p:cNvSpPr/>
              <p:nvPr/>
            </p:nvSpPr>
            <p:spPr>
              <a:xfrm>
                <a:off x="4086012" y="8598418"/>
                <a:ext cx="112195" cy="877747"/>
              </a:xfrm>
              <a:custGeom>
                <a:avLst/>
                <a:gdLst/>
                <a:ahLst/>
                <a:cxnLst/>
                <a:rect l="l" t="t" r="r" b="b"/>
                <a:pathLst>
                  <a:path w="3499" h="27374" extrusionOk="0">
                    <a:moveTo>
                      <a:pt x="335" y="1"/>
                    </a:moveTo>
                    <a:cubicBezTo>
                      <a:pt x="168" y="1"/>
                      <a:pt x="1" y="121"/>
                      <a:pt x="31" y="335"/>
                    </a:cubicBezTo>
                    <a:lnTo>
                      <a:pt x="2877" y="27091"/>
                    </a:lnTo>
                    <a:cubicBezTo>
                      <a:pt x="2895" y="27261"/>
                      <a:pt x="3027" y="27374"/>
                      <a:pt x="3178" y="27374"/>
                    </a:cubicBezTo>
                    <a:lnTo>
                      <a:pt x="3216" y="27374"/>
                    </a:lnTo>
                    <a:cubicBezTo>
                      <a:pt x="3385" y="27355"/>
                      <a:pt x="3498" y="27204"/>
                      <a:pt x="3480" y="27035"/>
                    </a:cubicBezTo>
                    <a:lnTo>
                      <a:pt x="634" y="278"/>
                    </a:lnTo>
                    <a:cubicBezTo>
                      <a:pt x="617" y="88"/>
                      <a:pt x="476" y="1"/>
                      <a:pt x="3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7" name="Google Shape;3437;p40"/>
              <p:cNvSpPr/>
              <p:nvPr/>
            </p:nvSpPr>
            <p:spPr>
              <a:xfrm>
                <a:off x="4322620" y="8771248"/>
                <a:ext cx="1644069" cy="429895"/>
              </a:xfrm>
              <a:custGeom>
                <a:avLst/>
                <a:gdLst/>
                <a:ahLst/>
                <a:cxnLst/>
                <a:rect l="l" t="t" r="r" b="b"/>
                <a:pathLst>
                  <a:path w="51273" h="13407" extrusionOk="0">
                    <a:moveTo>
                      <a:pt x="36946" y="0"/>
                    </a:moveTo>
                    <a:cubicBezTo>
                      <a:pt x="35888" y="0"/>
                      <a:pt x="34715" y="107"/>
                      <a:pt x="33409" y="484"/>
                    </a:cubicBezTo>
                    <a:cubicBezTo>
                      <a:pt x="32109" y="861"/>
                      <a:pt x="31958" y="1144"/>
                      <a:pt x="30978" y="1257"/>
                    </a:cubicBezTo>
                    <a:cubicBezTo>
                      <a:pt x="30790" y="1277"/>
                      <a:pt x="30611" y="1286"/>
                      <a:pt x="30440" y="1286"/>
                    </a:cubicBezTo>
                    <a:cubicBezTo>
                      <a:pt x="28498" y="1286"/>
                      <a:pt x="27633" y="106"/>
                      <a:pt x="25797" y="89"/>
                    </a:cubicBezTo>
                    <a:cubicBezTo>
                      <a:pt x="25781" y="89"/>
                      <a:pt x="25765" y="88"/>
                      <a:pt x="25750" y="88"/>
                    </a:cubicBezTo>
                    <a:cubicBezTo>
                      <a:pt x="24058" y="88"/>
                      <a:pt x="23797" y="1096"/>
                      <a:pt x="21538" y="2030"/>
                    </a:cubicBezTo>
                    <a:cubicBezTo>
                      <a:pt x="20372" y="2501"/>
                      <a:pt x="19431" y="2643"/>
                      <a:pt x="18591" y="2643"/>
                    </a:cubicBezTo>
                    <a:cubicBezTo>
                      <a:pt x="17333" y="2643"/>
                      <a:pt x="16305" y="2325"/>
                      <a:pt x="15096" y="2325"/>
                    </a:cubicBezTo>
                    <a:cubicBezTo>
                      <a:pt x="14372" y="2325"/>
                      <a:pt x="13585" y="2439"/>
                      <a:pt x="12644" y="2802"/>
                    </a:cubicBezTo>
                    <a:cubicBezTo>
                      <a:pt x="9592" y="4008"/>
                      <a:pt x="10176" y="5968"/>
                      <a:pt x="6652" y="7004"/>
                    </a:cubicBezTo>
                    <a:cubicBezTo>
                      <a:pt x="4580" y="7607"/>
                      <a:pt x="3167" y="7305"/>
                      <a:pt x="1885" y="8549"/>
                    </a:cubicBezTo>
                    <a:cubicBezTo>
                      <a:pt x="604" y="9812"/>
                      <a:pt x="1" y="12148"/>
                      <a:pt x="849" y="13015"/>
                    </a:cubicBezTo>
                    <a:cubicBezTo>
                      <a:pt x="1106" y="13284"/>
                      <a:pt x="1490" y="13406"/>
                      <a:pt x="1989" y="13406"/>
                    </a:cubicBezTo>
                    <a:cubicBezTo>
                      <a:pt x="3689" y="13406"/>
                      <a:pt x="6725" y="11994"/>
                      <a:pt x="10628" y="10188"/>
                    </a:cubicBezTo>
                    <a:cubicBezTo>
                      <a:pt x="13210" y="9001"/>
                      <a:pt x="13982" y="8474"/>
                      <a:pt x="15264" y="7871"/>
                    </a:cubicBezTo>
                    <a:cubicBezTo>
                      <a:pt x="24628" y="3405"/>
                      <a:pt x="35764" y="2802"/>
                      <a:pt x="38930" y="2764"/>
                    </a:cubicBezTo>
                    <a:cubicBezTo>
                      <a:pt x="39076" y="2763"/>
                      <a:pt x="39221" y="2763"/>
                      <a:pt x="39365" y="2763"/>
                    </a:cubicBezTo>
                    <a:cubicBezTo>
                      <a:pt x="45520" y="2763"/>
                      <a:pt x="49413" y="3720"/>
                      <a:pt x="50655" y="3720"/>
                    </a:cubicBezTo>
                    <a:cubicBezTo>
                      <a:pt x="50917" y="3720"/>
                      <a:pt x="51061" y="3678"/>
                      <a:pt x="51084" y="3575"/>
                    </a:cubicBezTo>
                    <a:cubicBezTo>
                      <a:pt x="51272" y="2783"/>
                      <a:pt x="43735" y="409"/>
                      <a:pt x="38855" y="89"/>
                    </a:cubicBezTo>
                    <a:cubicBezTo>
                      <a:pt x="38263" y="44"/>
                      <a:pt x="37629" y="0"/>
                      <a:pt x="3694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8" name="Google Shape;3438;p40"/>
              <p:cNvSpPr/>
              <p:nvPr/>
            </p:nvSpPr>
            <p:spPr>
              <a:xfrm>
                <a:off x="4500869" y="9042326"/>
                <a:ext cx="193384" cy="330526"/>
              </a:xfrm>
              <a:custGeom>
                <a:avLst/>
                <a:gdLst/>
                <a:ahLst/>
                <a:cxnLst/>
                <a:rect l="l" t="t" r="r" b="b"/>
                <a:pathLst>
                  <a:path w="6031" h="10308" extrusionOk="0">
                    <a:moveTo>
                      <a:pt x="3015" y="1"/>
                    </a:moveTo>
                    <a:cubicBezTo>
                      <a:pt x="1357" y="1"/>
                      <a:pt x="1" y="2318"/>
                      <a:pt x="1" y="5164"/>
                    </a:cubicBezTo>
                    <a:cubicBezTo>
                      <a:pt x="1" y="7990"/>
                      <a:pt x="1357" y="10308"/>
                      <a:pt x="3015" y="10308"/>
                    </a:cubicBezTo>
                    <a:cubicBezTo>
                      <a:pt x="4674" y="10308"/>
                      <a:pt x="6030" y="7990"/>
                      <a:pt x="6030" y="5164"/>
                    </a:cubicBezTo>
                    <a:cubicBezTo>
                      <a:pt x="6030" y="2318"/>
                      <a:pt x="4674" y="1"/>
                      <a:pt x="30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39" name="Google Shape;3439;p40"/>
              <p:cNvSpPr/>
              <p:nvPr/>
            </p:nvSpPr>
            <p:spPr>
              <a:xfrm>
                <a:off x="4386077" y="9172221"/>
                <a:ext cx="119057" cy="204863"/>
              </a:xfrm>
              <a:custGeom>
                <a:avLst/>
                <a:gdLst/>
                <a:ahLst/>
                <a:cxnLst/>
                <a:rect l="l" t="t" r="r" b="b"/>
                <a:pathLst>
                  <a:path w="3713" h="6389" extrusionOk="0">
                    <a:moveTo>
                      <a:pt x="1847" y="1"/>
                    </a:moveTo>
                    <a:cubicBezTo>
                      <a:pt x="830" y="1"/>
                      <a:pt x="0" y="1433"/>
                      <a:pt x="0" y="3204"/>
                    </a:cubicBezTo>
                    <a:cubicBezTo>
                      <a:pt x="0" y="4957"/>
                      <a:pt x="830" y="6389"/>
                      <a:pt x="1847" y="6389"/>
                    </a:cubicBezTo>
                    <a:cubicBezTo>
                      <a:pt x="2883" y="6389"/>
                      <a:pt x="3712" y="4957"/>
                      <a:pt x="3712" y="3204"/>
                    </a:cubicBezTo>
                    <a:cubicBezTo>
                      <a:pt x="3712" y="1433"/>
                      <a:pt x="2883" y="1"/>
                      <a:pt x="18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0" name="Google Shape;3440;p40"/>
              <p:cNvSpPr/>
              <p:nvPr/>
            </p:nvSpPr>
            <p:spPr>
              <a:xfrm>
                <a:off x="4441645" y="9172221"/>
                <a:ext cx="119667" cy="204863"/>
              </a:xfrm>
              <a:custGeom>
                <a:avLst/>
                <a:gdLst/>
                <a:ahLst/>
                <a:cxnLst/>
                <a:rect l="l" t="t" r="r" b="b"/>
                <a:pathLst>
                  <a:path w="3732" h="6389" extrusionOk="0">
                    <a:moveTo>
                      <a:pt x="1866" y="1"/>
                    </a:moveTo>
                    <a:cubicBezTo>
                      <a:pt x="830" y="1"/>
                      <a:pt x="1" y="1433"/>
                      <a:pt x="1" y="3204"/>
                    </a:cubicBezTo>
                    <a:cubicBezTo>
                      <a:pt x="1" y="4957"/>
                      <a:pt x="830" y="6389"/>
                      <a:pt x="1866" y="6389"/>
                    </a:cubicBezTo>
                    <a:cubicBezTo>
                      <a:pt x="2884" y="6389"/>
                      <a:pt x="3732" y="4957"/>
                      <a:pt x="3732" y="3204"/>
                    </a:cubicBezTo>
                    <a:cubicBezTo>
                      <a:pt x="3732" y="1433"/>
                      <a:pt x="2884" y="1"/>
                      <a:pt x="186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1" name="Google Shape;3441;p40"/>
              <p:cNvSpPr/>
              <p:nvPr/>
            </p:nvSpPr>
            <p:spPr>
              <a:xfrm>
                <a:off x="4606010" y="9187741"/>
                <a:ext cx="150481" cy="197007"/>
              </a:xfrm>
              <a:custGeom>
                <a:avLst/>
                <a:gdLst/>
                <a:ahLst/>
                <a:cxnLst/>
                <a:rect l="l" t="t" r="r" b="b"/>
                <a:pathLst>
                  <a:path w="4693" h="6144" extrusionOk="0">
                    <a:moveTo>
                      <a:pt x="3015" y="0"/>
                    </a:moveTo>
                    <a:cubicBezTo>
                      <a:pt x="2119" y="0"/>
                      <a:pt x="1076" y="991"/>
                      <a:pt x="565" y="2456"/>
                    </a:cubicBezTo>
                    <a:cubicBezTo>
                      <a:pt x="0" y="4115"/>
                      <a:pt x="302" y="5735"/>
                      <a:pt x="1281" y="6074"/>
                    </a:cubicBezTo>
                    <a:cubicBezTo>
                      <a:pt x="1409" y="6121"/>
                      <a:pt x="1541" y="6143"/>
                      <a:pt x="1676" y="6143"/>
                    </a:cubicBezTo>
                    <a:cubicBezTo>
                      <a:pt x="2578" y="6143"/>
                      <a:pt x="3600" y="5143"/>
                      <a:pt x="4108" y="3700"/>
                    </a:cubicBezTo>
                    <a:cubicBezTo>
                      <a:pt x="4692" y="2023"/>
                      <a:pt x="4372" y="403"/>
                      <a:pt x="3392" y="63"/>
                    </a:cubicBezTo>
                    <a:cubicBezTo>
                      <a:pt x="3271" y="21"/>
                      <a:pt x="3145" y="0"/>
                      <a:pt x="3015" y="0"/>
                    </a:cubicBezTo>
                    <a:close/>
                  </a:path>
                </a:pathLst>
              </a:custGeom>
              <a:solidFill>
                <a:srgbClr val="BF434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2" name="Google Shape;3442;p40"/>
              <p:cNvSpPr/>
              <p:nvPr/>
            </p:nvSpPr>
            <p:spPr>
              <a:xfrm>
                <a:off x="4628969" y="9238339"/>
                <a:ext cx="191556" cy="167764"/>
              </a:xfrm>
              <a:custGeom>
                <a:avLst/>
                <a:gdLst/>
                <a:ahLst/>
                <a:cxnLst/>
                <a:rect l="l" t="t" r="r" b="b"/>
                <a:pathLst>
                  <a:path w="5974" h="5232" extrusionOk="0">
                    <a:moveTo>
                      <a:pt x="4280" y="1"/>
                    </a:moveTo>
                    <a:cubicBezTo>
                      <a:pt x="3501" y="1"/>
                      <a:pt x="2509" y="461"/>
                      <a:pt x="1677" y="1293"/>
                    </a:cubicBezTo>
                    <a:cubicBezTo>
                      <a:pt x="415" y="2537"/>
                      <a:pt x="0" y="4157"/>
                      <a:pt x="735" y="4873"/>
                    </a:cubicBezTo>
                    <a:cubicBezTo>
                      <a:pt x="972" y="5117"/>
                      <a:pt x="1307" y="5232"/>
                      <a:pt x="1693" y="5232"/>
                    </a:cubicBezTo>
                    <a:cubicBezTo>
                      <a:pt x="2473" y="5232"/>
                      <a:pt x="3465" y="4762"/>
                      <a:pt x="4296" y="3931"/>
                    </a:cubicBezTo>
                    <a:cubicBezTo>
                      <a:pt x="5559" y="2687"/>
                      <a:pt x="5973" y="1086"/>
                      <a:pt x="5238" y="351"/>
                    </a:cubicBezTo>
                    <a:cubicBezTo>
                      <a:pt x="5001" y="114"/>
                      <a:pt x="4667" y="1"/>
                      <a:pt x="42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3" name="Google Shape;3443;p40"/>
              <p:cNvSpPr/>
              <p:nvPr/>
            </p:nvSpPr>
            <p:spPr>
              <a:xfrm>
                <a:off x="4888150" y="8386789"/>
                <a:ext cx="202811" cy="704532"/>
              </a:xfrm>
              <a:custGeom>
                <a:avLst/>
                <a:gdLst/>
                <a:ahLst/>
                <a:cxnLst/>
                <a:rect l="l" t="t" r="r" b="b"/>
                <a:pathLst>
                  <a:path w="6325" h="21972" extrusionOk="0">
                    <a:moveTo>
                      <a:pt x="2431" y="1"/>
                    </a:moveTo>
                    <a:cubicBezTo>
                      <a:pt x="1546" y="1"/>
                      <a:pt x="773" y="2488"/>
                      <a:pt x="472" y="4240"/>
                    </a:cubicBezTo>
                    <a:cubicBezTo>
                      <a:pt x="1" y="7123"/>
                      <a:pt x="641" y="9215"/>
                      <a:pt x="1188" y="11532"/>
                    </a:cubicBezTo>
                    <a:cubicBezTo>
                      <a:pt x="2865" y="18749"/>
                      <a:pt x="2111" y="21915"/>
                      <a:pt x="2789" y="21971"/>
                    </a:cubicBezTo>
                    <a:cubicBezTo>
                      <a:pt x="2794" y="21971"/>
                      <a:pt x="2799" y="21972"/>
                      <a:pt x="2803" y="21972"/>
                    </a:cubicBezTo>
                    <a:cubicBezTo>
                      <a:pt x="3939" y="21972"/>
                      <a:pt x="6324" y="12741"/>
                      <a:pt x="4391" y="4259"/>
                    </a:cubicBezTo>
                    <a:cubicBezTo>
                      <a:pt x="4165" y="3260"/>
                      <a:pt x="3430" y="1"/>
                      <a:pt x="24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4" name="Google Shape;3444;p40"/>
              <p:cNvSpPr/>
              <p:nvPr/>
            </p:nvSpPr>
            <p:spPr>
              <a:xfrm>
                <a:off x="4784869" y="8526977"/>
                <a:ext cx="173408" cy="547798"/>
              </a:xfrm>
              <a:custGeom>
                <a:avLst/>
                <a:gdLst/>
                <a:ahLst/>
                <a:cxnLst/>
                <a:rect l="l" t="t" r="r" b="b"/>
                <a:pathLst>
                  <a:path w="5408" h="17084" extrusionOk="0">
                    <a:moveTo>
                      <a:pt x="2103" y="0"/>
                    </a:moveTo>
                    <a:cubicBezTo>
                      <a:pt x="1218" y="0"/>
                      <a:pt x="0" y="3759"/>
                      <a:pt x="188" y="7462"/>
                    </a:cubicBezTo>
                    <a:cubicBezTo>
                      <a:pt x="463" y="12548"/>
                      <a:pt x="3402" y="17084"/>
                      <a:pt x="4452" y="17084"/>
                    </a:cubicBezTo>
                    <a:cubicBezTo>
                      <a:pt x="4483" y="17084"/>
                      <a:pt x="4513" y="17080"/>
                      <a:pt x="4541" y="17071"/>
                    </a:cubicBezTo>
                    <a:cubicBezTo>
                      <a:pt x="5408" y="16789"/>
                      <a:pt x="4767" y="12530"/>
                      <a:pt x="4013" y="7462"/>
                    </a:cubicBezTo>
                    <a:cubicBezTo>
                      <a:pt x="3391" y="3298"/>
                      <a:pt x="2901" y="19"/>
                      <a:pt x="2110" y="0"/>
                    </a:cubicBezTo>
                    <a:cubicBezTo>
                      <a:pt x="2108" y="0"/>
                      <a:pt x="2106" y="0"/>
                      <a:pt x="21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5" name="Google Shape;3445;p40"/>
              <p:cNvSpPr/>
              <p:nvPr/>
            </p:nvSpPr>
            <p:spPr>
              <a:xfrm>
                <a:off x="4636216" y="8632086"/>
                <a:ext cx="80996" cy="297307"/>
              </a:xfrm>
              <a:custGeom>
                <a:avLst/>
                <a:gdLst/>
                <a:ahLst/>
                <a:cxnLst/>
                <a:rect l="l" t="t" r="r" b="b"/>
                <a:pathLst>
                  <a:path w="2526" h="9272" extrusionOk="0">
                    <a:moveTo>
                      <a:pt x="1263" y="1"/>
                    </a:moveTo>
                    <a:cubicBezTo>
                      <a:pt x="566" y="1"/>
                      <a:pt x="0" y="2073"/>
                      <a:pt x="0" y="4636"/>
                    </a:cubicBezTo>
                    <a:cubicBezTo>
                      <a:pt x="0" y="7199"/>
                      <a:pt x="566" y="9271"/>
                      <a:pt x="1263" y="9271"/>
                    </a:cubicBezTo>
                    <a:cubicBezTo>
                      <a:pt x="1960" y="9271"/>
                      <a:pt x="2525" y="7199"/>
                      <a:pt x="2525" y="4636"/>
                    </a:cubicBezTo>
                    <a:cubicBezTo>
                      <a:pt x="2525" y="2073"/>
                      <a:pt x="1960" y="1"/>
                      <a:pt x="12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6" name="Google Shape;3446;p40"/>
              <p:cNvSpPr/>
              <p:nvPr/>
            </p:nvSpPr>
            <p:spPr>
              <a:xfrm>
                <a:off x="4676682" y="8717892"/>
                <a:ext cx="170425" cy="402416"/>
              </a:xfrm>
              <a:custGeom>
                <a:avLst/>
                <a:gdLst/>
                <a:ahLst/>
                <a:cxnLst/>
                <a:rect l="l" t="t" r="r" b="b"/>
                <a:pathLst>
                  <a:path w="5315" h="12550" extrusionOk="0">
                    <a:moveTo>
                      <a:pt x="2658" y="0"/>
                    </a:moveTo>
                    <a:cubicBezTo>
                      <a:pt x="1188" y="0"/>
                      <a:pt x="1" y="2808"/>
                      <a:pt x="1" y="6275"/>
                    </a:cubicBezTo>
                    <a:cubicBezTo>
                      <a:pt x="1" y="9761"/>
                      <a:pt x="1188" y="12550"/>
                      <a:pt x="2658" y="12550"/>
                    </a:cubicBezTo>
                    <a:cubicBezTo>
                      <a:pt x="4127" y="12550"/>
                      <a:pt x="5314" y="9742"/>
                      <a:pt x="5314" y="6275"/>
                    </a:cubicBezTo>
                    <a:cubicBezTo>
                      <a:pt x="5314" y="2808"/>
                      <a:pt x="4127" y="0"/>
                      <a:pt x="26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7" name="Google Shape;3447;p40"/>
              <p:cNvSpPr/>
              <p:nvPr/>
            </p:nvSpPr>
            <p:spPr>
              <a:xfrm>
                <a:off x="4511419" y="8717892"/>
                <a:ext cx="269218" cy="443331"/>
              </a:xfrm>
              <a:custGeom>
                <a:avLst/>
                <a:gdLst/>
                <a:ahLst/>
                <a:cxnLst/>
                <a:rect l="l" t="t" r="r" b="b"/>
                <a:pathLst>
                  <a:path w="8396" h="13826" extrusionOk="0">
                    <a:moveTo>
                      <a:pt x="1669" y="0"/>
                    </a:moveTo>
                    <a:cubicBezTo>
                      <a:pt x="1009" y="0"/>
                      <a:pt x="199" y="2130"/>
                      <a:pt x="143" y="3938"/>
                    </a:cubicBezTo>
                    <a:cubicBezTo>
                      <a:pt x="1" y="9284"/>
                      <a:pt x="6369" y="13826"/>
                      <a:pt x="7686" y="13826"/>
                    </a:cubicBezTo>
                    <a:cubicBezTo>
                      <a:pt x="7767" y="13826"/>
                      <a:pt x="7828" y="13809"/>
                      <a:pt x="7868" y="13774"/>
                    </a:cubicBezTo>
                    <a:cubicBezTo>
                      <a:pt x="8396" y="13360"/>
                      <a:pt x="5155" y="10533"/>
                      <a:pt x="3214" y="3938"/>
                    </a:cubicBezTo>
                    <a:cubicBezTo>
                      <a:pt x="2592" y="1847"/>
                      <a:pt x="2291" y="19"/>
                      <a:pt x="16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8" name="Google Shape;3448;p40"/>
              <p:cNvSpPr/>
              <p:nvPr/>
            </p:nvSpPr>
            <p:spPr>
              <a:xfrm>
                <a:off x="4217543" y="8683454"/>
                <a:ext cx="626550" cy="537025"/>
              </a:xfrm>
              <a:custGeom>
                <a:avLst/>
                <a:gdLst/>
                <a:ahLst/>
                <a:cxnLst/>
                <a:rect l="l" t="t" r="r" b="b"/>
                <a:pathLst>
                  <a:path w="19540" h="16748" extrusionOk="0">
                    <a:moveTo>
                      <a:pt x="3240" y="0"/>
                    </a:moveTo>
                    <a:cubicBezTo>
                      <a:pt x="2336" y="0"/>
                      <a:pt x="1544" y="1564"/>
                      <a:pt x="1356" y="2261"/>
                    </a:cubicBezTo>
                    <a:cubicBezTo>
                      <a:pt x="1" y="7339"/>
                      <a:pt x="16908" y="16748"/>
                      <a:pt x="18864" y="16748"/>
                    </a:cubicBezTo>
                    <a:cubicBezTo>
                      <a:pt x="18948" y="16748"/>
                      <a:pt x="19004" y="16730"/>
                      <a:pt x="19030" y="16695"/>
                    </a:cubicBezTo>
                    <a:cubicBezTo>
                      <a:pt x="19539" y="15960"/>
                      <a:pt x="7725" y="8329"/>
                      <a:pt x="5106" y="2261"/>
                    </a:cubicBezTo>
                    <a:cubicBezTo>
                      <a:pt x="4898" y="1772"/>
                      <a:pt x="4182" y="19"/>
                      <a:pt x="32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49" name="Google Shape;3449;p40"/>
              <p:cNvSpPr/>
              <p:nvPr/>
            </p:nvSpPr>
            <p:spPr>
              <a:xfrm>
                <a:off x="4265224" y="9049348"/>
                <a:ext cx="690648" cy="184630"/>
              </a:xfrm>
              <a:custGeom>
                <a:avLst/>
                <a:gdLst/>
                <a:ahLst/>
                <a:cxnLst/>
                <a:rect l="l" t="t" r="r" b="b"/>
                <a:pathLst>
                  <a:path w="21539" h="5758" extrusionOk="0">
                    <a:moveTo>
                      <a:pt x="1245" y="0"/>
                    </a:moveTo>
                    <a:cubicBezTo>
                      <a:pt x="966" y="0"/>
                      <a:pt x="698" y="61"/>
                      <a:pt x="491" y="234"/>
                    </a:cubicBezTo>
                    <a:cubicBezTo>
                      <a:pt x="1" y="649"/>
                      <a:pt x="20" y="1553"/>
                      <a:pt x="246" y="2175"/>
                    </a:cubicBezTo>
                    <a:cubicBezTo>
                      <a:pt x="717" y="3418"/>
                      <a:pt x="2224" y="3965"/>
                      <a:pt x="3468" y="4285"/>
                    </a:cubicBezTo>
                    <a:cubicBezTo>
                      <a:pt x="6766" y="5146"/>
                      <a:pt x="13279" y="5757"/>
                      <a:pt x="17513" y="5757"/>
                    </a:cubicBezTo>
                    <a:cubicBezTo>
                      <a:pt x="19859" y="5757"/>
                      <a:pt x="21506" y="5570"/>
                      <a:pt x="21519" y="5133"/>
                    </a:cubicBezTo>
                    <a:cubicBezTo>
                      <a:pt x="21538" y="4285"/>
                      <a:pt x="15678" y="4737"/>
                      <a:pt x="9366" y="2062"/>
                    </a:cubicBezTo>
                    <a:cubicBezTo>
                      <a:pt x="7199" y="1157"/>
                      <a:pt x="4768" y="1082"/>
                      <a:pt x="2545" y="291"/>
                    </a:cubicBezTo>
                    <a:cubicBezTo>
                      <a:pt x="2246" y="183"/>
                      <a:pt x="1729" y="0"/>
                      <a:pt x="12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0" name="Google Shape;3450;p40"/>
              <p:cNvSpPr/>
              <p:nvPr/>
            </p:nvSpPr>
            <p:spPr>
              <a:xfrm>
                <a:off x="4765502" y="8964408"/>
                <a:ext cx="101550" cy="269474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8404" extrusionOk="0">
                    <a:moveTo>
                      <a:pt x="1583" y="0"/>
                    </a:moveTo>
                    <a:cubicBezTo>
                      <a:pt x="717" y="0"/>
                      <a:pt x="1" y="1884"/>
                      <a:pt x="1" y="4202"/>
                    </a:cubicBezTo>
                    <a:cubicBezTo>
                      <a:pt x="1" y="6520"/>
                      <a:pt x="717" y="8404"/>
                      <a:pt x="1583" y="8404"/>
                    </a:cubicBezTo>
                    <a:cubicBezTo>
                      <a:pt x="2469" y="8404"/>
                      <a:pt x="3166" y="6520"/>
                      <a:pt x="3166" y="4202"/>
                    </a:cubicBezTo>
                    <a:cubicBezTo>
                      <a:pt x="3166" y="1884"/>
                      <a:pt x="2469" y="0"/>
                      <a:pt x="15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1" name="Google Shape;3451;p40"/>
              <p:cNvSpPr/>
              <p:nvPr/>
            </p:nvSpPr>
            <p:spPr>
              <a:xfrm>
                <a:off x="5071241" y="8441171"/>
                <a:ext cx="208968" cy="586854"/>
              </a:xfrm>
              <a:custGeom>
                <a:avLst/>
                <a:gdLst/>
                <a:ahLst/>
                <a:cxnLst/>
                <a:rect l="l" t="t" r="r" b="b"/>
                <a:pathLst>
                  <a:path w="6517" h="18302" extrusionOk="0">
                    <a:moveTo>
                      <a:pt x="3400" y="0"/>
                    </a:moveTo>
                    <a:cubicBezTo>
                      <a:pt x="3397" y="0"/>
                      <a:pt x="3395" y="0"/>
                      <a:pt x="3392" y="0"/>
                    </a:cubicBezTo>
                    <a:cubicBezTo>
                      <a:pt x="3128" y="0"/>
                      <a:pt x="2544" y="264"/>
                      <a:pt x="1771" y="3411"/>
                    </a:cubicBezTo>
                    <a:cubicBezTo>
                      <a:pt x="320" y="9271"/>
                      <a:pt x="0" y="18071"/>
                      <a:pt x="1564" y="18297"/>
                    </a:cubicBezTo>
                    <a:cubicBezTo>
                      <a:pt x="1586" y="18300"/>
                      <a:pt x="1609" y="18302"/>
                      <a:pt x="1632" y="18302"/>
                    </a:cubicBezTo>
                    <a:cubicBezTo>
                      <a:pt x="3207" y="18302"/>
                      <a:pt x="6517" y="10097"/>
                      <a:pt x="5031" y="3411"/>
                    </a:cubicBezTo>
                    <a:cubicBezTo>
                      <a:pt x="4918" y="2904"/>
                      <a:pt x="4282" y="0"/>
                      <a:pt x="34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2" name="Google Shape;3452;p40"/>
              <p:cNvSpPr/>
              <p:nvPr/>
            </p:nvSpPr>
            <p:spPr>
              <a:xfrm>
                <a:off x="5028948" y="8526977"/>
                <a:ext cx="103794" cy="522050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16281" extrusionOk="0">
                    <a:moveTo>
                      <a:pt x="1602" y="0"/>
                    </a:moveTo>
                    <a:cubicBezTo>
                      <a:pt x="1168" y="0"/>
                      <a:pt x="867" y="2299"/>
                      <a:pt x="716" y="3298"/>
                    </a:cubicBezTo>
                    <a:cubicBezTo>
                      <a:pt x="0" y="8687"/>
                      <a:pt x="57" y="16224"/>
                      <a:pt x="886" y="16280"/>
                    </a:cubicBezTo>
                    <a:cubicBezTo>
                      <a:pt x="890" y="16281"/>
                      <a:pt x="895" y="16281"/>
                      <a:pt x="899" y="16281"/>
                    </a:cubicBezTo>
                    <a:cubicBezTo>
                      <a:pt x="1731" y="16281"/>
                      <a:pt x="3237" y="9463"/>
                      <a:pt x="2469" y="3298"/>
                    </a:cubicBezTo>
                    <a:cubicBezTo>
                      <a:pt x="2412" y="2808"/>
                      <a:pt x="2073" y="0"/>
                      <a:pt x="16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3" name="Google Shape;3453;p40"/>
              <p:cNvSpPr/>
              <p:nvPr/>
            </p:nvSpPr>
            <p:spPr>
              <a:xfrm>
                <a:off x="5115331" y="8696152"/>
                <a:ext cx="203484" cy="458465"/>
              </a:xfrm>
              <a:custGeom>
                <a:avLst/>
                <a:gdLst/>
                <a:ahLst/>
                <a:cxnLst/>
                <a:rect l="l" t="t" r="r" b="b"/>
                <a:pathLst>
                  <a:path w="6346" h="14298" extrusionOk="0">
                    <a:moveTo>
                      <a:pt x="4579" y="0"/>
                    </a:moveTo>
                    <a:cubicBezTo>
                      <a:pt x="4146" y="0"/>
                      <a:pt x="3845" y="1639"/>
                      <a:pt x="3713" y="2318"/>
                    </a:cubicBezTo>
                    <a:cubicBezTo>
                      <a:pt x="2224" y="9855"/>
                      <a:pt x="1" y="14000"/>
                      <a:pt x="641" y="14283"/>
                    </a:cubicBezTo>
                    <a:cubicBezTo>
                      <a:pt x="663" y="14293"/>
                      <a:pt x="688" y="14297"/>
                      <a:pt x="716" y="14297"/>
                    </a:cubicBezTo>
                    <a:cubicBezTo>
                      <a:pt x="1740" y="14297"/>
                      <a:pt x="6345" y="7566"/>
                      <a:pt x="5446" y="2318"/>
                    </a:cubicBezTo>
                    <a:cubicBezTo>
                      <a:pt x="5390" y="2054"/>
                      <a:pt x="5050" y="0"/>
                      <a:pt x="45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4" name="Google Shape;3454;p40"/>
              <p:cNvSpPr/>
              <p:nvPr/>
            </p:nvSpPr>
            <p:spPr>
              <a:xfrm>
                <a:off x="5154610" y="8648407"/>
                <a:ext cx="338542" cy="492358"/>
              </a:xfrm>
              <a:custGeom>
                <a:avLst/>
                <a:gdLst/>
                <a:ahLst/>
                <a:cxnLst/>
                <a:rect l="l" t="t" r="r" b="b"/>
                <a:pathLst>
                  <a:path w="10558" h="15355" extrusionOk="0">
                    <a:moveTo>
                      <a:pt x="8348" y="0"/>
                    </a:moveTo>
                    <a:cubicBezTo>
                      <a:pt x="7820" y="0"/>
                      <a:pt x="7462" y="1564"/>
                      <a:pt x="7179" y="2563"/>
                    </a:cubicBezTo>
                    <a:cubicBezTo>
                      <a:pt x="5201" y="9422"/>
                      <a:pt x="0" y="12795"/>
                      <a:pt x="1301" y="14754"/>
                    </a:cubicBezTo>
                    <a:cubicBezTo>
                      <a:pt x="1489" y="15018"/>
                      <a:pt x="1753" y="15206"/>
                      <a:pt x="2073" y="15301"/>
                    </a:cubicBezTo>
                    <a:cubicBezTo>
                      <a:pt x="2197" y="15337"/>
                      <a:pt x="2328" y="15355"/>
                      <a:pt x="2465" y="15355"/>
                    </a:cubicBezTo>
                    <a:cubicBezTo>
                      <a:pt x="5235" y="15355"/>
                      <a:pt x="10557" y="8146"/>
                      <a:pt x="9516" y="2563"/>
                    </a:cubicBezTo>
                    <a:cubicBezTo>
                      <a:pt x="9365" y="1753"/>
                      <a:pt x="8894" y="0"/>
                      <a:pt x="83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5" name="Google Shape;3455;p40"/>
              <p:cNvSpPr/>
              <p:nvPr/>
            </p:nvSpPr>
            <p:spPr>
              <a:xfrm>
                <a:off x="4867019" y="8964408"/>
                <a:ext cx="156509" cy="155900"/>
              </a:xfrm>
              <a:custGeom>
                <a:avLst/>
                <a:gdLst/>
                <a:ahLst/>
                <a:cxnLst/>
                <a:rect l="l" t="t" r="r" b="b"/>
                <a:pathLst>
                  <a:path w="4881" h="4862" extrusionOk="0">
                    <a:moveTo>
                      <a:pt x="2431" y="0"/>
                    </a:moveTo>
                    <a:cubicBezTo>
                      <a:pt x="1093" y="0"/>
                      <a:pt x="0" y="1074"/>
                      <a:pt x="0" y="2431"/>
                    </a:cubicBezTo>
                    <a:cubicBezTo>
                      <a:pt x="0" y="3769"/>
                      <a:pt x="1093" y="4862"/>
                      <a:pt x="2431" y="4862"/>
                    </a:cubicBezTo>
                    <a:cubicBezTo>
                      <a:pt x="3788" y="4862"/>
                      <a:pt x="4881" y="3769"/>
                      <a:pt x="4881" y="2431"/>
                    </a:cubicBezTo>
                    <a:cubicBezTo>
                      <a:pt x="4881" y="1074"/>
                      <a:pt x="3788" y="0"/>
                      <a:pt x="24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6" name="Google Shape;3456;p40"/>
              <p:cNvSpPr/>
              <p:nvPr/>
            </p:nvSpPr>
            <p:spPr>
              <a:xfrm>
                <a:off x="5004161" y="8928752"/>
                <a:ext cx="322670" cy="203645"/>
              </a:xfrm>
              <a:custGeom>
                <a:avLst/>
                <a:gdLst/>
                <a:ahLst/>
                <a:cxnLst/>
                <a:rect l="l" t="t" r="r" b="b"/>
                <a:pathLst>
                  <a:path w="10063" h="6351" extrusionOk="0">
                    <a:moveTo>
                      <a:pt x="5032" y="0"/>
                    </a:moveTo>
                    <a:cubicBezTo>
                      <a:pt x="2262" y="0"/>
                      <a:pt x="1" y="1414"/>
                      <a:pt x="1" y="3185"/>
                    </a:cubicBezTo>
                    <a:cubicBezTo>
                      <a:pt x="1" y="4937"/>
                      <a:pt x="2262" y="6350"/>
                      <a:pt x="5032" y="6350"/>
                    </a:cubicBezTo>
                    <a:cubicBezTo>
                      <a:pt x="7820" y="6350"/>
                      <a:pt x="10063" y="4937"/>
                      <a:pt x="10063" y="3185"/>
                    </a:cubicBezTo>
                    <a:cubicBezTo>
                      <a:pt x="10063" y="1432"/>
                      <a:pt x="7820" y="0"/>
                      <a:pt x="50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7" name="Google Shape;3457;p40"/>
              <p:cNvSpPr/>
              <p:nvPr/>
            </p:nvSpPr>
            <p:spPr>
              <a:xfrm>
                <a:off x="4673700" y="9049925"/>
                <a:ext cx="577010" cy="283871"/>
              </a:xfrm>
              <a:custGeom>
                <a:avLst/>
                <a:gdLst/>
                <a:ahLst/>
                <a:cxnLst/>
                <a:rect l="l" t="t" r="r" b="b"/>
                <a:pathLst>
                  <a:path w="17995" h="8853" extrusionOk="0">
                    <a:moveTo>
                      <a:pt x="13224" y="1"/>
                    </a:moveTo>
                    <a:cubicBezTo>
                      <a:pt x="12495" y="1"/>
                      <a:pt x="11738" y="81"/>
                      <a:pt x="10966" y="273"/>
                    </a:cubicBezTo>
                    <a:cubicBezTo>
                      <a:pt x="10156" y="480"/>
                      <a:pt x="9892" y="668"/>
                      <a:pt x="8856" y="1102"/>
                    </a:cubicBezTo>
                    <a:cubicBezTo>
                      <a:pt x="3636" y="3231"/>
                      <a:pt x="716" y="2458"/>
                      <a:pt x="395" y="3495"/>
                    </a:cubicBezTo>
                    <a:cubicBezTo>
                      <a:pt x="0" y="4835"/>
                      <a:pt x="4100" y="8852"/>
                      <a:pt x="8867" y="8852"/>
                    </a:cubicBezTo>
                    <a:cubicBezTo>
                      <a:pt x="9329" y="8852"/>
                      <a:pt x="9798" y="8814"/>
                      <a:pt x="10269" y="8733"/>
                    </a:cubicBezTo>
                    <a:cubicBezTo>
                      <a:pt x="13849" y="8111"/>
                      <a:pt x="16845" y="5115"/>
                      <a:pt x="17994" y="1045"/>
                    </a:cubicBezTo>
                    <a:cubicBezTo>
                      <a:pt x="16737" y="518"/>
                      <a:pt x="15073" y="1"/>
                      <a:pt x="132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8" name="Google Shape;3458;p40"/>
              <p:cNvSpPr/>
              <p:nvPr/>
            </p:nvSpPr>
            <p:spPr>
              <a:xfrm>
                <a:off x="4515138" y="8940006"/>
                <a:ext cx="316866" cy="243149"/>
              </a:xfrm>
              <a:custGeom>
                <a:avLst/>
                <a:gdLst/>
                <a:ahLst/>
                <a:cxnLst/>
                <a:rect l="l" t="t" r="r" b="b"/>
                <a:pathLst>
                  <a:path w="9882" h="7583" extrusionOk="0">
                    <a:moveTo>
                      <a:pt x="521" y="1"/>
                    </a:moveTo>
                    <a:cubicBezTo>
                      <a:pt x="226" y="1"/>
                      <a:pt x="0" y="425"/>
                      <a:pt x="328" y="648"/>
                    </a:cubicBezTo>
                    <a:lnTo>
                      <a:pt x="9184" y="7507"/>
                    </a:lnTo>
                    <a:cubicBezTo>
                      <a:pt x="9241" y="7563"/>
                      <a:pt x="9316" y="7582"/>
                      <a:pt x="9391" y="7582"/>
                    </a:cubicBezTo>
                    <a:cubicBezTo>
                      <a:pt x="9731" y="7582"/>
                      <a:pt x="9881" y="7149"/>
                      <a:pt x="9618" y="6942"/>
                    </a:cubicBezTo>
                    <a:lnTo>
                      <a:pt x="761" y="102"/>
                    </a:lnTo>
                    <a:cubicBezTo>
                      <a:pt x="683" y="31"/>
                      <a:pt x="600" y="1"/>
                      <a:pt x="5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59" name="Google Shape;3459;p40"/>
              <p:cNvSpPr/>
              <p:nvPr/>
            </p:nvSpPr>
            <p:spPr>
              <a:xfrm>
                <a:off x="4630668" y="9134320"/>
                <a:ext cx="183219" cy="85678"/>
              </a:xfrm>
              <a:custGeom>
                <a:avLst/>
                <a:gdLst/>
                <a:ahLst/>
                <a:cxnLst/>
                <a:rect l="l" t="t" r="r" b="b"/>
                <a:pathLst>
                  <a:path w="5714" h="2672" extrusionOk="0">
                    <a:moveTo>
                      <a:pt x="511" y="0"/>
                    </a:moveTo>
                    <a:cubicBezTo>
                      <a:pt x="171" y="0"/>
                      <a:pt x="1" y="526"/>
                      <a:pt x="381" y="674"/>
                    </a:cubicBezTo>
                    <a:lnTo>
                      <a:pt x="5091" y="2653"/>
                    </a:lnTo>
                    <a:cubicBezTo>
                      <a:pt x="5129" y="2672"/>
                      <a:pt x="5167" y="2672"/>
                      <a:pt x="5223" y="2672"/>
                    </a:cubicBezTo>
                    <a:cubicBezTo>
                      <a:pt x="5600" y="2672"/>
                      <a:pt x="5713" y="2144"/>
                      <a:pt x="5355" y="1993"/>
                    </a:cubicBezTo>
                    <a:lnTo>
                      <a:pt x="663" y="34"/>
                    </a:lnTo>
                    <a:cubicBezTo>
                      <a:pt x="610" y="10"/>
                      <a:pt x="559" y="0"/>
                      <a:pt x="5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0" name="Google Shape;3460;p40"/>
              <p:cNvSpPr/>
              <p:nvPr/>
            </p:nvSpPr>
            <p:spPr>
              <a:xfrm>
                <a:off x="4271284" y="8723022"/>
                <a:ext cx="111811" cy="95810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988" extrusionOk="0">
                    <a:moveTo>
                      <a:pt x="1489" y="707"/>
                    </a:moveTo>
                    <a:cubicBezTo>
                      <a:pt x="2167" y="707"/>
                      <a:pt x="2525" y="1555"/>
                      <a:pt x="2035" y="2045"/>
                    </a:cubicBezTo>
                    <a:cubicBezTo>
                      <a:pt x="1878" y="2202"/>
                      <a:pt x="1684" y="2272"/>
                      <a:pt x="1493" y="2272"/>
                    </a:cubicBezTo>
                    <a:cubicBezTo>
                      <a:pt x="1089" y="2272"/>
                      <a:pt x="698" y="1959"/>
                      <a:pt x="698" y="1499"/>
                    </a:cubicBezTo>
                    <a:lnTo>
                      <a:pt x="716" y="1499"/>
                    </a:lnTo>
                    <a:cubicBezTo>
                      <a:pt x="716" y="1065"/>
                      <a:pt x="1056" y="726"/>
                      <a:pt x="1489" y="707"/>
                    </a:cubicBezTo>
                    <a:close/>
                    <a:moveTo>
                      <a:pt x="1496" y="1"/>
                    </a:moveTo>
                    <a:cubicBezTo>
                      <a:pt x="731" y="1"/>
                      <a:pt x="0" y="595"/>
                      <a:pt x="0" y="1499"/>
                    </a:cubicBezTo>
                    <a:cubicBezTo>
                      <a:pt x="0" y="2309"/>
                      <a:pt x="660" y="2987"/>
                      <a:pt x="1489" y="2987"/>
                    </a:cubicBezTo>
                    <a:cubicBezTo>
                      <a:pt x="2808" y="2987"/>
                      <a:pt x="3486" y="1385"/>
                      <a:pt x="2544" y="443"/>
                    </a:cubicBezTo>
                    <a:cubicBezTo>
                      <a:pt x="2238" y="138"/>
                      <a:pt x="1863" y="1"/>
                      <a:pt x="14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1" name="Google Shape;3461;p40"/>
              <p:cNvSpPr/>
              <p:nvPr/>
            </p:nvSpPr>
            <p:spPr>
              <a:xfrm>
                <a:off x="4723208" y="8847018"/>
                <a:ext cx="152886" cy="131306"/>
              </a:xfrm>
              <a:custGeom>
                <a:avLst/>
                <a:gdLst/>
                <a:ahLst/>
                <a:cxnLst/>
                <a:rect l="l" t="t" r="r" b="b"/>
                <a:pathLst>
                  <a:path w="4768" h="4095" extrusionOk="0">
                    <a:moveTo>
                      <a:pt x="2036" y="722"/>
                    </a:moveTo>
                    <a:cubicBezTo>
                      <a:pt x="3223" y="722"/>
                      <a:pt x="3807" y="2154"/>
                      <a:pt x="2978" y="3002"/>
                    </a:cubicBezTo>
                    <a:cubicBezTo>
                      <a:pt x="2704" y="3270"/>
                      <a:pt x="2369" y="3390"/>
                      <a:pt x="2040" y="3390"/>
                    </a:cubicBezTo>
                    <a:cubicBezTo>
                      <a:pt x="1354" y="3390"/>
                      <a:pt x="698" y="2863"/>
                      <a:pt x="698" y="2060"/>
                    </a:cubicBezTo>
                    <a:cubicBezTo>
                      <a:pt x="717" y="1325"/>
                      <a:pt x="1301" y="722"/>
                      <a:pt x="2036" y="722"/>
                    </a:cubicBezTo>
                    <a:close/>
                    <a:moveTo>
                      <a:pt x="2060" y="0"/>
                    </a:moveTo>
                    <a:cubicBezTo>
                      <a:pt x="1010" y="0"/>
                      <a:pt x="1" y="823"/>
                      <a:pt x="1" y="2060"/>
                    </a:cubicBezTo>
                    <a:cubicBezTo>
                      <a:pt x="1" y="3190"/>
                      <a:pt x="905" y="4095"/>
                      <a:pt x="2036" y="4095"/>
                    </a:cubicBezTo>
                    <a:cubicBezTo>
                      <a:pt x="3863" y="4095"/>
                      <a:pt x="4768" y="1890"/>
                      <a:pt x="3487" y="609"/>
                    </a:cubicBezTo>
                    <a:cubicBezTo>
                      <a:pt x="3072" y="188"/>
                      <a:pt x="2561" y="0"/>
                      <a:pt x="20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2" name="Google Shape;3462;p40"/>
              <p:cNvSpPr/>
              <p:nvPr/>
            </p:nvSpPr>
            <p:spPr>
              <a:xfrm>
                <a:off x="4933458" y="9002533"/>
                <a:ext cx="73750" cy="63393"/>
              </a:xfrm>
              <a:custGeom>
                <a:avLst/>
                <a:gdLst/>
                <a:ahLst/>
                <a:cxnLst/>
                <a:rect l="l" t="t" r="r" b="b"/>
                <a:pathLst>
                  <a:path w="2300" h="1977" extrusionOk="0">
                    <a:moveTo>
                      <a:pt x="981" y="714"/>
                    </a:moveTo>
                    <a:cubicBezTo>
                      <a:pt x="1226" y="714"/>
                      <a:pt x="1339" y="1016"/>
                      <a:pt x="1169" y="1185"/>
                    </a:cubicBezTo>
                    <a:cubicBezTo>
                      <a:pt x="1116" y="1238"/>
                      <a:pt x="1053" y="1262"/>
                      <a:pt x="990" y="1262"/>
                    </a:cubicBezTo>
                    <a:cubicBezTo>
                      <a:pt x="851" y="1262"/>
                      <a:pt x="717" y="1147"/>
                      <a:pt x="717" y="978"/>
                    </a:cubicBezTo>
                    <a:cubicBezTo>
                      <a:pt x="717" y="846"/>
                      <a:pt x="849" y="714"/>
                      <a:pt x="981" y="714"/>
                    </a:cubicBezTo>
                    <a:close/>
                    <a:moveTo>
                      <a:pt x="1009" y="1"/>
                    </a:moveTo>
                    <a:cubicBezTo>
                      <a:pt x="496" y="1"/>
                      <a:pt x="1" y="389"/>
                      <a:pt x="1" y="978"/>
                    </a:cubicBezTo>
                    <a:cubicBezTo>
                      <a:pt x="1" y="1524"/>
                      <a:pt x="453" y="1977"/>
                      <a:pt x="1000" y="1977"/>
                    </a:cubicBezTo>
                    <a:cubicBezTo>
                      <a:pt x="1866" y="1977"/>
                      <a:pt x="2300" y="903"/>
                      <a:pt x="1697" y="281"/>
                    </a:cubicBezTo>
                    <a:cubicBezTo>
                      <a:pt x="1497" y="87"/>
                      <a:pt x="1251" y="1"/>
                      <a:pt x="10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3" name="Google Shape;3463;p40"/>
              <p:cNvSpPr/>
              <p:nvPr/>
            </p:nvSpPr>
            <p:spPr>
              <a:xfrm>
                <a:off x="4932272" y="8722926"/>
                <a:ext cx="55601" cy="47552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1483" extrusionOk="0">
                    <a:moveTo>
                      <a:pt x="753" y="1"/>
                    </a:moveTo>
                    <a:cubicBezTo>
                      <a:pt x="373" y="1"/>
                      <a:pt x="0" y="301"/>
                      <a:pt x="0" y="748"/>
                    </a:cubicBezTo>
                    <a:cubicBezTo>
                      <a:pt x="0" y="1143"/>
                      <a:pt x="339" y="1483"/>
                      <a:pt x="754" y="1483"/>
                    </a:cubicBezTo>
                    <a:cubicBezTo>
                      <a:pt x="1395" y="1483"/>
                      <a:pt x="1734" y="691"/>
                      <a:pt x="1263" y="220"/>
                    </a:cubicBezTo>
                    <a:cubicBezTo>
                      <a:pt x="1117" y="69"/>
                      <a:pt x="934" y="1"/>
                      <a:pt x="7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4" name="Google Shape;3464;p40"/>
              <p:cNvSpPr/>
              <p:nvPr/>
            </p:nvSpPr>
            <p:spPr>
              <a:xfrm>
                <a:off x="4804781" y="8694934"/>
                <a:ext cx="68908" cy="87634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2733" extrusionOk="0">
                    <a:moveTo>
                      <a:pt x="1074" y="716"/>
                    </a:moveTo>
                    <a:cubicBezTo>
                      <a:pt x="1225" y="716"/>
                      <a:pt x="1414" y="999"/>
                      <a:pt x="1414" y="1376"/>
                    </a:cubicBezTo>
                    <a:cubicBezTo>
                      <a:pt x="1414" y="1734"/>
                      <a:pt x="1225" y="2016"/>
                      <a:pt x="1074" y="2016"/>
                    </a:cubicBezTo>
                    <a:cubicBezTo>
                      <a:pt x="905" y="2016"/>
                      <a:pt x="716" y="1734"/>
                      <a:pt x="716" y="1376"/>
                    </a:cubicBezTo>
                    <a:cubicBezTo>
                      <a:pt x="716" y="999"/>
                      <a:pt x="905" y="716"/>
                      <a:pt x="1074" y="716"/>
                    </a:cubicBezTo>
                    <a:close/>
                    <a:moveTo>
                      <a:pt x="1074" y="0"/>
                    </a:moveTo>
                    <a:cubicBezTo>
                      <a:pt x="472" y="0"/>
                      <a:pt x="0" y="603"/>
                      <a:pt x="0" y="1376"/>
                    </a:cubicBezTo>
                    <a:cubicBezTo>
                      <a:pt x="0" y="2130"/>
                      <a:pt x="472" y="2733"/>
                      <a:pt x="1074" y="2733"/>
                    </a:cubicBezTo>
                    <a:cubicBezTo>
                      <a:pt x="1677" y="2733"/>
                      <a:pt x="2149" y="2130"/>
                      <a:pt x="2149" y="1376"/>
                    </a:cubicBezTo>
                    <a:cubicBezTo>
                      <a:pt x="2149" y="603"/>
                      <a:pt x="1677" y="0"/>
                      <a:pt x="10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5" name="Google Shape;3465;p40"/>
              <p:cNvSpPr/>
              <p:nvPr/>
            </p:nvSpPr>
            <p:spPr>
              <a:xfrm>
                <a:off x="5154001" y="8795746"/>
                <a:ext cx="67112" cy="56915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1775" extrusionOk="0">
                    <a:moveTo>
                      <a:pt x="896" y="719"/>
                    </a:moveTo>
                    <a:cubicBezTo>
                      <a:pt x="985" y="719"/>
                      <a:pt x="1075" y="776"/>
                      <a:pt x="1075" y="889"/>
                    </a:cubicBezTo>
                    <a:cubicBezTo>
                      <a:pt x="1075" y="992"/>
                      <a:pt x="985" y="1044"/>
                      <a:pt x="896" y="1044"/>
                    </a:cubicBezTo>
                    <a:cubicBezTo>
                      <a:pt x="806" y="1044"/>
                      <a:pt x="717" y="992"/>
                      <a:pt x="717" y="889"/>
                    </a:cubicBezTo>
                    <a:cubicBezTo>
                      <a:pt x="717" y="776"/>
                      <a:pt x="806" y="719"/>
                      <a:pt x="896" y="719"/>
                    </a:cubicBezTo>
                    <a:close/>
                    <a:moveTo>
                      <a:pt x="896" y="1"/>
                    </a:moveTo>
                    <a:cubicBezTo>
                      <a:pt x="438" y="1"/>
                      <a:pt x="1" y="355"/>
                      <a:pt x="1" y="889"/>
                    </a:cubicBezTo>
                    <a:cubicBezTo>
                      <a:pt x="1" y="1379"/>
                      <a:pt x="396" y="1774"/>
                      <a:pt x="905" y="1774"/>
                    </a:cubicBezTo>
                    <a:cubicBezTo>
                      <a:pt x="1696" y="1774"/>
                      <a:pt x="2092" y="813"/>
                      <a:pt x="1527" y="267"/>
                    </a:cubicBezTo>
                    <a:cubicBezTo>
                      <a:pt x="1343" y="83"/>
                      <a:pt x="1117" y="1"/>
                      <a:pt x="8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6" name="Google Shape;3466;p40"/>
              <p:cNvSpPr/>
              <p:nvPr/>
            </p:nvSpPr>
            <p:spPr>
              <a:xfrm>
                <a:off x="5201746" y="8901240"/>
                <a:ext cx="89429" cy="77084"/>
              </a:xfrm>
              <a:custGeom>
                <a:avLst/>
                <a:gdLst/>
                <a:ahLst/>
                <a:cxnLst/>
                <a:rect l="l" t="t" r="r" b="b"/>
                <a:pathLst>
                  <a:path w="2789" h="2404" extrusionOk="0">
                    <a:moveTo>
                      <a:pt x="1187" y="727"/>
                    </a:moveTo>
                    <a:cubicBezTo>
                      <a:pt x="1621" y="727"/>
                      <a:pt x="1828" y="1235"/>
                      <a:pt x="1526" y="1556"/>
                    </a:cubicBezTo>
                    <a:cubicBezTo>
                      <a:pt x="1428" y="1654"/>
                      <a:pt x="1306" y="1698"/>
                      <a:pt x="1186" y="1698"/>
                    </a:cubicBezTo>
                    <a:cubicBezTo>
                      <a:pt x="937" y="1698"/>
                      <a:pt x="697" y="1509"/>
                      <a:pt x="697" y="1216"/>
                    </a:cubicBezTo>
                    <a:cubicBezTo>
                      <a:pt x="697" y="934"/>
                      <a:pt x="923" y="727"/>
                      <a:pt x="1187" y="727"/>
                    </a:cubicBezTo>
                    <a:close/>
                    <a:moveTo>
                      <a:pt x="1208" y="0"/>
                    </a:moveTo>
                    <a:cubicBezTo>
                      <a:pt x="592" y="0"/>
                      <a:pt x="0" y="486"/>
                      <a:pt x="0" y="1216"/>
                    </a:cubicBezTo>
                    <a:cubicBezTo>
                      <a:pt x="0" y="1876"/>
                      <a:pt x="528" y="2404"/>
                      <a:pt x="1187" y="2404"/>
                    </a:cubicBezTo>
                    <a:cubicBezTo>
                      <a:pt x="2261" y="2404"/>
                      <a:pt x="2789" y="1122"/>
                      <a:pt x="2035" y="350"/>
                    </a:cubicBezTo>
                    <a:cubicBezTo>
                      <a:pt x="1794" y="108"/>
                      <a:pt x="1498" y="0"/>
                      <a:pt x="1208" y="0"/>
                    </a:cubicBezTo>
                    <a:close/>
                  </a:path>
                </a:pathLst>
              </a:custGeom>
              <a:solidFill>
                <a:srgbClr val="889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7" name="Google Shape;3467;p40"/>
              <p:cNvSpPr/>
              <p:nvPr/>
            </p:nvSpPr>
            <p:spPr>
              <a:xfrm>
                <a:off x="4628552" y="8701924"/>
                <a:ext cx="57845" cy="273995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8545" extrusionOk="0">
                    <a:moveTo>
                      <a:pt x="390" y="0"/>
                    </a:moveTo>
                    <a:cubicBezTo>
                      <a:pt x="198" y="0"/>
                      <a:pt x="1" y="145"/>
                      <a:pt x="32" y="404"/>
                    </a:cubicBezTo>
                    <a:lnTo>
                      <a:pt x="1068" y="8224"/>
                    </a:lnTo>
                    <a:cubicBezTo>
                      <a:pt x="1106" y="8412"/>
                      <a:pt x="1257" y="8544"/>
                      <a:pt x="1426" y="8544"/>
                    </a:cubicBezTo>
                    <a:lnTo>
                      <a:pt x="1483" y="8544"/>
                    </a:lnTo>
                    <a:cubicBezTo>
                      <a:pt x="1671" y="8506"/>
                      <a:pt x="1803" y="8337"/>
                      <a:pt x="1784" y="8130"/>
                    </a:cubicBezTo>
                    <a:lnTo>
                      <a:pt x="729" y="310"/>
                    </a:lnTo>
                    <a:cubicBezTo>
                      <a:pt x="704" y="98"/>
                      <a:pt x="548" y="0"/>
                      <a:pt x="3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8" name="Google Shape;3468;p40"/>
              <p:cNvSpPr/>
              <p:nvPr/>
            </p:nvSpPr>
            <p:spPr>
              <a:xfrm>
                <a:off x="4689989" y="8747456"/>
                <a:ext cx="44731" cy="245361"/>
              </a:xfrm>
              <a:custGeom>
                <a:avLst/>
                <a:gdLst/>
                <a:ahLst/>
                <a:cxnLst/>
                <a:rect l="l" t="t" r="r" b="b"/>
                <a:pathLst>
                  <a:path w="1395" h="7652" extrusionOk="0">
                    <a:moveTo>
                      <a:pt x="1021" y="0"/>
                    </a:moveTo>
                    <a:cubicBezTo>
                      <a:pt x="829" y="0"/>
                      <a:pt x="678" y="144"/>
                      <a:pt x="660" y="322"/>
                    </a:cubicBezTo>
                    <a:lnTo>
                      <a:pt x="19" y="7256"/>
                    </a:lnTo>
                    <a:cubicBezTo>
                      <a:pt x="0" y="7463"/>
                      <a:pt x="132" y="7633"/>
                      <a:pt x="340" y="7652"/>
                    </a:cubicBezTo>
                    <a:lnTo>
                      <a:pt x="377" y="7652"/>
                    </a:lnTo>
                    <a:cubicBezTo>
                      <a:pt x="547" y="7652"/>
                      <a:pt x="698" y="7501"/>
                      <a:pt x="716" y="7331"/>
                    </a:cubicBezTo>
                    <a:lnTo>
                      <a:pt x="1376" y="397"/>
                    </a:lnTo>
                    <a:cubicBezTo>
                      <a:pt x="1395" y="190"/>
                      <a:pt x="1244" y="20"/>
                      <a:pt x="1056" y="2"/>
                    </a:cubicBezTo>
                    <a:cubicBezTo>
                      <a:pt x="1044" y="1"/>
                      <a:pt x="1032" y="0"/>
                      <a:pt x="10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69" name="Google Shape;3469;p40"/>
              <p:cNvSpPr/>
              <p:nvPr/>
            </p:nvSpPr>
            <p:spPr>
              <a:xfrm>
                <a:off x="4885713" y="8787954"/>
                <a:ext cx="33893" cy="204863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6389" extrusionOk="0">
                    <a:moveTo>
                      <a:pt x="396" y="1"/>
                    </a:moveTo>
                    <a:cubicBezTo>
                      <a:pt x="198" y="1"/>
                      <a:pt x="0" y="142"/>
                      <a:pt x="39" y="416"/>
                    </a:cubicBezTo>
                    <a:lnTo>
                      <a:pt x="341" y="6050"/>
                    </a:lnTo>
                    <a:cubicBezTo>
                      <a:pt x="341" y="6238"/>
                      <a:pt x="510" y="6389"/>
                      <a:pt x="699" y="6389"/>
                    </a:cubicBezTo>
                    <a:cubicBezTo>
                      <a:pt x="887" y="6389"/>
                      <a:pt x="1057" y="6219"/>
                      <a:pt x="1038" y="6012"/>
                    </a:cubicBezTo>
                    <a:lnTo>
                      <a:pt x="755" y="378"/>
                    </a:lnTo>
                    <a:cubicBezTo>
                      <a:pt x="764" y="124"/>
                      <a:pt x="581" y="1"/>
                      <a:pt x="3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0" name="Google Shape;3470;p40"/>
              <p:cNvSpPr/>
              <p:nvPr/>
            </p:nvSpPr>
            <p:spPr>
              <a:xfrm>
                <a:off x="4854193" y="8955943"/>
                <a:ext cx="56338" cy="209737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6541" extrusionOk="0">
                    <a:moveTo>
                      <a:pt x="408" y="0"/>
                    </a:moveTo>
                    <a:cubicBezTo>
                      <a:pt x="205" y="0"/>
                      <a:pt x="0" y="151"/>
                      <a:pt x="42" y="415"/>
                    </a:cubicBezTo>
                    <a:lnTo>
                      <a:pt x="1022" y="6256"/>
                    </a:lnTo>
                    <a:cubicBezTo>
                      <a:pt x="1057" y="6415"/>
                      <a:pt x="1192" y="6541"/>
                      <a:pt x="1348" y="6541"/>
                    </a:cubicBezTo>
                    <a:cubicBezTo>
                      <a:pt x="1358" y="6541"/>
                      <a:pt x="1369" y="6540"/>
                      <a:pt x="1380" y="6539"/>
                    </a:cubicBezTo>
                    <a:lnTo>
                      <a:pt x="1437" y="6539"/>
                    </a:lnTo>
                    <a:cubicBezTo>
                      <a:pt x="1625" y="6520"/>
                      <a:pt x="1757" y="6331"/>
                      <a:pt x="1738" y="6143"/>
                    </a:cubicBezTo>
                    <a:lnTo>
                      <a:pt x="758" y="302"/>
                    </a:lnTo>
                    <a:cubicBezTo>
                      <a:pt x="725" y="94"/>
                      <a:pt x="567" y="0"/>
                      <a:pt x="4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1" name="Google Shape;3471;p40"/>
              <p:cNvSpPr/>
              <p:nvPr/>
            </p:nvSpPr>
            <p:spPr>
              <a:xfrm>
                <a:off x="4825816" y="8955045"/>
                <a:ext cx="69613" cy="188831"/>
              </a:xfrm>
              <a:custGeom>
                <a:avLst/>
                <a:gdLst/>
                <a:ahLst/>
                <a:cxnLst/>
                <a:rect l="l" t="t" r="r" b="b"/>
                <a:pathLst>
                  <a:path w="2171" h="5889" extrusionOk="0">
                    <a:moveTo>
                      <a:pt x="428" y="0"/>
                    </a:moveTo>
                    <a:cubicBezTo>
                      <a:pt x="217" y="0"/>
                      <a:pt x="1" y="181"/>
                      <a:pt x="79" y="462"/>
                    </a:cubicBezTo>
                    <a:lnTo>
                      <a:pt x="1436" y="5625"/>
                    </a:lnTo>
                    <a:cubicBezTo>
                      <a:pt x="1474" y="5775"/>
                      <a:pt x="1606" y="5888"/>
                      <a:pt x="1775" y="5888"/>
                    </a:cubicBezTo>
                    <a:cubicBezTo>
                      <a:pt x="1813" y="5888"/>
                      <a:pt x="1832" y="5888"/>
                      <a:pt x="1869" y="5870"/>
                    </a:cubicBezTo>
                    <a:cubicBezTo>
                      <a:pt x="2058" y="5832"/>
                      <a:pt x="2171" y="5625"/>
                      <a:pt x="2114" y="5436"/>
                    </a:cubicBezTo>
                    <a:lnTo>
                      <a:pt x="758" y="273"/>
                    </a:lnTo>
                    <a:cubicBezTo>
                      <a:pt x="712" y="83"/>
                      <a:pt x="571" y="0"/>
                      <a:pt x="4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2" name="Google Shape;3472;p40"/>
              <p:cNvSpPr/>
              <p:nvPr/>
            </p:nvSpPr>
            <p:spPr>
              <a:xfrm>
                <a:off x="4891164" y="8613296"/>
                <a:ext cx="76186" cy="374680"/>
              </a:xfrm>
              <a:custGeom>
                <a:avLst/>
                <a:gdLst/>
                <a:ahLst/>
                <a:cxnLst/>
                <a:rect l="l" t="t" r="r" b="b"/>
                <a:pathLst>
                  <a:path w="2376" h="11685" extrusionOk="0">
                    <a:moveTo>
                      <a:pt x="357" y="1"/>
                    </a:moveTo>
                    <a:cubicBezTo>
                      <a:pt x="345" y="1"/>
                      <a:pt x="333" y="1"/>
                      <a:pt x="321" y="3"/>
                    </a:cubicBezTo>
                    <a:cubicBezTo>
                      <a:pt x="133" y="40"/>
                      <a:pt x="1" y="210"/>
                      <a:pt x="20" y="417"/>
                    </a:cubicBezTo>
                    <a:lnTo>
                      <a:pt x="1659" y="11384"/>
                    </a:lnTo>
                    <a:cubicBezTo>
                      <a:pt x="1678" y="11553"/>
                      <a:pt x="1829" y="11685"/>
                      <a:pt x="1998" y="11685"/>
                    </a:cubicBezTo>
                    <a:lnTo>
                      <a:pt x="2055" y="11685"/>
                    </a:lnTo>
                    <a:cubicBezTo>
                      <a:pt x="2243" y="11647"/>
                      <a:pt x="2375" y="11478"/>
                      <a:pt x="2356" y="11270"/>
                    </a:cubicBezTo>
                    <a:lnTo>
                      <a:pt x="736" y="304"/>
                    </a:lnTo>
                    <a:cubicBezTo>
                      <a:pt x="701" y="128"/>
                      <a:pt x="533" y="1"/>
                      <a:pt x="3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3" name="Google Shape;3473;p40"/>
              <p:cNvSpPr/>
              <p:nvPr/>
            </p:nvSpPr>
            <p:spPr>
              <a:xfrm>
                <a:off x="4973347" y="8597007"/>
                <a:ext cx="42935" cy="40729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2702" extrusionOk="0">
                    <a:moveTo>
                      <a:pt x="949" y="0"/>
                    </a:moveTo>
                    <a:cubicBezTo>
                      <a:pt x="773" y="0"/>
                      <a:pt x="621" y="145"/>
                      <a:pt x="604" y="341"/>
                    </a:cubicBezTo>
                    <a:lnTo>
                      <a:pt x="19" y="12325"/>
                    </a:lnTo>
                    <a:cubicBezTo>
                      <a:pt x="1" y="12513"/>
                      <a:pt x="170" y="12683"/>
                      <a:pt x="359" y="12702"/>
                    </a:cubicBezTo>
                    <a:lnTo>
                      <a:pt x="377" y="12702"/>
                    </a:lnTo>
                    <a:cubicBezTo>
                      <a:pt x="566" y="12702"/>
                      <a:pt x="717" y="12551"/>
                      <a:pt x="735" y="12363"/>
                    </a:cubicBezTo>
                    <a:lnTo>
                      <a:pt x="1320" y="379"/>
                    </a:lnTo>
                    <a:cubicBezTo>
                      <a:pt x="1338" y="171"/>
                      <a:pt x="1188" y="2"/>
                      <a:pt x="980" y="2"/>
                    </a:cubicBezTo>
                    <a:cubicBezTo>
                      <a:pt x="970" y="1"/>
                      <a:pt x="959" y="0"/>
                      <a:pt x="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4" name="Google Shape;3474;p40"/>
              <p:cNvSpPr/>
              <p:nvPr/>
            </p:nvSpPr>
            <p:spPr>
              <a:xfrm>
                <a:off x="5012017" y="8646195"/>
                <a:ext cx="36330" cy="379265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11828" extrusionOk="0">
                    <a:moveTo>
                      <a:pt x="732" y="1"/>
                    </a:moveTo>
                    <a:cubicBezTo>
                      <a:pt x="548" y="1"/>
                      <a:pt x="369" y="96"/>
                      <a:pt x="396" y="296"/>
                    </a:cubicBezTo>
                    <a:lnTo>
                      <a:pt x="1" y="11469"/>
                    </a:lnTo>
                    <a:cubicBezTo>
                      <a:pt x="1" y="11658"/>
                      <a:pt x="151" y="11827"/>
                      <a:pt x="340" y="11827"/>
                    </a:cubicBezTo>
                    <a:lnTo>
                      <a:pt x="359" y="11827"/>
                    </a:lnTo>
                    <a:cubicBezTo>
                      <a:pt x="547" y="11827"/>
                      <a:pt x="698" y="11677"/>
                      <a:pt x="717" y="11488"/>
                    </a:cubicBezTo>
                    <a:lnTo>
                      <a:pt x="1093" y="314"/>
                    </a:lnTo>
                    <a:cubicBezTo>
                      <a:pt x="1132" y="110"/>
                      <a:pt x="929" y="1"/>
                      <a:pt x="7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5" name="Google Shape;3475;p40"/>
              <p:cNvSpPr/>
              <p:nvPr/>
            </p:nvSpPr>
            <p:spPr>
              <a:xfrm>
                <a:off x="5023497" y="8989515"/>
                <a:ext cx="75096" cy="176101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5492" extrusionOk="0">
                    <a:moveTo>
                      <a:pt x="1907" y="1"/>
                    </a:moveTo>
                    <a:cubicBezTo>
                      <a:pt x="1770" y="1"/>
                      <a:pt x="1635" y="77"/>
                      <a:pt x="1583" y="253"/>
                    </a:cubicBezTo>
                    <a:lnTo>
                      <a:pt x="57" y="5040"/>
                    </a:lnTo>
                    <a:cubicBezTo>
                      <a:pt x="1" y="5228"/>
                      <a:pt x="95" y="5416"/>
                      <a:pt x="283" y="5492"/>
                    </a:cubicBezTo>
                    <a:lnTo>
                      <a:pt x="377" y="5492"/>
                    </a:lnTo>
                    <a:cubicBezTo>
                      <a:pt x="528" y="5492"/>
                      <a:pt x="679" y="5398"/>
                      <a:pt x="717" y="5247"/>
                    </a:cubicBezTo>
                    <a:lnTo>
                      <a:pt x="2262" y="461"/>
                    </a:lnTo>
                    <a:cubicBezTo>
                      <a:pt x="2342" y="185"/>
                      <a:pt x="2122" y="1"/>
                      <a:pt x="190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6" name="Google Shape;3476;p40"/>
              <p:cNvSpPr/>
              <p:nvPr/>
            </p:nvSpPr>
            <p:spPr>
              <a:xfrm>
                <a:off x="4932753" y="9078944"/>
                <a:ext cx="35785" cy="109630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3419" extrusionOk="0">
                    <a:moveTo>
                      <a:pt x="394" y="0"/>
                    </a:moveTo>
                    <a:cubicBezTo>
                      <a:pt x="198" y="0"/>
                      <a:pt x="0" y="145"/>
                      <a:pt x="42" y="404"/>
                    </a:cubicBezTo>
                    <a:lnTo>
                      <a:pt x="381" y="3117"/>
                    </a:lnTo>
                    <a:cubicBezTo>
                      <a:pt x="400" y="3287"/>
                      <a:pt x="551" y="3419"/>
                      <a:pt x="720" y="3419"/>
                    </a:cubicBezTo>
                    <a:lnTo>
                      <a:pt x="777" y="3419"/>
                    </a:lnTo>
                    <a:cubicBezTo>
                      <a:pt x="965" y="3400"/>
                      <a:pt x="1116" y="3211"/>
                      <a:pt x="1078" y="3023"/>
                    </a:cubicBezTo>
                    <a:lnTo>
                      <a:pt x="739" y="310"/>
                    </a:lnTo>
                    <a:cubicBezTo>
                      <a:pt x="714" y="98"/>
                      <a:pt x="554" y="0"/>
                      <a:pt x="39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7" name="Google Shape;3477;p40"/>
              <p:cNvSpPr/>
              <p:nvPr/>
            </p:nvSpPr>
            <p:spPr>
              <a:xfrm>
                <a:off x="5102056" y="9016481"/>
                <a:ext cx="112965" cy="172093"/>
              </a:xfrm>
              <a:custGeom>
                <a:avLst/>
                <a:gdLst/>
                <a:ahLst/>
                <a:cxnLst/>
                <a:rect l="l" t="t" r="r" b="b"/>
                <a:pathLst>
                  <a:path w="3523" h="5367" extrusionOk="0">
                    <a:moveTo>
                      <a:pt x="3036" y="1"/>
                    </a:moveTo>
                    <a:cubicBezTo>
                      <a:pt x="2923" y="1"/>
                      <a:pt x="2809" y="55"/>
                      <a:pt x="2732" y="185"/>
                    </a:cubicBezTo>
                    <a:lnTo>
                      <a:pt x="94" y="4839"/>
                    </a:lnTo>
                    <a:cubicBezTo>
                      <a:pt x="0" y="5009"/>
                      <a:pt x="57" y="5216"/>
                      <a:pt x="226" y="5329"/>
                    </a:cubicBezTo>
                    <a:cubicBezTo>
                      <a:pt x="283" y="5348"/>
                      <a:pt x="339" y="5367"/>
                      <a:pt x="396" y="5367"/>
                    </a:cubicBezTo>
                    <a:cubicBezTo>
                      <a:pt x="528" y="5367"/>
                      <a:pt x="641" y="5291"/>
                      <a:pt x="716" y="5197"/>
                    </a:cubicBezTo>
                    <a:lnTo>
                      <a:pt x="3354" y="543"/>
                    </a:lnTo>
                    <a:cubicBezTo>
                      <a:pt x="3522" y="259"/>
                      <a:pt x="3282" y="1"/>
                      <a:pt x="3036" y="1"/>
                    </a:cubicBezTo>
                    <a:close/>
                  </a:path>
                </a:pathLst>
              </a:custGeom>
              <a:solidFill>
                <a:srgbClr val="889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8" name="Google Shape;3478;p40"/>
              <p:cNvSpPr/>
              <p:nvPr/>
            </p:nvSpPr>
            <p:spPr>
              <a:xfrm>
                <a:off x="5080893" y="8620575"/>
                <a:ext cx="45949" cy="355344"/>
              </a:xfrm>
              <a:custGeom>
                <a:avLst/>
                <a:gdLst/>
                <a:ahLst/>
                <a:cxnLst/>
                <a:rect l="l" t="t" r="r" b="b"/>
                <a:pathLst>
                  <a:path w="1433" h="11082" extrusionOk="0">
                    <a:moveTo>
                      <a:pt x="1059" y="0"/>
                    </a:moveTo>
                    <a:cubicBezTo>
                      <a:pt x="867" y="0"/>
                      <a:pt x="716" y="144"/>
                      <a:pt x="698" y="322"/>
                    </a:cubicBezTo>
                    <a:lnTo>
                      <a:pt x="19" y="10685"/>
                    </a:lnTo>
                    <a:cubicBezTo>
                      <a:pt x="1" y="10893"/>
                      <a:pt x="151" y="11062"/>
                      <a:pt x="359" y="11081"/>
                    </a:cubicBezTo>
                    <a:lnTo>
                      <a:pt x="377" y="11081"/>
                    </a:lnTo>
                    <a:cubicBezTo>
                      <a:pt x="566" y="11081"/>
                      <a:pt x="717" y="10930"/>
                      <a:pt x="735" y="10742"/>
                    </a:cubicBezTo>
                    <a:lnTo>
                      <a:pt x="1414" y="379"/>
                    </a:lnTo>
                    <a:cubicBezTo>
                      <a:pt x="1433" y="171"/>
                      <a:pt x="1282" y="2"/>
                      <a:pt x="1093" y="2"/>
                    </a:cubicBezTo>
                    <a:cubicBezTo>
                      <a:pt x="1082" y="1"/>
                      <a:pt x="1070" y="0"/>
                      <a:pt x="10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79" name="Google Shape;3479;p40"/>
              <p:cNvSpPr/>
              <p:nvPr/>
            </p:nvSpPr>
            <p:spPr>
              <a:xfrm>
                <a:off x="5118954" y="8727351"/>
                <a:ext cx="139290" cy="309588"/>
              </a:xfrm>
              <a:custGeom>
                <a:avLst/>
                <a:gdLst/>
                <a:ahLst/>
                <a:cxnLst/>
                <a:rect l="l" t="t" r="r" b="b"/>
                <a:pathLst>
                  <a:path w="4344" h="9655" extrusionOk="0">
                    <a:moveTo>
                      <a:pt x="3898" y="1"/>
                    </a:moveTo>
                    <a:cubicBezTo>
                      <a:pt x="3773" y="1"/>
                      <a:pt x="3649" y="65"/>
                      <a:pt x="3581" y="214"/>
                    </a:cubicBezTo>
                    <a:lnTo>
                      <a:pt x="95" y="9164"/>
                    </a:lnTo>
                    <a:cubicBezTo>
                      <a:pt x="1" y="9409"/>
                      <a:pt x="170" y="9654"/>
                      <a:pt x="415" y="9654"/>
                    </a:cubicBezTo>
                    <a:cubicBezTo>
                      <a:pt x="566" y="9654"/>
                      <a:pt x="698" y="9560"/>
                      <a:pt x="754" y="9428"/>
                    </a:cubicBezTo>
                    <a:lnTo>
                      <a:pt x="4259" y="478"/>
                    </a:lnTo>
                    <a:cubicBezTo>
                      <a:pt x="4343" y="201"/>
                      <a:pt x="4120" y="1"/>
                      <a:pt x="38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0" name="Google Shape;3480;p40"/>
              <p:cNvSpPr/>
              <p:nvPr/>
            </p:nvSpPr>
            <p:spPr>
              <a:xfrm>
                <a:off x="5011408" y="8870682"/>
                <a:ext cx="36298" cy="148108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4619" extrusionOk="0">
                    <a:moveTo>
                      <a:pt x="372" y="1"/>
                    </a:moveTo>
                    <a:cubicBezTo>
                      <a:pt x="361" y="1"/>
                      <a:pt x="351" y="1"/>
                      <a:pt x="340" y="3"/>
                    </a:cubicBezTo>
                    <a:cubicBezTo>
                      <a:pt x="133" y="21"/>
                      <a:pt x="1" y="210"/>
                      <a:pt x="20" y="398"/>
                    </a:cubicBezTo>
                    <a:lnTo>
                      <a:pt x="396" y="4299"/>
                    </a:lnTo>
                    <a:cubicBezTo>
                      <a:pt x="415" y="4487"/>
                      <a:pt x="566" y="4619"/>
                      <a:pt x="754" y="4619"/>
                    </a:cubicBezTo>
                    <a:lnTo>
                      <a:pt x="792" y="4619"/>
                    </a:lnTo>
                    <a:cubicBezTo>
                      <a:pt x="999" y="4600"/>
                      <a:pt x="1131" y="4431"/>
                      <a:pt x="1112" y="4223"/>
                    </a:cubicBezTo>
                    <a:lnTo>
                      <a:pt x="717" y="323"/>
                    </a:lnTo>
                    <a:cubicBezTo>
                      <a:pt x="699" y="145"/>
                      <a:pt x="547" y="1"/>
                      <a:pt x="3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1" name="Google Shape;3481;p40"/>
              <p:cNvSpPr/>
              <p:nvPr/>
            </p:nvSpPr>
            <p:spPr>
              <a:xfrm>
                <a:off x="5231951" y="8933112"/>
                <a:ext cx="128100" cy="140060"/>
              </a:xfrm>
              <a:custGeom>
                <a:avLst/>
                <a:gdLst/>
                <a:ahLst/>
                <a:cxnLst/>
                <a:rect l="l" t="t" r="r" b="b"/>
                <a:pathLst>
                  <a:path w="3995" h="4368" extrusionOk="0">
                    <a:moveTo>
                      <a:pt x="3479" y="0"/>
                    </a:moveTo>
                    <a:cubicBezTo>
                      <a:pt x="3390" y="0"/>
                      <a:pt x="3298" y="38"/>
                      <a:pt x="3222" y="128"/>
                    </a:cubicBezTo>
                    <a:lnTo>
                      <a:pt x="132" y="3784"/>
                    </a:lnTo>
                    <a:cubicBezTo>
                      <a:pt x="0" y="3934"/>
                      <a:pt x="19" y="4161"/>
                      <a:pt x="170" y="4274"/>
                    </a:cubicBezTo>
                    <a:cubicBezTo>
                      <a:pt x="226" y="4330"/>
                      <a:pt x="302" y="4368"/>
                      <a:pt x="396" y="4368"/>
                    </a:cubicBezTo>
                    <a:cubicBezTo>
                      <a:pt x="490" y="4368"/>
                      <a:pt x="603" y="4330"/>
                      <a:pt x="660" y="4255"/>
                    </a:cubicBezTo>
                    <a:lnTo>
                      <a:pt x="3769" y="599"/>
                    </a:lnTo>
                    <a:cubicBezTo>
                      <a:pt x="3994" y="331"/>
                      <a:pt x="3745" y="0"/>
                      <a:pt x="3479" y="0"/>
                    </a:cubicBezTo>
                    <a:close/>
                  </a:path>
                </a:pathLst>
              </a:custGeom>
              <a:solidFill>
                <a:srgbClr val="889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2" name="Google Shape;3482;p40"/>
              <p:cNvSpPr/>
              <p:nvPr/>
            </p:nvSpPr>
            <p:spPr>
              <a:xfrm>
                <a:off x="5153392" y="8858561"/>
                <a:ext cx="66631" cy="156605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4884" extrusionOk="0">
                    <a:moveTo>
                      <a:pt x="1647" y="0"/>
                    </a:moveTo>
                    <a:cubicBezTo>
                      <a:pt x="1504" y="0"/>
                      <a:pt x="1361" y="80"/>
                      <a:pt x="1301" y="267"/>
                    </a:cubicBezTo>
                    <a:lnTo>
                      <a:pt x="57" y="4432"/>
                    </a:lnTo>
                    <a:cubicBezTo>
                      <a:pt x="1" y="4601"/>
                      <a:pt x="114" y="4809"/>
                      <a:pt x="302" y="4865"/>
                    </a:cubicBezTo>
                    <a:cubicBezTo>
                      <a:pt x="340" y="4884"/>
                      <a:pt x="378" y="4884"/>
                      <a:pt x="415" y="4884"/>
                    </a:cubicBezTo>
                    <a:cubicBezTo>
                      <a:pt x="566" y="4884"/>
                      <a:pt x="698" y="4771"/>
                      <a:pt x="754" y="4620"/>
                    </a:cubicBezTo>
                    <a:lnTo>
                      <a:pt x="1998" y="456"/>
                    </a:lnTo>
                    <a:cubicBezTo>
                      <a:pt x="2077" y="184"/>
                      <a:pt x="1863" y="0"/>
                      <a:pt x="1647" y="0"/>
                    </a:cubicBezTo>
                    <a:close/>
                  </a:path>
                </a:pathLst>
              </a:custGeom>
              <a:solidFill>
                <a:srgbClr val="889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3" name="Google Shape;3483;p40"/>
              <p:cNvSpPr/>
              <p:nvPr/>
            </p:nvSpPr>
            <p:spPr>
              <a:xfrm>
                <a:off x="4917971" y="8871099"/>
                <a:ext cx="37901" cy="123546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3853" extrusionOk="0">
                    <a:moveTo>
                      <a:pt x="393" y="0"/>
                    </a:moveTo>
                    <a:cubicBezTo>
                      <a:pt x="197" y="0"/>
                      <a:pt x="1" y="145"/>
                      <a:pt x="32" y="404"/>
                    </a:cubicBezTo>
                    <a:lnTo>
                      <a:pt x="465" y="3532"/>
                    </a:lnTo>
                    <a:cubicBezTo>
                      <a:pt x="484" y="3720"/>
                      <a:pt x="635" y="3852"/>
                      <a:pt x="804" y="3852"/>
                    </a:cubicBezTo>
                    <a:lnTo>
                      <a:pt x="861" y="3852"/>
                    </a:lnTo>
                    <a:cubicBezTo>
                      <a:pt x="1049" y="3815"/>
                      <a:pt x="1181" y="3645"/>
                      <a:pt x="1162" y="3438"/>
                    </a:cubicBezTo>
                    <a:lnTo>
                      <a:pt x="748" y="310"/>
                    </a:lnTo>
                    <a:cubicBezTo>
                      <a:pt x="714" y="98"/>
                      <a:pt x="554" y="0"/>
                      <a:pt x="3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4" name="Google Shape;3484;p40"/>
              <p:cNvSpPr/>
              <p:nvPr/>
            </p:nvSpPr>
            <p:spPr>
              <a:xfrm>
                <a:off x="4848871" y="8969795"/>
                <a:ext cx="32065" cy="102191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3187" extrusionOk="0">
                    <a:moveTo>
                      <a:pt x="372" y="0"/>
                    </a:moveTo>
                    <a:cubicBezTo>
                      <a:pt x="362" y="0"/>
                      <a:pt x="351" y="1"/>
                      <a:pt x="340" y="2"/>
                    </a:cubicBezTo>
                    <a:cubicBezTo>
                      <a:pt x="133" y="21"/>
                      <a:pt x="1" y="209"/>
                      <a:pt x="20" y="397"/>
                    </a:cubicBezTo>
                    <a:lnTo>
                      <a:pt x="284" y="2885"/>
                    </a:lnTo>
                    <a:cubicBezTo>
                      <a:pt x="302" y="3054"/>
                      <a:pt x="453" y="3186"/>
                      <a:pt x="642" y="3186"/>
                    </a:cubicBezTo>
                    <a:lnTo>
                      <a:pt x="679" y="3186"/>
                    </a:lnTo>
                    <a:cubicBezTo>
                      <a:pt x="868" y="3167"/>
                      <a:pt x="1000" y="2998"/>
                      <a:pt x="981" y="2809"/>
                    </a:cubicBezTo>
                    <a:lnTo>
                      <a:pt x="736" y="322"/>
                    </a:lnTo>
                    <a:cubicBezTo>
                      <a:pt x="718" y="144"/>
                      <a:pt x="549" y="0"/>
                      <a:pt x="3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5" name="Google Shape;3485;p40"/>
              <p:cNvSpPr/>
              <p:nvPr/>
            </p:nvSpPr>
            <p:spPr>
              <a:xfrm>
                <a:off x="4668826" y="8913585"/>
                <a:ext cx="28442" cy="152341"/>
              </a:xfrm>
              <a:custGeom>
                <a:avLst/>
                <a:gdLst/>
                <a:ahLst/>
                <a:cxnLst/>
                <a:rect l="l" t="t" r="r" b="b"/>
                <a:pathLst>
                  <a:path w="887" h="4751" extrusionOk="0">
                    <a:moveTo>
                      <a:pt x="372" y="1"/>
                    </a:moveTo>
                    <a:cubicBezTo>
                      <a:pt x="361" y="1"/>
                      <a:pt x="351" y="1"/>
                      <a:pt x="340" y="2"/>
                    </a:cubicBezTo>
                    <a:cubicBezTo>
                      <a:pt x="152" y="21"/>
                      <a:pt x="1" y="172"/>
                      <a:pt x="1" y="379"/>
                    </a:cubicBezTo>
                    <a:lnTo>
                      <a:pt x="170" y="4412"/>
                    </a:lnTo>
                    <a:cubicBezTo>
                      <a:pt x="189" y="4600"/>
                      <a:pt x="340" y="4751"/>
                      <a:pt x="528" y="4751"/>
                    </a:cubicBezTo>
                    <a:cubicBezTo>
                      <a:pt x="736" y="4732"/>
                      <a:pt x="886" y="4581"/>
                      <a:pt x="886" y="4374"/>
                    </a:cubicBezTo>
                    <a:lnTo>
                      <a:pt x="717" y="342"/>
                    </a:lnTo>
                    <a:cubicBezTo>
                      <a:pt x="717" y="163"/>
                      <a:pt x="564" y="1"/>
                      <a:pt x="3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6" name="Google Shape;3486;p40"/>
              <p:cNvSpPr/>
              <p:nvPr/>
            </p:nvSpPr>
            <p:spPr>
              <a:xfrm>
                <a:off x="4335318" y="9079553"/>
                <a:ext cx="239301" cy="109021"/>
              </a:xfrm>
              <a:custGeom>
                <a:avLst/>
                <a:gdLst/>
                <a:ahLst/>
                <a:cxnLst/>
                <a:rect l="l" t="t" r="r" b="b"/>
                <a:pathLst>
                  <a:path w="7463" h="3400" extrusionOk="0">
                    <a:moveTo>
                      <a:pt x="430" y="1"/>
                    </a:moveTo>
                    <a:cubicBezTo>
                      <a:pt x="286" y="1"/>
                      <a:pt x="152" y="86"/>
                      <a:pt x="95" y="215"/>
                    </a:cubicBezTo>
                    <a:cubicBezTo>
                      <a:pt x="1" y="404"/>
                      <a:pt x="95" y="630"/>
                      <a:pt x="283" y="686"/>
                    </a:cubicBezTo>
                    <a:lnTo>
                      <a:pt x="6822" y="3381"/>
                    </a:lnTo>
                    <a:cubicBezTo>
                      <a:pt x="6859" y="3400"/>
                      <a:pt x="6916" y="3400"/>
                      <a:pt x="6972" y="3400"/>
                    </a:cubicBezTo>
                    <a:cubicBezTo>
                      <a:pt x="7349" y="3400"/>
                      <a:pt x="7462" y="2872"/>
                      <a:pt x="7104" y="2721"/>
                    </a:cubicBezTo>
                    <a:lnTo>
                      <a:pt x="566" y="27"/>
                    </a:lnTo>
                    <a:cubicBezTo>
                      <a:pt x="521" y="9"/>
                      <a:pt x="475" y="1"/>
                      <a:pt x="4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7" name="Google Shape;3487;p40"/>
              <p:cNvSpPr/>
              <p:nvPr/>
            </p:nvSpPr>
            <p:spPr>
              <a:xfrm>
                <a:off x="4567821" y="9198450"/>
                <a:ext cx="331039" cy="85614"/>
              </a:xfrm>
              <a:custGeom>
                <a:avLst/>
                <a:gdLst/>
                <a:ahLst/>
                <a:cxnLst/>
                <a:rect l="l" t="t" r="r" b="b"/>
                <a:pathLst>
                  <a:path w="10324" h="2670" extrusionOk="0">
                    <a:moveTo>
                      <a:pt x="491" y="0"/>
                    </a:moveTo>
                    <a:cubicBezTo>
                      <a:pt x="98" y="0"/>
                      <a:pt x="1" y="622"/>
                      <a:pt x="437" y="709"/>
                    </a:cubicBezTo>
                    <a:lnTo>
                      <a:pt x="9746" y="2669"/>
                    </a:lnTo>
                    <a:lnTo>
                      <a:pt x="9821" y="2669"/>
                    </a:lnTo>
                    <a:cubicBezTo>
                      <a:pt x="9828" y="2669"/>
                      <a:pt x="9834" y="2669"/>
                      <a:pt x="9840" y="2669"/>
                    </a:cubicBezTo>
                    <a:cubicBezTo>
                      <a:pt x="10275" y="2669"/>
                      <a:pt x="10324" y="2027"/>
                      <a:pt x="9897" y="1953"/>
                    </a:cubicBezTo>
                    <a:lnTo>
                      <a:pt x="588" y="12"/>
                    </a:lnTo>
                    <a:cubicBezTo>
                      <a:pt x="554" y="4"/>
                      <a:pt x="521" y="0"/>
                      <a:pt x="4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8" name="Google Shape;3488;p40"/>
              <p:cNvSpPr/>
              <p:nvPr/>
            </p:nvSpPr>
            <p:spPr>
              <a:xfrm>
                <a:off x="4850185" y="9209000"/>
                <a:ext cx="150385" cy="77469"/>
              </a:xfrm>
              <a:custGeom>
                <a:avLst/>
                <a:gdLst/>
                <a:ahLst/>
                <a:cxnLst/>
                <a:rect l="l" t="t" r="r" b="b"/>
                <a:pathLst>
                  <a:path w="4690" h="2416" extrusionOk="0">
                    <a:moveTo>
                      <a:pt x="508" y="0"/>
                    </a:moveTo>
                    <a:cubicBezTo>
                      <a:pt x="174" y="0"/>
                      <a:pt x="0" y="503"/>
                      <a:pt x="375" y="682"/>
                    </a:cubicBezTo>
                    <a:lnTo>
                      <a:pt x="4068" y="2378"/>
                    </a:lnTo>
                    <a:cubicBezTo>
                      <a:pt x="4105" y="2396"/>
                      <a:pt x="4162" y="2415"/>
                      <a:pt x="4218" y="2415"/>
                    </a:cubicBezTo>
                    <a:cubicBezTo>
                      <a:pt x="4576" y="2396"/>
                      <a:pt x="4689" y="1906"/>
                      <a:pt x="4369" y="1737"/>
                    </a:cubicBezTo>
                    <a:lnTo>
                      <a:pt x="676" y="41"/>
                    </a:lnTo>
                    <a:cubicBezTo>
                      <a:pt x="617" y="13"/>
                      <a:pt x="560" y="0"/>
                      <a:pt x="5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89" name="Google Shape;3489;p40"/>
              <p:cNvSpPr/>
              <p:nvPr/>
            </p:nvSpPr>
            <p:spPr>
              <a:xfrm>
                <a:off x="4280390" y="8812644"/>
                <a:ext cx="343769" cy="290156"/>
              </a:xfrm>
              <a:custGeom>
                <a:avLst/>
                <a:gdLst/>
                <a:ahLst/>
                <a:cxnLst/>
                <a:rect l="l" t="t" r="r" b="b"/>
                <a:pathLst>
                  <a:path w="10721" h="9049" extrusionOk="0">
                    <a:moveTo>
                      <a:pt x="517" y="1"/>
                    </a:moveTo>
                    <a:cubicBezTo>
                      <a:pt x="231" y="1"/>
                      <a:pt x="0" y="392"/>
                      <a:pt x="282" y="644"/>
                    </a:cubicBezTo>
                    <a:lnTo>
                      <a:pt x="10099" y="8954"/>
                    </a:lnTo>
                    <a:cubicBezTo>
                      <a:pt x="10155" y="9010"/>
                      <a:pt x="10249" y="9048"/>
                      <a:pt x="10325" y="9048"/>
                    </a:cubicBezTo>
                    <a:cubicBezTo>
                      <a:pt x="10438" y="9048"/>
                      <a:pt x="10532" y="8992"/>
                      <a:pt x="10607" y="8916"/>
                    </a:cubicBezTo>
                    <a:cubicBezTo>
                      <a:pt x="10720" y="8765"/>
                      <a:pt x="10720" y="8539"/>
                      <a:pt x="10570" y="8407"/>
                    </a:cubicBezTo>
                    <a:lnTo>
                      <a:pt x="753" y="98"/>
                    </a:lnTo>
                    <a:cubicBezTo>
                      <a:pt x="676" y="29"/>
                      <a:pt x="595" y="1"/>
                      <a:pt x="5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0" name="Google Shape;3490;p40"/>
              <p:cNvSpPr/>
              <p:nvPr/>
            </p:nvSpPr>
            <p:spPr>
              <a:xfrm>
                <a:off x="4294114" y="8933144"/>
                <a:ext cx="544528" cy="255430"/>
              </a:xfrm>
              <a:custGeom>
                <a:avLst/>
                <a:gdLst/>
                <a:ahLst/>
                <a:cxnLst/>
                <a:rect l="l" t="t" r="r" b="b"/>
                <a:pathLst>
                  <a:path w="16982" h="7966" extrusionOk="0">
                    <a:moveTo>
                      <a:pt x="519" y="0"/>
                    </a:moveTo>
                    <a:cubicBezTo>
                      <a:pt x="187" y="0"/>
                      <a:pt x="1" y="532"/>
                      <a:pt x="419" y="693"/>
                    </a:cubicBezTo>
                    <a:lnTo>
                      <a:pt x="16322" y="7928"/>
                    </a:lnTo>
                    <a:cubicBezTo>
                      <a:pt x="16379" y="7947"/>
                      <a:pt x="16416" y="7966"/>
                      <a:pt x="16473" y="7966"/>
                    </a:cubicBezTo>
                    <a:cubicBezTo>
                      <a:pt x="16869" y="7966"/>
                      <a:pt x="16982" y="7438"/>
                      <a:pt x="16624" y="7287"/>
                    </a:cubicBezTo>
                    <a:lnTo>
                      <a:pt x="702" y="52"/>
                    </a:lnTo>
                    <a:cubicBezTo>
                      <a:pt x="638" y="16"/>
                      <a:pt x="577" y="0"/>
                      <a:pt x="5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1" name="Google Shape;3491;p40"/>
              <p:cNvSpPr/>
              <p:nvPr/>
            </p:nvSpPr>
            <p:spPr>
              <a:xfrm>
                <a:off x="5012627" y="8855002"/>
                <a:ext cx="345019" cy="323311"/>
              </a:xfrm>
              <a:custGeom>
                <a:avLst/>
                <a:gdLst/>
                <a:ahLst/>
                <a:cxnLst/>
                <a:rect l="l" t="t" r="r" b="b"/>
                <a:pathLst>
                  <a:path w="10760" h="10083" extrusionOk="0">
                    <a:moveTo>
                      <a:pt x="3039" y="1"/>
                    </a:moveTo>
                    <a:cubicBezTo>
                      <a:pt x="2414" y="1"/>
                      <a:pt x="1859" y="176"/>
                      <a:pt x="1432" y="548"/>
                    </a:cubicBezTo>
                    <a:cubicBezTo>
                      <a:pt x="0" y="1811"/>
                      <a:pt x="603" y="4844"/>
                      <a:pt x="2789" y="7313"/>
                    </a:cubicBezTo>
                    <a:cubicBezTo>
                      <a:pt x="4319" y="9069"/>
                      <a:pt x="6234" y="10083"/>
                      <a:pt x="7732" y="10083"/>
                    </a:cubicBezTo>
                    <a:cubicBezTo>
                      <a:pt x="8355" y="10083"/>
                      <a:pt x="8907" y="9907"/>
                      <a:pt x="9328" y="9536"/>
                    </a:cubicBezTo>
                    <a:cubicBezTo>
                      <a:pt x="10760" y="8274"/>
                      <a:pt x="10157" y="5240"/>
                      <a:pt x="7971" y="2753"/>
                    </a:cubicBezTo>
                    <a:cubicBezTo>
                      <a:pt x="6442" y="1011"/>
                      <a:pt x="4537" y="1"/>
                      <a:pt x="30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2" name="Google Shape;3492;p40"/>
              <p:cNvSpPr/>
              <p:nvPr/>
            </p:nvSpPr>
            <p:spPr>
              <a:xfrm>
                <a:off x="4999929" y="8843427"/>
                <a:ext cx="371024" cy="346398"/>
              </a:xfrm>
              <a:custGeom>
                <a:avLst/>
                <a:gdLst/>
                <a:ahLst/>
                <a:cxnLst/>
                <a:rect l="l" t="t" r="r" b="b"/>
                <a:pathLst>
                  <a:path w="11571" h="10803" extrusionOk="0">
                    <a:moveTo>
                      <a:pt x="3428" y="718"/>
                    </a:moveTo>
                    <a:cubicBezTo>
                      <a:pt x="4817" y="718"/>
                      <a:pt x="6661" y="1699"/>
                      <a:pt x="8103" y="3359"/>
                    </a:cubicBezTo>
                    <a:cubicBezTo>
                      <a:pt x="10119" y="5657"/>
                      <a:pt x="10741" y="8521"/>
                      <a:pt x="9479" y="9633"/>
                    </a:cubicBezTo>
                    <a:cubicBezTo>
                      <a:pt x="9129" y="9941"/>
                      <a:pt x="8666" y="10085"/>
                      <a:pt x="8136" y="10085"/>
                    </a:cubicBezTo>
                    <a:cubicBezTo>
                      <a:pt x="6750" y="10085"/>
                      <a:pt x="4907" y="9097"/>
                      <a:pt x="3449" y="7447"/>
                    </a:cubicBezTo>
                    <a:cubicBezTo>
                      <a:pt x="1433" y="5149"/>
                      <a:pt x="811" y="2303"/>
                      <a:pt x="2073" y="1173"/>
                    </a:cubicBezTo>
                    <a:cubicBezTo>
                      <a:pt x="2425" y="864"/>
                      <a:pt x="2893" y="718"/>
                      <a:pt x="3428" y="718"/>
                    </a:cubicBezTo>
                    <a:close/>
                    <a:moveTo>
                      <a:pt x="3453" y="0"/>
                    </a:moveTo>
                    <a:cubicBezTo>
                      <a:pt x="2737" y="0"/>
                      <a:pt x="2098" y="208"/>
                      <a:pt x="1602" y="645"/>
                    </a:cubicBezTo>
                    <a:cubicBezTo>
                      <a:pt x="1" y="2058"/>
                      <a:pt x="566" y="5243"/>
                      <a:pt x="2921" y="7919"/>
                    </a:cubicBezTo>
                    <a:cubicBezTo>
                      <a:pt x="4542" y="9765"/>
                      <a:pt x="6520" y="10801"/>
                      <a:pt x="8103" y="10801"/>
                    </a:cubicBezTo>
                    <a:cubicBezTo>
                      <a:pt x="8129" y="10802"/>
                      <a:pt x="8155" y="10803"/>
                      <a:pt x="8181" y="10803"/>
                    </a:cubicBezTo>
                    <a:cubicBezTo>
                      <a:pt x="8832" y="10803"/>
                      <a:pt x="9460" y="10577"/>
                      <a:pt x="9950" y="10161"/>
                    </a:cubicBezTo>
                    <a:cubicBezTo>
                      <a:pt x="11570" y="8748"/>
                      <a:pt x="10967" y="5563"/>
                      <a:pt x="8649" y="2888"/>
                    </a:cubicBezTo>
                    <a:cubicBezTo>
                      <a:pt x="7035" y="1039"/>
                      <a:pt x="5053" y="0"/>
                      <a:pt x="345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3" name="Google Shape;3493;p40"/>
              <p:cNvSpPr/>
              <p:nvPr/>
            </p:nvSpPr>
            <p:spPr>
              <a:xfrm>
                <a:off x="5260938" y="8758198"/>
                <a:ext cx="278581" cy="368940"/>
              </a:xfrm>
              <a:custGeom>
                <a:avLst/>
                <a:gdLst/>
                <a:ahLst/>
                <a:cxnLst/>
                <a:rect l="l" t="t" r="r" b="b"/>
                <a:pathLst>
                  <a:path w="8688" h="11506" extrusionOk="0">
                    <a:moveTo>
                      <a:pt x="5636" y="0"/>
                    </a:moveTo>
                    <a:cubicBezTo>
                      <a:pt x="3968" y="0"/>
                      <a:pt x="2033" y="1884"/>
                      <a:pt x="1094" y="4603"/>
                    </a:cubicBezTo>
                    <a:cubicBezTo>
                      <a:pt x="1" y="7712"/>
                      <a:pt x="547" y="10765"/>
                      <a:pt x="2356" y="11387"/>
                    </a:cubicBezTo>
                    <a:cubicBezTo>
                      <a:pt x="2580" y="11467"/>
                      <a:pt x="2813" y="11506"/>
                      <a:pt x="3052" y="11506"/>
                    </a:cubicBezTo>
                    <a:cubicBezTo>
                      <a:pt x="4720" y="11506"/>
                      <a:pt x="6655" y="9622"/>
                      <a:pt x="7594" y="6902"/>
                    </a:cubicBezTo>
                    <a:cubicBezTo>
                      <a:pt x="8687" y="3793"/>
                      <a:pt x="8141" y="760"/>
                      <a:pt x="6332" y="119"/>
                    </a:cubicBezTo>
                    <a:cubicBezTo>
                      <a:pt x="6108" y="39"/>
                      <a:pt x="5875" y="0"/>
                      <a:pt x="5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4" name="Google Shape;3494;p40"/>
              <p:cNvSpPr/>
              <p:nvPr/>
            </p:nvSpPr>
            <p:spPr>
              <a:xfrm>
                <a:off x="5247054" y="8746590"/>
                <a:ext cx="306349" cy="392444"/>
              </a:xfrm>
              <a:custGeom>
                <a:avLst/>
                <a:gdLst/>
                <a:ahLst/>
                <a:cxnLst/>
                <a:rect l="l" t="t" r="r" b="b"/>
                <a:pathLst>
                  <a:path w="9554" h="12239" extrusionOk="0">
                    <a:moveTo>
                      <a:pt x="6068" y="726"/>
                    </a:moveTo>
                    <a:cubicBezTo>
                      <a:pt x="6275" y="726"/>
                      <a:pt x="6463" y="745"/>
                      <a:pt x="6652" y="820"/>
                    </a:cubicBezTo>
                    <a:cubicBezTo>
                      <a:pt x="8235" y="1385"/>
                      <a:pt x="8725" y="4287"/>
                      <a:pt x="7707" y="7151"/>
                    </a:cubicBezTo>
                    <a:cubicBezTo>
                      <a:pt x="6789" y="9706"/>
                      <a:pt x="4968" y="11521"/>
                      <a:pt x="3464" y="11521"/>
                    </a:cubicBezTo>
                    <a:cubicBezTo>
                      <a:pt x="3270" y="11521"/>
                      <a:pt x="3082" y="11491"/>
                      <a:pt x="2902" y="11428"/>
                    </a:cubicBezTo>
                    <a:cubicBezTo>
                      <a:pt x="1319" y="10863"/>
                      <a:pt x="848" y="7961"/>
                      <a:pt x="1847" y="5097"/>
                    </a:cubicBezTo>
                    <a:cubicBezTo>
                      <a:pt x="2751" y="2554"/>
                      <a:pt x="4579" y="726"/>
                      <a:pt x="6068" y="726"/>
                    </a:cubicBezTo>
                    <a:close/>
                    <a:moveTo>
                      <a:pt x="6056" y="0"/>
                    </a:moveTo>
                    <a:cubicBezTo>
                      <a:pt x="4232" y="0"/>
                      <a:pt x="2200" y="1945"/>
                      <a:pt x="1187" y="4852"/>
                    </a:cubicBezTo>
                    <a:cubicBezTo>
                      <a:pt x="0" y="8206"/>
                      <a:pt x="660" y="11391"/>
                      <a:pt x="2676" y="12088"/>
                    </a:cubicBezTo>
                    <a:cubicBezTo>
                      <a:pt x="2940" y="12182"/>
                      <a:pt x="3204" y="12239"/>
                      <a:pt x="3486" y="12239"/>
                    </a:cubicBezTo>
                    <a:cubicBezTo>
                      <a:pt x="5333" y="12239"/>
                      <a:pt x="7349" y="10298"/>
                      <a:pt x="8367" y="7377"/>
                    </a:cubicBezTo>
                    <a:cubicBezTo>
                      <a:pt x="9554" y="4042"/>
                      <a:pt x="8894" y="839"/>
                      <a:pt x="6878" y="142"/>
                    </a:cubicBezTo>
                    <a:cubicBezTo>
                      <a:pt x="6612" y="46"/>
                      <a:pt x="6337" y="0"/>
                      <a:pt x="60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5" name="Google Shape;3495;p40"/>
              <p:cNvSpPr/>
              <p:nvPr/>
            </p:nvSpPr>
            <p:spPr>
              <a:xfrm>
                <a:off x="5378168" y="8942764"/>
                <a:ext cx="390936" cy="275022"/>
              </a:xfrm>
              <a:custGeom>
                <a:avLst/>
                <a:gdLst/>
                <a:ahLst/>
                <a:cxnLst/>
                <a:rect l="l" t="t" r="r" b="b"/>
                <a:pathLst>
                  <a:path w="12192" h="8577" extrusionOk="0">
                    <a:moveTo>
                      <a:pt x="8556" y="0"/>
                    </a:moveTo>
                    <a:cubicBezTo>
                      <a:pt x="7279" y="0"/>
                      <a:pt x="5747" y="448"/>
                      <a:pt x="4296" y="1335"/>
                    </a:cubicBezTo>
                    <a:cubicBezTo>
                      <a:pt x="1489" y="3049"/>
                      <a:pt x="0" y="5781"/>
                      <a:pt x="999" y="7402"/>
                    </a:cubicBezTo>
                    <a:cubicBezTo>
                      <a:pt x="1481" y="8185"/>
                      <a:pt x="2452" y="8576"/>
                      <a:pt x="3643" y="8576"/>
                    </a:cubicBezTo>
                    <a:cubicBezTo>
                      <a:pt x="4918" y="8576"/>
                      <a:pt x="6444" y="8128"/>
                      <a:pt x="7895" y="7232"/>
                    </a:cubicBezTo>
                    <a:cubicBezTo>
                      <a:pt x="10703" y="5518"/>
                      <a:pt x="12191" y="2804"/>
                      <a:pt x="11193" y="1184"/>
                    </a:cubicBezTo>
                    <a:cubicBezTo>
                      <a:pt x="10719" y="392"/>
                      <a:pt x="9749" y="0"/>
                      <a:pt x="85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6" name="Google Shape;3496;p40"/>
              <p:cNvSpPr/>
              <p:nvPr/>
            </p:nvSpPr>
            <p:spPr>
              <a:xfrm>
                <a:off x="5382977" y="8931092"/>
                <a:ext cx="400011" cy="298589"/>
              </a:xfrm>
              <a:custGeom>
                <a:avLst/>
                <a:gdLst/>
                <a:ahLst/>
                <a:cxnLst/>
                <a:rect l="l" t="t" r="r" b="b"/>
                <a:pathLst>
                  <a:path w="12475" h="9312" extrusionOk="0">
                    <a:moveTo>
                      <a:pt x="8424" y="719"/>
                    </a:moveTo>
                    <a:cubicBezTo>
                      <a:pt x="9517" y="719"/>
                      <a:pt x="10346" y="1077"/>
                      <a:pt x="10741" y="1717"/>
                    </a:cubicBezTo>
                    <a:cubicBezTo>
                      <a:pt x="11627" y="3150"/>
                      <a:pt x="10157" y="5712"/>
                      <a:pt x="7557" y="7295"/>
                    </a:cubicBezTo>
                    <a:cubicBezTo>
                      <a:pt x="6167" y="8141"/>
                      <a:pt x="4681" y="8572"/>
                      <a:pt x="3466" y="8572"/>
                    </a:cubicBezTo>
                    <a:cubicBezTo>
                      <a:pt x="2407" y="8572"/>
                      <a:pt x="1554" y="8244"/>
                      <a:pt x="1150" y="7578"/>
                    </a:cubicBezTo>
                    <a:cubicBezTo>
                      <a:pt x="736" y="6899"/>
                      <a:pt x="830" y="5976"/>
                      <a:pt x="1376" y="4940"/>
                    </a:cubicBezTo>
                    <a:cubicBezTo>
                      <a:pt x="2884" y="2509"/>
                      <a:pt x="5446" y="945"/>
                      <a:pt x="8292" y="719"/>
                    </a:cubicBezTo>
                    <a:close/>
                    <a:moveTo>
                      <a:pt x="8426" y="1"/>
                    </a:moveTo>
                    <a:cubicBezTo>
                      <a:pt x="8375" y="1"/>
                      <a:pt x="8324" y="1"/>
                      <a:pt x="8273" y="3"/>
                    </a:cubicBezTo>
                    <a:cubicBezTo>
                      <a:pt x="6916" y="40"/>
                      <a:pt x="5390" y="530"/>
                      <a:pt x="3958" y="1397"/>
                    </a:cubicBezTo>
                    <a:cubicBezTo>
                      <a:pt x="2545" y="2264"/>
                      <a:pt x="1414" y="3394"/>
                      <a:pt x="755" y="4600"/>
                    </a:cubicBezTo>
                    <a:cubicBezTo>
                      <a:pt x="76" y="5863"/>
                      <a:pt x="1" y="7050"/>
                      <a:pt x="547" y="7954"/>
                    </a:cubicBezTo>
                    <a:cubicBezTo>
                      <a:pt x="1094" y="8859"/>
                      <a:pt x="2149" y="9311"/>
                      <a:pt x="3487" y="9311"/>
                    </a:cubicBezTo>
                    <a:cubicBezTo>
                      <a:pt x="4825" y="9311"/>
                      <a:pt x="6407" y="8840"/>
                      <a:pt x="7934" y="7898"/>
                    </a:cubicBezTo>
                    <a:cubicBezTo>
                      <a:pt x="10967" y="6070"/>
                      <a:pt x="12475" y="3187"/>
                      <a:pt x="11363" y="1359"/>
                    </a:cubicBezTo>
                    <a:cubicBezTo>
                      <a:pt x="10836" y="487"/>
                      <a:pt x="9784" y="1"/>
                      <a:pt x="84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7" name="Google Shape;3497;p40"/>
              <p:cNvSpPr/>
              <p:nvPr/>
            </p:nvSpPr>
            <p:spPr>
              <a:xfrm>
                <a:off x="4928039" y="9061501"/>
                <a:ext cx="393341" cy="223333"/>
              </a:xfrm>
              <a:custGeom>
                <a:avLst/>
                <a:gdLst/>
                <a:ahLst/>
                <a:cxnLst/>
                <a:rect l="l" t="t" r="r" b="b"/>
                <a:pathLst>
                  <a:path w="12267" h="6965" extrusionOk="0">
                    <a:moveTo>
                      <a:pt x="6767" y="0"/>
                    </a:moveTo>
                    <a:cubicBezTo>
                      <a:pt x="6458" y="0"/>
                      <a:pt x="6143" y="14"/>
                      <a:pt x="5823" y="43"/>
                    </a:cubicBezTo>
                    <a:cubicBezTo>
                      <a:pt x="2525" y="345"/>
                      <a:pt x="0" y="2116"/>
                      <a:pt x="170" y="4019"/>
                    </a:cubicBezTo>
                    <a:cubicBezTo>
                      <a:pt x="323" y="5738"/>
                      <a:pt x="2627" y="6964"/>
                      <a:pt x="5500" y="6964"/>
                    </a:cubicBezTo>
                    <a:cubicBezTo>
                      <a:pt x="5809" y="6964"/>
                      <a:pt x="6125" y="6950"/>
                      <a:pt x="6445" y="6921"/>
                    </a:cubicBezTo>
                    <a:cubicBezTo>
                      <a:pt x="9742" y="6620"/>
                      <a:pt x="12267" y="4830"/>
                      <a:pt x="12097" y="2945"/>
                    </a:cubicBezTo>
                    <a:cubicBezTo>
                      <a:pt x="11944" y="1227"/>
                      <a:pt x="9640" y="0"/>
                      <a:pt x="67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8" name="Google Shape;3498;p40"/>
              <p:cNvSpPr/>
              <p:nvPr/>
            </p:nvSpPr>
            <p:spPr>
              <a:xfrm>
                <a:off x="4918965" y="9049957"/>
                <a:ext cx="410881" cy="246163"/>
              </a:xfrm>
              <a:custGeom>
                <a:avLst/>
                <a:gdLst/>
                <a:ahLst/>
                <a:cxnLst/>
                <a:rect l="l" t="t" r="r" b="b"/>
                <a:pathLst>
                  <a:path w="12814" h="7677" extrusionOk="0">
                    <a:moveTo>
                      <a:pt x="7010" y="705"/>
                    </a:moveTo>
                    <a:cubicBezTo>
                      <a:pt x="9667" y="705"/>
                      <a:pt x="11872" y="1817"/>
                      <a:pt x="12022" y="3324"/>
                    </a:cubicBezTo>
                    <a:cubicBezTo>
                      <a:pt x="12079" y="4115"/>
                      <a:pt x="11589" y="4926"/>
                      <a:pt x="10647" y="5604"/>
                    </a:cubicBezTo>
                    <a:cubicBezTo>
                      <a:pt x="9629" y="6320"/>
                      <a:pt x="8216" y="6791"/>
                      <a:pt x="6690" y="6923"/>
                    </a:cubicBezTo>
                    <a:cubicBezTo>
                      <a:pt x="6388" y="6951"/>
                      <a:pt x="6090" y="6965"/>
                      <a:pt x="5797" y="6965"/>
                    </a:cubicBezTo>
                    <a:cubicBezTo>
                      <a:pt x="3145" y="6965"/>
                      <a:pt x="947" y="5852"/>
                      <a:pt x="811" y="4342"/>
                    </a:cubicBezTo>
                    <a:cubicBezTo>
                      <a:pt x="736" y="3569"/>
                      <a:pt x="1226" y="2759"/>
                      <a:pt x="2186" y="2080"/>
                    </a:cubicBezTo>
                    <a:cubicBezTo>
                      <a:pt x="3185" y="1364"/>
                      <a:pt x="4598" y="893"/>
                      <a:pt x="6125" y="761"/>
                    </a:cubicBezTo>
                    <a:cubicBezTo>
                      <a:pt x="6426" y="724"/>
                      <a:pt x="6728" y="705"/>
                      <a:pt x="7010" y="705"/>
                    </a:cubicBezTo>
                    <a:close/>
                    <a:moveTo>
                      <a:pt x="7055" y="0"/>
                    </a:moveTo>
                    <a:cubicBezTo>
                      <a:pt x="6732" y="0"/>
                      <a:pt x="6403" y="15"/>
                      <a:pt x="6068" y="45"/>
                    </a:cubicBezTo>
                    <a:cubicBezTo>
                      <a:pt x="4410" y="196"/>
                      <a:pt x="2884" y="705"/>
                      <a:pt x="1772" y="1496"/>
                    </a:cubicBezTo>
                    <a:cubicBezTo>
                      <a:pt x="585" y="2325"/>
                      <a:pt x="1" y="3362"/>
                      <a:pt x="95" y="4417"/>
                    </a:cubicBezTo>
                    <a:cubicBezTo>
                      <a:pt x="283" y="6339"/>
                      <a:pt x="2695" y="7677"/>
                      <a:pt x="5767" y="7677"/>
                    </a:cubicBezTo>
                    <a:cubicBezTo>
                      <a:pt x="6087" y="7677"/>
                      <a:pt x="6407" y="7658"/>
                      <a:pt x="6746" y="7639"/>
                    </a:cubicBezTo>
                    <a:cubicBezTo>
                      <a:pt x="8405" y="7488"/>
                      <a:pt x="9931" y="6961"/>
                      <a:pt x="11043" y="6188"/>
                    </a:cubicBezTo>
                    <a:cubicBezTo>
                      <a:pt x="12211" y="5359"/>
                      <a:pt x="12814" y="4323"/>
                      <a:pt x="12720" y="3268"/>
                    </a:cubicBezTo>
                    <a:cubicBezTo>
                      <a:pt x="12532" y="1341"/>
                      <a:pt x="10122" y="0"/>
                      <a:pt x="70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99" name="Google Shape;3499;p40"/>
              <p:cNvSpPr/>
              <p:nvPr/>
            </p:nvSpPr>
            <p:spPr>
              <a:xfrm>
                <a:off x="5120782" y="9145383"/>
                <a:ext cx="288232" cy="361886"/>
              </a:xfrm>
              <a:custGeom>
                <a:avLst/>
                <a:gdLst/>
                <a:ahLst/>
                <a:cxnLst/>
                <a:rect l="l" t="t" r="r" b="b"/>
                <a:pathLst>
                  <a:path w="8989" h="11286" extrusionOk="0">
                    <a:moveTo>
                      <a:pt x="6066" y="0"/>
                    </a:moveTo>
                    <a:cubicBezTo>
                      <a:pt x="4428" y="0"/>
                      <a:pt x="2467" y="1686"/>
                      <a:pt x="1338" y="4230"/>
                    </a:cubicBezTo>
                    <a:cubicBezTo>
                      <a:pt x="0" y="7263"/>
                      <a:pt x="321" y="10335"/>
                      <a:pt x="2073" y="11107"/>
                    </a:cubicBezTo>
                    <a:cubicBezTo>
                      <a:pt x="2344" y="11228"/>
                      <a:pt x="2633" y="11286"/>
                      <a:pt x="2934" y="11286"/>
                    </a:cubicBezTo>
                    <a:cubicBezTo>
                      <a:pt x="4560" y="11286"/>
                      <a:pt x="6521" y="9600"/>
                      <a:pt x="7650" y="7056"/>
                    </a:cubicBezTo>
                    <a:cubicBezTo>
                      <a:pt x="8988" y="4022"/>
                      <a:pt x="8668" y="951"/>
                      <a:pt x="6934" y="179"/>
                    </a:cubicBezTo>
                    <a:cubicBezTo>
                      <a:pt x="6661" y="58"/>
                      <a:pt x="6369" y="0"/>
                      <a:pt x="60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0" name="Google Shape;3500;p40"/>
              <p:cNvSpPr/>
              <p:nvPr/>
            </p:nvSpPr>
            <p:spPr>
              <a:xfrm>
                <a:off x="5121968" y="9134032"/>
                <a:ext cx="285827" cy="384427"/>
              </a:xfrm>
              <a:custGeom>
                <a:avLst/>
                <a:gdLst/>
                <a:ahLst/>
                <a:cxnLst/>
                <a:rect l="l" t="t" r="r" b="b"/>
                <a:pathLst>
                  <a:path w="8914" h="11989" extrusionOk="0">
                    <a:moveTo>
                      <a:pt x="6049" y="721"/>
                    </a:moveTo>
                    <a:cubicBezTo>
                      <a:pt x="6276" y="721"/>
                      <a:pt x="6520" y="777"/>
                      <a:pt x="6747" y="872"/>
                    </a:cubicBezTo>
                    <a:cubicBezTo>
                      <a:pt x="7463" y="1192"/>
                      <a:pt x="7934" y="2002"/>
                      <a:pt x="8066" y="3170"/>
                    </a:cubicBezTo>
                    <a:cubicBezTo>
                      <a:pt x="8160" y="4584"/>
                      <a:pt x="7896" y="5997"/>
                      <a:pt x="7293" y="7259"/>
                    </a:cubicBezTo>
                    <a:cubicBezTo>
                      <a:pt x="6671" y="8654"/>
                      <a:pt x="5767" y="9822"/>
                      <a:pt x="4768" y="10557"/>
                    </a:cubicBezTo>
                    <a:cubicBezTo>
                      <a:pt x="4114" y="11041"/>
                      <a:pt x="3469" y="11279"/>
                      <a:pt x="2890" y="11279"/>
                    </a:cubicBezTo>
                    <a:cubicBezTo>
                      <a:pt x="2635" y="11279"/>
                      <a:pt x="2393" y="11233"/>
                      <a:pt x="2168" y="11141"/>
                    </a:cubicBezTo>
                    <a:cubicBezTo>
                      <a:pt x="1452" y="10821"/>
                      <a:pt x="981" y="9991"/>
                      <a:pt x="868" y="8823"/>
                    </a:cubicBezTo>
                    <a:cubicBezTo>
                      <a:pt x="755" y="7429"/>
                      <a:pt x="1018" y="6016"/>
                      <a:pt x="1621" y="4734"/>
                    </a:cubicBezTo>
                    <a:cubicBezTo>
                      <a:pt x="2695" y="2360"/>
                      <a:pt x="4561" y="721"/>
                      <a:pt x="6049" y="721"/>
                    </a:cubicBezTo>
                    <a:close/>
                    <a:moveTo>
                      <a:pt x="6008" y="0"/>
                    </a:moveTo>
                    <a:cubicBezTo>
                      <a:pt x="4224" y="0"/>
                      <a:pt x="2176" y="1747"/>
                      <a:pt x="981" y="4452"/>
                    </a:cubicBezTo>
                    <a:cubicBezTo>
                      <a:pt x="302" y="5959"/>
                      <a:pt x="1" y="7542"/>
                      <a:pt x="152" y="8899"/>
                    </a:cubicBezTo>
                    <a:cubicBezTo>
                      <a:pt x="302" y="10331"/>
                      <a:pt x="924" y="11348"/>
                      <a:pt x="1885" y="11782"/>
                    </a:cubicBezTo>
                    <a:cubicBezTo>
                      <a:pt x="2205" y="11932"/>
                      <a:pt x="2545" y="11989"/>
                      <a:pt x="2903" y="11989"/>
                    </a:cubicBezTo>
                    <a:cubicBezTo>
                      <a:pt x="3732" y="11951"/>
                      <a:pt x="4523" y="11650"/>
                      <a:pt x="5183" y="11141"/>
                    </a:cubicBezTo>
                    <a:cubicBezTo>
                      <a:pt x="6294" y="10331"/>
                      <a:pt x="7274" y="9049"/>
                      <a:pt x="7934" y="7542"/>
                    </a:cubicBezTo>
                    <a:cubicBezTo>
                      <a:pt x="8612" y="6035"/>
                      <a:pt x="8913" y="4452"/>
                      <a:pt x="8763" y="3095"/>
                    </a:cubicBezTo>
                    <a:cubicBezTo>
                      <a:pt x="8612" y="1663"/>
                      <a:pt x="7990" y="627"/>
                      <a:pt x="7029" y="212"/>
                    </a:cubicBezTo>
                    <a:cubicBezTo>
                      <a:pt x="6705" y="69"/>
                      <a:pt x="6362" y="0"/>
                      <a:pt x="60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1" name="Google Shape;3501;p40"/>
              <p:cNvSpPr/>
              <p:nvPr/>
            </p:nvSpPr>
            <p:spPr>
              <a:xfrm>
                <a:off x="5298390" y="9114696"/>
                <a:ext cx="368619" cy="303463"/>
              </a:xfrm>
              <a:custGeom>
                <a:avLst/>
                <a:gdLst/>
                <a:ahLst/>
                <a:cxnLst/>
                <a:rect l="l" t="t" r="r" b="b"/>
                <a:pathLst>
                  <a:path w="11496" h="9464" extrusionOk="0">
                    <a:moveTo>
                      <a:pt x="3252" y="1"/>
                    </a:moveTo>
                    <a:cubicBezTo>
                      <a:pt x="2428" y="1"/>
                      <a:pt x="1726" y="252"/>
                      <a:pt x="1263" y="777"/>
                    </a:cubicBezTo>
                    <a:cubicBezTo>
                      <a:pt x="1" y="2210"/>
                      <a:pt x="981" y="5149"/>
                      <a:pt x="3468" y="7335"/>
                    </a:cubicBezTo>
                    <a:cubicBezTo>
                      <a:pt x="5035" y="8710"/>
                      <a:pt x="6830" y="9463"/>
                      <a:pt x="8255" y="9463"/>
                    </a:cubicBezTo>
                    <a:cubicBezTo>
                      <a:pt x="9074" y="9463"/>
                      <a:pt x="9772" y="9214"/>
                      <a:pt x="10233" y="8691"/>
                    </a:cubicBezTo>
                    <a:cubicBezTo>
                      <a:pt x="11495" y="7241"/>
                      <a:pt x="10515" y="4320"/>
                      <a:pt x="8028" y="2134"/>
                    </a:cubicBezTo>
                    <a:cubicBezTo>
                      <a:pt x="6465" y="750"/>
                      <a:pt x="4675" y="1"/>
                      <a:pt x="32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2" name="Google Shape;3502;p40"/>
              <p:cNvSpPr/>
              <p:nvPr/>
            </p:nvSpPr>
            <p:spPr>
              <a:xfrm>
                <a:off x="5303232" y="9102800"/>
                <a:ext cx="358326" cy="326261"/>
              </a:xfrm>
              <a:custGeom>
                <a:avLst/>
                <a:gdLst/>
                <a:ahLst/>
                <a:cxnLst/>
                <a:rect l="l" t="t" r="r" b="b"/>
                <a:pathLst>
                  <a:path w="11175" h="10175" extrusionOk="0">
                    <a:moveTo>
                      <a:pt x="3072" y="734"/>
                    </a:moveTo>
                    <a:cubicBezTo>
                      <a:pt x="4410" y="734"/>
                      <a:pt x="6143" y="1450"/>
                      <a:pt x="7632" y="2769"/>
                    </a:cubicBezTo>
                    <a:cubicBezTo>
                      <a:pt x="8800" y="3786"/>
                      <a:pt x="9648" y="4992"/>
                      <a:pt x="10044" y="6161"/>
                    </a:cubicBezTo>
                    <a:cubicBezTo>
                      <a:pt x="10402" y="7272"/>
                      <a:pt x="10327" y="8214"/>
                      <a:pt x="9799" y="8817"/>
                    </a:cubicBezTo>
                    <a:cubicBezTo>
                      <a:pt x="9431" y="9240"/>
                      <a:pt x="8847" y="9465"/>
                      <a:pt x="8117" y="9465"/>
                    </a:cubicBezTo>
                    <a:cubicBezTo>
                      <a:pt x="7837" y="9465"/>
                      <a:pt x="7536" y="9432"/>
                      <a:pt x="7217" y="9364"/>
                    </a:cubicBezTo>
                    <a:cubicBezTo>
                      <a:pt x="5993" y="9119"/>
                      <a:pt x="4693" y="8441"/>
                      <a:pt x="3543" y="7423"/>
                    </a:cubicBezTo>
                    <a:cubicBezTo>
                      <a:pt x="2394" y="6406"/>
                      <a:pt x="1527" y="5200"/>
                      <a:pt x="1131" y="4013"/>
                    </a:cubicBezTo>
                    <a:cubicBezTo>
                      <a:pt x="773" y="2901"/>
                      <a:pt x="849" y="1978"/>
                      <a:pt x="1376" y="1375"/>
                    </a:cubicBezTo>
                    <a:cubicBezTo>
                      <a:pt x="1772" y="941"/>
                      <a:pt x="2356" y="734"/>
                      <a:pt x="3072" y="734"/>
                    </a:cubicBezTo>
                    <a:close/>
                    <a:moveTo>
                      <a:pt x="3107" y="1"/>
                    </a:moveTo>
                    <a:cubicBezTo>
                      <a:pt x="2182" y="1"/>
                      <a:pt x="1387" y="294"/>
                      <a:pt x="849" y="904"/>
                    </a:cubicBezTo>
                    <a:cubicBezTo>
                      <a:pt x="151" y="1695"/>
                      <a:pt x="1" y="2882"/>
                      <a:pt x="472" y="4239"/>
                    </a:cubicBezTo>
                    <a:cubicBezTo>
                      <a:pt x="905" y="5539"/>
                      <a:pt x="1847" y="6858"/>
                      <a:pt x="3072" y="7951"/>
                    </a:cubicBezTo>
                    <a:cubicBezTo>
                      <a:pt x="4316" y="9044"/>
                      <a:pt x="5748" y="9797"/>
                      <a:pt x="7086" y="10080"/>
                    </a:cubicBezTo>
                    <a:cubicBezTo>
                      <a:pt x="7425" y="10136"/>
                      <a:pt x="7764" y="10174"/>
                      <a:pt x="8103" y="10174"/>
                    </a:cubicBezTo>
                    <a:cubicBezTo>
                      <a:pt x="9045" y="10174"/>
                      <a:pt x="9837" y="9873"/>
                      <a:pt x="10345" y="9270"/>
                    </a:cubicBezTo>
                    <a:cubicBezTo>
                      <a:pt x="11043" y="8478"/>
                      <a:pt x="11174" y="7291"/>
                      <a:pt x="10722" y="5935"/>
                    </a:cubicBezTo>
                    <a:cubicBezTo>
                      <a:pt x="10289" y="4634"/>
                      <a:pt x="9366" y="3315"/>
                      <a:pt x="8122" y="2223"/>
                    </a:cubicBezTo>
                    <a:cubicBezTo>
                      <a:pt x="6465" y="776"/>
                      <a:pt x="4613" y="1"/>
                      <a:pt x="31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3" name="Google Shape;3503;p40"/>
              <p:cNvSpPr/>
              <p:nvPr/>
            </p:nvSpPr>
            <p:spPr>
              <a:xfrm>
                <a:off x="5169104" y="8855194"/>
                <a:ext cx="217529" cy="273611"/>
              </a:xfrm>
              <a:custGeom>
                <a:avLst/>
                <a:gdLst/>
                <a:ahLst/>
                <a:cxnLst/>
                <a:rect l="l" t="t" r="r" b="b"/>
                <a:pathLst>
                  <a:path w="6784" h="8533" extrusionOk="0">
                    <a:moveTo>
                      <a:pt x="2218" y="1"/>
                    </a:moveTo>
                    <a:cubicBezTo>
                      <a:pt x="1997" y="1"/>
                      <a:pt x="1784" y="42"/>
                      <a:pt x="1583" y="128"/>
                    </a:cubicBezTo>
                    <a:cubicBezTo>
                      <a:pt x="264" y="693"/>
                      <a:pt x="1" y="3010"/>
                      <a:pt x="999" y="5309"/>
                    </a:cubicBezTo>
                    <a:cubicBezTo>
                      <a:pt x="1844" y="7238"/>
                      <a:pt x="3309" y="8533"/>
                      <a:pt x="4550" y="8533"/>
                    </a:cubicBezTo>
                    <a:cubicBezTo>
                      <a:pt x="4776" y="8533"/>
                      <a:pt x="4995" y="8489"/>
                      <a:pt x="5201" y="8399"/>
                    </a:cubicBezTo>
                    <a:cubicBezTo>
                      <a:pt x="6520" y="7834"/>
                      <a:pt x="6784" y="5517"/>
                      <a:pt x="5785" y="3218"/>
                    </a:cubicBezTo>
                    <a:cubicBezTo>
                      <a:pt x="4938" y="1284"/>
                      <a:pt x="3454" y="1"/>
                      <a:pt x="22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4" name="Google Shape;3504;p40"/>
              <p:cNvSpPr/>
              <p:nvPr/>
            </p:nvSpPr>
            <p:spPr>
              <a:xfrm>
                <a:off x="5155220" y="8843362"/>
                <a:ext cx="233850" cy="297499"/>
              </a:xfrm>
              <a:custGeom>
                <a:avLst/>
                <a:gdLst/>
                <a:ahLst/>
                <a:cxnLst/>
                <a:rect l="l" t="t" r="r" b="b"/>
                <a:pathLst>
                  <a:path w="7293" h="9278" extrusionOk="0">
                    <a:moveTo>
                      <a:pt x="2657" y="704"/>
                    </a:moveTo>
                    <a:cubicBezTo>
                      <a:pt x="3166" y="741"/>
                      <a:pt x="3637" y="930"/>
                      <a:pt x="4033" y="1250"/>
                    </a:cubicBezTo>
                    <a:cubicBezTo>
                      <a:pt x="5672" y="2607"/>
                      <a:pt x="6558" y="4661"/>
                      <a:pt x="6444" y="6790"/>
                    </a:cubicBezTo>
                    <a:cubicBezTo>
                      <a:pt x="6350" y="7638"/>
                      <a:pt x="6011" y="8241"/>
                      <a:pt x="5483" y="8467"/>
                    </a:cubicBezTo>
                    <a:cubicBezTo>
                      <a:pt x="5335" y="8533"/>
                      <a:pt x="5172" y="8565"/>
                      <a:pt x="4999" y="8565"/>
                    </a:cubicBezTo>
                    <a:cubicBezTo>
                      <a:pt x="4579" y="8565"/>
                      <a:pt x="4098" y="8375"/>
                      <a:pt x="3618" y="8015"/>
                    </a:cubicBezTo>
                    <a:cubicBezTo>
                      <a:pt x="2789" y="7374"/>
                      <a:pt x="2148" y="6507"/>
                      <a:pt x="1753" y="5546"/>
                    </a:cubicBezTo>
                    <a:cubicBezTo>
                      <a:pt x="848" y="3474"/>
                      <a:pt x="1037" y="1307"/>
                      <a:pt x="2167" y="817"/>
                    </a:cubicBezTo>
                    <a:cubicBezTo>
                      <a:pt x="2318" y="741"/>
                      <a:pt x="2487" y="704"/>
                      <a:pt x="2657" y="704"/>
                    </a:cubicBezTo>
                    <a:close/>
                    <a:moveTo>
                      <a:pt x="2666" y="1"/>
                    </a:moveTo>
                    <a:cubicBezTo>
                      <a:pt x="2392" y="1"/>
                      <a:pt x="2129" y="53"/>
                      <a:pt x="1885" y="157"/>
                    </a:cubicBezTo>
                    <a:cubicBezTo>
                      <a:pt x="358" y="817"/>
                      <a:pt x="0" y="3304"/>
                      <a:pt x="1093" y="5810"/>
                    </a:cubicBezTo>
                    <a:cubicBezTo>
                      <a:pt x="1545" y="6903"/>
                      <a:pt x="2261" y="7864"/>
                      <a:pt x="3203" y="8580"/>
                    </a:cubicBezTo>
                    <a:cubicBezTo>
                      <a:pt x="3693" y="8995"/>
                      <a:pt x="4334" y="9239"/>
                      <a:pt x="4994" y="9277"/>
                    </a:cubicBezTo>
                    <a:cubicBezTo>
                      <a:pt x="5257" y="9277"/>
                      <a:pt x="5521" y="9221"/>
                      <a:pt x="5766" y="9108"/>
                    </a:cubicBezTo>
                    <a:cubicBezTo>
                      <a:pt x="6539" y="8787"/>
                      <a:pt x="7029" y="7977"/>
                      <a:pt x="7142" y="6865"/>
                    </a:cubicBezTo>
                    <a:cubicBezTo>
                      <a:pt x="7292" y="4491"/>
                      <a:pt x="6294" y="2192"/>
                      <a:pt x="4447" y="685"/>
                    </a:cubicBezTo>
                    <a:cubicBezTo>
                      <a:pt x="3849" y="227"/>
                      <a:pt x="3234" y="1"/>
                      <a:pt x="266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5" name="Google Shape;3505;p40"/>
              <p:cNvSpPr/>
              <p:nvPr/>
            </p:nvSpPr>
            <p:spPr>
              <a:xfrm>
                <a:off x="5033180" y="9072339"/>
                <a:ext cx="304521" cy="185336"/>
              </a:xfrm>
              <a:custGeom>
                <a:avLst/>
                <a:gdLst/>
                <a:ahLst/>
                <a:cxnLst/>
                <a:rect l="l" t="t" r="r" b="b"/>
                <a:pathLst>
                  <a:path w="9497" h="5780" extrusionOk="0">
                    <a:moveTo>
                      <a:pt x="6218" y="0"/>
                    </a:moveTo>
                    <a:cubicBezTo>
                      <a:pt x="5494" y="0"/>
                      <a:pt x="4693" y="136"/>
                      <a:pt x="3882" y="422"/>
                    </a:cubicBezTo>
                    <a:cubicBezTo>
                      <a:pt x="1526" y="1251"/>
                      <a:pt x="0" y="3041"/>
                      <a:pt x="490" y="4397"/>
                    </a:cubicBezTo>
                    <a:cubicBezTo>
                      <a:pt x="799" y="5287"/>
                      <a:pt x="1902" y="5779"/>
                      <a:pt x="3289" y="5779"/>
                    </a:cubicBezTo>
                    <a:cubicBezTo>
                      <a:pt x="4017" y="5779"/>
                      <a:pt x="4823" y="5644"/>
                      <a:pt x="5634" y="5358"/>
                    </a:cubicBezTo>
                    <a:cubicBezTo>
                      <a:pt x="7989" y="4510"/>
                      <a:pt x="9497" y="2739"/>
                      <a:pt x="9026" y="1382"/>
                    </a:cubicBezTo>
                    <a:cubicBezTo>
                      <a:pt x="8692" y="493"/>
                      <a:pt x="7597" y="0"/>
                      <a:pt x="62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6" name="Google Shape;3506;p40"/>
              <p:cNvSpPr/>
              <p:nvPr/>
            </p:nvSpPr>
            <p:spPr>
              <a:xfrm>
                <a:off x="5028948" y="9061533"/>
                <a:ext cx="312986" cy="207428"/>
              </a:xfrm>
              <a:custGeom>
                <a:avLst/>
                <a:gdLst/>
                <a:ahLst/>
                <a:cxnLst/>
                <a:rect l="l" t="t" r="r" b="b"/>
                <a:pathLst>
                  <a:path w="9761" h="6469" extrusionOk="0">
                    <a:moveTo>
                      <a:pt x="6331" y="683"/>
                    </a:moveTo>
                    <a:cubicBezTo>
                      <a:pt x="6633" y="683"/>
                      <a:pt x="6915" y="721"/>
                      <a:pt x="7198" y="759"/>
                    </a:cubicBezTo>
                    <a:cubicBezTo>
                      <a:pt x="8046" y="928"/>
                      <a:pt x="8611" y="1305"/>
                      <a:pt x="8800" y="1833"/>
                    </a:cubicBezTo>
                    <a:cubicBezTo>
                      <a:pt x="8988" y="2360"/>
                      <a:pt x="8781" y="3020"/>
                      <a:pt x="8216" y="3660"/>
                    </a:cubicBezTo>
                    <a:cubicBezTo>
                      <a:pt x="7518" y="4452"/>
                      <a:pt x="6614" y="5017"/>
                      <a:pt x="5615" y="5356"/>
                    </a:cubicBezTo>
                    <a:cubicBezTo>
                      <a:pt x="4852" y="5629"/>
                      <a:pt x="4083" y="5758"/>
                      <a:pt x="3394" y="5758"/>
                    </a:cubicBezTo>
                    <a:cubicBezTo>
                      <a:pt x="2178" y="5758"/>
                      <a:pt x="1207" y="5355"/>
                      <a:pt x="942" y="4621"/>
                    </a:cubicBezTo>
                    <a:cubicBezTo>
                      <a:pt x="754" y="4075"/>
                      <a:pt x="961" y="3434"/>
                      <a:pt x="1508" y="2775"/>
                    </a:cubicBezTo>
                    <a:cubicBezTo>
                      <a:pt x="2224" y="2002"/>
                      <a:pt x="3128" y="1418"/>
                      <a:pt x="4127" y="1098"/>
                    </a:cubicBezTo>
                    <a:cubicBezTo>
                      <a:pt x="4824" y="834"/>
                      <a:pt x="5578" y="702"/>
                      <a:pt x="6331" y="683"/>
                    </a:cubicBezTo>
                    <a:close/>
                    <a:moveTo>
                      <a:pt x="6377" y="0"/>
                    </a:moveTo>
                    <a:cubicBezTo>
                      <a:pt x="4351" y="0"/>
                      <a:pt x="2398" y="823"/>
                      <a:pt x="980" y="2322"/>
                    </a:cubicBezTo>
                    <a:cubicBezTo>
                      <a:pt x="245" y="3170"/>
                      <a:pt x="0" y="4075"/>
                      <a:pt x="264" y="4847"/>
                    </a:cubicBezTo>
                    <a:cubicBezTo>
                      <a:pt x="635" y="5886"/>
                      <a:pt x="1809" y="6468"/>
                      <a:pt x="3302" y="6468"/>
                    </a:cubicBezTo>
                    <a:cubicBezTo>
                      <a:pt x="3325" y="6468"/>
                      <a:pt x="3349" y="6468"/>
                      <a:pt x="3373" y="6468"/>
                    </a:cubicBezTo>
                    <a:cubicBezTo>
                      <a:pt x="4221" y="6449"/>
                      <a:pt x="5069" y="6298"/>
                      <a:pt x="5860" y="6016"/>
                    </a:cubicBezTo>
                    <a:cubicBezTo>
                      <a:pt x="6972" y="5639"/>
                      <a:pt x="7971" y="4998"/>
                      <a:pt x="8762" y="4131"/>
                    </a:cubicBezTo>
                    <a:cubicBezTo>
                      <a:pt x="9516" y="3283"/>
                      <a:pt x="9761" y="2379"/>
                      <a:pt x="9478" y="1588"/>
                    </a:cubicBezTo>
                    <a:cubicBezTo>
                      <a:pt x="9195" y="815"/>
                      <a:pt x="8442" y="269"/>
                      <a:pt x="7330" y="61"/>
                    </a:cubicBezTo>
                    <a:cubicBezTo>
                      <a:pt x="7012" y="21"/>
                      <a:pt x="6693" y="0"/>
                      <a:pt x="637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7" name="Google Shape;3507;p40"/>
              <p:cNvSpPr/>
              <p:nvPr/>
            </p:nvSpPr>
            <p:spPr>
              <a:xfrm>
                <a:off x="5254301" y="9120115"/>
                <a:ext cx="190338" cy="299423"/>
              </a:xfrm>
              <a:custGeom>
                <a:avLst/>
                <a:gdLst/>
                <a:ahLst/>
                <a:cxnLst/>
                <a:rect l="l" t="t" r="r" b="b"/>
                <a:pathLst>
                  <a:path w="5936" h="9338" extrusionOk="0">
                    <a:moveTo>
                      <a:pt x="2743" y="1"/>
                    </a:moveTo>
                    <a:cubicBezTo>
                      <a:pt x="2702" y="1"/>
                      <a:pt x="2661" y="2"/>
                      <a:pt x="2620" y="6"/>
                    </a:cubicBezTo>
                    <a:cubicBezTo>
                      <a:pt x="1093" y="119"/>
                      <a:pt x="0" y="2304"/>
                      <a:pt x="189" y="4867"/>
                    </a:cubicBezTo>
                    <a:cubicBezTo>
                      <a:pt x="372" y="7379"/>
                      <a:pt x="1715" y="9337"/>
                      <a:pt x="3193" y="9337"/>
                    </a:cubicBezTo>
                    <a:cubicBezTo>
                      <a:pt x="3234" y="9337"/>
                      <a:pt x="3275" y="9336"/>
                      <a:pt x="3317" y="9333"/>
                    </a:cubicBezTo>
                    <a:cubicBezTo>
                      <a:pt x="4843" y="9220"/>
                      <a:pt x="5936" y="7034"/>
                      <a:pt x="5747" y="4452"/>
                    </a:cubicBezTo>
                    <a:cubicBezTo>
                      <a:pt x="5564" y="1959"/>
                      <a:pt x="4221" y="1"/>
                      <a:pt x="27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8" name="Google Shape;3508;p40"/>
              <p:cNvSpPr/>
              <p:nvPr/>
            </p:nvSpPr>
            <p:spPr>
              <a:xfrm>
                <a:off x="5242212" y="9108636"/>
                <a:ext cx="219966" cy="322221"/>
              </a:xfrm>
              <a:custGeom>
                <a:avLst/>
                <a:gdLst/>
                <a:ahLst/>
                <a:cxnLst/>
                <a:rect l="l" t="t" r="r" b="b"/>
                <a:pathLst>
                  <a:path w="6860" h="10049" extrusionOk="0">
                    <a:moveTo>
                      <a:pt x="3110" y="722"/>
                    </a:moveTo>
                    <a:cubicBezTo>
                      <a:pt x="3694" y="722"/>
                      <a:pt x="4278" y="1098"/>
                      <a:pt x="4768" y="1796"/>
                    </a:cubicBezTo>
                    <a:cubicBezTo>
                      <a:pt x="5936" y="3661"/>
                      <a:pt x="6106" y="5997"/>
                      <a:pt x="5239" y="8014"/>
                    </a:cubicBezTo>
                    <a:cubicBezTo>
                      <a:pt x="4843" y="8824"/>
                      <a:pt x="4278" y="9295"/>
                      <a:pt x="3656" y="9333"/>
                    </a:cubicBezTo>
                    <a:cubicBezTo>
                      <a:pt x="3618" y="9336"/>
                      <a:pt x="3580" y="9338"/>
                      <a:pt x="3542" y="9338"/>
                    </a:cubicBezTo>
                    <a:cubicBezTo>
                      <a:pt x="2975" y="9338"/>
                      <a:pt x="2399" y="8947"/>
                      <a:pt x="1923" y="8259"/>
                    </a:cubicBezTo>
                    <a:cubicBezTo>
                      <a:pt x="1320" y="7354"/>
                      <a:pt x="980" y="6299"/>
                      <a:pt x="924" y="5206"/>
                    </a:cubicBezTo>
                    <a:cubicBezTo>
                      <a:pt x="754" y="2870"/>
                      <a:pt x="1715" y="816"/>
                      <a:pt x="3015" y="722"/>
                    </a:cubicBezTo>
                    <a:close/>
                    <a:moveTo>
                      <a:pt x="3114" y="1"/>
                    </a:moveTo>
                    <a:cubicBezTo>
                      <a:pt x="3069" y="1"/>
                      <a:pt x="3023" y="2"/>
                      <a:pt x="2978" y="6"/>
                    </a:cubicBezTo>
                    <a:cubicBezTo>
                      <a:pt x="1207" y="137"/>
                      <a:pt x="1" y="2436"/>
                      <a:pt x="208" y="5263"/>
                    </a:cubicBezTo>
                    <a:cubicBezTo>
                      <a:pt x="283" y="6469"/>
                      <a:pt x="660" y="7656"/>
                      <a:pt x="1338" y="8673"/>
                    </a:cubicBezTo>
                    <a:cubicBezTo>
                      <a:pt x="1960" y="9559"/>
                      <a:pt x="2752" y="10049"/>
                      <a:pt x="3562" y="10049"/>
                    </a:cubicBezTo>
                    <a:lnTo>
                      <a:pt x="3713" y="10049"/>
                    </a:lnTo>
                    <a:cubicBezTo>
                      <a:pt x="4598" y="9973"/>
                      <a:pt x="5352" y="9370"/>
                      <a:pt x="5880" y="8334"/>
                    </a:cubicBezTo>
                    <a:cubicBezTo>
                      <a:pt x="6859" y="6073"/>
                      <a:pt x="6671" y="3454"/>
                      <a:pt x="5352" y="1381"/>
                    </a:cubicBezTo>
                    <a:cubicBezTo>
                      <a:pt x="4728" y="472"/>
                      <a:pt x="3918" y="1"/>
                      <a:pt x="311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09" name="Google Shape;3509;p40"/>
              <p:cNvSpPr/>
              <p:nvPr/>
            </p:nvSpPr>
            <p:spPr>
              <a:xfrm>
                <a:off x="5280882" y="8923172"/>
                <a:ext cx="287623" cy="241417"/>
              </a:xfrm>
              <a:custGeom>
                <a:avLst/>
                <a:gdLst/>
                <a:ahLst/>
                <a:cxnLst/>
                <a:rect l="l" t="t" r="r" b="b"/>
                <a:pathLst>
                  <a:path w="8970" h="7529" extrusionOk="0">
                    <a:moveTo>
                      <a:pt x="6359" y="0"/>
                    </a:moveTo>
                    <a:cubicBezTo>
                      <a:pt x="5231" y="0"/>
                      <a:pt x="3824" y="604"/>
                      <a:pt x="2601" y="1720"/>
                    </a:cubicBezTo>
                    <a:cubicBezTo>
                      <a:pt x="698" y="3453"/>
                      <a:pt x="1" y="5790"/>
                      <a:pt x="1037" y="6920"/>
                    </a:cubicBezTo>
                    <a:cubicBezTo>
                      <a:pt x="1414" y="7332"/>
                      <a:pt x="1972" y="7529"/>
                      <a:pt x="2620" y="7529"/>
                    </a:cubicBezTo>
                    <a:cubicBezTo>
                      <a:pt x="3752" y="7529"/>
                      <a:pt x="5159" y="6929"/>
                      <a:pt x="6369" y="5827"/>
                    </a:cubicBezTo>
                    <a:cubicBezTo>
                      <a:pt x="8272" y="4075"/>
                      <a:pt x="8970" y="1757"/>
                      <a:pt x="7933" y="608"/>
                    </a:cubicBezTo>
                    <a:cubicBezTo>
                      <a:pt x="7557" y="197"/>
                      <a:pt x="7003" y="0"/>
                      <a:pt x="63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0" name="Google Shape;3510;p40"/>
              <p:cNvSpPr/>
              <p:nvPr/>
            </p:nvSpPr>
            <p:spPr>
              <a:xfrm>
                <a:off x="5282101" y="8911501"/>
                <a:ext cx="285186" cy="265017"/>
              </a:xfrm>
              <a:custGeom>
                <a:avLst/>
                <a:gdLst/>
                <a:ahLst/>
                <a:cxnLst/>
                <a:rect l="l" t="t" r="r" b="b"/>
                <a:pathLst>
                  <a:path w="8894" h="8265" extrusionOk="0">
                    <a:moveTo>
                      <a:pt x="6402" y="707"/>
                    </a:moveTo>
                    <a:cubicBezTo>
                      <a:pt x="6851" y="707"/>
                      <a:pt x="7309" y="877"/>
                      <a:pt x="7632" y="1217"/>
                    </a:cubicBezTo>
                    <a:cubicBezTo>
                      <a:pt x="8046" y="1669"/>
                      <a:pt x="8140" y="2385"/>
                      <a:pt x="7876" y="3252"/>
                    </a:cubicBezTo>
                    <a:cubicBezTo>
                      <a:pt x="7123" y="5324"/>
                      <a:pt x="5389" y="6907"/>
                      <a:pt x="3260" y="7473"/>
                    </a:cubicBezTo>
                    <a:cubicBezTo>
                      <a:pt x="3024" y="7518"/>
                      <a:pt x="2800" y="7540"/>
                      <a:pt x="2590" y="7540"/>
                    </a:cubicBezTo>
                    <a:cubicBezTo>
                      <a:pt x="2015" y="7540"/>
                      <a:pt x="1553" y="7371"/>
                      <a:pt x="1263" y="7039"/>
                    </a:cubicBezTo>
                    <a:cubicBezTo>
                      <a:pt x="848" y="6587"/>
                      <a:pt x="754" y="5871"/>
                      <a:pt x="1018" y="5004"/>
                    </a:cubicBezTo>
                    <a:cubicBezTo>
                      <a:pt x="1771" y="2931"/>
                      <a:pt x="3505" y="1368"/>
                      <a:pt x="5634" y="802"/>
                    </a:cubicBezTo>
                    <a:cubicBezTo>
                      <a:pt x="5860" y="746"/>
                      <a:pt x="6086" y="708"/>
                      <a:pt x="6331" y="708"/>
                    </a:cubicBezTo>
                    <a:cubicBezTo>
                      <a:pt x="6355" y="707"/>
                      <a:pt x="6379" y="707"/>
                      <a:pt x="6402" y="707"/>
                    </a:cubicBezTo>
                    <a:close/>
                    <a:moveTo>
                      <a:pt x="6305" y="1"/>
                    </a:moveTo>
                    <a:cubicBezTo>
                      <a:pt x="6044" y="1"/>
                      <a:pt x="5769" y="29"/>
                      <a:pt x="5483" y="86"/>
                    </a:cubicBezTo>
                    <a:cubicBezTo>
                      <a:pt x="3090" y="708"/>
                      <a:pt x="1168" y="2479"/>
                      <a:pt x="339" y="4797"/>
                    </a:cubicBezTo>
                    <a:cubicBezTo>
                      <a:pt x="0" y="5909"/>
                      <a:pt x="151" y="6888"/>
                      <a:pt x="735" y="7529"/>
                    </a:cubicBezTo>
                    <a:cubicBezTo>
                      <a:pt x="1190" y="8003"/>
                      <a:pt x="1839" y="8265"/>
                      <a:pt x="2512" y="8265"/>
                    </a:cubicBezTo>
                    <a:cubicBezTo>
                      <a:pt x="2535" y="8265"/>
                      <a:pt x="2558" y="8265"/>
                      <a:pt x="2582" y="8264"/>
                    </a:cubicBezTo>
                    <a:cubicBezTo>
                      <a:pt x="2845" y="8245"/>
                      <a:pt x="3128" y="8226"/>
                      <a:pt x="3411" y="8170"/>
                    </a:cubicBezTo>
                    <a:cubicBezTo>
                      <a:pt x="5804" y="7548"/>
                      <a:pt x="7726" y="5777"/>
                      <a:pt x="8555" y="3459"/>
                    </a:cubicBezTo>
                    <a:cubicBezTo>
                      <a:pt x="8894" y="2347"/>
                      <a:pt x="8762" y="1368"/>
                      <a:pt x="8159" y="727"/>
                    </a:cubicBezTo>
                    <a:cubicBezTo>
                      <a:pt x="7723" y="248"/>
                      <a:pt x="7076" y="1"/>
                      <a:pt x="63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1" name="Google Shape;3511;p40"/>
              <p:cNvSpPr/>
              <p:nvPr/>
            </p:nvSpPr>
            <p:spPr>
              <a:xfrm>
                <a:off x="5210179" y="9043865"/>
                <a:ext cx="311191" cy="182450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5690" extrusionOk="0">
                    <a:moveTo>
                      <a:pt x="4131" y="1"/>
                    </a:moveTo>
                    <a:cubicBezTo>
                      <a:pt x="2078" y="1"/>
                      <a:pt x="419" y="862"/>
                      <a:pt x="227" y="2157"/>
                    </a:cubicBezTo>
                    <a:cubicBezTo>
                      <a:pt x="1" y="3684"/>
                      <a:pt x="1885" y="5210"/>
                      <a:pt x="4448" y="5606"/>
                    </a:cubicBezTo>
                    <a:cubicBezTo>
                      <a:pt x="4832" y="5663"/>
                      <a:pt x="5210" y="5690"/>
                      <a:pt x="5575" y="5690"/>
                    </a:cubicBezTo>
                    <a:cubicBezTo>
                      <a:pt x="7628" y="5690"/>
                      <a:pt x="9287" y="4829"/>
                      <a:pt x="9479" y="3533"/>
                    </a:cubicBezTo>
                    <a:cubicBezTo>
                      <a:pt x="9705" y="2007"/>
                      <a:pt x="7821" y="462"/>
                      <a:pt x="5258" y="85"/>
                    </a:cubicBezTo>
                    <a:cubicBezTo>
                      <a:pt x="4874" y="28"/>
                      <a:pt x="4496" y="1"/>
                      <a:pt x="41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2" name="Google Shape;3512;p40"/>
              <p:cNvSpPr/>
              <p:nvPr/>
            </p:nvSpPr>
            <p:spPr>
              <a:xfrm>
                <a:off x="5202323" y="9032546"/>
                <a:ext cx="327512" cy="204959"/>
              </a:xfrm>
              <a:custGeom>
                <a:avLst/>
                <a:gdLst/>
                <a:ahLst/>
                <a:cxnLst/>
                <a:rect l="l" t="t" r="r" b="b"/>
                <a:pathLst>
                  <a:path w="10214" h="6392" extrusionOk="0">
                    <a:moveTo>
                      <a:pt x="4372" y="702"/>
                    </a:moveTo>
                    <a:cubicBezTo>
                      <a:pt x="4730" y="720"/>
                      <a:pt x="5089" y="739"/>
                      <a:pt x="5465" y="796"/>
                    </a:cubicBezTo>
                    <a:cubicBezTo>
                      <a:pt x="6539" y="928"/>
                      <a:pt x="7576" y="1342"/>
                      <a:pt x="8443" y="2002"/>
                    </a:cubicBezTo>
                    <a:cubicBezTo>
                      <a:pt x="9140" y="2586"/>
                      <a:pt x="9479" y="3226"/>
                      <a:pt x="9385" y="3829"/>
                    </a:cubicBezTo>
                    <a:cubicBezTo>
                      <a:pt x="9290" y="4432"/>
                      <a:pt x="8782" y="4960"/>
                      <a:pt x="7953" y="5299"/>
                    </a:cubicBezTo>
                    <a:cubicBezTo>
                      <a:pt x="7232" y="5546"/>
                      <a:pt x="6487" y="5667"/>
                      <a:pt x="5746" y="5667"/>
                    </a:cubicBezTo>
                    <a:cubicBezTo>
                      <a:pt x="4337" y="5667"/>
                      <a:pt x="2945" y="5228"/>
                      <a:pt x="1772" y="4376"/>
                    </a:cubicBezTo>
                    <a:cubicBezTo>
                      <a:pt x="1056" y="3811"/>
                      <a:pt x="736" y="3170"/>
                      <a:pt x="830" y="2567"/>
                    </a:cubicBezTo>
                    <a:cubicBezTo>
                      <a:pt x="924" y="1964"/>
                      <a:pt x="1414" y="1436"/>
                      <a:pt x="2262" y="1097"/>
                    </a:cubicBezTo>
                    <a:cubicBezTo>
                      <a:pt x="2922" y="833"/>
                      <a:pt x="3638" y="702"/>
                      <a:pt x="4372" y="702"/>
                    </a:cubicBezTo>
                    <a:close/>
                    <a:moveTo>
                      <a:pt x="4458" y="0"/>
                    </a:moveTo>
                    <a:cubicBezTo>
                      <a:pt x="3626" y="0"/>
                      <a:pt x="2788" y="139"/>
                      <a:pt x="1979" y="419"/>
                    </a:cubicBezTo>
                    <a:cubicBezTo>
                      <a:pt x="905" y="871"/>
                      <a:pt x="246" y="1587"/>
                      <a:pt x="114" y="2454"/>
                    </a:cubicBezTo>
                    <a:cubicBezTo>
                      <a:pt x="1" y="3321"/>
                      <a:pt x="416" y="4187"/>
                      <a:pt x="1320" y="4922"/>
                    </a:cubicBezTo>
                    <a:cubicBezTo>
                      <a:pt x="2281" y="5676"/>
                      <a:pt x="3430" y="6147"/>
                      <a:pt x="4636" y="6298"/>
                    </a:cubicBezTo>
                    <a:cubicBezTo>
                      <a:pt x="5032" y="6354"/>
                      <a:pt x="5428" y="6392"/>
                      <a:pt x="5823" y="6392"/>
                    </a:cubicBezTo>
                    <a:cubicBezTo>
                      <a:pt x="6652" y="6392"/>
                      <a:pt x="7463" y="6241"/>
                      <a:pt x="8216" y="5959"/>
                    </a:cubicBezTo>
                    <a:cubicBezTo>
                      <a:pt x="9290" y="5506"/>
                      <a:pt x="9950" y="4790"/>
                      <a:pt x="10082" y="3924"/>
                    </a:cubicBezTo>
                    <a:cubicBezTo>
                      <a:pt x="10214" y="3057"/>
                      <a:pt x="9780" y="2190"/>
                      <a:pt x="8876" y="1455"/>
                    </a:cubicBezTo>
                    <a:cubicBezTo>
                      <a:pt x="7582" y="494"/>
                      <a:pt x="6030" y="0"/>
                      <a:pt x="44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3" name="Google Shape;3513;p40"/>
              <p:cNvSpPr/>
              <p:nvPr/>
            </p:nvSpPr>
            <p:spPr>
              <a:xfrm>
                <a:off x="4761878" y="9340819"/>
                <a:ext cx="188542" cy="88243"/>
              </a:xfrm>
              <a:custGeom>
                <a:avLst/>
                <a:gdLst/>
                <a:ahLst/>
                <a:cxnLst/>
                <a:rect l="l" t="t" r="r" b="b"/>
                <a:pathLst>
                  <a:path w="5880" h="2752" extrusionOk="0">
                    <a:moveTo>
                      <a:pt x="2940" y="0"/>
                    </a:moveTo>
                    <a:cubicBezTo>
                      <a:pt x="1320" y="0"/>
                      <a:pt x="1" y="622"/>
                      <a:pt x="1" y="1376"/>
                    </a:cubicBezTo>
                    <a:cubicBezTo>
                      <a:pt x="1" y="2148"/>
                      <a:pt x="1320" y="2751"/>
                      <a:pt x="2940" y="2751"/>
                    </a:cubicBezTo>
                    <a:cubicBezTo>
                      <a:pt x="4579" y="2751"/>
                      <a:pt x="5880" y="2148"/>
                      <a:pt x="5880" y="1376"/>
                    </a:cubicBezTo>
                    <a:cubicBezTo>
                      <a:pt x="5880" y="622"/>
                      <a:pt x="4579" y="0"/>
                      <a:pt x="29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4" name="Google Shape;3514;p40"/>
              <p:cNvSpPr/>
              <p:nvPr/>
            </p:nvSpPr>
            <p:spPr>
              <a:xfrm>
                <a:off x="4816261" y="9298525"/>
                <a:ext cx="110592" cy="39280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1225" extrusionOk="0">
                    <a:moveTo>
                      <a:pt x="1715" y="0"/>
                    </a:moveTo>
                    <a:cubicBezTo>
                      <a:pt x="773" y="0"/>
                      <a:pt x="0" y="283"/>
                      <a:pt x="0" y="603"/>
                    </a:cubicBezTo>
                    <a:cubicBezTo>
                      <a:pt x="0" y="942"/>
                      <a:pt x="773" y="1225"/>
                      <a:pt x="1734" y="1225"/>
                    </a:cubicBezTo>
                    <a:cubicBezTo>
                      <a:pt x="2676" y="1225"/>
                      <a:pt x="3449" y="942"/>
                      <a:pt x="3449" y="603"/>
                    </a:cubicBezTo>
                    <a:cubicBezTo>
                      <a:pt x="3449" y="264"/>
                      <a:pt x="2676" y="0"/>
                      <a:pt x="1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5" name="Google Shape;3515;p40"/>
              <p:cNvSpPr/>
              <p:nvPr/>
            </p:nvSpPr>
            <p:spPr>
              <a:xfrm>
                <a:off x="4946765" y="9305163"/>
                <a:ext cx="161351" cy="91257"/>
              </a:xfrm>
              <a:custGeom>
                <a:avLst/>
                <a:gdLst/>
                <a:ahLst/>
                <a:cxnLst/>
                <a:rect l="l" t="t" r="r" b="b"/>
                <a:pathLst>
                  <a:path w="5032" h="2846" extrusionOk="0">
                    <a:moveTo>
                      <a:pt x="2525" y="0"/>
                    </a:moveTo>
                    <a:cubicBezTo>
                      <a:pt x="1131" y="0"/>
                      <a:pt x="0" y="641"/>
                      <a:pt x="0" y="1414"/>
                    </a:cubicBezTo>
                    <a:cubicBezTo>
                      <a:pt x="0" y="2205"/>
                      <a:pt x="1131" y="2846"/>
                      <a:pt x="2525" y="2846"/>
                    </a:cubicBezTo>
                    <a:cubicBezTo>
                      <a:pt x="3901" y="2846"/>
                      <a:pt x="5032" y="2205"/>
                      <a:pt x="5032" y="1414"/>
                    </a:cubicBezTo>
                    <a:cubicBezTo>
                      <a:pt x="5032" y="641"/>
                      <a:pt x="3901" y="0"/>
                      <a:pt x="25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6" name="Google Shape;3516;p40"/>
              <p:cNvSpPr/>
              <p:nvPr/>
            </p:nvSpPr>
            <p:spPr>
              <a:xfrm>
                <a:off x="5524384" y="9528111"/>
                <a:ext cx="161351" cy="91866"/>
              </a:xfrm>
              <a:custGeom>
                <a:avLst/>
                <a:gdLst/>
                <a:ahLst/>
                <a:cxnLst/>
                <a:rect l="l" t="t" r="r" b="b"/>
                <a:pathLst>
                  <a:path w="5032" h="2865" extrusionOk="0">
                    <a:moveTo>
                      <a:pt x="2525" y="0"/>
                    </a:moveTo>
                    <a:cubicBezTo>
                      <a:pt x="1131" y="0"/>
                      <a:pt x="0" y="641"/>
                      <a:pt x="0" y="1432"/>
                    </a:cubicBezTo>
                    <a:cubicBezTo>
                      <a:pt x="0" y="2224"/>
                      <a:pt x="1131" y="2864"/>
                      <a:pt x="2525" y="2864"/>
                    </a:cubicBezTo>
                    <a:cubicBezTo>
                      <a:pt x="3901" y="2864"/>
                      <a:pt x="5031" y="2224"/>
                      <a:pt x="5031" y="1432"/>
                    </a:cubicBezTo>
                    <a:cubicBezTo>
                      <a:pt x="5031" y="641"/>
                      <a:pt x="3901" y="0"/>
                      <a:pt x="25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7" name="Google Shape;3517;p40"/>
              <p:cNvSpPr/>
              <p:nvPr/>
            </p:nvSpPr>
            <p:spPr>
              <a:xfrm>
                <a:off x="5353381" y="9413927"/>
                <a:ext cx="160742" cy="91257"/>
              </a:xfrm>
              <a:custGeom>
                <a:avLst/>
                <a:gdLst/>
                <a:ahLst/>
                <a:cxnLst/>
                <a:rect l="l" t="t" r="r" b="b"/>
                <a:pathLst>
                  <a:path w="5013" h="2846" extrusionOk="0">
                    <a:moveTo>
                      <a:pt x="2507" y="0"/>
                    </a:moveTo>
                    <a:cubicBezTo>
                      <a:pt x="1112" y="0"/>
                      <a:pt x="1" y="641"/>
                      <a:pt x="1" y="1432"/>
                    </a:cubicBezTo>
                    <a:cubicBezTo>
                      <a:pt x="1" y="2205"/>
                      <a:pt x="1112" y="2845"/>
                      <a:pt x="2507" y="2845"/>
                    </a:cubicBezTo>
                    <a:cubicBezTo>
                      <a:pt x="3901" y="2845"/>
                      <a:pt x="5013" y="2205"/>
                      <a:pt x="5013" y="1432"/>
                    </a:cubicBezTo>
                    <a:cubicBezTo>
                      <a:pt x="5013" y="641"/>
                      <a:pt x="3901" y="0"/>
                      <a:pt x="25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8" name="Google Shape;3518;p40"/>
              <p:cNvSpPr/>
              <p:nvPr/>
            </p:nvSpPr>
            <p:spPr>
              <a:xfrm>
                <a:off x="4888760" y="9322670"/>
                <a:ext cx="110592" cy="50791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1584" extrusionOk="0">
                    <a:moveTo>
                      <a:pt x="1715" y="1"/>
                    </a:moveTo>
                    <a:cubicBezTo>
                      <a:pt x="773" y="1"/>
                      <a:pt x="1" y="340"/>
                      <a:pt x="1" y="792"/>
                    </a:cubicBezTo>
                    <a:cubicBezTo>
                      <a:pt x="1" y="1226"/>
                      <a:pt x="773" y="1584"/>
                      <a:pt x="1715" y="1584"/>
                    </a:cubicBezTo>
                    <a:cubicBezTo>
                      <a:pt x="2676" y="1584"/>
                      <a:pt x="3449" y="1226"/>
                      <a:pt x="3449" y="792"/>
                    </a:cubicBezTo>
                    <a:cubicBezTo>
                      <a:pt x="3449" y="340"/>
                      <a:pt x="2676" y="1"/>
                      <a:pt x="17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19" name="Google Shape;3519;p40"/>
              <p:cNvSpPr/>
              <p:nvPr/>
            </p:nvSpPr>
            <p:spPr>
              <a:xfrm>
                <a:off x="5618623" y="9279767"/>
                <a:ext cx="110592" cy="50791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1584" extrusionOk="0">
                    <a:moveTo>
                      <a:pt x="1715" y="1"/>
                    </a:moveTo>
                    <a:cubicBezTo>
                      <a:pt x="773" y="1"/>
                      <a:pt x="1" y="340"/>
                      <a:pt x="1" y="792"/>
                    </a:cubicBezTo>
                    <a:cubicBezTo>
                      <a:pt x="1" y="1226"/>
                      <a:pt x="773" y="1584"/>
                      <a:pt x="1715" y="1584"/>
                    </a:cubicBezTo>
                    <a:cubicBezTo>
                      <a:pt x="2676" y="1584"/>
                      <a:pt x="3449" y="1226"/>
                      <a:pt x="3449" y="792"/>
                    </a:cubicBezTo>
                    <a:cubicBezTo>
                      <a:pt x="3449" y="340"/>
                      <a:pt x="2676" y="1"/>
                      <a:pt x="17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0" name="Google Shape;3520;p40"/>
              <p:cNvSpPr/>
              <p:nvPr/>
            </p:nvSpPr>
            <p:spPr>
              <a:xfrm>
                <a:off x="4527451" y="9340819"/>
                <a:ext cx="195180" cy="80387"/>
              </a:xfrm>
              <a:custGeom>
                <a:avLst/>
                <a:gdLst/>
                <a:ahLst/>
                <a:cxnLst/>
                <a:rect l="l" t="t" r="r" b="b"/>
                <a:pathLst>
                  <a:path w="6087" h="2507" extrusionOk="0">
                    <a:moveTo>
                      <a:pt x="3034" y="0"/>
                    </a:moveTo>
                    <a:cubicBezTo>
                      <a:pt x="1357" y="0"/>
                      <a:pt x="1" y="565"/>
                      <a:pt x="1" y="1263"/>
                    </a:cubicBezTo>
                    <a:cubicBezTo>
                      <a:pt x="1" y="1941"/>
                      <a:pt x="1357" y="2506"/>
                      <a:pt x="3034" y="2506"/>
                    </a:cubicBezTo>
                    <a:cubicBezTo>
                      <a:pt x="4730" y="2506"/>
                      <a:pt x="6087" y="1941"/>
                      <a:pt x="6087" y="1263"/>
                    </a:cubicBezTo>
                    <a:cubicBezTo>
                      <a:pt x="6087" y="565"/>
                      <a:pt x="4730" y="0"/>
                      <a:pt x="30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1" name="Google Shape;3521;p40"/>
              <p:cNvSpPr/>
              <p:nvPr/>
            </p:nvSpPr>
            <p:spPr>
              <a:xfrm>
                <a:off x="4417500" y="9340819"/>
                <a:ext cx="171612" cy="77341"/>
              </a:xfrm>
              <a:custGeom>
                <a:avLst/>
                <a:gdLst/>
                <a:ahLst/>
                <a:cxnLst/>
                <a:rect l="l" t="t" r="r" b="b"/>
                <a:pathLst>
                  <a:path w="5352" h="2412" extrusionOk="0">
                    <a:moveTo>
                      <a:pt x="2676" y="0"/>
                    </a:moveTo>
                    <a:cubicBezTo>
                      <a:pt x="1206" y="0"/>
                      <a:pt x="0" y="547"/>
                      <a:pt x="0" y="1206"/>
                    </a:cubicBezTo>
                    <a:cubicBezTo>
                      <a:pt x="0" y="1884"/>
                      <a:pt x="1206" y="2412"/>
                      <a:pt x="2676" y="2412"/>
                    </a:cubicBezTo>
                    <a:cubicBezTo>
                      <a:pt x="4146" y="2412"/>
                      <a:pt x="5352" y="1884"/>
                      <a:pt x="5352" y="1206"/>
                    </a:cubicBezTo>
                    <a:cubicBezTo>
                      <a:pt x="5352" y="547"/>
                      <a:pt x="4146" y="0"/>
                      <a:pt x="26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2" name="Google Shape;3522;p40"/>
              <p:cNvSpPr/>
              <p:nvPr/>
            </p:nvSpPr>
            <p:spPr>
              <a:xfrm>
                <a:off x="4520814" y="9317860"/>
                <a:ext cx="103955" cy="41107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1282" extrusionOk="0">
                    <a:moveTo>
                      <a:pt x="1621" y="0"/>
                    </a:moveTo>
                    <a:cubicBezTo>
                      <a:pt x="735" y="0"/>
                      <a:pt x="0" y="302"/>
                      <a:pt x="0" y="641"/>
                    </a:cubicBezTo>
                    <a:cubicBezTo>
                      <a:pt x="0" y="999"/>
                      <a:pt x="735" y="1281"/>
                      <a:pt x="1621" y="1281"/>
                    </a:cubicBezTo>
                    <a:cubicBezTo>
                      <a:pt x="2525" y="1281"/>
                      <a:pt x="3241" y="999"/>
                      <a:pt x="3241" y="641"/>
                    </a:cubicBezTo>
                    <a:cubicBezTo>
                      <a:pt x="3241" y="302"/>
                      <a:pt x="2525" y="0"/>
                      <a:pt x="16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3" name="Google Shape;3523;p40"/>
              <p:cNvSpPr/>
              <p:nvPr/>
            </p:nvSpPr>
            <p:spPr>
              <a:xfrm>
                <a:off x="4892992" y="9445928"/>
                <a:ext cx="80387" cy="46558"/>
              </a:xfrm>
              <a:custGeom>
                <a:avLst/>
                <a:gdLst/>
                <a:ahLst/>
                <a:cxnLst/>
                <a:rect l="l" t="t" r="r" b="b"/>
                <a:pathLst>
                  <a:path w="2507" h="1452" extrusionOk="0">
                    <a:moveTo>
                      <a:pt x="1244" y="1"/>
                    </a:moveTo>
                    <a:cubicBezTo>
                      <a:pt x="566" y="1"/>
                      <a:pt x="0" y="321"/>
                      <a:pt x="0" y="717"/>
                    </a:cubicBezTo>
                    <a:cubicBezTo>
                      <a:pt x="0" y="1112"/>
                      <a:pt x="566" y="1452"/>
                      <a:pt x="1244" y="1452"/>
                    </a:cubicBezTo>
                    <a:cubicBezTo>
                      <a:pt x="1941" y="1452"/>
                      <a:pt x="2507" y="1112"/>
                      <a:pt x="2507" y="717"/>
                    </a:cubicBezTo>
                    <a:cubicBezTo>
                      <a:pt x="2507" y="321"/>
                      <a:pt x="1941" y="1"/>
                      <a:pt x="12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4" name="Google Shape;3524;p40"/>
              <p:cNvSpPr/>
              <p:nvPr/>
            </p:nvSpPr>
            <p:spPr>
              <a:xfrm>
                <a:off x="4694221" y="9388532"/>
                <a:ext cx="88852" cy="48386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1509" extrusionOk="0">
                    <a:moveTo>
                      <a:pt x="1395" y="1"/>
                    </a:moveTo>
                    <a:cubicBezTo>
                      <a:pt x="622" y="1"/>
                      <a:pt x="0" y="340"/>
                      <a:pt x="0" y="754"/>
                    </a:cubicBezTo>
                    <a:cubicBezTo>
                      <a:pt x="0" y="1169"/>
                      <a:pt x="622" y="1508"/>
                      <a:pt x="1395" y="1508"/>
                    </a:cubicBezTo>
                    <a:cubicBezTo>
                      <a:pt x="2148" y="1508"/>
                      <a:pt x="2770" y="1169"/>
                      <a:pt x="2770" y="754"/>
                    </a:cubicBezTo>
                    <a:cubicBezTo>
                      <a:pt x="2770" y="340"/>
                      <a:pt x="2148" y="1"/>
                      <a:pt x="1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5" name="Google Shape;3525;p40"/>
              <p:cNvSpPr/>
              <p:nvPr/>
            </p:nvSpPr>
            <p:spPr>
              <a:xfrm>
                <a:off x="5011408" y="9418128"/>
                <a:ext cx="113029" cy="50791"/>
              </a:xfrm>
              <a:custGeom>
                <a:avLst/>
                <a:gdLst/>
                <a:ahLst/>
                <a:cxnLst/>
                <a:rect l="l" t="t" r="r" b="b"/>
                <a:pathLst>
                  <a:path w="3525" h="1584" extrusionOk="0">
                    <a:moveTo>
                      <a:pt x="1772" y="1"/>
                    </a:moveTo>
                    <a:cubicBezTo>
                      <a:pt x="792" y="1"/>
                      <a:pt x="1" y="359"/>
                      <a:pt x="1" y="792"/>
                    </a:cubicBezTo>
                    <a:cubicBezTo>
                      <a:pt x="1" y="1226"/>
                      <a:pt x="792" y="1584"/>
                      <a:pt x="1772" y="1584"/>
                    </a:cubicBezTo>
                    <a:cubicBezTo>
                      <a:pt x="2733" y="1584"/>
                      <a:pt x="3524" y="1226"/>
                      <a:pt x="3524" y="792"/>
                    </a:cubicBezTo>
                    <a:cubicBezTo>
                      <a:pt x="3524" y="359"/>
                      <a:pt x="2733" y="1"/>
                      <a:pt x="17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6" name="Google Shape;3526;p40"/>
              <p:cNvSpPr/>
              <p:nvPr/>
            </p:nvSpPr>
            <p:spPr>
              <a:xfrm>
                <a:off x="4892992" y="9344442"/>
                <a:ext cx="182482" cy="73717"/>
              </a:xfrm>
              <a:custGeom>
                <a:avLst/>
                <a:gdLst/>
                <a:ahLst/>
                <a:cxnLst/>
                <a:rect l="l" t="t" r="r" b="b"/>
                <a:pathLst>
                  <a:path w="5691" h="2299" extrusionOk="0">
                    <a:moveTo>
                      <a:pt x="2846" y="0"/>
                    </a:moveTo>
                    <a:cubicBezTo>
                      <a:pt x="1263" y="0"/>
                      <a:pt x="0" y="509"/>
                      <a:pt x="0" y="1150"/>
                    </a:cubicBezTo>
                    <a:cubicBezTo>
                      <a:pt x="0" y="1790"/>
                      <a:pt x="1263" y="2299"/>
                      <a:pt x="2846" y="2299"/>
                    </a:cubicBezTo>
                    <a:cubicBezTo>
                      <a:pt x="4410" y="2299"/>
                      <a:pt x="5691" y="1790"/>
                      <a:pt x="5691" y="1150"/>
                    </a:cubicBezTo>
                    <a:cubicBezTo>
                      <a:pt x="5691" y="509"/>
                      <a:pt x="4410" y="0"/>
                      <a:pt x="28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7" name="Google Shape;3527;p40"/>
              <p:cNvSpPr/>
              <p:nvPr/>
            </p:nvSpPr>
            <p:spPr>
              <a:xfrm>
                <a:off x="5514091" y="9392155"/>
                <a:ext cx="182514" cy="73749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2300" extrusionOk="0">
                    <a:moveTo>
                      <a:pt x="2846" y="1"/>
                    </a:moveTo>
                    <a:cubicBezTo>
                      <a:pt x="1263" y="1"/>
                      <a:pt x="1" y="528"/>
                      <a:pt x="1" y="1150"/>
                    </a:cubicBezTo>
                    <a:cubicBezTo>
                      <a:pt x="1" y="1791"/>
                      <a:pt x="1263" y="2300"/>
                      <a:pt x="2846" y="2300"/>
                    </a:cubicBezTo>
                    <a:cubicBezTo>
                      <a:pt x="4410" y="2300"/>
                      <a:pt x="5691" y="1791"/>
                      <a:pt x="5691" y="1150"/>
                    </a:cubicBezTo>
                    <a:cubicBezTo>
                      <a:pt x="5691" y="528"/>
                      <a:pt x="4410" y="1"/>
                      <a:pt x="2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8" name="Google Shape;3528;p40"/>
              <p:cNvSpPr/>
              <p:nvPr/>
            </p:nvSpPr>
            <p:spPr>
              <a:xfrm>
                <a:off x="5082111" y="9549241"/>
                <a:ext cx="182482" cy="73749"/>
              </a:xfrm>
              <a:custGeom>
                <a:avLst/>
                <a:gdLst/>
                <a:ahLst/>
                <a:cxnLst/>
                <a:rect l="l" t="t" r="r" b="b"/>
                <a:pathLst>
                  <a:path w="5691" h="2300" extrusionOk="0">
                    <a:moveTo>
                      <a:pt x="2846" y="1"/>
                    </a:moveTo>
                    <a:cubicBezTo>
                      <a:pt x="1263" y="1"/>
                      <a:pt x="0" y="528"/>
                      <a:pt x="0" y="1150"/>
                    </a:cubicBezTo>
                    <a:cubicBezTo>
                      <a:pt x="0" y="1791"/>
                      <a:pt x="1263" y="2300"/>
                      <a:pt x="2846" y="2300"/>
                    </a:cubicBezTo>
                    <a:cubicBezTo>
                      <a:pt x="4409" y="2300"/>
                      <a:pt x="5691" y="1791"/>
                      <a:pt x="5691" y="1150"/>
                    </a:cubicBezTo>
                    <a:cubicBezTo>
                      <a:pt x="5691" y="528"/>
                      <a:pt x="4409" y="1"/>
                      <a:pt x="2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29" name="Google Shape;3529;p40"/>
              <p:cNvSpPr/>
              <p:nvPr/>
            </p:nvSpPr>
            <p:spPr>
              <a:xfrm>
                <a:off x="5308683" y="9555302"/>
                <a:ext cx="182482" cy="73717"/>
              </a:xfrm>
              <a:custGeom>
                <a:avLst/>
                <a:gdLst/>
                <a:ahLst/>
                <a:cxnLst/>
                <a:rect l="l" t="t" r="r" b="b"/>
                <a:pathLst>
                  <a:path w="5691" h="2299" extrusionOk="0">
                    <a:moveTo>
                      <a:pt x="2846" y="0"/>
                    </a:moveTo>
                    <a:cubicBezTo>
                      <a:pt x="1282" y="0"/>
                      <a:pt x="0" y="509"/>
                      <a:pt x="0" y="1150"/>
                    </a:cubicBezTo>
                    <a:cubicBezTo>
                      <a:pt x="0" y="1790"/>
                      <a:pt x="1282" y="2299"/>
                      <a:pt x="2846" y="2299"/>
                    </a:cubicBezTo>
                    <a:cubicBezTo>
                      <a:pt x="4428" y="2299"/>
                      <a:pt x="5691" y="1790"/>
                      <a:pt x="5691" y="1150"/>
                    </a:cubicBezTo>
                    <a:cubicBezTo>
                      <a:pt x="5691" y="509"/>
                      <a:pt x="4428" y="0"/>
                      <a:pt x="28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0" name="Google Shape;3530;p40"/>
              <p:cNvSpPr/>
              <p:nvPr/>
            </p:nvSpPr>
            <p:spPr>
              <a:xfrm>
                <a:off x="5244040" y="9592144"/>
                <a:ext cx="182482" cy="73749"/>
              </a:xfrm>
              <a:custGeom>
                <a:avLst/>
                <a:gdLst/>
                <a:ahLst/>
                <a:cxnLst/>
                <a:rect l="l" t="t" r="r" b="b"/>
                <a:pathLst>
                  <a:path w="5691" h="2300" extrusionOk="0">
                    <a:moveTo>
                      <a:pt x="2845" y="1"/>
                    </a:moveTo>
                    <a:cubicBezTo>
                      <a:pt x="1263" y="1"/>
                      <a:pt x="0" y="509"/>
                      <a:pt x="0" y="1150"/>
                    </a:cubicBezTo>
                    <a:cubicBezTo>
                      <a:pt x="0" y="1791"/>
                      <a:pt x="1263" y="2299"/>
                      <a:pt x="2845" y="2299"/>
                    </a:cubicBezTo>
                    <a:cubicBezTo>
                      <a:pt x="4409" y="2299"/>
                      <a:pt x="5691" y="1791"/>
                      <a:pt x="5691" y="1150"/>
                    </a:cubicBezTo>
                    <a:cubicBezTo>
                      <a:pt x="5691" y="509"/>
                      <a:pt x="4409" y="1"/>
                      <a:pt x="28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1" name="Google Shape;3531;p40"/>
              <p:cNvSpPr/>
              <p:nvPr/>
            </p:nvSpPr>
            <p:spPr>
              <a:xfrm>
                <a:off x="5023497" y="9690039"/>
                <a:ext cx="182514" cy="73717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2299" extrusionOk="0">
                    <a:moveTo>
                      <a:pt x="2846" y="0"/>
                    </a:moveTo>
                    <a:cubicBezTo>
                      <a:pt x="1282" y="0"/>
                      <a:pt x="1" y="509"/>
                      <a:pt x="1" y="1150"/>
                    </a:cubicBezTo>
                    <a:cubicBezTo>
                      <a:pt x="1" y="1790"/>
                      <a:pt x="1282" y="2299"/>
                      <a:pt x="2846" y="2299"/>
                    </a:cubicBezTo>
                    <a:cubicBezTo>
                      <a:pt x="4429" y="2299"/>
                      <a:pt x="5691" y="1790"/>
                      <a:pt x="5691" y="1150"/>
                    </a:cubicBezTo>
                    <a:cubicBezTo>
                      <a:pt x="5691" y="509"/>
                      <a:pt x="4429" y="0"/>
                      <a:pt x="28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2" name="Google Shape;3532;p40"/>
              <p:cNvSpPr/>
              <p:nvPr/>
            </p:nvSpPr>
            <p:spPr>
              <a:xfrm>
                <a:off x="4997524" y="9877940"/>
                <a:ext cx="181873" cy="73717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2299" extrusionOk="0">
                    <a:moveTo>
                      <a:pt x="2846" y="0"/>
                    </a:moveTo>
                    <a:cubicBezTo>
                      <a:pt x="1282" y="0"/>
                      <a:pt x="0" y="509"/>
                      <a:pt x="0" y="1150"/>
                    </a:cubicBezTo>
                    <a:cubicBezTo>
                      <a:pt x="0" y="1790"/>
                      <a:pt x="1263" y="2299"/>
                      <a:pt x="2827" y="2299"/>
                    </a:cubicBezTo>
                    <a:cubicBezTo>
                      <a:pt x="4409" y="2299"/>
                      <a:pt x="5672" y="1790"/>
                      <a:pt x="5672" y="1150"/>
                    </a:cubicBezTo>
                    <a:cubicBezTo>
                      <a:pt x="5672" y="509"/>
                      <a:pt x="4409" y="0"/>
                      <a:pt x="28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3" name="Google Shape;3533;p40"/>
              <p:cNvSpPr/>
              <p:nvPr/>
            </p:nvSpPr>
            <p:spPr>
              <a:xfrm>
                <a:off x="5121968" y="9744389"/>
                <a:ext cx="181905" cy="74359"/>
              </a:xfrm>
              <a:custGeom>
                <a:avLst/>
                <a:gdLst/>
                <a:ahLst/>
                <a:cxnLst/>
                <a:rect l="l" t="t" r="r" b="b"/>
                <a:pathLst>
                  <a:path w="5673" h="2319" extrusionOk="0">
                    <a:moveTo>
                      <a:pt x="2846" y="1"/>
                    </a:moveTo>
                    <a:cubicBezTo>
                      <a:pt x="1263" y="1"/>
                      <a:pt x="1" y="529"/>
                      <a:pt x="1" y="1169"/>
                    </a:cubicBezTo>
                    <a:cubicBezTo>
                      <a:pt x="1" y="1791"/>
                      <a:pt x="1263" y="2319"/>
                      <a:pt x="2846" y="2319"/>
                    </a:cubicBezTo>
                    <a:cubicBezTo>
                      <a:pt x="4410" y="2319"/>
                      <a:pt x="5673" y="1791"/>
                      <a:pt x="5673" y="1169"/>
                    </a:cubicBezTo>
                    <a:cubicBezTo>
                      <a:pt x="5673" y="529"/>
                      <a:pt x="4410" y="1"/>
                      <a:pt x="2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4" name="Google Shape;3534;p40"/>
              <p:cNvSpPr/>
              <p:nvPr/>
            </p:nvSpPr>
            <p:spPr>
              <a:xfrm>
                <a:off x="4779995" y="9541385"/>
                <a:ext cx="182514" cy="73749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2300" extrusionOk="0">
                    <a:moveTo>
                      <a:pt x="2865" y="1"/>
                    </a:moveTo>
                    <a:cubicBezTo>
                      <a:pt x="1282" y="1"/>
                      <a:pt x="1" y="510"/>
                      <a:pt x="1" y="1150"/>
                    </a:cubicBezTo>
                    <a:cubicBezTo>
                      <a:pt x="1" y="1791"/>
                      <a:pt x="1282" y="2300"/>
                      <a:pt x="2865" y="2300"/>
                    </a:cubicBezTo>
                    <a:cubicBezTo>
                      <a:pt x="4429" y="2300"/>
                      <a:pt x="5691" y="1791"/>
                      <a:pt x="5691" y="1150"/>
                    </a:cubicBezTo>
                    <a:cubicBezTo>
                      <a:pt x="5691" y="510"/>
                      <a:pt x="4429" y="1"/>
                      <a:pt x="28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5" name="Google Shape;3535;p40"/>
              <p:cNvSpPr/>
              <p:nvPr/>
            </p:nvSpPr>
            <p:spPr>
              <a:xfrm>
                <a:off x="4643462" y="9578260"/>
                <a:ext cx="182482" cy="73749"/>
              </a:xfrm>
              <a:custGeom>
                <a:avLst/>
                <a:gdLst/>
                <a:ahLst/>
                <a:cxnLst/>
                <a:rect l="l" t="t" r="r" b="b"/>
                <a:pathLst>
                  <a:path w="5691" h="2300" extrusionOk="0">
                    <a:moveTo>
                      <a:pt x="2846" y="0"/>
                    </a:moveTo>
                    <a:cubicBezTo>
                      <a:pt x="1263" y="0"/>
                      <a:pt x="0" y="509"/>
                      <a:pt x="0" y="1150"/>
                    </a:cubicBezTo>
                    <a:cubicBezTo>
                      <a:pt x="0" y="1790"/>
                      <a:pt x="1263" y="2299"/>
                      <a:pt x="2846" y="2299"/>
                    </a:cubicBezTo>
                    <a:cubicBezTo>
                      <a:pt x="4410" y="2299"/>
                      <a:pt x="5691" y="1790"/>
                      <a:pt x="5691" y="1150"/>
                    </a:cubicBezTo>
                    <a:cubicBezTo>
                      <a:pt x="5691" y="509"/>
                      <a:pt x="4410" y="0"/>
                      <a:pt x="28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6" name="Google Shape;3536;p40"/>
              <p:cNvSpPr/>
              <p:nvPr/>
            </p:nvSpPr>
            <p:spPr>
              <a:xfrm>
                <a:off x="4506897" y="9495468"/>
                <a:ext cx="181905" cy="73749"/>
              </a:xfrm>
              <a:custGeom>
                <a:avLst/>
                <a:gdLst/>
                <a:ahLst/>
                <a:cxnLst/>
                <a:rect l="l" t="t" r="r" b="b"/>
                <a:pathLst>
                  <a:path w="5673" h="2300" extrusionOk="0">
                    <a:moveTo>
                      <a:pt x="2846" y="1"/>
                    </a:moveTo>
                    <a:cubicBezTo>
                      <a:pt x="1263" y="1"/>
                      <a:pt x="1" y="510"/>
                      <a:pt x="1" y="1150"/>
                    </a:cubicBezTo>
                    <a:cubicBezTo>
                      <a:pt x="1" y="1791"/>
                      <a:pt x="1263" y="2300"/>
                      <a:pt x="2827" y="2300"/>
                    </a:cubicBezTo>
                    <a:cubicBezTo>
                      <a:pt x="4410" y="2300"/>
                      <a:pt x="5673" y="1791"/>
                      <a:pt x="5673" y="1150"/>
                    </a:cubicBezTo>
                    <a:cubicBezTo>
                      <a:pt x="5673" y="510"/>
                      <a:pt x="4410" y="1"/>
                      <a:pt x="2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7" name="Google Shape;3537;p40"/>
              <p:cNvSpPr/>
              <p:nvPr/>
            </p:nvSpPr>
            <p:spPr>
              <a:xfrm>
                <a:off x="4506320" y="9629019"/>
                <a:ext cx="182482" cy="73717"/>
              </a:xfrm>
              <a:custGeom>
                <a:avLst/>
                <a:gdLst/>
                <a:ahLst/>
                <a:cxnLst/>
                <a:rect l="l" t="t" r="r" b="b"/>
                <a:pathLst>
                  <a:path w="5691" h="2299" extrusionOk="0">
                    <a:moveTo>
                      <a:pt x="2845" y="0"/>
                    </a:moveTo>
                    <a:cubicBezTo>
                      <a:pt x="1281" y="0"/>
                      <a:pt x="0" y="509"/>
                      <a:pt x="0" y="1149"/>
                    </a:cubicBezTo>
                    <a:cubicBezTo>
                      <a:pt x="0" y="1790"/>
                      <a:pt x="1281" y="2299"/>
                      <a:pt x="2845" y="2299"/>
                    </a:cubicBezTo>
                    <a:cubicBezTo>
                      <a:pt x="4409" y="2299"/>
                      <a:pt x="5691" y="1790"/>
                      <a:pt x="5691" y="1149"/>
                    </a:cubicBezTo>
                    <a:cubicBezTo>
                      <a:pt x="5691" y="509"/>
                      <a:pt x="4409" y="0"/>
                      <a:pt x="2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8" name="Google Shape;3538;p40"/>
              <p:cNvSpPr/>
              <p:nvPr/>
            </p:nvSpPr>
            <p:spPr>
              <a:xfrm>
                <a:off x="4561280" y="9520255"/>
                <a:ext cx="181905" cy="73749"/>
              </a:xfrm>
              <a:custGeom>
                <a:avLst/>
                <a:gdLst/>
                <a:ahLst/>
                <a:cxnLst/>
                <a:rect l="l" t="t" r="r" b="b"/>
                <a:pathLst>
                  <a:path w="5673" h="2300" extrusionOk="0">
                    <a:moveTo>
                      <a:pt x="2827" y="0"/>
                    </a:moveTo>
                    <a:cubicBezTo>
                      <a:pt x="1263" y="0"/>
                      <a:pt x="1" y="509"/>
                      <a:pt x="1" y="1150"/>
                    </a:cubicBezTo>
                    <a:cubicBezTo>
                      <a:pt x="1" y="1790"/>
                      <a:pt x="1263" y="2299"/>
                      <a:pt x="2827" y="2299"/>
                    </a:cubicBezTo>
                    <a:cubicBezTo>
                      <a:pt x="4410" y="2299"/>
                      <a:pt x="5672" y="1790"/>
                      <a:pt x="5672" y="1150"/>
                    </a:cubicBezTo>
                    <a:cubicBezTo>
                      <a:pt x="5672" y="509"/>
                      <a:pt x="4410" y="0"/>
                      <a:pt x="28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39" name="Google Shape;3539;p40"/>
              <p:cNvSpPr/>
              <p:nvPr/>
            </p:nvSpPr>
            <p:spPr>
              <a:xfrm>
                <a:off x="5006566" y="9744389"/>
                <a:ext cx="182514" cy="74359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2319" extrusionOk="0">
                    <a:moveTo>
                      <a:pt x="2846" y="1"/>
                    </a:moveTo>
                    <a:cubicBezTo>
                      <a:pt x="1282" y="1"/>
                      <a:pt x="1" y="529"/>
                      <a:pt x="1" y="1169"/>
                    </a:cubicBezTo>
                    <a:cubicBezTo>
                      <a:pt x="1" y="1791"/>
                      <a:pt x="1282" y="2319"/>
                      <a:pt x="2846" y="2319"/>
                    </a:cubicBezTo>
                    <a:cubicBezTo>
                      <a:pt x="4429" y="2319"/>
                      <a:pt x="5691" y="1791"/>
                      <a:pt x="5691" y="1169"/>
                    </a:cubicBezTo>
                    <a:cubicBezTo>
                      <a:pt x="5691" y="529"/>
                      <a:pt x="4429" y="1"/>
                      <a:pt x="2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0" name="Google Shape;3540;p40"/>
              <p:cNvSpPr/>
              <p:nvPr/>
            </p:nvSpPr>
            <p:spPr>
              <a:xfrm>
                <a:off x="4845857" y="9690039"/>
                <a:ext cx="182514" cy="73717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2299" extrusionOk="0">
                    <a:moveTo>
                      <a:pt x="2846" y="0"/>
                    </a:moveTo>
                    <a:cubicBezTo>
                      <a:pt x="1282" y="0"/>
                      <a:pt x="1" y="509"/>
                      <a:pt x="1" y="1150"/>
                    </a:cubicBezTo>
                    <a:cubicBezTo>
                      <a:pt x="1" y="1790"/>
                      <a:pt x="1282" y="2299"/>
                      <a:pt x="2846" y="2299"/>
                    </a:cubicBezTo>
                    <a:cubicBezTo>
                      <a:pt x="4429" y="2299"/>
                      <a:pt x="5691" y="1790"/>
                      <a:pt x="5691" y="1150"/>
                    </a:cubicBezTo>
                    <a:cubicBezTo>
                      <a:pt x="5691" y="509"/>
                      <a:pt x="4429" y="0"/>
                      <a:pt x="28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1" name="Google Shape;3541;p40"/>
              <p:cNvSpPr/>
              <p:nvPr/>
            </p:nvSpPr>
            <p:spPr>
              <a:xfrm>
                <a:off x="4877280" y="9629019"/>
                <a:ext cx="182514" cy="73717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2299" extrusionOk="0">
                    <a:moveTo>
                      <a:pt x="2846" y="0"/>
                    </a:moveTo>
                    <a:cubicBezTo>
                      <a:pt x="1263" y="0"/>
                      <a:pt x="1" y="509"/>
                      <a:pt x="1" y="1149"/>
                    </a:cubicBezTo>
                    <a:cubicBezTo>
                      <a:pt x="1" y="1790"/>
                      <a:pt x="1263" y="2299"/>
                      <a:pt x="2846" y="2299"/>
                    </a:cubicBezTo>
                    <a:cubicBezTo>
                      <a:pt x="4410" y="2299"/>
                      <a:pt x="5691" y="1790"/>
                      <a:pt x="5691" y="1149"/>
                    </a:cubicBezTo>
                    <a:cubicBezTo>
                      <a:pt x="5691" y="509"/>
                      <a:pt x="4410" y="0"/>
                      <a:pt x="28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2" name="Google Shape;3542;p40"/>
              <p:cNvSpPr/>
              <p:nvPr/>
            </p:nvSpPr>
            <p:spPr>
              <a:xfrm>
                <a:off x="4773967" y="9293683"/>
                <a:ext cx="141407" cy="56819"/>
              </a:xfrm>
              <a:custGeom>
                <a:avLst/>
                <a:gdLst/>
                <a:ahLst/>
                <a:cxnLst/>
                <a:rect l="l" t="t" r="r" b="b"/>
                <a:pathLst>
                  <a:path w="4410" h="1772" extrusionOk="0">
                    <a:moveTo>
                      <a:pt x="2205" y="0"/>
                    </a:moveTo>
                    <a:cubicBezTo>
                      <a:pt x="999" y="0"/>
                      <a:pt x="0" y="396"/>
                      <a:pt x="0" y="886"/>
                    </a:cubicBezTo>
                    <a:cubicBezTo>
                      <a:pt x="0" y="1376"/>
                      <a:pt x="999" y="1772"/>
                      <a:pt x="2205" y="1772"/>
                    </a:cubicBezTo>
                    <a:cubicBezTo>
                      <a:pt x="3430" y="1772"/>
                      <a:pt x="4410" y="1376"/>
                      <a:pt x="4410" y="886"/>
                    </a:cubicBezTo>
                    <a:cubicBezTo>
                      <a:pt x="4410" y="396"/>
                      <a:pt x="3430" y="0"/>
                      <a:pt x="2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3" name="Google Shape;3543;p40"/>
              <p:cNvSpPr/>
              <p:nvPr/>
            </p:nvSpPr>
            <p:spPr>
              <a:xfrm>
                <a:off x="4335542" y="9386159"/>
                <a:ext cx="232439" cy="728036"/>
              </a:xfrm>
              <a:custGeom>
                <a:avLst/>
                <a:gdLst/>
                <a:ahLst/>
                <a:cxnLst/>
                <a:rect l="l" t="t" r="r" b="b"/>
                <a:pathLst>
                  <a:path w="7249" h="22705" extrusionOk="0">
                    <a:moveTo>
                      <a:pt x="381" y="0"/>
                    </a:moveTo>
                    <a:cubicBezTo>
                      <a:pt x="193" y="0"/>
                      <a:pt x="1" y="157"/>
                      <a:pt x="69" y="395"/>
                    </a:cubicBezTo>
                    <a:lnTo>
                      <a:pt x="6607" y="22460"/>
                    </a:lnTo>
                    <a:cubicBezTo>
                      <a:pt x="6645" y="22592"/>
                      <a:pt x="6758" y="22686"/>
                      <a:pt x="6909" y="22705"/>
                    </a:cubicBezTo>
                    <a:cubicBezTo>
                      <a:pt x="6928" y="22686"/>
                      <a:pt x="6965" y="22686"/>
                      <a:pt x="6984" y="22667"/>
                    </a:cubicBezTo>
                    <a:cubicBezTo>
                      <a:pt x="7154" y="22629"/>
                      <a:pt x="7248" y="22441"/>
                      <a:pt x="7192" y="22290"/>
                    </a:cubicBezTo>
                    <a:lnTo>
                      <a:pt x="672" y="225"/>
                    </a:lnTo>
                    <a:cubicBezTo>
                      <a:pt x="627" y="68"/>
                      <a:pt x="505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4" name="Google Shape;3544;p40"/>
              <p:cNvSpPr/>
              <p:nvPr/>
            </p:nvSpPr>
            <p:spPr>
              <a:xfrm>
                <a:off x="4545568" y="9583968"/>
                <a:ext cx="633348" cy="530227"/>
              </a:xfrm>
              <a:custGeom>
                <a:avLst/>
                <a:gdLst/>
                <a:ahLst/>
                <a:cxnLst/>
                <a:rect l="l" t="t" r="r" b="b"/>
                <a:pathLst>
                  <a:path w="19752" h="16536" extrusionOk="0">
                    <a:moveTo>
                      <a:pt x="19289" y="1"/>
                    </a:moveTo>
                    <a:cubicBezTo>
                      <a:pt x="19222" y="1"/>
                      <a:pt x="19153" y="26"/>
                      <a:pt x="19089" y="86"/>
                    </a:cubicBezTo>
                    <a:lnTo>
                      <a:pt x="152" y="15970"/>
                    </a:lnTo>
                    <a:cubicBezTo>
                      <a:pt x="20" y="16083"/>
                      <a:pt x="1" y="16291"/>
                      <a:pt x="114" y="16423"/>
                    </a:cubicBezTo>
                    <a:cubicBezTo>
                      <a:pt x="171" y="16479"/>
                      <a:pt x="265" y="16517"/>
                      <a:pt x="359" y="16536"/>
                    </a:cubicBezTo>
                    <a:cubicBezTo>
                      <a:pt x="434" y="16536"/>
                      <a:pt x="491" y="16498"/>
                      <a:pt x="547" y="16460"/>
                    </a:cubicBezTo>
                    <a:lnTo>
                      <a:pt x="19484" y="557"/>
                    </a:lnTo>
                    <a:cubicBezTo>
                      <a:pt x="19752" y="349"/>
                      <a:pt x="19539" y="1"/>
                      <a:pt x="192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5" name="Google Shape;3545;p40"/>
              <p:cNvSpPr/>
              <p:nvPr/>
            </p:nvSpPr>
            <p:spPr>
              <a:xfrm>
                <a:off x="5149256" y="9584288"/>
                <a:ext cx="770907" cy="522660"/>
              </a:xfrm>
              <a:custGeom>
                <a:avLst/>
                <a:gdLst/>
                <a:ahLst/>
                <a:cxnLst/>
                <a:rect l="l" t="t" r="r" b="b"/>
                <a:pathLst>
                  <a:path w="24042" h="16300" extrusionOk="0">
                    <a:moveTo>
                      <a:pt x="445" y="1"/>
                    </a:moveTo>
                    <a:cubicBezTo>
                      <a:pt x="182" y="1"/>
                      <a:pt x="1" y="379"/>
                      <a:pt x="280" y="566"/>
                    </a:cubicBezTo>
                    <a:lnTo>
                      <a:pt x="23514" y="16243"/>
                    </a:lnTo>
                    <a:cubicBezTo>
                      <a:pt x="23551" y="16262"/>
                      <a:pt x="23627" y="16281"/>
                      <a:pt x="23683" y="16300"/>
                    </a:cubicBezTo>
                    <a:cubicBezTo>
                      <a:pt x="23777" y="16281"/>
                      <a:pt x="23872" y="16243"/>
                      <a:pt x="23947" y="16149"/>
                    </a:cubicBezTo>
                    <a:cubicBezTo>
                      <a:pt x="24041" y="16017"/>
                      <a:pt x="24003" y="15810"/>
                      <a:pt x="23853" y="15715"/>
                    </a:cubicBezTo>
                    <a:lnTo>
                      <a:pt x="620" y="57"/>
                    </a:lnTo>
                    <a:cubicBezTo>
                      <a:pt x="560" y="18"/>
                      <a:pt x="501" y="1"/>
                      <a:pt x="4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6" name="Google Shape;3546;p40"/>
              <p:cNvSpPr/>
              <p:nvPr/>
            </p:nvSpPr>
            <p:spPr>
              <a:xfrm>
                <a:off x="4174896" y="9456477"/>
                <a:ext cx="393662" cy="650471"/>
              </a:xfrm>
              <a:custGeom>
                <a:avLst/>
                <a:gdLst/>
                <a:ahLst/>
                <a:cxnLst/>
                <a:rect l="l" t="t" r="r" b="b"/>
                <a:pathLst>
                  <a:path w="12277" h="20286" extrusionOk="0">
                    <a:moveTo>
                      <a:pt x="409" y="1"/>
                    </a:moveTo>
                    <a:cubicBezTo>
                      <a:pt x="202" y="1"/>
                      <a:pt x="1" y="219"/>
                      <a:pt x="142" y="463"/>
                    </a:cubicBezTo>
                    <a:lnTo>
                      <a:pt x="11655" y="20116"/>
                    </a:lnTo>
                    <a:cubicBezTo>
                      <a:pt x="11712" y="20210"/>
                      <a:pt x="11806" y="20267"/>
                      <a:pt x="11919" y="20286"/>
                    </a:cubicBezTo>
                    <a:cubicBezTo>
                      <a:pt x="11975" y="20267"/>
                      <a:pt x="12013" y="20267"/>
                      <a:pt x="12070" y="20229"/>
                    </a:cubicBezTo>
                    <a:cubicBezTo>
                      <a:pt x="12220" y="20154"/>
                      <a:pt x="12277" y="19965"/>
                      <a:pt x="12183" y="19814"/>
                    </a:cubicBezTo>
                    <a:lnTo>
                      <a:pt x="670" y="162"/>
                    </a:lnTo>
                    <a:cubicBezTo>
                      <a:pt x="604" y="48"/>
                      <a:pt x="506" y="1"/>
                      <a:pt x="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7" name="Google Shape;3547;p40"/>
              <p:cNvSpPr/>
              <p:nvPr/>
            </p:nvSpPr>
            <p:spPr>
              <a:xfrm>
                <a:off x="5491966" y="8141363"/>
                <a:ext cx="312826" cy="48514"/>
              </a:xfrm>
              <a:custGeom>
                <a:avLst/>
                <a:gdLst/>
                <a:ahLst/>
                <a:cxnLst/>
                <a:rect l="l" t="t" r="r" b="b"/>
                <a:pathLst>
                  <a:path w="9756" h="1513" extrusionOk="0">
                    <a:moveTo>
                      <a:pt x="9354" y="1"/>
                    </a:moveTo>
                    <a:cubicBezTo>
                      <a:pt x="9337" y="1"/>
                      <a:pt x="9320" y="2"/>
                      <a:pt x="9302" y="5"/>
                    </a:cubicBezTo>
                    <a:lnTo>
                      <a:pt x="408" y="909"/>
                    </a:lnTo>
                    <a:cubicBezTo>
                      <a:pt x="0" y="928"/>
                      <a:pt x="30" y="1512"/>
                      <a:pt x="427" y="1512"/>
                    </a:cubicBezTo>
                    <a:cubicBezTo>
                      <a:pt x="433" y="1512"/>
                      <a:pt x="439" y="1512"/>
                      <a:pt x="446" y="1512"/>
                    </a:cubicBezTo>
                    <a:lnTo>
                      <a:pt x="465" y="1512"/>
                    </a:lnTo>
                    <a:lnTo>
                      <a:pt x="9377" y="607"/>
                    </a:lnTo>
                    <a:cubicBezTo>
                      <a:pt x="9756" y="571"/>
                      <a:pt x="9721" y="1"/>
                      <a:pt x="93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8" name="Google Shape;3548;p40"/>
              <p:cNvSpPr/>
              <p:nvPr/>
            </p:nvSpPr>
            <p:spPr>
              <a:xfrm>
                <a:off x="5732422" y="8975983"/>
                <a:ext cx="186522" cy="1130965"/>
              </a:xfrm>
              <a:custGeom>
                <a:avLst/>
                <a:gdLst/>
                <a:ahLst/>
                <a:cxnLst/>
                <a:rect l="l" t="t" r="r" b="b"/>
                <a:pathLst>
                  <a:path w="5817" h="35271" extrusionOk="0">
                    <a:moveTo>
                      <a:pt x="338" y="1"/>
                    </a:moveTo>
                    <a:cubicBezTo>
                      <a:pt x="170" y="1"/>
                      <a:pt x="1" y="126"/>
                      <a:pt x="32" y="355"/>
                    </a:cubicBezTo>
                    <a:lnTo>
                      <a:pt x="5195" y="34988"/>
                    </a:lnTo>
                    <a:cubicBezTo>
                      <a:pt x="5213" y="35139"/>
                      <a:pt x="5345" y="35271"/>
                      <a:pt x="5496" y="35271"/>
                    </a:cubicBezTo>
                    <a:lnTo>
                      <a:pt x="5534" y="35271"/>
                    </a:lnTo>
                    <a:cubicBezTo>
                      <a:pt x="5703" y="35233"/>
                      <a:pt x="5816" y="35082"/>
                      <a:pt x="5798" y="34912"/>
                    </a:cubicBezTo>
                    <a:lnTo>
                      <a:pt x="635" y="261"/>
                    </a:lnTo>
                    <a:cubicBezTo>
                      <a:pt x="609" y="84"/>
                      <a:pt x="474" y="1"/>
                      <a:pt x="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49" name="Google Shape;3549;p40"/>
              <p:cNvSpPr/>
              <p:nvPr/>
            </p:nvSpPr>
            <p:spPr>
              <a:xfrm>
                <a:off x="4099095" y="7972766"/>
                <a:ext cx="1654907" cy="1631499"/>
              </a:xfrm>
              <a:custGeom>
                <a:avLst/>
                <a:gdLst/>
                <a:ahLst/>
                <a:cxnLst/>
                <a:rect l="l" t="t" r="r" b="b"/>
                <a:pathLst>
                  <a:path w="51611" h="50881" extrusionOk="0">
                    <a:moveTo>
                      <a:pt x="18523" y="646"/>
                    </a:moveTo>
                    <a:lnTo>
                      <a:pt x="43621" y="6732"/>
                    </a:lnTo>
                    <a:lnTo>
                      <a:pt x="50932" y="31510"/>
                    </a:lnTo>
                    <a:lnTo>
                      <a:pt x="33107" y="50221"/>
                    </a:lnTo>
                    <a:lnTo>
                      <a:pt x="8008" y="44154"/>
                    </a:lnTo>
                    <a:lnTo>
                      <a:pt x="697" y="19357"/>
                    </a:lnTo>
                    <a:lnTo>
                      <a:pt x="18523" y="646"/>
                    </a:lnTo>
                    <a:close/>
                    <a:moveTo>
                      <a:pt x="18416" y="1"/>
                    </a:moveTo>
                    <a:cubicBezTo>
                      <a:pt x="18334" y="1"/>
                      <a:pt x="18246" y="37"/>
                      <a:pt x="18183" y="100"/>
                    </a:cubicBezTo>
                    <a:lnTo>
                      <a:pt x="113" y="19074"/>
                    </a:lnTo>
                    <a:cubicBezTo>
                      <a:pt x="38" y="19150"/>
                      <a:pt x="0" y="19263"/>
                      <a:pt x="38" y="19376"/>
                    </a:cubicBezTo>
                    <a:lnTo>
                      <a:pt x="7424" y="44493"/>
                    </a:lnTo>
                    <a:cubicBezTo>
                      <a:pt x="7462" y="44606"/>
                      <a:pt x="7556" y="44700"/>
                      <a:pt x="7669" y="44719"/>
                    </a:cubicBezTo>
                    <a:lnTo>
                      <a:pt x="33126" y="50880"/>
                    </a:lnTo>
                    <a:lnTo>
                      <a:pt x="33201" y="50880"/>
                    </a:lnTo>
                    <a:cubicBezTo>
                      <a:pt x="33295" y="50880"/>
                      <a:pt x="33371" y="50843"/>
                      <a:pt x="33446" y="50786"/>
                    </a:cubicBezTo>
                    <a:lnTo>
                      <a:pt x="51497" y="31812"/>
                    </a:lnTo>
                    <a:cubicBezTo>
                      <a:pt x="51573" y="31736"/>
                      <a:pt x="51610" y="31623"/>
                      <a:pt x="51573" y="31510"/>
                    </a:cubicBezTo>
                    <a:lnTo>
                      <a:pt x="44168" y="6393"/>
                    </a:lnTo>
                    <a:cubicBezTo>
                      <a:pt x="44130" y="6280"/>
                      <a:pt x="44054" y="6205"/>
                      <a:pt x="43941" y="6167"/>
                    </a:cubicBezTo>
                    <a:lnTo>
                      <a:pt x="18466" y="5"/>
                    </a:lnTo>
                    <a:cubicBezTo>
                      <a:pt x="18450" y="2"/>
                      <a:pt x="18433" y="1"/>
                      <a:pt x="184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0" name="Google Shape;3550;p40"/>
              <p:cNvSpPr/>
              <p:nvPr/>
            </p:nvSpPr>
            <p:spPr>
              <a:xfrm>
                <a:off x="5897172" y="9166321"/>
                <a:ext cx="496494" cy="940627"/>
              </a:xfrm>
              <a:custGeom>
                <a:avLst/>
                <a:gdLst/>
                <a:ahLst/>
                <a:cxnLst/>
                <a:rect l="l" t="t" r="r" b="b"/>
                <a:pathLst>
                  <a:path w="15484" h="29335" extrusionOk="0">
                    <a:moveTo>
                      <a:pt x="15071" y="1"/>
                    </a:moveTo>
                    <a:cubicBezTo>
                      <a:pt x="14972" y="1"/>
                      <a:pt x="14872" y="49"/>
                      <a:pt x="14810" y="166"/>
                    </a:cubicBezTo>
                    <a:lnTo>
                      <a:pt x="75" y="28882"/>
                    </a:lnTo>
                    <a:cubicBezTo>
                      <a:pt x="0" y="29033"/>
                      <a:pt x="57" y="29203"/>
                      <a:pt x="207" y="29297"/>
                    </a:cubicBezTo>
                    <a:cubicBezTo>
                      <a:pt x="264" y="29316"/>
                      <a:pt x="302" y="29316"/>
                      <a:pt x="358" y="29335"/>
                    </a:cubicBezTo>
                    <a:cubicBezTo>
                      <a:pt x="471" y="29316"/>
                      <a:pt x="584" y="29259"/>
                      <a:pt x="641" y="29165"/>
                    </a:cubicBezTo>
                    <a:lnTo>
                      <a:pt x="15357" y="449"/>
                    </a:lnTo>
                    <a:cubicBezTo>
                      <a:pt x="15484" y="208"/>
                      <a:pt x="15277" y="1"/>
                      <a:pt x="150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1" name="Google Shape;3551;p40"/>
              <p:cNvSpPr/>
              <p:nvPr/>
            </p:nvSpPr>
            <p:spPr>
              <a:xfrm>
                <a:off x="5732229" y="8975951"/>
                <a:ext cx="662816" cy="210218"/>
              </a:xfrm>
              <a:custGeom>
                <a:avLst/>
                <a:gdLst/>
                <a:ahLst/>
                <a:cxnLst/>
                <a:rect l="l" t="t" r="r" b="b"/>
                <a:pathLst>
                  <a:path w="20671" h="6556" extrusionOk="0">
                    <a:moveTo>
                      <a:pt x="334" y="1"/>
                    </a:moveTo>
                    <a:cubicBezTo>
                      <a:pt x="201" y="1"/>
                      <a:pt x="83" y="88"/>
                      <a:pt x="38" y="224"/>
                    </a:cubicBezTo>
                    <a:cubicBezTo>
                      <a:pt x="0" y="394"/>
                      <a:pt x="94" y="563"/>
                      <a:pt x="245" y="601"/>
                    </a:cubicBezTo>
                    <a:lnTo>
                      <a:pt x="20162" y="6537"/>
                    </a:lnTo>
                    <a:cubicBezTo>
                      <a:pt x="20181" y="6555"/>
                      <a:pt x="20218" y="6555"/>
                      <a:pt x="20237" y="6555"/>
                    </a:cubicBezTo>
                    <a:cubicBezTo>
                      <a:pt x="20595" y="6555"/>
                      <a:pt x="20671" y="6047"/>
                      <a:pt x="20331" y="5952"/>
                    </a:cubicBezTo>
                    <a:lnTo>
                      <a:pt x="433" y="17"/>
                    </a:lnTo>
                    <a:cubicBezTo>
                      <a:pt x="400" y="6"/>
                      <a:pt x="367" y="1"/>
                      <a:pt x="3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2" name="Google Shape;3552;p40"/>
              <p:cNvSpPr/>
              <p:nvPr/>
            </p:nvSpPr>
            <p:spPr>
              <a:xfrm>
                <a:off x="5778435" y="8141171"/>
                <a:ext cx="615295" cy="1045030"/>
              </a:xfrm>
              <a:custGeom>
                <a:avLst/>
                <a:gdLst/>
                <a:ahLst/>
                <a:cxnLst/>
                <a:rect l="l" t="t" r="r" b="b"/>
                <a:pathLst>
                  <a:path w="19189" h="32591" extrusionOk="0">
                    <a:moveTo>
                      <a:pt x="423" y="0"/>
                    </a:moveTo>
                    <a:cubicBezTo>
                      <a:pt x="210" y="0"/>
                      <a:pt x="0" y="218"/>
                      <a:pt x="142" y="463"/>
                    </a:cubicBezTo>
                    <a:lnTo>
                      <a:pt x="18532" y="32439"/>
                    </a:lnTo>
                    <a:cubicBezTo>
                      <a:pt x="18589" y="32533"/>
                      <a:pt x="18683" y="32589"/>
                      <a:pt x="18796" y="32589"/>
                    </a:cubicBezTo>
                    <a:cubicBezTo>
                      <a:pt x="18804" y="32590"/>
                      <a:pt x="18812" y="32590"/>
                      <a:pt x="18819" y="32590"/>
                    </a:cubicBezTo>
                    <a:cubicBezTo>
                      <a:pt x="19050" y="32590"/>
                      <a:pt x="19188" y="32319"/>
                      <a:pt x="19079" y="32118"/>
                    </a:cubicBezTo>
                    <a:lnTo>
                      <a:pt x="688" y="161"/>
                    </a:lnTo>
                    <a:cubicBezTo>
                      <a:pt x="622" y="48"/>
                      <a:pt x="522" y="0"/>
                      <a:pt x="4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53" name="Google Shape;3553;p40"/>
              <p:cNvSpPr/>
              <p:nvPr/>
            </p:nvSpPr>
            <p:spPr>
              <a:xfrm>
                <a:off x="4176436" y="9381445"/>
                <a:ext cx="169784" cy="94720"/>
              </a:xfrm>
              <a:custGeom>
                <a:avLst/>
                <a:gdLst/>
                <a:ahLst/>
                <a:cxnLst/>
                <a:rect l="l" t="t" r="r" b="b"/>
                <a:pathLst>
                  <a:path w="5295" h="2954" extrusionOk="0">
                    <a:moveTo>
                      <a:pt x="4943" y="0"/>
                    </a:moveTo>
                    <a:cubicBezTo>
                      <a:pt x="4896" y="0"/>
                      <a:pt x="4849" y="11"/>
                      <a:pt x="4805" y="33"/>
                    </a:cubicBezTo>
                    <a:lnTo>
                      <a:pt x="226" y="2370"/>
                    </a:lnTo>
                    <a:cubicBezTo>
                      <a:pt x="75" y="2445"/>
                      <a:pt x="0" y="2634"/>
                      <a:pt x="75" y="2784"/>
                    </a:cubicBezTo>
                    <a:cubicBezTo>
                      <a:pt x="132" y="2897"/>
                      <a:pt x="245" y="2954"/>
                      <a:pt x="358" y="2954"/>
                    </a:cubicBezTo>
                    <a:cubicBezTo>
                      <a:pt x="415" y="2954"/>
                      <a:pt x="452" y="2935"/>
                      <a:pt x="509" y="2916"/>
                    </a:cubicBezTo>
                    <a:lnTo>
                      <a:pt x="5088" y="598"/>
                    </a:lnTo>
                    <a:cubicBezTo>
                      <a:pt x="5238" y="523"/>
                      <a:pt x="5295" y="335"/>
                      <a:pt x="5219" y="184"/>
                    </a:cubicBezTo>
                    <a:cubicBezTo>
                      <a:pt x="5166" y="64"/>
                      <a:pt x="5056" y="0"/>
                      <a:pt x="49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554" name="Google Shape;3554;p40"/>
            <p:cNvSpPr/>
            <p:nvPr/>
          </p:nvSpPr>
          <p:spPr>
            <a:xfrm>
              <a:off x="5288211" y="4615100"/>
              <a:ext cx="1267640" cy="19975"/>
            </a:xfrm>
            <a:custGeom>
              <a:avLst/>
              <a:gdLst/>
              <a:ahLst/>
              <a:cxnLst/>
              <a:rect l="l" t="t" r="r" b="b"/>
              <a:pathLst>
                <a:path w="43000" h="623" extrusionOk="0">
                  <a:moveTo>
                    <a:pt x="415" y="1"/>
                  </a:moveTo>
                  <a:cubicBezTo>
                    <a:pt x="1" y="1"/>
                    <a:pt x="1" y="623"/>
                    <a:pt x="415" y="623"/>
                  </a:cubicBezTo>
                  <a:lnTo>
                    <a:pt x="42585" y="623"/>
                  </a:lnTo>
                  <a:cubicBezTo>
                    <a:pt x="43000" y="623"/>
                    <a:pt x="43000" y="1"/>
                    <a:pt x="42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555" name="Google Shape;3555;p40"/>
          <p:cNvGrpSpPr/>
          <p:nvPr/>
        </p:nvGrpSpPr>
        <p:grpSpPr>
          <a:xfrm flipH="1">
            <a:off x="296579" y="1215610"/>
            <a:ext cx="2298331" cy="3595772"/>
            <a:chOff x="8214064" y="6219618"/>
            <a:chExt cx="2456532" cy="3843279"/>
          </a:xfrm>
        </p:grpSpPr>
        <p:sp>
          <p:nvSpPr>
            <p:cNvPr id="3556" name="Google Shape;3556;p40"/>
            <p:cNvSpPr/>
            <p:nvPr/>
          </p:nvSpPr>
          <p:spPr>
            <a:xfrm>
              <a:off x="8405204" y="8122676"/>
              <a:ext cx="312826" cy="48514"/>
            </a:xfrm>
            <a:custGeom>
              <a:avLst/>
              <a:gdLst/>
              <a:ahLst/>
              <a:cxnLst/>
              <a:rect l="l" t="t" r="r" b="b"/>
              <a:pathLst>
                <a:path w="9756" h="1513" extrusionOk="0">
                  <a:moveTo>
                    <a:pt x="9354" y="1"/>
                  </a:moveTo>
                  <a:cubicBezTo>
                    <a:pt x="9337" y="1"/>
                    <a:pt x="9320" y="2"/>
                    <a:pt x="9302" y="5"/>
                  </a:cubicBezTo>
                  <a:lnTo>
                    <a:pt x="408" y="909"/>
                  </a:lnTo>
                  <a:cubicBezTo>
                    <a:pt x="0" y="928"/>
                    <a:pt x="30" y="1512"/>
                    <a:pt x="427" y="1512"/>
                  </a:cubicBezTo>
                  <a:cubicBezTo>
                    <a:pt x="433" y="1512"/>
                    <a:pt x="439" y="1512"/>
                    <a:pt x="446" y="1512"/>
                  </a:cubicBezTo>
                  <a:lnTo>
                    <a:pt x="465" y="1512"/>
                  </a:lnTo>
                  <a:lnTo>
                    <a:pt x="9377" y="607"/>
                  </a:lnTo>
                  <a:cubicBezTo>
                    <a:pt x="9756" y="571"/>
                    <a:pt x="9721" y="1"/>
                    <a:pt x="935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7" name="Google Shape;3557;p40"/>
            <p:cNvSpPr/>
            <p:nvPr/>
          </p:nvSpPr>
          <p:spPr>
            <a:xfrm>
              <a:off x="9563808" y="8244395"/>
              <a:ext cx="182514" cy="1146644"/>
            </a:xfrm>
            <a:custGeom>
              <a:avLst/>
              <a:gdLst/>
              <a:ahLst/>
              <a:cxnLst/>
              <a:rect l="l" t="t" r="r" b="b"/>
              <a:pathLst>
                <a:path w="5692" h="35760" extrusionOk="0">
                  <a:moveTo>
                    <a:pt x="3625" y="0"/>
                  </a:moveTo>
                  <a:cubicBezTo>
                    <a:pt x="3272" y="0"/>
                    <a:pt x="2915" y="260"/>
                    <a:pt x="2997" y="731"/>
                  </a:cubicBezTo>
                  <a:cubicBezTo>
                    <a:pt x="4448" y="12225"/>
                    <a:pt x="3449" y="23888"/>
                    <a:pt x="114" y="34968"/>
                  </a:cubicBezTo>
                  <a:cubicBezTo>
                    <a:pt x="1" y="35288"/>
                    <a:pt x="189" y="35627"/>
                    <a:pt x="529" y="35740"/>
                  </a:cubicBezTo>
                  <a:cubicBezTo>
                    <a:pt x="585" y="35740"/>
                    <a:pt x="642" y="35759"/>
                    <a:pt x="698" y="35759"/>
                  </a:cubicBezTo>
                  <a:cubicBezTo>
                    <a:pt x="981" y="35759"/>
                    <a:pt x="1207" y="35571"/>
                    <a:pt x="1301" y="35326"/>
                  </a:cubicBezTo>
                  <a:cubicBezTo>
                    <a:pt x="4693" y="24077"/>
                    <a:pt x="5691" y="12244"/>
                    <a:pt x="4241" y="580"/>
                  </a:cubicBezTo>
                  <a:cubicBezTo>
                    <a:pt x="4215" y="184"/>
                    <a:pt x="3922" y="0"/>
                    <a:pt x="362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8" name="Google Shape;3558;p40"/>
            <p:cNvSpPr/>
            <p:nvPr/>
          </p:nvSpPr>
          <p:spPr>
            <a:xfrm>
              <a:off x="9507631" y="7820688"/>
              <a:ext cx="252897" cy="1696623"/>
            </a:xfrm>
            <a:custGeom>
              <a:avLst/>
              <a:gdLst/>
              <a:ahLst/>
              <a:cxnLst/>
              <a:rect l="l" t="t" r="r" b="b"/>
              <a:pathLst>
                <a:path w="7887" h="52912" extrusionOk="0">
                  <a:moveTo>
                    <a:pt x="7156" y="0"/>
                  </a:moveTo>
                  <a:cubicBezTo>
                    <a:pt x="6907" y="0"/>
                    <a:pt x="6661" y="143"/>
                    <a:pt x="6577" y="472"/>
                  </a:cubicBezTo>
                  <a:cubicBezTo>
                    <a:pt x="3637" y="11608"/>
                    <a:pt x="1678" y="22989"/>
                    <a:pt x="717" y="34483"/>
                  </a:cubicBezTo>
                  <a:cubicBezTo>
                    <a:pt x="227" y="40381"/>
                    <a:pt x="1" y="46373"/>
                    <a:pt x="38" y="52289"/>
                  </a:cubicBezTo>
                  <a:cubicBezTo>
                    <a:pt x="38" y="52629"/>
                    <a:pt x="321" y="52911"/>
                    <a:pt x="660" y="52911"/>
                  </a:cubicBezTo>
                  <a:cubicBezTo>
                    <a:pt x="999" y="52892"/>
                    <a:pt x="1282" y="52629"/>
                    <a:pt x="1282" y="52289"/>
                  </a:cubicBezTo>
                  <a:cubicBezTo>
                    <a:pt x="1244" y="46392"/>
                    <a:pt x="1452" y="40456"/>
                    <a:pt x="1941" y="34596"/>
                  </a:cubicBezTo>
                  <a:cubicBezTo>
                    <a:pt x="2902" y="23178"/>
                    <a:pt x="4843" y="11853"/>
                    <a:pt x="7764" y="774"/>
                  </a:cubicBezTo>
                  <a:cubicBezTo>
                    <a:pt x="7887" y="304"/>
                    <a:pt x="7519" y="0"/>
                    <a:pt x="715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9" name="Google Shape;3559;p40"/>
            <p:cNvSpPr/>
            <p:nvPr/>
          </p:nvSpPr>
          <p:spPr>
            <a:xfrm>
              <a:off x="9080910" y="7961197"/>
              <a:ext cx="395329" cy="1447959"/>
            </a:xfrm>
            <a:custGeom>
              <a:avLst/>
              <a:gdLst/>
              <a:ahLst/>
              <a:cxnLst/>
              <a:rect l="l" t="t" r="r" b="b"/>
              <a:pathLst>
                <a:path w="12329" h="45157" extrusionOk="0">
                  <a:moveTo>
                    <a:pt x="863" y="0"/>
                  </a:moveTo>
                  <a:cubicBezTo>
                    <a:pt x="430" y="0"/>
                    <a:pt x="1" y="476"/>
                    <a:pt x="326" y="971"/>
                  </a:cubicBezTo>
                  <a:cubicBezTo>
                    <a:pt x="8315" y="13953"/>
                    <a:pt x="11047" y="29479"/>
                    <a:pt x="7976" y="44403"/>
                  </a:cubicBezTo>
                  <a:cubicBezTo>
                    <a:pt x="7901" y="44742"/>
                    <a:pt x="8127" y="45062"/>
                    <a:pt x="8447" y="45138"/>
                  </a:cubicBezTo>
                  <a:cubicBezTo>
                    <a:pt x="8485" y="45156"/>
                    <a:pt x="8523" y="45156"/>
                    <a:pt x="8579" y="45156"/>
                  </a:cubicBezTo>
                  <a:cubicBezTo>
                    <a:pt x="8862" y="45156"/>
                    <a:pt x="9126" y="44949"/>
                    <a:pt x="9182" y="44648"/>
                  </a:cubicBezTo>
                  <a:cubicBezTo>
                    <a:pt x="12329" y="29423"/>
                    <a:pt x="9540" y="13557"/>
                    <a:pt x="1381" y="330"/>
                  </a:cubicBezTo>
                  <a:cubicBezTo>
                    <a:pt x="1253" y="96"/>
                    <a:pt x="1057" y="0"/>
                    <a:pt x="8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0" name="Google Shape;3560;p40"/>
            <p:cNvSpPr/>
            <p:nvPr/>
          </p:nvSpPr>
          <p:spPr>
            <a:xfrm>
              <a:off x="9018896" y="7844448"/>
              <a:ext cx="353420" cy="1584043"/>
            </a:xfrm>
            <a:custGeom>
              <a:avLst/>
              <a:gdLst/>
              <a:ahLst/>
              <a:cxnLst/>
              <a:rect l="l" t="t" r="r" b="b"/>
              <a:pathLst>
                <a:path w="11022" h="49401" extrusionOk="0">
                  <a:moveTo>
                    <a:pt x="819" y="1"/>
                  </a:moveTo>
                  <a:cubicBezTo>
                    <a:pt x="412" y="1"/>
                    <a:pt x="0" y="400"/>
                    <a:pt x="225" y="900"/>
                  </a:cubicBezTo>
                  <a:cubicBezTo>
                    <a:pt x="7310" y="15766"/>
                    <a:pt x="9759" y="32423"/>
                    <a:pt x="7234" y="48684"/>
                  </a:cubicBezTo>
                  <a:cubicBezTo>
                    <a:pt x="7178" y="49024"/>
                    <a:pt x="7404" y="49344"/>
                    <a:pt x="7743" y="49400"/>
                  </a:cubicBezTo>
                  <a:lnTo>
                    <a:pt x="7837" y="49400"/>
                  </a:lnTo>
                  <a:cubicBezTo>
                    <a:pt x="8139" y="49400"/>
                    <a:pt x="8403" y="49174"/>
                    <a:pt x="8440" y="48873"/>
                  </a:cubicBezTo>
                  <a:cubicBezTo>
                    <a:pt x="11022" y="32367"/>
                    <a:pt x="8553" y="15446"/>
                    <a:pt x="1356" y="353"/>
                  </a:cubicBezTo>
                  <a:cubicBezTo>
                    <a:pt x="1235" y="105"/>
                    <a:pt x="1028" y="1"/>
                    <a:pt x="8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1" name="Google Shape;3561;p40"/>
            <p:cNvSpPr/>
            <p:nvPr/>
          </p:nvSpPr>
          <p:spPr>
            <a:xfrm>
              <a:off x="8814033" y="6761260"/>
              <a:ext cx="1513532" cy="1652085"/>
            </a:xfrm>
            <a:custGeom>
              <a:avLst/>
              <a:gdLst/>
              <a:ahLst/>
              <a:cxnLst/>
              <a:rect l="l" t="t" r="r" b="b"/>
              <a:pathLst>
                <a:path w="47202" h="51523" extrusionOk="0">
                  <a:moveTo>
                    <a:pt x="18366" y="1"/>
                  </a:moveTo>
                  <a:cubicBezTo>
                    <a:pt x="12187" y="1"/>
                    <a:pt x="5867" y="7919"/>
                    <a:pt x="3316" y="14406"/>
                  </a:cubicBezTo>
                  <a:cubicBezTo>
                    <a:pt x="2940" y="15367"/>
                    <a:pt x="0" y="23205"/>
                    <a:pt x="3053" y="31703"/>
                  </a:cubicBezTo>
                  <a:cubicBezTo>
                    <a:pt x="7432" y="43926"/>
                    <a:pt x="21964" y="51523"/>
                    <a:pt x="31328" y="51523"/>
                  </a:cubicBezTo>
                  <a:cubicBezTo>
                    <a:pt x="33931" y="51523"/>
                    <a:pt x="36135" y="50936"/>
                    <a:pt x="37610" y="49698"/>
                  </a:cubicBezTo>
                  <a:cubicBezTo>
                    <a:pt x="47201" y="41652"/>
                    <a:pt x="32485" y="707"/>
                    <a:pt x="18730" y="10"/>
                  </a:cubicBezTo>
                  <a:cubicBezTo>
                    <a:pt x="18609" y="4"/>
                    <a:pt x="18488" y="1"/>
                    <a:pt x="183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2" name="Google Shape;3562;p40"/>
            <p:cNvSpPr/>
            <p:nvPr/>
          </p:nvSpPr>
          <p:spPr>
            <a:xfrm>
              <a:off x="9197081" y="6406301"/>
              <a:ext cx="1312933" cy="1512346"/>
            </a:xfrm>
            <a:custGeom>
              <a:avLst/>
              <a:gdLst/>
              <a:ahLst/>
              <a:cxnLst/>
              <a:rect l="l" t="t" r="r" b="b"/>
              <a:pathLst>
                <a:path w="40946" h="47165" extrusionOk="0">
                  <a:moveTo>
                    <a:pt x="22898" y="17845"/>
                  </a:moveTo>
                  <a:cubicBezTo>
                    <a:pt x="23106" y="17845"/>
                    <a:pt x="23276" y="17906"/>
                    <a:pt x="23384" y="18033"/>
                  </a:cubicBezTo>
                  <a:cubicBezTo>
                    <a:pt x="23705" y="18391"/>
                    <a:pt x="23309" y="19239"/>
                    <a:pt x="22536" y="19880"/>
                  </a:cubicBezTo>
                  <a:cubicBezTo>
                    <a:pt x="22020" y="20295"/>
                    <a:pt x="21461" y="20534"/>
                    <a:pt x="21057" y="20534"/>
                  </a:cubicBezTo>
                  <a:cubicBezTo>
                    <a:pt x="20857" y="20534"/>
                    <a:pt x="20695" y="20476"/>
                    <a:pt x="20596" y="20351"/>
                  </a:cubicBezTo>
                  <a:cubicBezTo>
                    <a:pt x="20294" y="19955"/>
                    <a:pt x="20652" y="19145"/>
                    <a:pt x="21425" y="18504"/>
                  </a:cubicBezTo>
                  <a:cubicBezTo>
                    <a:pt x="21937" y="18080"/>
                    <a:pt x="22490" y="17845"/>
                    <a:pt x="22898" y="17845"/>
                  </a:cubicBezTo>
                  <a:close/>
                  <a:moveTo>
                    <a:pt x="16296" y="24381"/>
                  </a:moveTo>
                  <a:cubicBezTo>
                    <a:pt x="16574" y="24381"/>
                    <a:pt x="16849" y="24443"/>
                    <a:pt x="17034" y="24647"/>
                  </a:cubicBezTo>
                  <a:cubicBezTo>
                    <a:pt x="17373" y="25042"/>
                    <a:pt x="17242" y="25777"/>
                    <a:pt x="16902" y="26173"/>
                  </a:cubicBezTo>
                  <a:cubicBezTo>
                    <a:pt x="16808" y="26248"/>
                    <a:pt x="16733" y="26324"/>
                    <a:pt x="16620" y="26361"/>
                  </a:cubicBezTo>
                  <a:lnTo>
                    <a:pt x="14886" y="24722"/>
                  </a:lnTo>
                  <a:cubicBezTo>
                    <a:pt x="15093" y="24628"/>
                    <a:pt x="15301" y="24553"/>
                    <a:pt x="15527" y="24496"/>
                  </a:cubicBezTo>
                  <a:cubicBezTo>
                    <a:pt x="15719" y="24448"/>
                    <a:pt x="16008" y="24381"/>
                    <a:pt x="16296" y="24381"/>
                  </a:cubicBezTo>
                  <a:close/>
                  <a:moveTo>
                    <a:pt x="22442" y="1"/>
                  </a:moveTo>
                  <a:lnTo>
                    <a:pt x="22367" y="38"/>
                  </a:lnTo>
                  <a:cubicBezTo>
                    <a:pt x="20765" y="773"/>
                    <a:pt x="19220" y="1583"/>
                    <a:pt x="17694" y="2450"/>
                  </a:cubicBezTo>
                  <a:cubicBezTo>
                    <a:pt x="16450" y="3204"/>
                    <a:pt x="15169" y="4033"/>
                    <a:pt x="14641" y="5371"/>
                  </a:cubicBezTo>
                  <a:cubicBezTo>
                    <a:pt x="14133" y="6501"/>
                    <a:pt x="14321" y="7877"/>
                    <a:pt x="14773" y="9026"/>
                  </a:cubicBezTo>
                  <a:cubicBezTo>
                    <a:pt x="15244" y="10195"/>
                    <a:pt x="15941" y="11287"/>
                    <a:pt x="16507" y="12399"/>
                  </a:cubicBezTo>
                  <a:cubicBezTo>
                    <a:pt x="17317" y="13944"/>
                    <a:pt x="17901" y="15602"/>
                    <a:pt x="18259" y="17317"/>
                  </a:cubicBezTo>
                  <a:lnTo>
                    <a:pt x="18221" y="17336"/>
                  </a:lnTo>
                  <a:cubicBezTo>
                    <a:pt x="17355" y="17223"/>
                    <a:pt x="16544" y="16884"/>
                    <a:pt x="15866" y="16337"/>
                  </a:cubicBezTo>
                  <a:lnTo>
                    <a:pt x="12079" y="10364"/>
                  </a:lnTo>
                  <a:cubicBezTo>
                    <a:pt x="11381" y="8894"/>
                    <a:pt x="10703" y="7406"/>
                    <a:pt x="10025" y="5936"/>
                  </a:cubicBezTo>
                  <a:cubicBezTo>
                    <a:pt x="9931" y="5729"/>
                    <a:pt x="9780" y="5465"/>
                    <a:pt x="9497" y="5465"/>
                  </a:cubicBezTo>
                  <a:cubicBezTo>
                    <a:pt x="9346" y="5522"/>
                    <a:pt x="9215" y="5635"/>
                    <a:pt x="9139" y="5748"/>
                  </a:cubicBezTo>
                  <a:cubicBezTo>
                    <a:pt x="7029" y="8141"/>
                    <a:pt x="6671" y="11740"/>
                    <a:pt x="7745" y="14773"/>
                  </a:cubicBezTo>
                  <a:cubicBezTo>
                    <a:pt x="8762" y="17694"/>
                    <a:pt x="10948" y="20049"/>
                    <a:pt x="13511" y="21839"/>
                  </a:cubicBezTo>
                  <a:lnTo>
                    <a:pt x="13473" y="21896"/>
                  </a:lnTo>
                  <a:cubicBezTo>
                    <a:pt x="13831" y="22273"/>
                    <a:pt x="14151" y="22819"/>
                    <a:pt x="14170" y="23328"/>
                  </a:cubicBezTo>
                  <a:cubicBezTo>
                    <a:pt x="14170" y="23535"/>
                    <a:pt x="14114" y="23724"/>
                    <a:pt x="14038" y="23912"/>
                  </a:cubicBezTo>
                  <a:lnTo>
                    <a:pt x="4353" y="14773"/>
                  </a:lnTo>
                  <a:cubicBezTo>
                    <a:pt x="4052" y="14283"/>
                    <a:pt x="3712" y="13812"/>
                    <a:pt x="3449" y="13285"/>
                  </a:cubicBezTo>
                  <a:lnTo>
                    <a:pt x="3392" y="13247"/>
                  </a:lnTo>
                  <a:cubicBezTo>
                    <a:pt x="3298" y="13379"/>
                    <a:pt x="3241" y="13530"/>
                    <a:pt x="3147" y="13662"/>
                  </a:cubicBezTo>
                  <a:lnTo>
                    <a:pt x="3110" y="13605"/>
                  </a:lnTo>
                  <a:lnTo>
                    <a:pt x="3110" y="13605"/>
                  </a:lnTo>
                  <a:cubicBezTo>
                    <a:pt x="3110" y="13643"/>
                    <a:pt x="3110" y="13680"/>
                    <a:pt x="3128" y="13718"/>
                  </a:cubicBezTo>
                  <a:cubicBezTo>
                    <a:pt x="1470" y="16620"/>
                    <a:pt x="1677" y="20483"/>
                    <a:pt x="3750" y="23102"/>
                  </a:cubicBezTo>
                  <a:cubicBezTo>
                    <a:pt x="4805" y="24421"/>
                    <a:pt x="6162" y="25476"/>
                    <a:pt x="7707" y="26192"/>
                  </a:cubicBezTo>
                  <a:cubicBezTo>
                    <a:pt x="9233" y="26889"/>
                    <a:pt x="10816" y="27492"/>
                    <a:pt x="12437" y="28001"/>
                  </a:cubicBezTo>
                  <a:lnTo>
                    <a:pt x="12606" y="28152"/>
                  </a:lnTo>
                  <a:cubicBezTo>
                    <a:pt x="12361" y="28378"/>
                    <a:pt x="12079" y="28566"/>
                    <a:pt x="11758" y="28641"/>
                  </a:cubicBezTo>
                  <a:lnTo>
                    <a:pt x="1715" y="25099"/>
                  </a:lnTo>
                  <a:cubicBezTo>
                    <a:pt x="1470" y="24892"/>
                    <a:pt x="1206" y="24703"/>
                    <a:pt x="980" y="24496"/>
                  </a:cubicBezTo>
                  <a:lnTo>
                    <a:pt x="867" y="24440"/>
                  </a:lnTo>
                  <a:cubicBezTo>
                    <a:pt x="302" y="25174"/>
                    <a:pt x="95" y="26117"/>
                    <a:pt x="321" y="27002"/>
                  </a:cubicBezTo>
                  <a:cubicBezTo>
                    <a:pt x="528" y="27888"/>
                    <a:pt x="924" y="28698"/>
                    <a:pt x="1508" y="29395"/>
                  </a:cubicBezTo>
                  <a:cubicBezTo>
                    <a:pt x="3560" y="31961"/>
                    <a:pt x="6660" y="33446"/>
                    <a:pt x="9932" y="33446"/>
                  </a:cubicBezTo>
                  <a:cubicBezTo>
                    <a:pt x="10144" y="33446"/>
                    <a:pt x="10358" y="33440"/>
                    <a:pt x="10571" y="33427"/>
                  </a:cubicBezTo>
                  <a:lnTo>
                    <a:pt x="10571" y="33484"/>
                  </a:lnTo>
                  <a:cubicBezTo>
                    <a:pt x="8859" y="34151"/>
                    <a:pt x="7046" y="34490"/>
                    <a:pt x="5228" y="34490"/>
                  </a:cubicBezTo>
                  <a:cubicBezTo>
                    <a:pt x="4325" y="34490"/>
                    <a:pt x="3420" y="34407"/>
                    <a:pt x="2525" y="34238"/>
                  </a:cubicBezTo>
                  <a:cubicBezTo>
                    <a:pt x="2179" y="34174"/>
                    <a:pt x="1814" y="34106"/>
                    <a:pt x="1477" y="34106"/>
                  </a:cubicBezTo>
                  <a:cubicBezTo>
                    <a:pt x="1118" y="34106"/>
                    <a:pt x="790" y="34183"/>
                    <a:pt x="547" y="34426"/>
                  </a:cubicBezTo>
                  <a:cubicBezTo>
                    <a:pt x="453" y="34520"/>
                    <a:pt x="377" y="34633"/>
                    <a:pt x="321" y="34765"/>
                  </a:cubicBezTo>
                  <a:lnTo>
                    <a:pt x="0" y="34765"/>
                  </a:lnTo>
                  <a:cubicBezTo>
                    <a:pt x="76" y="34803"/>
                    <a:pt x="151" y="34859"/>
                    <a:pt x="227" y="34897"/>
                  </a:cubicBezTo>
                  <a:cubicBezTo>
                    <a:pt x="38" y="35444"/>
                    <a:pt x="208" y="36141"/>
                    <a:pt x="453" y="36706"/>
                  </a:cubicBezTo>
                  <a:cubicBezTo>
                    <a:pt x="1696" y="39664"/>
                    <a:pt x="3826" y="42152"/>
                    <a:pt x="6539" y="43847"/>
                  </a:cubicBezTo>
                  <a:cubicBezTo>
                    <a:pt x="7836" y="44673"/>
                    <a:pt x="9268" y="45287"/>
                    <a:pt x="10769" y="45287"/>
                  </a:cubicBezTo>
                  <a:cubicBezTo>
                    <a:pt x="10947" y="45287"/>
                    <a:pt x="11126" y="45279"/>
                    <a:pt x="11306" y="45261"/>
                  </a:cubicBezTo>
                  <a:cubicBezTo>
                    <a:pt x="13002" y="45072"/>
                    <a:pt x="14528" y="44017"/>
                    <a:pt x="15621" y="42717"/>
                  </a:cubicBezTo>
                  <a:cubicBezTo>
                    <a:pt x="16695" y="41398"/>
                    <a:pt x="17411" y="39834"/>
                    <a:pt x="18108" y="38232"/>
                  </a:cubicBezTo>
                  <a:lnTo>
                    <a:pt x="18674" y="38213"/>
                  </a:lnTo>
                  <a:cubicBezTo>
                    <a:pt x="19540" y="40154"/>
                    <a:pt x="20426" y="42114"/>
                    <a:pt x="21726" y="43791"/>
                  </a:cubicBezTo>
                  <a:cubicBezTo>
                    <a:pt x="23045" y="45487"/>
                    <a:pt x="24892" y="46825"/>
                    <a:pt x="26983" y="47107"/>
                  </a:cubicBezTo>
                  <a:cubicBezTo>
                    <a:pt x="27263" y="47146"/>
                    <a:pt x="27543" y="47164"/>
                    <a:pt x="27823" y="47164"/>
                  </a:cubicBezTo>
                  <a:cubicBezTo>
                    <a:pt x="29868" y="47164"/>
                    <a:pt x="31903" y="46172"/>
                    <a:pt x="33427" y="44714"/>
                  </a:cubicBezTo>
                  <a:cubicBezTo>
                    <a:pt x="35142" y="43094"/>
                    <a:pt x="36273" y="40983"/>
                    <a:pt x="37196" y="38779"/>
                  </a:cubicBezTo>
                  <a:lnTo>
                    <a:pt x="37196" y="38779"/>
                  </a:lnTo>
                  <a:cubicBezTo>
                    <a:pt x="36668" y="38986"/>
                    <a:pt x="36122" y="39174"/>
                    <a:pt x="35594" y="39382"/>
                  </a:cubicBezTo>
                  <a:lnTo>
                    <a:pt x="25928" y="37026"/>
                  </a:lnTo>
                  <a:cubicBezTo>
                    <a:pt x="25928" y="36593"/>
                    <a:pt x="26098" y="36178"/>
                    <a:pt x="26380" y="35858"/>
                  </a:cubicBezTo>
                  <a:cubicBezTo>
                    <a:pt x="26616" y="35648"/>
                    <a:pt x="26938" y="35543"/>
                    <a:pt x="27255" y="35543"/>
                  </a:cubicBezTo>
                  <a:cubicBezTo>
                    <a:pt x="27649" y="35543"/>
                    <a:pt x="28037" y="35704"/>
                    <a:pt x="28246" y="36028"/>
                  </a:cubicBezTo>
                  <a:lnTo>
                    <a:pt x="28170" y="36292"/>
                  </a:lnTo>
                  <a:cubicBezTo>
                    <a:pt x="29536" y="36767"/>
                    <a:pt x="30972" y="37230"/>
                    <a:pt x="32405" y="37230"/>
                  </a:cubicBezTo>
                  <a:cubicBezTo>
                    <a:pt x="32791" y="37230"/>
                    <a:pt x="33176" y="37197"/>
                    <a:pt x="33559" y="37121"/>
                  </a:cubicBezTo>
                  <a:cubicBezTo>
                    <a:pt x="34954" y="36838"/>
                    <a:pt x="36197" y="36047"/>
                    <a:pt x="37045" y="34878"/>
                  </a:cubicBezTo>
                  <a:cubicBezTo>
                    <a:pt x="37855" y="33691"/>
                    <a:pt x="38176" y="32240"/>
                    <a:pt x="37931" y="30827"/>
                  </a:cubicBezTo>
                  <a:lnTo>
                    <a:pt x="37893" y="30714"/>
                  </a:lnTo>
                  <a:cubicBezTo>
                    <a:pt x="37460" y="30940"/>
                    <a:pt x="37008" y="31129"/>
                    <a:pt x="36574" y="31336"/>
                  </a:cubicBezTo>
                  <a:lnTo>
                    <a:pt x="24515" y="31374"/>
                  </a:lnTo>
                  <a:cubicBezTo>
                    <a:pt x="24515" y="31355"/>
                    <a:pt x="24553" y="31336"/>
                    <a:pt x="24553" y="31336"/>
                  </a:cubicBezTo>
                  <a:cubicBezTo>
                    <a:pt x="24609" y="30940"/>
                    <a:pt x="24911" y="30620"/>
                    <a:pt x="25306" y="30545"/>
                  </a:cubicBezTo>
                  <a:cubicBezTo>
                    <a:pt x="25532" y="30477"/>
                    <a:pt x="25765" y="30443"/>
                    <a:pt x="25997" y="30443"/>
                  </a:cubicBezTo>
                  <a:cubicBezTo>
                    <a:pt x="26151" y="30443"/>
                    <a:pt x="26305" y="30458"/>
                    <a:pt x="26456" y="30488"/>
                  </a:cubicBezTo>
                  <a:cubicBezTo>
                    <a:pt x="27040" y="30526"/>
                    <a:pt x="27629" y="30545"/>
                    <a:pt x="28217" y="30545"/>
                  </a:cubicBezTo>
                  <a:cubicBezTo>
                    <a:pt x="28806" y="30545"/>
                    <a:pt x="29395" y="30526"/>
                    <a:pt x="29979" y="30488"/>
                  </a:cubicBezTo>
                  <a:cubicBezTo>
                    <a:pt x="31920" y="30375"/>
                    <a:pt x="33842" y="30073"/>
                    <a:pt x="35632" y="29320"/>
                  </a:cubicBezTo>
                  <a:cubicBezTo>
                    <a:pt x="37422" y="28547"/>
                    <a:pt x="39043" y="27322"/>
                    <a:pt x="39928" y="25570"/>
                  </a:cubicBezTo>
                  <a:cubicBezTo>
                    <a:pt x="40851" y="23912"/>
                    <a:pt x="40946" y="21726"/>
                    <a:pt x="40022" y="20030"/>
                  </a:cubicBezTo>
                  <a:lnTo>
                    <a:pt x="39872" y="19955"/>
                  </a:lnTo>
                  <a:cubicBezTo>
                    <a:pt x="39834" y="20087"/>
                    <a:pt x="39796" y="20219"/>
                    <a:pt x="39759" y="20351"/>
                  </a:cubicBezTo>
                  <a:lnTo>
                    <a:pt x="30073" y="24477"/>
                  </a:lnTo>
                  <a:cubicBezTo>
                    <a:pt x="32165" y="23215"/>
                    <a:pt x="34143" y="21745"/>
                    <a:pt x="35632" y="19823"/>
                  </a:cubicBezTo>
                  <a:cubicBezTo>
                    <a:pt x="37554" y="17260"/>
                    <a:pt x="38534" y="13756"/>
                    <a:pt x="37309" y="10816"/>
                  </a:cubicBezTo>
                  <a:lnTo>
                    <a:pt x="37234" y="10779"/>
                  </a:lnTo>
                  <a:cubicBezTo>
                    <a:pt x="36970" y="11457"/>
                    <a:pt x="36631" y="12116"/>
                    <a:pt x="36254" y="12757"/>
                  </a:cubicBezTo>
                  <a:lnTo>
                    <a:pt x="24025" y="21594"/>
                  </a:lnTo>
                  <a:cubicBezTo>
                    <a:pt x="23629" y="21538"/>
                    <a:pt x="23252" y="21368"/>
                    <a:pt x="22913" y="21142"/>
                  </a:cubicBezTo>
                  <a:cubicBezTo>
                    <a:pt x="22951" y="20238"/>
                    <a:pt x="23780" y="19597"/>
                    <a:pt x="24571" y="19126"/>
                  </a:cubicBezTo>
                  <a:cubicBezTo>
                    <a:pt x="26060" y="18184"/>
                    <a:pt x="27586" y="17260"/>
                    <a:pt x="29075" y="16337"/>
                  </a:cubicBezTo>
                  <a:cubicBezTo>
                    <a:pt x="30545" y="15433"/>
                    <a:pt x="32071" y="14453"/>
                    <a:pt x="32900" y="12946"/>
                  </a:cubicBezTo>
                  <a:cubicBezTo>
                    <a:pt x="33785" y="11514"/>
                    <a:pt x="33880" y="9686"/>
                    <a:pt x="33541" y="8046"/>
                  </a:cubicBezTo>
                  <a:cubicBezTo>
                    <a:pt x="33201" y="6351"/>
                    <a:pt x="32466" y="4824"/>
                    <a:pt x="31769" y="3298"/>
                  </a:cubicBezTo>
                  <a:lnTo>
                    <a:pt x="31392" y="3260"/>
                  </a:lnTo>
                  <a:cubicBezTo>
                    <a:pt x="31392" y="3317"/>
                    <a:pt x="31374" y="3392"/>
                    <a:pt x="31355" y="3449"/>
                  </a:cubicBezTo>
                  <a:lnTo>
                    <a:pt x="31336" y="3336"/>
                  </a:lnTo>
                  <a:lnTo>
                    <a:pt x="26474" y="10345"/>
                  </a:lnTo>
                  <a:lnTo>
                    <a:pt x="26135" y="10609"/>
                  </a:lnTo>
                  <a:cubicBezTo>
                    <a:pt x="24911" y="11608"/>
                    <a:pt x="23780" y="12757"/>
                    <a:pt x="23102" y="14189"/>
                  </a:cubicBezTo>
                  <a:lnTo>
                    <a:pt x="22970" y="14246"/>
                  </a:lnTo>
                  <a:cubicBezTo>
                    <a:pt x="22612" y="13040"/>
                    <a:pt x="23196" y="11702"/>
                    <a:pt x="23874" y="10647"/>
                  </a:cubicBezTo>
                  <a:cubicBezTo>
                    <a:pt x="24571" y="9479"/>
                    <a:pt x="25514" y="8348"/>
                    <a:pt x="25834" y="7029"/>
                  </a:cubicBezTo>
                  <a:cubicBezTo>
                    <a:pt x="26060" y="5672"/>
                    <a:pt x="25721" y="4297"/>
                    <a:pt x="25024" y="3110"/>
                  </a:cubicBezTo>
                  <a:cubicBezTo>
                    <a:pt x="24326" y="1923"/>
                    <a:pt x="23384" y="962"/>
                    <a:pt x="2244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3" name="Google Shape;3563;p40"/>
            <p:cNvSpPr/>
            <p:nvPr/>
          </p:nvSpPr>
          <p:spPr>
            <a:xfrm>
              <a:off x="8214064" y="6971863"/>
              <a:ext cx="1238607" cy="1042177"/>
            </a:xfrm>
            <a:custGeom>
              <a:avLst/>
              <a:gdLst/>
              <a:ahLst/>
              <a:cxnLst/>
              <a:rect l="l" t="t" r="r" b="b"/>
              <a:pathLst>
                <a:path w="38628" h="32502" extrusionOk="0">
                  <a:moveTo>
                    <a:pt x="21573" y="12651"/>
                  </a:moveTo>
                  <a:lnTo>
                    <a:pt x="22480" y="14112"/>
                  </a:lnTo>
                  <a:cubicBezTo>
                    <a:pt x="22464" y="14114"/>
                    <a:pt x="22448" y="14114"/>
                    <a:pt x="22432" y="14114"/>
                  </a:cubicBezTo>
                  <a:cubicBezTo>
                    <a:pt x="22166" y="14114"/>
                    <a:pt x="21907" y="13966"/>
                    <a:pt x="21783" y="13717"/>
                  </a:cubicBezTo>
                  <a:cubicBezTo>
                    <a:pt x="21594" y="13415"/>
                    <a:pt x="21613" y="13038"/>
                    <a:pt x="21575" y="12662"/>
                  </a:cubicBezTo>
                  <a:cubicBezTo>
                    <a:pt x="21575" y="12662"/>
                    <a:pt x="21575" y="12657"/>
                    <a:pt x="21573" y="12651"/>
                  </a:cubicBezTo>
                  <a:close/>
                  <a:moveTo>
                    <a:pt x="14910" y="14595"/>
                  </a:moveTo>
                  <a:cubicBezTo>
                    <a:pt x="15249" y="14595"/>
                    <a:pt x="15721" y="14811"/>
                    <a:pt x="16149" y="15186"/>
                  </a:cubicBezTo>
                  <a:cubicBezTo>
                    <a:pt x="16770" y="15733"/>
                    <a:pt x="17053" y="16392"/>
                    <a:pt x="16789" y="16694"/>
                  </a:cubicBezTo>
                  <a:cubicBezTo>
                    <a:pt x="16704" y="16791"/>
                    <a:pt x="16573" y="16837"/>
                    <a:pt x="16413" y="16837"/>
                  </a:cubicBezTo>
                  <a:cubicBezTo>
                    <a:pt x="16075" y="16837"/>
                    <a:pt x="15609" y="16631"/>
                    <a:pt x="15188" y="16261"/>
                  </a:cubicBezTo>
                  <a:cubicBezTo>
                    <a:pt x="14566" y="15733"/>
                    <a:pt x="14283" y="15036"/>
                    <a:pt x="14547" y="14734"/>
                  </a:cubicBezTo>
                  <a:cubicBezTo>
                    <a:pt x="14629" y="14640"/>
                    <a:pt x="14756" y="14595"/>
                    <a:pt x="14910" y="14595"/>
                  </a:cubicBezTo>
                  <a:close/>
                  <a:moveTo>
                    <a:pt x="21411" y="18777"/>
                  </a:moveTo>
                  <a:cubicBezTo>
                    <a:pt x="21627" y="18777"/>
                    <a:pt x="21845" y="18833"/>
                    <a:pt x="22009" y="18936"/>
                  </a:cubicBezTo>
                  <a:cubicBezTo>
                    <a:pt x="22084" y="18993"/>
                    <a:pt x="22141" y="19068"/>
                    <a:pt x="22197" y="19143"/>
                  </a:cubicBezTo>
                  <a:lnTo>
                    <a:pt x="21104" y="20764"/>
                  </a:lnTo>
                  <a:cubicBezTo>
                    <a:pt x="20991" y="20613"/>
                    <a:pt x="20897" y="20462"/>
                    <a:pt x="20822" y="20293"/>
                  </a:cubicBezTo>
                  <a:cubicBezTo>
                    <a:pt x="20690" y="19991"/>
                    <a:pt x="20464" y="19388"/>
                    <a:pt x="20746" y="19030"/>
                  </a:cubicBezTo>
                  <a:cubicBezTo>
                    <a:pt x="20900" y="18856"/>
                    <a:pt x="21154" y="18777"/>
                    <a:pt x="21411" y="18777"/>
                  </a:cubicBezTo>
                  <a:close/>
                  <a:moveTo>
                    <a:pt x="16823" y="1"/>
                  </a:moveTo>
                  <a:cubicBezTo>
                    <a:pt x="15809" y="1"/>
                    <a:pt x="14800" y="323"/>
                    <a:pt x="13963" y="941"/>
                  </a:cubicBezTo>
                  <a:lnTo>
                    <a:pt x="13906" y="1073"/>
                  </a:lnTo>
                  <a:cubicBezTo>
                    <a:pt x="14019" y="1073"/>
                    <a:pt x="14151" y="1092"/>
                    <a:pt x="14264" y="1111"/>
                  </a:cubicBezTo>
                  <a:lnTo>
                    <a:pt x="18900" y="8441"/>
                  </a:lnTo>
                  <a:cubicBezTo>
                    <a:pt x="17581" y="6915"/>
                    <a:pt x="16130" y="5501"/>
                    <a:pt x="14377" y="4540"/>
                  </a:cubicBezTo>
                  <a:cubicBezTo>
                    <a:pt x="13097" y="3869"/>
                    <a:pt x="11625" y="3464"/>
                    <a:pt x="10190" y="3464"/>
                  </a:cubicBezTo>
                  <a:cubicBezTo>
                    <a:pt x="9005" y="3464"/>
                    <a:pt x="7846" y="3740"/>
                    <a:pt x="6840" y="4371"/>
                  </a:cubicBezTo>
                  <a:lnTo>
                    <a:pt x="6803" y="4427"/>
                  </a:lnTo>
                  <a:cubicBezTo>
                    <a:pt x="7406" y="4559"/>
                    <a:pt x="7990" y="4748"/>
                    <a:pt x="8555" y="4974"/>
                  </a:cubicBezTo>
                  <a:lnTo>
                    <a:pt x="17354" y="13754"/>
                  </a:lnTo>
                  <a:cubicBezTo>
                    <a:pt x="17354" y="14075"/>
                    <a:pt x="17279" y="14414"/>
                    <a:pt x="17128" y="14715"/>
                  </a:cubicBezTo>
                  <a:cubicBezTo>
                    <a:pt x="17077" y="14722"/>
                    <a:pt x="17026" y="14725"/>
                    <a:pt x="16975" y="14725"/>
                  </a:cubicBezTo>
                  <a:cubicBezTo>
                    <a:pt x="16304" y="14725"/>
                    <a:pt x="15720" y="14167"/>
                    <a:pt x="15282" y="13641"/>
                  </a:cubicBezTo>
                  <a:cubicBezTo>
                    <a:pt x="14302" y="12549"/>
                    <a:pt x="13360" y="11418"/>
                    <a:pt x="12418" y="10344"/>
                  </a:cubicBezTo>
                  <a:cubicBezTo>
                    <a:pt x="11457" y="9270"/>
                    <a:pt x="10496" y="8139"/>
                    <a:pt x="9139" y="7668"/>
                  </a:cubicBezTo>
                  <a:cubicBezTo>
                    <a:pt x="8591" y="7443"/>
                    <a:pt x="8005" y="7344"/>
                    <a:pt x="7413" y="7344"/>
                  </a:cubicBezTo>
                  <a:cubicBezTo>
                    <a:pt x="6622" y="7344"/>
                    <a:pt x="5821" y="7520"/>
                    <a:pt x="5088" y="7800"/>
                  </a:cubicBezTo>
                  <a:cubicBezTo>
                    <a:pt x="3788" y="8309"/>
                    <a:pt x="2601" y="9100"/>
                    <a:pt x="1451" y="9873"/>
                  </a:cubicBezTo>
                  <a:lnTo>
                    <a:pt x="1470" y="10193"/>
                  </a:lnTo>
                  <a:lnTo>
                    <a:pt x="1621" y="10193"/>
                  </a:lnTo>
                  <a:lnTo>
                    <a:pt x="1527" y="10212"/>
                  </a:lnTo>
                  <a:lnTo>
                    <a:pt x="7877" y="13246"/>
                  </a:lnTo>
                  <a:lnTo>
                    <a:pt x="8140" y="13491"/>
                  </a:lnTo>
                  <a:cubicBezTo>
                    <a:pt x="9139" y="14357"/>
                    <a:pt x="10213" y="15130"/>
                    <a:pt x="11457" y="15488"/>
                  </a:cubicBezTo>
                  <a:lnTo>
                    <a:pt x="11532" y="15582"/>
                  </a:lnTo>
                  <a:cubicBezTo>
                    <a:pt x="11192" y="15746"/>
                    <a:pt x="10822" y="15813"/>
                    <a:pt x="10444" y="15813"/>
                  </a:cubicBezTo>
                  <a:cubicBezTo>
                    <a:pt x="9775" y="15813"/>
                    <a:pt x="9081" y="15602"/>
                    <a:pt x="8480" y="15337"/>
                  </a:cubicBezTo>
                  <a:cubicBezTo>
                    <a:pt x="7424" y="14923"/>
                    <a:pt x="6388" y="14301"/>
                    <a:pt x="5276" y="14226"/>
                  </a:cubicBezTo>
                  <a:cubicBezTo>
                    <a:pt x="4146" y="14226"/>
                    <a:pt x="3053" y="14640"/>
                    <a:pt x="2205" y="15394"/>
                  </a:cubicBezTo>
                  <a:cubicBezTo>
                    <a:pt x="1319" y="16110"/>
                    <a:pt x="660" y="17014"/>
                    <a:pt x="0" y="17919"/>
                  </a:cubicBezTo>
                  <a:lnTo>
                    <a:pt x="57" y="17975"/>
                  </a:lnTo>
                  <a:cubicBezTo>
                    <a:pt x="867" y="19181"/>
                    <a:pt x="1715" y="20331"/>
                    <a:pt x="2638" y="21442"/>
                  </a:cubicBezTo>
                  <a:cubicBezTo>
                    <a:pt x="3392" y="22366"/>
                    <a:pt x="4259" y="23289"/>
                    <a:pt x="5408" y="23571"/>
                  </a:cubicBezTo>
                  <a:cubicBezTo>
                    <a:pt x="5642" y="23629"/>
                    <a:pt x="5880" y="23655"/>
                    <a:pt x="6118" y="23655"/>
                  </a:cubicBezTo>
                  <a:cubicBezTo>
                    <a:pt x="6899" y="23655"/>
                    <a:pt x="7688" y="23373"/>
                    <a:pt x="8367" y="22968"/>
                  </a:cubicBezTo>
                  <a:cubicBezTo>
                    <a:pt x="9252" y="22441"/>
                    <a:pt x="10062" y="21725"/>
                    <a:pt x="10891" y="21122"/>
                  </a:cubicBezTo>
                  <a:cubicBezTo>
                    <a:pt x="12041" y="20255"/>
                    <a:pt x="13303" y="19558"/>
                    <a:pt x="14641" y="19049"/>
                  </a:cubicBezTo>
                  <a:lnTo>
                    <a:pt x="14679" y="19068"/>
                  </a:lnTo>
                  <a:cubicBezTo>
                    <a:pt x="14698" y="19784"/>
                    <a:pt x="14528" y="20500"/>
                    <a:pt x="14170" y="21122"/>
                  </a:cubicBezTo>
                  <a:lnTo>
                    <a:pt x="9817" y="24985"/>
                  </a:lnTo>
                  <a:lnTo>
                    <a:pt x="6482" y="27246"/>
                  </a:lnTo>
                  <a:cubicBezTo>
                    <a:pt x="6331" y="27359"/>
                    <a:pt x="6124" y="27510"/>
                    <a:pt x="6162" y="27736"/>
                  </a:cubicBezTo>
                  <a:cubicBezTo>
                    <a:pt x="6237" y="27849"/>
                    <a:pt x="6331" y="27924"/>
                    <a:pt x="6445" y="27981"/>
                  </a:cubicBezTo>
                  <a:cubicBezTo>
                    <a:pt x="7509" y="28648"/>
                    <a:pt x="8747" y="28958"/>
                    <a:pt x="10003" y="28958"/>
                  </a:cubicBezTo>
                  <a:cubicBezTo>
                    <a:pt x="11369" y="28958"/>
                    <a:pt x="12755" y="28592"/>
                    <a:pt x="13963" y="27924"/>
                  </a:cubicBezTo>
                  <a:cubicBezTo>
                    <a:pt x="16205" y="26718"/>
                    <a:pt x="17844" y="24627"/>
                    <a:pt x="18956" y="22309"/>
                  </a:cubicBezTo>
                  <a:lnTo>
                    <a:pt x="19013" y="22328"/>
                  </a:lnTo>
                  <a:cubicBezTo>
                    <a:pt x="19258" y="21951"/>
                    <a:pt x="19653" y="21687"/>
                    <a:pt x="20087" y="21574"/>
                  </a:cubicBezTo>
                  <a:cubicBezTo>
                    <a:pt x="20149" y="21566"/>
                    <a:pt x="20212" y="21562"/>
                    <a:pt x="20275" y="21562"/>
                  </a:cubicBezTo>
                  <a:cubicBezTo>
                    <a:pt x="20366" y="21562"/>
                    <a:pt x="20458" y="21571"/>
                    <a:pt x="20558" y="21593"/>
                  </a:cubicBezTo>
                  <a:lnTo>
                    <a:pt x="14415" y="30694"/>
                  </a:lnTo>
                  <a:cubicBezTo>
                    <a:pt x="14038" y="30995"/>
                    <a:pt x="13699" y="31335"/>
                    <a:pt x="13322" y="31617"/>
                  </a:cubicBezTo>
                  <a:lnTo>
                    <a:pt x="13284" y="31674"/>
                  </a:lnTo>
                  <a:cubicBezTo>
                    <a:pt x="13416" y="31730"/>
                    <a:pt x="13529" y="31749"/>
                    <a:pt x="13661" y="31806"/>
                  </a:cubicBezTo>
                  <a:lnTo>
                    <a:pt x="13624" y="31825"/>
                  </a:lnTo>
                  <a:cubicBezTo>
                    <a:pt x="13661" y="31825"/>
                    <a:pt x="13680" y="31806"/>
                    <a:pt x="13699" y="31806"/>
                  </a:cubicBezTo>
                  <a:cubicBezTo>
                    <a:pt x="14471" y="32093"/>
                    <a:pt x="15289" y="32232"/>
                    <a:pt x="16108" y="32232"/>
                  </a:cubicBezTo>
                  <a:cubicBezTo>
                    <a:pt x="18028" y="32232"/>
                    <a:pt x="19947" y="31467"/>
                    <a:pt x="21255" y="30053"/>
                  </a:cubicBezTo>
                  <a:cubicBezTo>
                    <a:pt x="22197" y="29017"/>
                    <a:pt x="22875" y="27755"/>
                    <a:pt x="23233" y="26417"/>
                  </a:cubicBezTo>
                  <a:cubicBezTo>
                    <a:pt x="23610" y="25060"/>
                    <a:pt x="23893" y="23685"/>
                    <a:pt x="24081" y="22309"/>
                  </a:cubicBezTo>
                  <a:lnTo>
                    <a:pt x="24194" y="22158"/>
                  </a:lnTo>
                  <a:cubicBezTo>
                    <a:pt x="24421" y="22328"/>
                    <a:pt x="24590" y="22535"/>
                    <a:pt x="24703" y="22780"/>
                  </a:cubicBezTo>
                  <a:lnTo>
                    <a:pt x="23139" y="31429"/>
                  </a:lnTo>
                  <a:cubicBezTo>
                    <a:pt x="23007" y="31655"/>
                    <a:pt x="22913" y="31881"/>
                    <a:pt x="22744" y="32088"/>
                  </a:cubicBezTo>
                  <a:lnTo>
                    <a:pt x="22725" y="32201"/>
                  </a:lnTo>
                  <a:cubicBezTo>
                    <a:pt x="23093" y="32401"/>
                    <a:pt x="23503" y="32501"/>
                    <a:pt x="23914" y="32501"/>
                  </a:cubicBezTo>
                  <a:cubicBezTo>
                    <a:pt x="24239" y="32501"/>
                    <a:pt x="24565" y="32439"/>
                    <a:pt x="24873" y="32314"/>
                  </a:cubicBezTo>
                  <a:cubicBezTo>
                    <a:pt x="25570" y="32032"/>
                    <a:pt x="26173" y="31580"/>
                    <a:pt x="26663" y="31033"/>
                  </a:cubicBezTo>
                  <a:cubicBezTo>
                    <a:pt x="28604" y="28885"/>
                    <a:pt x="29376" y="25927"/>
                    <a:pt x="28754" y="23119"/>
                  </a:cubicBezTo>
                  <a:lnTo>
                    <a:pt x="28792" y="23100"/>
                  </a:lnTo>
                  <a:cubicBezTo>
                    <a:pt x="29960" y="25060"/>
                    <a:pt x="30526" y="27302"/>
                    <a:pt x="30469" y="29563"/>
                  </a:cubicBezTo>
                  <a:cubicBezTo>
                    <a:pt x="30469" y="30148"/>
                    <a:pt x="30450" y="30807"/>
                    <a:pt x="30884" y="31146"/>
                  </a:cubicBezTo>
                  <a:cubicBezTo>
                    <a:pt x="30978" y="31222"/>
                    <a:pt x="31072" y="31259"/>
                    <a:pt x="31185" y="31278"/>
                  </a:cubicBezTo>
                  <a:lnTo>
                    <a:pt x="31223" y="31542"/>
                  </a:lnTo>
                  <a:cubicBezTo>
                    <a:pt x="31260" y="31466"/>
                    <a:pt x="31298" y="31410"/>
                    <a:pt x="31317" y="31353"/>
                  </a:cubicBezTo>
                  <a:cubicBezTo>
                    <a:pt x="31379" y="31363"/>
                    <a:pt x="31443" y="31368"/>
                    <a:pt x="31507" y="31368"/>
                  </a:cubicBezTo>
                  <a:cubicBezTo>
                    <a:pt x="31930" y="31368"/>
                    <a:pt x="32389" y="31165"/>
                    <a:pt x="32749" y="30920"/>
                  </a:cubicBezTo>
                  <a:cubicBezTo>
                    <a:pt x="34991" y="29526"/>
                    <a:pt x="36744" y="27472"/>
                    <a:pt x="37761" y="25041"/>
                  </a:cubicBezTo>
                  <a:cubicBezTo>
                    <a:pt x="38308" y="23741"/>
                    <a:pt x="38628" y="22328"/>
                    <a:pt x="38289" y="20971"/>
                  </a:cubicBezTo>
                  <a:cubicBezTo>
                    <a:pt x="37931" y="19614"/>
                    <a:pt x="36838" y="18522"/>
                    <a:pt x="35632" y="17806"/>
                  </a:cubicBezTo>
                  <a:cubicBezTo>
                    <a:pt x="34407" y="17090"/>
                    <a:pt x="33032" y="16732"/>
                    <a:pt x="31675" y="16374"/>
                  </a:cubicBezTo>
                  <a:lnTo>
                    <a:pt x="31581" y="15903"/>
                  </a:lnTo>
                  <a:cubicBezTo>
                    <a:pt x="33050" y="14942"/>
                    <a:pt x="34520" y="13981"/>
                    <a:pt x="35707" y="12680"/>
                  </a:cubicBezTo>
                  <a:cubicBezTo>
                    <a:pt x="36913" y="11380"/>
                    <a:pt x="37761" y="9703"/>
                    <a:pt x="37723" y="7970"/>
                  </a:cubicBezTo>
                  <a:cubicBezTo>
                    <a:pt x="37667" y="6029"/>
                    <a:pt x="36499" y="4220"/>
                    <a:pt x="34935" y="3052"/>
                  </a:cubicBezTo>
                  <a:cubicBezTo>
                    <a:pt x="33352" y="1865"/>
                    <a:pt x="31505" y="1224"/>
                    <a:pt x="29602" y="772"/>
                  </a:cubicBezTo>
                  <a:lnTo>
                    <a:pt x="29602" y="772"/>
                  </a:lnTo>
                  <a:cubicBezTo>
                    <a:pt x="29828" y="1168"/>
                    <a:pt x="30073" y="1582"/>
                    <a:pt x="30299" y="1997"/>
                  </a:cubicBezTo>
                  <a:lnTo>
                    <a:pt x="29659" y="10156"/>
                  </a:lnTo>
                  <a:cubicBezTo>
                    <a:pt x="29582" y="10168"/>
                    <a:pt x="29505" y="10174"/>
                    <a:pt x="29429" y="10174"/>
                  </a:cubicBezTo>
                  <a:cubicBezTo>
                    <a:pt x="29151" y="10174"/>
                    <a:pt x="28882" y="10092"/>
                    <a:pt x="28660" y="9929"/>
                  </a:cubicBezTo>
                  <a:cubicBezTo>
                    <a:pt x="28208" y="9571"/>
                    <a:pt x="28114" y="8780"/>
                    <a:pt x="28547" y="8422"/>
                  </a:cubicBezTo>
                  <a:lnTo>
                    <a:pt x="28754" y="8422"/>
                  </a:lnTo>
                  <a:cubicBezTo>
                    <a:pt x="29037" y="6952"/>
                    <a:pt x="29263" y="5369"/>
                    <a:pt x="28735" y="3956"/>
                  </a:cubicBezTo>
                  <a:cubicBezTo>
                    <a:pt x="28302" y="2845"/>
                    <a:pt x="27492" y="1940"/>
                    <a:pt x="26456" y="1413"/>
                  </a:cubicBezTo>
                  <a:cubicBezTo>
                    <a:pt x="25840" y="1121"/>
                    <a:pt x="25170" y="972"/>
                    <a:pt x="24500" y="972"/>
                  </a:cubicBezTo>
                  <a:cubicBezTo>
                    <a:pt x="24000" y="972"/>
                    <a:pt x="23501" y="1055"/>
                    <a:pt x="23026" y="1224"/>
                  </a:cubicBezTo>
                  <a:lnTo>
                    <a:pt x="22951" y="1281"/>
                  </a:lnTo>
                  <a:cubicBezTo>
                    <a:pt x="23177" y="1601"/>
                    <a:pt x="23384" y="1921"/>
                    <a:pt x="23610" y="2260"/>
                  </a:cubicBezTo>
                  <a:lnTo>
                    <a:pt x="25250" y="12077"/>
                  </a:lnTo>
                  <a:cubicBezTo>
                    <a:pt x="25231" y="12077"/>
                    <a:pt x="25212" y="12040"/>
                    <a:pt x="25212" y="12040"/>
                  </a:cubicBezTo>
                  <a:cubicBezTo>
                    <a:pt x="24892" y="12040"/>
                    <a:pt x="24590" y="11833"/>
                    <a:pt x="24477" y="11531"/>
                  </a:cubicBezTo>
                  <a:cubicBezTo>
                    <a:pt x="24326" y="11230"/>
                    <a:pt x="24270" y="10928"/>
                    <a:pt x="24270" y="10608"/>
                  </a:cubicBezTo>
                  <a:cubicBezTo>
                    <a:pt x="24176" y="9647"/>
                    <a:pt x="24006" y="8686"/>
                    <a:pt x="23799" y="7725"/>
                  </a:cubicBezTo>
                  <a:cubicBezTo>
                    <a:pt x="23441" y="6180"/>
                    <a:pt x="22951" y="4635"/>
                    <a:pt x="22103" y="3278"/>
                  </a:cubicBezTo>
                  <a:cubicBezTo>
                    <a:pt x="21236" y="1940"/>
                    <a:pt x="20030" y="772"/>
                    <a:pt x="18485" y="301"/>
                  </a:cubicBezTo>
                  <a:cubicBezTo>
                    <a:pt x="17948" y="99"/>
                    <a:pt x="17385" y="1"/>
                    <a:pt x="168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4" name="Google Shape;3564;p40"/>
            <p:cNvSpPr/>
            <p:nvPr/>
          </p:nvSpPr>
          <p:spPr>
            <a:xfrm>
              <a:off x="8539107" y="6219618"/>
              <a:ext cx="1460368" cy="1469250"/>
            </a:xfrm>
            <a:custGeom>
              <a:avLst/>
              <a:gdLst/>
              <a:ahLst/>
              <a:cxnLst/>
              <a:rect l="l" t="t" r="r" b="b"/>
              <a:pathLst>
                <a:path w="45544" h="45821" extrusionOk="0">
                  <a:moveTo>
                    <a:pt x="18504" y="15753"/>
                  </a:moveTo>
                  <a:cubicBezTo>
                    <a:pt x="18994" y="15753"/>
                    <a:pt x="19371" y="16563"/>
                    <a:pt x="19371" y="17543"/>
                  </a:cubicBezTo>
                  <a:cubicBezTo>
                    <a:pt x="19371" y="18541"/>
                    <a:pt x="18994" y="19352"/>
                    <a:pt x="18504" y="19352"/>
                  </a:cubicBezTo>
                  <a:cubicBezTo>
                    <a:pt x="18033" y="19352"/>
                    <a:pt x="17619" y="18541"/>
                    <a:pt x="17619" y="17543"/>
                  </a:cubicBezTo>
                  <a:cubicBezTo>
                    <a:pt x="17619" y="16563"/>
                    <a:pt x="18033" y="15753"/>
                    <a:pt x="18504" y="15753"/>
                  </a:cubicBezTo>
                  <a:close/>
                  <a:moveTo>
                    <a:pt x="19559" y="24778"/>
                  </a:moveTo>
                  <a:cubicBezTo>
                    <a:pt x="20068" y="24778"/>
                    <a:pt x="20558" y="25362"/>
                    <a:pt x="20634" y="25871"/>
                  </a:cubicBezTo>
                  <a:cubicBezTo>
                    <a:pt x="20802" y="26933"/>
                    <a:pt x="19299" y="28069"/>
                    <a:pt x="18574" y="28069"/>
                  </a:cubicBezTo>
                  <a:cubicBezTo>
                    <a:pt x="18488" y="28069"/>
                    <a:pt x="18413" y="28053"/>
                    <a:pt x="18354" y="28019"/>
                  </a:cubicBezTo>
                  <a:cubicBezTo>
                    <a:pt x="17939" y="27774"/>
                    <a:pt x="18127" y="26625"/>
                    <a:pt x="18485" y="25871"/>
                  </a:cubicBezTo>
                  <a:cubicBezTo>
                    <a:pt x="18655" y="25513"/>
                    <a:pt x="18994" y="24816"/>
                    <a:pt x="19559" y="24778"/>
                  </a:cubicBezTo>
                  <a:close/>
                  <a:moveTo>
                    <a:pt x="25514" y="36009"/>
                  </a:moveTo>
                  <a:cubicBezTo>
                    <a:pt x="25646" y="36009"/>
                    <a:pt x="25759" y="36046"/>
                    <a:pt x="25853" y="36140"/>
                  </a:cubicBezTo>
                  <a:cubicBezTo>
                    <a:pt x="26023" y="36253"/>
                    <a:pt x="26173" y="36385"/>
                    <a:pt x="26286" y="36555"/>
                  </a:cubicBezTo>
                  <a:cubicBezTo>
                    <a:pt x="26437" y="36706"/>
                    <a:pt x="26512" y="36913"/>
                    <a:pt x="26494" y="37139"/>
                  </a:cubicBezTo>
                  <a:cubicBezTo>
                    <a:pt x="26475" y="37384"/>
                    <a:pt x="26362" y="37610"/>
                    <a:pt x="26154" y="37761"/>
                  </a:cubicBezTo>
                  <a:cubicBezTo>
                    <a:pt x="25891" y="38062"/>
                    <a:pt x="25533" y="38270"/>
                    <a:pt x="25137" y="38326"/>
                  </a:cubicBezTo>
                  <a:cubicBezTo>
                    <a:pt x="25091" y="38332"/>
                    <a:pt x="25046" y="38335"/>
                    <a:pt x="25001" y="38335"/>
                  </a:cubicBezTo>
                  <a:cubicBezTo>
                    <a:pt x="24638" y="38335"/>
                    <a:pt x="24306" y="38136"/>
                    <a:pt x="24138" y="37817"/>
                  </a:cubicBezTo>
                  <a:cubicBezTo>
                    <a:pt x="24082" y="37554"/>
                    <a:pt x="24119" y="37271"/>
                    <a:pt x="24232" y="37026"/>
                  </a:cubicBezTo>
                  <a:cubicBezTo>
                    <a:pt x="24477" y="36498"/>
                    <a:pt x="24948" y="36122"/>
                    <a:pt x="25514" y="36009"/>
                  </a:cubicBezTo>
                  <a:close/>
                  <a:moveTo>
                    <a:pt x="12475" y="0"/>
                  </a:moveTo>
                  <a:lnTo>
                    <a:pt x="12192" y="264"/>
                  </a:lnTo>
                  <a:cubicBezTo>
                    <a:pt x="13379" y="1244"/>
                    <a:pt x="14020" y="2751"/>
                    <a:pt x="14321" y="4259"/>
                  </a:cubicBezTo>
                  <a:cubicBezTo>
                    <a:pt x="14547" y="5785"/>
                    <a:pt x="14510" y="7368"/>
                    <a:pt x="14528" y="8932"/>
                  </a:cubicBezTo>
                  <a:cubicBezTo>
                    <a:pt x="14566" y="10496"/>
                    <a:pt x="14698" y="12116"/>
                    <a:pt x="15376" y="13529"/>
                  </a:cubicBezTo>
                  <a:lnTo>
                    <a:pt x="15339" y="13680"/>
                  </a:lnTo>
                  <a:cubicBezTo>
                    <a:pt x="14189" y="13209"/>
                    <a:pt x="13511" y="11890"/>
                    <a:pt x="13134" y="10703"/>
                  </a:cubicBezTo>
                  <a:cubicBezTo>
                    <a:pt x="12663" y="9422"/>
                    <a:pt x="12399" y="7990"/>
                    <a:pt x="11608" y="6916"/>
                  </a:cubicBezTo>
                  <a:cubicBezTo>
                    <a:pt x="10685" y="5898"/>
                    <a:pt x="9422" y="5239"/>
                    <a:pt x="8065" y="5069"/>
                  </a:cubicBezTo>
                  <a:cubicBezTo>
                    <a:pt x="7511" y="4975"/>
                    <a:pt x="6953" y="4940"/>
                    <a:pt x="6395" y="4940"/>
                  </a:cubicBezTo>
                  <a:cubicBezTo>
                    <a:pt x="5606" y="4940"/>
                    <a:pt x="4816" y="5011"/>
                    <a:pt x="4033" y="5088"/>
                  </a:cubicBezTo>
                  <a:lnTo>
                    <a:pt x="4033" y="5163"/>
                  </a:lnTo>
                  <a:cubicBezTo>
                    <a:pt x="3562" y="6859"/>
                    <a:pt x="3223" y="8555"/>
                    <a:pt x="2921" y="10288"/>
                  </a:cubicBezTo>
                  <a:cubicBezTo>
                    <a:pt x="2714" y="11702"/>
                    <a:pt x="2544" y="13209"/>
                    <a:pt x="3223" y="14471"/>
                  </a:cubicBezTo>
                  <a:cubicBezTo>
                    <a:pt x="3788" y="15583"/>
                    <a:pt x="4938" y="16318"/>
                    <a:pt x="6125" y="16695"/>
                  </a:cubicBezTo>
                  <a:cubicBezTo>
                    <a:pt x="7312" y="17072"/>
                    <a:pt x="8612" y="17222"/>
                    <a:pt x="9818" y="17486"/>
                  </a:cubicBezTo>
                  <a:cubicBezTo>
                    <a:pt x="11514" y="17844"/>
                    <a:pt x="13153" y="18447"/>
                    <a:pt x="14698" y="19257"/>
                  </a:cubicBezTo>
                  <a:lnTo>
                    <a:pt x="14698" y="19295"/>
                  </a:lnTo>
                  <a:cubicBezTo>
                    <a:pt x="13699" y="20275"/>
                    <a:pt x="12343" y="20652"/>
                    <a:pt x="10986" y="20671"/>
                  </a:cubicBezTo>
                  <a:cubicBezTo>
                    <a:pt x="10923" y="20672"/>
                    <a:pt x="10860" y="20673"/>
                    <a:pt x="10796" y="20673"/>
                  </a:cubicBezTo>
                  <a:cubicBezTo>
                    <a:pt x="9506" y="20673"/>
                    <a:pt x="8248" y="20316"/>
                    <a:pt x="6973" y="19992"/>
                  </a:cubicBezTo>
                  <a:cubicBezTo>
                    <a:pt x="4938" y="19465"/>
                    <a:pt x="2827" y="18918"/>
                    <a:pt x="754" y="18391"/>
                  </a:cubicBezTo>
                  <a:cubicBezTo>
                    <a:pt x="658" y="18365"/>
                    <a:pt x="542" y="18338"/>
                    <a:pt x="427" y="18338"/>
                  </a:cubicBezTo>
                  <a:cubicBezTo>
                    <a:pt x="292" y="18338"/>
                    <a:pt x="158" y="18374"/>
                    <a:pt x="57" y="18485"/>
                  </a:cubicBezTo>
                  <a:cubicBezTo>
                    <a:pt x="1" y="18636"/>
                    <a:pt x="1" y="18805"/>
                    <a:pt x="57" y="18956"/>
                  </a:cubicBezTo>
                  <a:cubicBezTo>
                    <a:pt x="566" y="22065"/>
                    <a:pt x="3091" y="24628"/>
                    <a:pt x="6106" y="25702"/>
                  </a:cubicBezTo>
                  <a:cubicBezTo>
                    <a:pt x="7498" y="26220"/>
                    <a:pt x="8964" y="26444"/>
                    <a:pt x="10444" y="26444"/>
                  </a:cubicBezTo>
                  <a:cubicBezTo>
                    <a:pt x="12029" y="26444"/>
                    <a:pt x="13629" y="26187"/>
                    <a:pt x="15169" y="25758"/>
                  </a:cubicBezTo>
                  <a:lnTo>
                    <a:pt x="15207" y="25815"/>
                  </a:lnTo>
                  <a:cubicBezTo>
                    <a:pt x="15254" y="25813"/>
                    <a:pt x="15302" y="25812"/>
                    <a:pt x="15352" y="25812"/>
                  </a:cubicBezTo>
                  <a:cubicBezTo>
                    <a:pt x="15829" y="25812"/>
                    <a:pt x="16374" y="25901"/>
                    <a:pt x="16733" y="26192"/>
                  </a:cubicBezTo>
                  <a:cubicBezTo>
                    <a:pt x="17185" y="26550"/>
                    <a:pt x="17411" y="27190"/>
                    <a:pt x="17110" y="27680"/>
                  </a:cubicBezTo>
                  <a:cubicBezTo>
                    <a:pt x="16884" y="28151"/>
                    <a:pt x="16205" y="28264"/>
                    <a:pt x="15640" y="28283"/>
                  </a:cubicBezTo>
                  <a:cubicBezTo>
                    <a:pt x="13260" y="28483"/>
                    <a:pt x="10864" y="28683"/>
                    <a:pt x="8489" y="28683"/>
                  </a:cubicBezTo>
                  <a:cubicBezTo>
                    <a:pt x="6388" y="28683"/>
                    <a:pt x="4304" y="28527"/>
                    <a:pt x="2262" y="28076"/>
                  </a:cubicBezTo>
                  <a:lnTo>
                    <a:pt x="2168" y="28095"/>
                  </a:lnTo>
                  <a:cubicBezTo>
                    <a:pt x="3204" y="31467"/>
                    <a:pt x="6483" y="33974"/>
                    <a:pt x="9987" y="34049"/>
                  </a:cubicBezTo>
                  <a:cubicBezTo>
                    <a:pt x="10027" y="34049"/>
                    <a:pt x="10067" y="34050"/>
                    <a:pt x="10107" y="34050"/>
                  </a:cubicBezTo>
                  <a:cubicBezTo>
                    <a:pt x="11744" y="34050"/>
                    <a:pt x="13377" y="33673"/>
                    <a:pt x="14849" y="32937"/>
                  </a:cubicBezTo>
                  <a:cubicBezTo>
                    <a:pt x="16375" y="32221"/>
                    <a:pt x="17826" y="31373"/>
                    <a:pt x="19239" y="30450"/>
                  </a:cubicBezTo>
                  <a:lnTo>
                    <a:pt x="19446" y="30412"/>
                  </a:lnTo>
                  <a:lnTo>
                    <a:pt x="19446" y="30412"/>
                  </a:lnTo>
                  <a:cubicBezTo>
                    <a:pt x="19597" y="31298"/>
                    <a:pt x="18975" y="32146"/>
                    <a:pt x="18354" y="32749"/>
                  </a:cubicBezTo>
                  <a:cubicBezTo>
                    <a:pt x="15904" y="35161"/>
                    <a:pt x="12720" y="36668"/>
                    <a:pt x="9309" y="37045"/>
                  </a:cubicBezTo>
                  <a:lnTo>
                    <a:pt x="9196" y="37083"/>
                  </a:lnTo>
                  <a:cubicBezTo>
                    <a:pt x="9384" y="37987"/>
                    <a:pt x="9987" y="38741"/>
                    <a:pt x="10816" y="39136"/>
                  </a:cubicBezTo>
                  <a:cubicBezTo>
                    <a:pt x="11593" y="39516"/>
                    <a:pt x="12438" y="39722"/>
                    <a:pt x="13287" y="39722"/>
                  </a:cubicBezTo>
                  <a:cubicBezTo>
                    <a:pt x="13324" y="39722"/>
                    <a:pt x="13361" y="39721"/>
                    <a:pt x="13398" y="39721"/>
                  </a:cubicBezTo>
                  <a:cubicBezTo>
                    <a:pt x="13456" y="39721"/>
                    <a:pt x="13514" y="39722"/>
                    <a:pt x="13572" y="39722"/>
                  </a:cubicBezTo>
                  <a:cubicBezTo>
                    <a:pt x="16994" y="39722"/>
                    <a:pt x="20216" y="38091"/>
                    <a:pt x="22235" y="35311"/>
                  </a:cubicBezTo>
                  <a:lnTo>
                    <a:pt x="22292" y="35349"/>
                  </a:lnTo>
                  <a:cubicBezTo>
                    <a:pt x="21444" y="37949"/>
                    <a:pt x="19861" y="40267"/>
                    <a:pt x="17769" y="42019"/>
                  </a:cubicBezTo>
                  <a:cubicBezTo>
                    <a:pt x="17223" y="42472"/>
                    <a:pt x="16601" y="42980"/>
                    <a:pt x="16658" y="43659"/>
                  </a:cubicBezTo>
                  <a:cubicBezTo>
                    <a:pt x="16695" y="44469"/>
                    <a:pt x="17581" y="44959"/>
                    <a:pt x="18354" y="45166"/>
                  </a:cubicBezTo>
                  <a:cubicBezTo>
                    <a:pt x="19798" y="45603"/>
                    <a:pt x="21290" y="45821"/>
                    <a:pt x="22781" y="45821"/>
                  </a:cubicBezTo>
                  <a:cubicBezTo>
                    <a:pt x="24441" y="45821"/>
                    <a:pt x="26102" y="45551"/>
                    <a:pt x="27700" y="45015"/>
                  </a:cubicBezTo>
                  <a:cubicBezTo>
                    <a:pt x="29301" y="44469"/>
                    <a:pt x="30846" y="43640"/>
                    <a:pt x="31788" y="42245"/>
                  </a:cubicBezTo>
                  <a:cubicBezTo>
                    <a:pt x="32731" y="40832"/>
                    <a:pt x="32862" y="38986"/>
                    <a:pt x="32542" y="37309"/>
                  </a:cubicBezTo>
                  <a:cubicBezTo>
                    <a:pt x="32203" y="35651"/>
                    <a:pt x="31468" y="34105"/>
                    <a:pt x="30677" y="32579"/>
                  </a:cubicBezTo>
                  <a:lnTo>
                    <a:pt x="31035" y="32127"/>
                  </a:lnTo>
                  <a:cubicBezTo>
                    <a:pt x="33070" y="32692"/>
                    <a:pt x="35124" y="33258"/>
                    <a:pt x="37253" y="33295"/>
                  </a:cubicBezTo>
                  <a:cubicBezTo>
                    <a:pt x="37349" y="33298"/>
                    <a:pt x="37445" y="33299"/>
                    <a:pt x="37541" y="33299"/>
                  </a:cubicBezTo>
                  <a:cubicBezTo>
                    <a:pt x="39579" y="33299"/>
                    <a:pt x="41655" y="32722"/>
                    <a:pt x="43113" y="31354"/>
                  </a:cubicBezTo>
                  <a:cubicBezTo>
                    <a:pt x="44828" y="29772"/>
                    <a:pt x="45544" y="27266"/>
                    <a:pt x="45355" y="24891"/>
                  </a:cubicBezTo>
                  <a:cubicBezTo>
                    <a:pt x="45167" y="22536"/>
                    <a:pt x="44262" y="20350"/>
                    <a:pt x="43169" y="18259"/>
                  </a:cubicBezTo>
                  <a:cubicBezTo>
                    <a:pt x="42661" y="19842"/>
                    <a:pt x="42114" y="21424"/>
                    <a:pt x="41285" y="22875"/>
                  </a:cubicBezTo>
                  <a:cubicBezTo>
                    <a:pt x="40400" y="24326"/>
                    <a:pt x="39081" y="25626"/>
                    <a:pt x="37422" y="26154"/>
                  </a:cubicBezTo>
                  <a:cubicBezTo>
                    <a:pt x="37065" y="26312"/>
                    <a:pt x="36678" y="26387"/>
                    <a:pt x="36291" y="26387"/>
                  </a:cubicBezTo>
                  <a:cubicBezTo>
                    <a:pt x="35985" y="26387"/>
                    <a:pt x="35679" y="26340"/>
                    <a:pt x="35387" y="26248"/>
                  </a:cubicBezTo>
                  <a:cubicBezTo>
                    <a:pt x="34690" y="26041"/>
                    <a:pt x="34181" y="25438"/>
                    <a:pt x="34087" y="24703"/>
                  </a:cubicBezTo>
                  <a:cubicBezTo>
                    <a:pt x="34069" y="24041"/>
                    <a:pt x="34647" y="23378"/>
                    <a:pt x="35286" y="23378"/>
                  </a:cubicBezTo>
                  <a:cubicBezTo>
                    <a:pt x="35320" y="23378"/>
                    <a:pt x="35353" y="23380"/>
                    <a:pt x="35387" y="23384"/>
                  </a:cubicBezTo>
                  <a:lnTo>
                    <a:pt x="35538" y="23610"/>
                  </a:lnTo>
                  <a:cubicBezTo>
                    <a:pt x="37102" y="22668"/>
                    <a:pt x="38723" y="21613"/>
                    <a:pt x="39589" y="19992"/>
                  </a:cubicBezTo>
                  <a:cubicBezTo>
                    <a:pt x="40249" y="18749"/>
                    <a:pt x="40418" y="17279"/>
                    <a:pt x="40060" y="15903"/>
                  </a:cubicBezTo>
                  <a:cubicBezTo>
                    <a:pt x="39684" y="14528"/>
                    <a:pt x="38760" y="13360"/>
                    <a:pt x="37517" y="12663"/>
                  </a:cubicBezTo>
                  <a:lnTo>
                    <a:pt x="37404" y="12625"/>
                  </a:lnTo>
                  <a:cubicBezTo>
                    <a:pt x="36932" y="14566"/>
                    <a:pt x="36461" y="16525"/>
                    <a:pt x="35708" y="18296"/>
                  </a:cubicBezTo>
                  <a:cubicBezTo>
                    <a:pt x="34879" y="20162"/>
                    <a:pt x="33654" y="21914"/>
                    <a:pt x="31977" y="23045"/>
                  </a:cubicBezTo>
                  <a:cubicBezTo>
                    <a:pt x="31525" y="23365"/>
                    <a:pt x="30997" y="23572"/>
                    <a:pt x="30469" y="23629"/>
                  </a:cubicBezTo>
                  <a:cubicBezTo>
                    <a:pt x="30422" y="23634"/>
                    <a:pt x="30374" y="23636"/>
                    <a:pt x="30327" y="23636"/>
                  </a:cubicBezTo>
                  <a:cubicBezTo>
                    <a:pt x="29999" y="23636"/>
                    <a:pt x="29680" y="23523"/>
                    <a:pt x="29433" y="23309"/>
                  </a:cubicBezTo>
                  <a:lnTo>
                    <a:pt x="29471" y="23252"/>
                  </a:lnTo>
                  <a:cubicBezTo>
                    <a:pt x="29188" y="22969"/>
                    <a:pt x="29150" y="22536"/>
                    <a:pt x="29320" y="22178"/>
                  </a:cubicBezTo>
                  <a:cubicBezTo>
                    <a:pt x="29471" y="21820"/>
                    <a:pt x="29716" y="21519"/>
                    <a:pt x="29998" y="21274"/>
                  </a:cubicBezTo>
                  <a:cubicBezTo>
                    <a:pt x="30790" y="20407"/>
                    <a:pt x="31543" y="19484"/>
                    <a:pt x="32241" y="18541"/>
                  </a:cubicBezTo>
                  <a:cubicBezTo>
                    <a:pt x="33371" y="16977"/>
                    <a:pt x="34351" y="15319"/>
                    <a:pt x="34897" y="13454"/>
                  </a:cubicBezTo>
                  <a:cubicBezTo>
                    <a:pt x="35444" y="11607"/>
                    <a:pt x="35519" y="9572"/>
                    <a:pt x="34728" y="7801"/>
                  </a:cubicBezTo>
                  <a:cubicBezTo>
                    <a:pt x="34031" y="6030"/>
                    <a:pt x="32429" y="4579"/>
                    <a:pt x="30545" y="4221"/>
                  </a:cubicBezTo>
                  <a:lnTo>
                    <a:pt x="30375" y="4278"/>
                  </a:lnTo>
                  <a:cubicBezTo>
                    <a:pt x="31506" y="5521"/>
                    <a:pt x="31864" y="7274"/>
                    <a:pt x="31920" y="8932"/>
                  </a:cubicBezTo>
                  <a:cubicBezTo>
                    <a:pt x="32146" y="14076"/>
                    <a:pt x="29697" y="19220"/>
                    <a:pt x="25646" y="22329"/>
                  </a:cubicBezTo>
                  <a:lnTo>
                    <a:pt x="25401" y="22442"/>
                  </a:lnTo>
                  <a:cubicBezTo>
                    <a:pt x="25137" y="22253"/>
                    <a:pt x="25080" y="21801"/>
                    <a:pt x="25193" y="21481"/>
                  </a:cubicBezTo>
                  <a:cubicBezTo>
                    <a:pt x="25325" y="21066"/>
                    <a:pt x="25665" y="20765"/>
                    <a:pt x="25966" y="20445"/>
                  </a:cubicBezTo>
                  <a:cubicBezTo>
                    <a:pt x="26776" y="19484"/>
                    <a:pt x="27040" y="18165"/>
                    <a:pt x="27323" y="16902"/>
                  </a:cubicBezTo>
                  <a:cubicBezTo>
                    <a:pt x="27888" y="13774"/>
                    <a:pt x="28303" y="10533"/>
                    <a:pt x="27605" y="7462"/>
                  </a:cubicBezTo>
                  <a:cubicBezTo>
                    <a:pt x="26852" y="4353"/>
                    <a:pt x="24779" y="1395"/>
                    <a:pt x="21745" y="490"/>
                  </a:cubicBezTo>
                  <a:lnTo>
                    <a:pt x="21670" y="509"/>
                  </a:lnTo>
                  <a:cubicBezTo>
                    <a:pt x="22763" y="2431"/>
                    <a:pt x="23328" y="4711"/>
                    <a:pt x="23498" y="6953"/>
                  </a:cubicBezTo>
                  <a:cubicBezTo>
                    <a:pt x="23648" y="9252"/>
                    <a:pt x="23441" y="11607"/>
                    <a:pt x="23121" y="13887"/>
                  </a:cubicBezTo>
                  <a:cubicBezTo>
                    <a:pt x="22989" y="14754"/>
                    <a:pt x="22876" y="15640"/>
                    <a:pt x="22461" y="16412"/>
                  </a:cubicBezTo>
                  <a:cubicBezTo>
                    <a:pt x="22066" y="17204"/>
                    <a:pt x="21425" y="17863"/>
                    <a:pt x="20577" y="18070"/>
                  </a:cubicBezTo>
                  <a:cubicBezTo>
                    <a:pt x="19917" y="17467"/>
                    <a:pt x="19936" y="16412"/>
                    <a:pt x="20068" y="15545"/>
                  </a:cubicBezTo>
                  <a:cubicBezTo>
                    <a:pt x="20294" y="13793"/>
                    <a:pt x="20558" y="12041"/>
                    <a:pt x="20784" y="10307"/>
                  </a:cubicBezTo>
                  <a:cubicBezTo>
                    <a:pt x="21010" y="8593"/>
                    <a:pt x="21255" y="6821"/>
                    <a:pt x="20596" y="5239"/>
                  </a:cubicBezTo>
                  <a:cubicBezTo>
                    <a:pt x="20049" y="3637"/>
                    <a:pt x="18712" y="2431"/>
                    <a:pt x="17223" y="1658"/>
                  </a:cubicBezTo>
                  <a:cubicBezTo>
                    <a:pt x="15753" y="867"/>
                    <a:pt x="14076" y="434"/>
                    <a:pt x="124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5" name="Google Shape;3565;p40"/>
            <p:cNvSpPr/>
            <p:nvPr/>
          </p:nvSpPr>
          <p:spPr>
            <a:xfrm>
              <a:off x="8663936" y="6381899"/>
              <a:ext cx="872328" cy="878870"/>
            </a:xfrm>
            <a:custGeom>
              <a:avLst/>
              <a:gdLst/>
              <a:ahLst/>
              <a:cxnLst/>
              <a:rect l="l" t="t" r="r" b="b"/>
              <a:pathLst>
                <a:path w="27205" h="27409" extrusionOk="0">
                  <a:moveTo>
                    <a:pt x="393" y="0"/>
                  </a:moveTo>
                  <a:cubicBezTo>
                    <a:pt x="193" y="0"/>
                    <a:pt x="1" y="193"/>
                    <a:pt x="159" y="404"/>
                  </a:cubicBezTo>
                  <a:cubicBezTo>
                    <a:pt x="3796" y="5397"/>
                    <a:pt x="7866" y="10070"/>
                    <a:pt x="12331" y="14366"/>
                  </a:cubicBezTo>
                  <a:cubicBezTo>
                    <a:pt x="16967" y="18775"/>
                    <a:pt x="22732" y="22242"/>
                    <a:pt x="26652" y="27311"/>
                  </a:cubicBezTo>
                  <a:cubicBezTo>
                    <a:pt x="26707" y="27379"/>
                    <a:pt x="26770" y="27408"/>
                    <a:pt x="26833" y="27408"/>
                  </a:cubicBezTo>
                  <a:cubicBezTo>
                    <a:pt x="27026" y="27408"/>
                    <a:pt x="27204" y="27129"/>
                    <a:pt x="27047" y="26915"/>
                  </a:cubicBezTo>
                  <a:cubicBezTo>
                    <a:pt x="23467" y="22318"/>
                    <a:pt x="18342" y="19171"/>
                    <a:pt x="14084" y="15233"/>
                  </a:cubicBezTo>
                  <a:cubicBezTo>
                    <a:pt x="9128" y="10635"/>
                    <a:pt x="4625" y="5585"/>
                    <a:pt x="630" y="121"/>
                  </a:cubicBezTo>
                  <a:cubicBezTo>
                    <a:pt x="568" y="36"/>
                    <a:pt x="480" y="0"/>
                    <a:pt x="39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6" name="Google Shape;3566;p40"/>
            <p:cNvSpPr/>
            <p:nvPr/>
          </p:nvSpPr>
          <p:spPr>
            <a:xfrm>
              <a:off x="8532470" y="6817983"/>
              <a:ext cx="595223" cy="135475"/>
            </a:xfrm>
            <a:custGeom>
              <a:avLst/>
              <a:gdLst/>
              <a:ahLst/>
              <a:cxnLst/>
              <a:rect l="l" t="t" r="r" b="b"/>
              <a:pathLst>
                <a:path w="18563" h="4225" extrusionOk="0">
                  <a:moveTo>
                    <a:pt x="391" y="1"/>
                  </a:moveTo>
                  <a:cubicBezTo>
                    <a:pt x="190" y="1"/>
                    <a:pt x="1" y="281"/>
                    <a:pt x="189" y="483"/>
                  </a:cubicBezTo>
                  <a:cubicBezTo>
                    <a:pt x="2434" y="3251"/>
                    <a:pt x="6086" y="4224"/>
                    <a:pt x="9814" y="4224"/>
                  </a:cubicBezTo>
                  <a:cubicBezTo>
                    <a:pt x="12811" y="4224"/>
                    <a:pt x="15857" y="3595"/>
                    <a:pt x="18259" y="2763"/>
                  </a:cubicBezTo>
                  <a:cubicBezTo>
                    <a:pt x="18562" y="2662"/>
                    <a:pt x="18474" y="2215"/>
                    <a:pt x="18210" y="2215"/>
                  </a:cubicBezTo>
                  <a:cubicBezTo>
                    <a:pt x="18178" y="2215"/>
                    <a:pt x="18144" y="2222"/>
                    <a:pt x="18108" y="2236"/>
                  </a:cubicBezTo>
                  <a:cubicBezTo>
                    <a:pt x="15765" y="3042"/>
                    <a:pt x="12772" y="3665"/>
                    <a:pt x="9831" y="3665"/>
                  </a:cubicBezTo>
                  <a:cubicBezTo>
                    <a:pt x="6242" y="3665"/>
                    <a:pt x="2730" y="2738"/>
                    <a:pt x="566" y="88"/>
                  </a:cubicBezTo>
                  <a:cubicBezTo>
                    <a:pt x="513" y="26"/>
                    <a:pt x="451" y="1"/>
                    <a:pt x="39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7" name="Google Shape;3567;p40"/>
            <p:cNvSpPr/>
            <p:nvPr/>
          </p:nvSpPr>
          <p:spPr>
            <a:xfrm>
              <a:off x="8599999" y="7036089"/>
              <a:ext cx="725182" cy="200182"/>
            </a:xfrm>
            <a:custGeom>
              <a:avLst/>
              <a:gdLst/>
              <a:ahLst/>
              <a:cxnLst/>
              <a:rect l="l" t="t" r="r" b="b"/>
              <a:pathLst>
                <a:path w="22616" h="6243" extrusionOk="0">
                  <a:moveTo>
                    <a:pt x="22217" y="1"/>
                  </a:moveTo>
                  <a:cubicBezTo>
                    <a:pt x="22154" y="1"/>
                    <a:pt x="22089" y="27"/>
                    <a:pt x="22032" y="88"/>
                  </a:cubicBezTo>
                  <a:cubicBezTo>
                    <a:pt x="18663" y="3778"/>
                    <a:pt x="14284" y="5682"/>
                    <a:pt x="9800" y="5682"/>
                  </a:cubicBezTo>
                  <a:cubicBezTo>
                    <a:pt x="6659" y="5682"/>
                    <a:pt x="3466" y="4748"/>
                    <a:pt x="532" y="2839"/>
                  </a:cubicBezTo>
                  <a:lnTo>
                    <a:pt x="532" y="2858"/>
                  </a:lnTo>
                  <a:cubicBezTo>
                    <a:pt x="480" y="2822"/>
                    <a:pt x="428" y="2806"/>
                    <a:pt x="380" y="2806"/>
                  </a:cubicBezTo>
                  <a:cubicBezTo>
                    <a:pt x="150" y="2806"/>
                    <a:pt x="1" y="3158"/>
                    <a:pt x="250" y="3329"/>
                  </a:cubicBezTo>
                  <a:cubicBezTo>
                    <a:pt x="3268" y="5284"/>
                    <a:pt x="6560" y="6242"/>
                    <a:pt x="9801" y="6242"/>
                  </a:cubicBezTo>
                  <a:cubicBezTo>
                    <a:pt x="14432" y="6242"/>
                    <a:pt x="18958" y="4286"/>
                    <a:pt x="22428" y="484"/>
                  </a:cubicBezTo>
                  <a:cubicBezTo>
                    <a:pt x="22616" y="281"/>
                    <a:pt x="22426" y="1"/>
                    <a:pt x="222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8" name="Google Shape;3568;p40"/>
            <p:cNvSpPr/>
            <p:nvPr/>
          </p:nvSpPr>
          <p:spPr>
            <a:xfrm>
              <a:off x="8827436" y="7084315"/>
              <a:ext cx="562805" cy="353068"/>
            </a:xfrm>
            <a:custGeom>
              <a:avLst/>
              <a:gdLst/>
              <a:ahLst/>
              <a:cxnLst/>
              <a:rect l="l" t="t" r="r" b="b"/>
              <a:pathLst>
                <a:path w="17552" h="11011" extrusionOk="0">
                  <a:moveTo>
                    <a:pt x="17162" y="0"/>
                  </a:moveTo>
                  <a:cubicBezTo>
                    <a:pt x="17078" y="0"/>
                    <a:pt x="16993" y="38"/>
                    <a:pt x="16936" y="129"/>
                  </a:cubicBezTo>
                  <a:cubicBezTo>
                    <a:pt x="13834" y="5211"/>
                    <a:pt x="9359" y="10467"/>
                    <a:pt x="3194" y="10467"/>
                  </a:cubicBezTo>
                  <a:cubicBezTo>
                    <a:pt x="2320" y="10467"/>
                    <a:pt x="1411" y="10361"/>
                    <a:pt x="468" y="10134"/>
                  </a:cubicBezTo>
                  <a:lnTo>
                    <a:pt x="468" y="10116"/>
                  </a:lnTo>
                  <a:cubicBezTo>
                    <a:pt x="445" y="10111"/>
                    <a:pt x="424" y="10108"/>
                    <a:pt x="403" y="10108"/>
                  </a:cubicBezTo>
                  <a:cubicBezTo>
                    <a:pt x="111" y="10108"/>
                    <a:pt x="0" y="10574"/>
                    <a:pt x="317" y="10662"/>
                  </a:cubicBezTo>
                  <a:cubicBezTo>
                    <a:pt x="1302" y="10900"/>
                    <a:pt x="2251" y="11011"/>
                    <a:pt x="3166" y="11011"/>
                  </a:cubicBezTo>
                  <a:cubicBezTo>
                    <a:pt x="9500" y="11011"/>
                    <a:pt x="14180" y="5697"/>
                    <a:pt x="17407" y="412"/>
                  </a:cubicBezTo>
                  <a:cubicBezTo>
                    <a:pt x="17552" y="201"/>
                    <a:pt x="17357" y="0"/>
                    <a:pt x="1716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9" name="Google Shape;3569;p40"/>
            <p:cNvSpPr/>
            <p:nvPr/>
          </p:nvSpPr>
          <p:spPr>
            <a:xfrm>
              <a:off x="9058496" y="7166466"/>
              <a:ext cx="437687" cy="481969"/>
            </a:xfrm>
            <a:custGeom>
              <a:avLst/>
              <a:gdLst/>
              <a:ahLst/>
              <a:cxnLst/>
              <a:rect l="l" t="t" r="r" b="b"/>
              <a:pathLst>
                <a:path w="13650" h="15031" extrusionOk="0">
                  <a:moveTo>
                    <a:pt x="12342" y="0"/>
                  </a:moveTo>
                  <a:cubicBezTo>
                    <a:pt x="12178" y="0"/>
                    <a:pt x="12010" y="141"/>
                    <a:pt x="12067" y="356"/>
                  </a:cubicBezTo>
                  <a:cubicBezTo>
                    <a:pt x="13141" y="4313"/>
                    <a:pt x="13009" y="8835"/>
                    <a:pt x="9542" y="11586"/>
                  </a:cubicBezTo>
                  <a:cubicBezTo>
                    <a:pt x="6960" y="13640"/>
                    <a:pt x="3305" y="13432"/>
                    <a:pt x="290" y="14469"/>
                  </a:cubicBezTo>
                  <a:cubicBezTo>
                    <a:pt x="0" y="14588"/>
                    <a:pt x="81" y="15031"/>
                    <a:pt x="349" y="15031"/>
                  </a:cubicBezTo>
                  <a:cubicBezTo>
                    <a:pt x="378" y="15031"/>
                    <a:pt x="408" y="15026"/>
                    <a:pt x="441" y="15015"/>
                  </a:cubicBezTo>
                  <a:cubicBezTo>
                    <a:pt x="4115" y="13734"/>
                    <a:pt x="8468" y="14092"/>
                    <a:pt x="11144" y="10851"/>
                  </a:cubicBezTo>
                  <a:cubicBezTo>
                    <a:pt x="13650" y="7817"/>
                    <a:pt x="13574" y="3804"/>
                    <a:pt x="12594" y="205"/>
                  </a:cubicBezTo>
                  <a:cubicBezTo>
                    <a:pt x="12557" y="62"/>
                    <a:pt x="12450" y="0"/>
                    <a:pt x="123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0" name="Google Shape;3570;p40"/>
            <p:cNvSpPr/>
            <p:nvPr/>
          </p:nvSpPr>
          <p:spPr>
            <a:xfrm>
              <a:off x="8918019" y="6222247"/>
              <a:ext cx="218074" cy="675994"/>
            </a:xfrm>
            <a:custGeom>
              <a:avLst/>
              <a:gdLst/>
              <a:ahLst/>
              <a:cxnLst/>
              <a:rect l="l" t="t" r="r" b="b"/>
              <a:pathLst>
                <a:path w="6801" h="21082" extrusionOk="0">
                  <a:moveTo>
                    <a:pt x="400" y="0"/>
                  </a:moveTo>
                  <a:cubicBezTo>
                    <a:pt x="160" y="0"/>
                    <a:pt x="1" y="344"/>
                    <a:pt x="243" y="521"/>
                  </a:cubicBezTo>
                  <a:cubicBezTo>
                    <a:pt x="3484" y="2330"/>
                    <a:pt x="6141" y="4761"/>
                    <a:pt x="6160" y="8755"/>
                  </a:cubicBezTo>
                  <a:cubicBezTo>
                    <a:pt x="6179" y="11262"/>
                    <a:pt x="5086" y="13165"/>
                    <a:pt x="4351" y="15426"/>
                  </a:cubicBezTo>
                  <a:cubicBezTo>
                    <a:pt x="3597" y="17743"/>
                    <a:pt x="4483" y="19175"/>
                    <a:pt x="6009" y="20984"/>
                  </a:cubicBezTo>
                  <a:lnTo>
                    <a:pt x="5990" y="20984"/>
                  </a:lnTo>
                  <a:cubicBezTo>
                    <a:pt x="6045" y="21053"/>
                    <a:pt x="6110" y="21082"/>
                    <a:pt x="6173" y="21082"/>
                  </a:cubicBezTo>
                  <a:cubicBezTo>
                    <a:pt x="6372" y="21082"/>
                    <a:pt x="6557" y="20803"/>
                    <a:pt x="6386" y="20589"/>
                  </a:cubicBezTo>
                  <a:cubicBezTo>
                    <a:pt x="3409" y="17084"/>
                    <a:pt x="5632" y="15087"/>
                    <a:pt x="6423" y="11544"/>
                  </a:cubicBezTo>
                  <a:cubicBezTo>
                    <a:pt x="6725" y="10206"/>
                    <a:pt x="6800" y="8831"/>
                    <a:pt x="6650" y="7474"/>
                  </a:cubicBezTo>
                  <a:cubicBezTo>
                    <a:pt x="6179" y="3706"/>
                    <a:pt x="3635" y="1803"/>
                    <a:pt x="526" y="31"/>
                  </a:cubicBezTo>
                  <a:cubicBezTo>
                    <a:pt x="483" y="10"/>
                    <a:pt x="440" y="0"/>
                    <a:pt x="4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1" name="Google Shape;3571;p40"/>
            <p:cNvSpPr/>
            <p:nvPr/>
          </p:nvSpPr>
          <p:spPr>
            <a:xfrm>
              <a:off x="9212440" y="6253735"/>
              <a:ext cx="173792" cy="708380"/>
            </a:xfrm>
            <a:custGeom>
              <a:avLst/>
              <a:gdLst/>
              <a:ahLst/>
              <a:cxnLst/>
              <a:rect l="l" t="t" r="r" b="b"/>
              <a:pathLst>
                <a:path w="5420" h="22092" extrusionOk="0">
                  <a:moveTo>
                    <a:pt x="1663" y="0"/>
                  </a:moveTo>
                  <a:cubicBezTo>
                    <a:pt x="1488" y="0"/>
                    <a:pt x="1327" y="170"/>
                    <a:pt x="1406" y="368"/>
                  </a:cubicBezTo>
                  <a:cubicBezTo>
                    <a:pt x="3497" y="4080"/>
                    <a:pt x="5174" y="7736"/>
                    <a:pt x="4345" y="12107"/>
                  </a:cubicBezTo>
                  <a:cubicBezTo>
                    <a:pt x="3686" y="15593"/>
                    <a:pt x="1839" y="18702"/>
                    <a:pt x="68" y="21717"/>
                  </a:cubicBezTo>
                  <a:cubicBezTo>
                    <a:pt x="1" y="21919"/>
                    <a:pt x="164" y="22092"/>
                    <a:pt x="338" y="22092"/>
                  </a:cubicBezTo>
                  <a:cubicBezTo>
                    <a:pt x="408" y="22092"/>
                    <a:pt x="480" y="22064"/>
                    <a:pt x="539" y="22000"/>
                  </a:cubicBezTo>
                  <a:cubicBezTo>
                    <a:pt x="2574" y="18533"/>
                    <a:pt x="4779" y="14821"/>
                    <a:pt x="5099" y="10694"/>
                  </a:cubicBezTo>
                  <a:cubicBezTo>
                    <a:pt x="5419" y="6737"/>
                    <a:pt x="3761" y="3440"/>
                    <a:pt x="1877" y="105"/>
                  </a:cubicBezTo>
                  <a:cubicBezTo>
                    <a:pt x="1815" y="31"/>
                    <a:pt x="1737" y="0"/>
                    <a:pt x="1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2" name="Google Shape;3572;p40"/>
            <p:cNvSpPr/>
            <p:nvPr/>
          </p:nvSpPr>
          <p:spPr>
            <a:xfrm>
              <a:off x="9308795" y="6356985"/>
              <a:ext cx="432076" cy="701743"/>
            </a:xfrm>
            <a:custGeom>
              <a:avLst/>
              <a:gdLst/>
              <a:ahLst/>
              <a:cxnLst/>
              <a:rect l="l" t="t" r="r" b="b"/>
              <a:pathLst>
                <a:path w="13475" h="21885" extrusionOk="0">
                  <a:moveTo>
                    <a:pt x="6640" y="1"/>
                  </a:moveTo>
                  <a:cubicBezTo>
                    <a:pt x="6436" y="1"/>
                    <a:pt x="6254" y="281"/>
                    <a:pt x="6428" y="483"/>
                  </a:cubicBezTo>
                  <a:cubicBezTo>
                    <a:pt x="12872" y="7361"/>
                    <a:pt x="5222" y="16387"/>
                    <a:pt x="191" y="21418"/>
                  </a:cubicBezTo>
                  <a:cubicBezTo>
                    <a:pt x="0" y="21623"/>
                    <a:pt x="186" y="21885"/>
                    <a:pt x="402" y="21885"/>
                  </a:cubicBezTo>
                  <a:cubicBezTo>
                    <a:pt x="464" y="21885"/>
                    <a:pt x="528" y="21864"/>
                    <a:pt x="586" y="21813"/>
                  </a:cubicBezTo>
                  <a:cubicBezTo>
                    <a:pt x="5862" y="16537"/>
                    <a:pt x="13475" y="7191"/>
                    <a:pt x="6823" y="88"/>
                  </a:cubicBezTo>
                  <a:cubicBezTo>
                    <a:pt x="6766" y="26"/>
                    <a:pt x="6702" y="1"/>
                    <a:pt x="664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3" name="Google Shape;3573;p40"/>
            <p:cNvSpPr/>
            <p:nvPr/>
          </p:nvSpPr>
          <p:spPr>
            <a:xfrm>
              <a:off x="9368052" y="6646852"/>
              <a:ext cx="387922" cy="455034"/>
            </a:xfrm>
            <a:custGeom>
              <a:avLst/>
              <a:gdLst/>
              <a:ahLst/>
              <a:cxnLst/>
              <a:rect l="l" t="t" r="r" b="b"/>
              <a:pathLst>
                <a:path w="12098" h="14191" extrusionOk="0">
                  <a:moveTo>
                    <a:pt x="11513" y="0"/>
                  </a:moveTo>
                  <a:cubicBezTo>
                    <a:pt x="11374" y="0"/>
                    <a:pt x="11241" y="85"/>
                    <a:pt x="11250" y="262"/>
                  </a:cubicBezTo>
                  <a:cubicBezTo>
                    <a:pt x="11552" y="4143"/>
                    <a:pt x="11288" y="7422"/>
                    <a:pt x="7934" y="9909"/>
                  </a:cubicBezTo>
                  <a:cubicBezTo>
                    <a:pt x="5691" y="11586"/>
                    <a:pt x="3110" y="13169"/>
                    <a:pt x="340" y="13640"/>
                  </a:cubicBezTo>
                  <a:cubicBezTo>
                    <a:pt x="0" y="13712"/>
                    <a:pt x="119" y="14191"/>
                    <a:pt x="438" y="14191"/>
                  </a:cubicBezTo>
                  <a:cubicBezTo>
                    <a:pt x="455" y="14191"/>
                    <a:pt x="473" y="14189"/>
                    <a:pt x="491" y="14187"/>
                  </a:cubicBezTo>
                  <a:cubicBezTo>
                    <a:pt x="3751" y="13621"/>
                    <a:pt x="7293" y="11549"/>
                    <a:pt x="9648" y="9212"/>
                  </a:cubicBezTo>
                  <a:cubicBezTo>
                    <a:pt x="12098" y="6781"/>
                    <a:pt x="12060" y="3484"/>
                    <a:pt x="11815" y="262"/>
                  </a:cubicBezTo>
                  <a:cubicBezTo>
                    <a:pt x="11806" y="90"/>
                    <a:pt x="11656" y="0"/>
                    <a:pt x="1151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4" name="Google Shape;3574;p40"/>
            <p:cNvSpPr/>
            <p:nvPr/>
          </p:nvSpPr>
          <p:spPr>
            <a:xfrm>
              <a:off x="9453858" y="6835747"/>
              <a:ext cx="476742" cy="382920"/>
            </a:xfrm>
            <a:custGeom>
              <a:avLst/>
              <a:gdLst/>
              <a:ahLst/>
              <a:cxnLst/>
              <a:rect l="l" t="t" r="r" b="b"/>
              <a:pathLst>
                <a:path w="14868" h="11942" extrusionOk="0">
                  <a:moveTo>
                    <a:pt x="14568" y="0"/>
                  </a:moveTo>
                  <a:cubicBezTo>
                    <a:pt x="14439" y="0"/>
                    <a:pt x="14312" y="90"/>
                    <a:pt x="14302" y="269"/>
                  </a:cubicBezTo>
                  <a:cubicBezTo>
                    <a:pt x="14321" y="3886"/>
                    <a:pt x="14246" y="8654"/>
                    <a:pt x="10571" y="10651"/>
                  </a:cubicBezTo>
                  <a:cubicBezTo>
                    <a:pt x="9482" y="11242"/>
                    <a:pt x="8296" y="11440"/>
                    <a:pt x="7075" y="11440"/>
                  </a:cubicBezTo>
                  <a:cubicBezTo>
                    <a:pt x="4832" y="11440"/>
                    <a:pt x="2469" y="10773"/>
                    <a:pt x="359" y="10651"/>
                  </a:cubicBezTo>
                  <a:lnTo>
                    <a:pt x="359" y="10632"/>
                  </a:lnTo>
                  <a:cubicBezTo>
                    <a:pt x="353" y="10632"/>
                    <a:pt x="347" y="10632"/>
                    <a:pt x="341" y="10632"/>
                  </a:cubicBezTo>
                  <a:cubicBezTo>
                    <a:pt x="1" y="10632"/>
                    <a:pt x="6" y="11179"/>
                    <a:pt x="359" y="11197"/>
                  </a:cubicBezTo>
                  <a:cubicBezTo>
                    <a:pt x="2495" y="11319"/>
                    <a:pt x="4885" y="11942"/>
                    <a:pt x="7151" y="11942"/>
                  </a:cubicBezTo>
                  <a:cubicBezTo>
                    <a:pt x="8742" y="11942"/>
                    <a:pt x="10271" y="11635"/>
                    <a:pt x="11608" y="10632"/>
                  </a:cubicBezTo>
                  <a:cubicBezTo>
                    <a:pt x="14792" y="8239"/>
                    <a:pt x="14868" y="3849"/>
                    <a:pt x="14849" y="269"/>
                  </a:cubicBezTo>
                  <a:cubicBezTo>
                    <a:pt x="14830" y="90"/>
                    <a:pt x="14698" y="0"/>
                    <a:pt x="1456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5" name="Google Shape;3575;p40"/>
            <p:cNvSpPr/>
            <p:nvPr/>
          </p:nvSpPr>
          <p:spPr>
            <a:xfrm>
              <a:off x="9201314" y="7822836"/>
              <a:ext cx="18149" cy="23600"/>
            </a:xfrm>
            <a:custGeom>
              <a:avLst/>
              <a:gdLst/>
              <a:ahLst/>
              <a:cxnLst/>
              <a:rect l="l" t="t" r="r" b="b"/>
              <a:pathLst>
                <a:path w="566" h="736" extrusionOk="0">
                  <a:moveTo>
                    <a:pt x="283" y="0"/>
                  </a:moveTo>
                  <a:cubicBezTo>
                    <a:pt x="151" y="0"/>
                    <a:pt x="19" y="85"/>
                    <a:pt x="0" y="255"/>
                  </a:cubicBezTo>
                  <a:lnTo>
                    <a:pt x="0" y="481"/>
                  </a:lnTo>
                  <a:cubicBezTo>
                    <a:pt x="19" y="650"/>
                    <a:pt x="151" y="735"/>
                    <a:pt x="283" y="735"/>
                  </a:cubicBezTo>
                  <a:cubicBezTo>
                    <a:pt x="415" y="735"/>
                    <a:pt x="547" y="650"/>
                    <a:pt x="566" y="481"/>
                  </a:cubicBezTo>
                  <a:lnTo>
                    <a:pt x="566" y="255"/>
                  </a:lnTo>
                  <a:cubicBezTo>
                    <a:pt x="547" y="85"/>
                    <a:pt x="415" y="0"/>
                    <a:pt x="283" y="0"/>
                  </a:cubicBezTo>
                  <a:close/>
                </a:path>
              </a:pathLst>
            </a:custGeom>
            <a:solidFill>
              <a:srgbClr val="3B49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6" name="Google Shape;3576;p40"/>
            <p:cNvSpPr/>
            <p:nvPr/>
          </p:nvSpPr>
          <p:spPr>
            <a:xfrm>
              <a:off x="8214674" y="7065429"/>
              <a:ext cx="1469411" cy="1606008"/>
            </a:xfrm>
            <a:custGeom>
              <a:avLst/>
              <a:gdLst/>
              <a:ahLst/>
              <a:cxnLst/>
              <a:rect l="l" t="t" r="r" b="b"/>
              <a:pathLst>
                <a:path w="45826" h="50086" extrusionOk="0">
                  <a:moveTo>
                    <a:pt x="34658" y="14270"/>
                  </a:moveTo>
                  <a:cubicBezTo>
                    <a:pt x="34820" y="14270"/>
                    <a:pt x="34982" y="14316"/>
                    <a:pt x="35123" y="14398"/>
                  </a:cubicBezTo>
                  <a:cubicBezTo>
                    <a:pt x="35538" y="14511"/>
                    <a:pt x="35896" y="14793"/>
                    <a:pt x="36122" y="15151"/>
                  </a:cubicBezTo>
                  <a:cubicBezTo>
                    <a:pt x="36348" y="15528"/>
                    <a:pt x="36329" y="15999"/>
                    <a:pt x="36046" y="16338"/>
                  </a:cubicBezTo>
                  <a:cubicBezTo>
                    <a:pt x="35839" y="16494"/>
                    <a:pt x="35569" y="16586"/>
                    <a:pt x="35308" y="16586"/>
                  </a:cubicBezTo>
                  <a:cubicBezTo>
                    <a:pt x="35284" y="16586"/>
                    <a:pt x="35260" y="16585"/>
                    <a:pt x="35236" y="16583"/>
                  </a:cubicBezTo>
                  <a:cubicBezTo>
                    <a:pt x="34633" y="16583"/>
                    <a:pt x="34049" y="16282"/>
                    <a:pt x="33691" y="15792"/>
                  </a:cubicBezTo>
                  <a:cubicBezTo>
                    <a:pt x="33634" y="15660"/>
                    <a:pt x="33616" y="15509"/>
                    <a:pt x="33672" y="15378"/>
                  </a:cubicBezTo>
                  <a:cubicBezTo>
                    <a:pt x="33710" y="15170"/>
                    <a:pt x="33785" y="14982"/>
                    <a:pt x="33879" y="14793"/>
                  </a:cubicBezTo>
                  <a:cubicBezTo>
                    <a:pt x="33974" y="14586"/>
                    <a:pt x="34143" y="14417"/>
                    <a:pt x="34369" y="14322"/>
                  </a:cubicBezTo>
                  <a:cubicBezTo>
                    <a:pt x="34462" y="14287"/>
                    <a:pt x="34560" y="14270"/>
                    <a:pt x="34658" y="14270"/>
                  </a:cubicBezTo>
                  <a:close/>
                  <a:moveTo>
                    <a:pt x="26614" y="24714"/>
                  </a:moveTo>
                  <a:cubicBezTo>
                    <a:pt x="27703" y="24714"/>
                    <a:pt x="29022" y="25672"/>
                    <a:pt x="28961" y="26231"/>
                  </a:cubicBezTo>
                  <a:lnTo>
                    <a:pt x="28961" y="26212"/>
                  </a:lnTo>
                  <a:cubicBezTo>
                    <a:pt x="28907" y="26707"/>
                    <a:pt x="27766" y="27023"/>
                    <a:pt x="26888" y="27023"/>
                  </a:cubicBezTo>
                  <a:cubicBezTo>
                    <a:pt x="26863" y="27023"/>
                    <a:pt x="26838" y="27023"/>
                    <a:pt x="26813" y="27022"/>
                  </a:cubicBezTo>
                  <a:cubicBezTo>
                    <a:pt x="26399" y="27022"/>
                    <a:pt x="25551" y="26966"/>
                    <a:pt x="25287" y="26438"/>
                  </a:cubicBezTo>
                  <a:cubicBezTo>
                    <a:pt x="25061" y="25929"/>
                    <a:pt x="25419" y="25213"/>
                    <a:pt x="25871" y="24912"/>
                  </a:cubicBezTo>
                  <a:cubicBezTo>
                    <a:pt x="26088" y="24773"/>
                    <a:pt x="26344" y="24714"/>
                    <a:pt x="26614" y="24714"/>
                  </a:cubicBezTo>
                  <a:close/>
                  <a:moveTo>
                    <a:pt x="19602" y="29424"/>
                  </a:moveTo>
                  <a:cubicBezTo>
                    <a:pt x="20010" y="29424"/>
                    <a:pt x="20318" y="29547"/>
                    <a:pt x="20426" y="29792"/>
                  </a:cubicBezTo>
                  <a:cubicBezTo>
                    <a:pt x="20633" y="30263"/>
                    <a:pt x="20011" y="31017"/>
                    <a:pt x="19050" y="31450"/>
                  </a:cubicBezTo>
                  <a:cubicBezTo>
                    <a:pt x="18601" y="31649"/>
                    <a:pt x="18156" y="31745"/>
                    <a:pt x="17785" y="31745"/>
                  </a:cubicBezTo>
                  <a:cubicBezTo>
                    <a:pt x="17348" y="31745"/>
                    <a:pt x="17014" y="31611"/>
                    <a:pt x="16902" y="31356"/>
                  </a:cubicBezTo>
                  <a:cubicBezTo>
                    <a:pt x="16695" y="30885"/>
                    <a:pt x="17317" y="30169"/>
                    <a:pt x="18296" y="29736"/>
                  </a:cubicBezTo>
                  <a:cubicBezTo>
                    <a:pt x="18766" y="29528"/>
                    <a:pt x="19227" y="29424"/>
                    <a:pt x="19602" y="29424"/>
                  </a:cubicBezTo>
                  <a:close/>
                  <a:moveTo>
                    <a:pt x="18705" y="0"/>
                  </a:moveTo>
                  <a:cubicBezTo>
                    <a:pt x="17182" y="0"/>
                    <a:pt x="15632" y="435"/>
                    <a:pt x="14264" y="1170"/>
                  </a:cubicBezTo>
                  <a:cubicBezTo>
                    <a:pt x="12060" y="2357"/>
                    <a:pt x="10307" y="4204"/>
                    <a:pt x="8724" y="6182"/>
                  </a:cubicBezTo>
                  <a:cubicBezTo>
                    <a:pt x="9921" y="6055"/>
                    <a:pt x="11125" y="5945"/>
                    <a:pt x="12327" y="5945"/>
                  </a:cubicBezTo>
                  <a:cubicBezTo>
                    <a:pt x="12905" y="5945"/>
                    <a:pt x="13482" y="5970"/>
                    <a:pt x="14057" y="6032"/>
                  </a:cubicBezTo>
                  <a:cubicBezTo>
                    <a:pt x="15866" y="6258"/>
                    <a:pt x="17693" y="6993"/>
                    <a:pt x="18937" y="8387"/>
                  </a:cubicBezTo>
                  <a:cubicBezTo>
                    <a:pt x="19465" y="8896"/>
                    <a:pt x="19804" y="9593"/>
                    <a:pt x="19898" y="10347"/>
                  </a:cubicBezTo>
                  <a:cubicBezTo>
                    <a:pt x="19992" y="11119"/>
                    <a:pt x="19615" y="11873"/>
                    <a:pt x="18956" y="12268"/>
                  </a:cubicBezTo>
                  <a:cubicBezTo>
                    <a:pt x="18777" y="12353"/>
                    <a:pt x="18578" y="12393"/>
                    <a:pt x="18378" y="12393"/>
                  </a:cubicBezTo>
                  <a:cubicBezTo>
                    <a:pt x="17822" y="12393"/>
                    <a:pt x="17262" y="12084"/>
                    <a:pt x="17109" y="11571"/>
                  </a:cubicBezTo>
                  <a:lnTo>
                    <a:pt x="17241" y="11308"/>
                  </a:lnTo>
                  <a:cubicBezTo>
                    <a:pt x="15658" y="10196"/>
                    <a:pt x="13925" y="9065"/>
                    <a:pt x="11984" y="8915"/>
                  </a:cubicBezTo>
                  <a:cubicBezTo>
                    <a:pt x="11852" y="8906"/>
                    <a:pt x="11720" y="8902"/>
                    <a:pt x="11589" y="8902"/>
                  </a:cubicBezTo>
                  <a:cubicBezTo>
                    <a:pt x="10202" y="8902"/>
                    <a:pt x="8865" y="9354"/>
                    <a:pt x="7763" y="10215"/>
                  </a:cubicBezTo>
                  <a:cubicBezTo>
                    <a:pt x="6595" y="11194"/>
                    <a:pt x="5841" y="12589"/>
                    <a:pt x="5691" y="14115"/>
                  </a:cubicBezTo>
                  <a:lnTo>
                    <a:pt x="5710" y="14228"/>
                  </a:lnTo>
                  <a:cubicBezTo>
                    <a:pt x="7801" y="13851"/>
                    <a:pt x="9930" y="13474"/>
                    <a:pt x="11984" y="13437"/>
                  </a:cubicBezTo>
                  <a:cubicBezTo>
                    <a:pt x="14170" y="13456"/>
                    <a:pt x="16393" y="13889"/>
                    <a:pt x="18240" y="15057"/>
                  </a:cubicBezTo>
                  <a:cubicBezTo>
                    <a:pt x="18749" y="15340"/>
                    <a:pt x="19163" y="15773"/>
                    <a:pt x="19465" y="16282"/>
                  </a:cubicBezTo>
                  <a:cubicBezTo>
                    <a:pt x="19653" y="16621"/>
                    <a:pt x="19710" y="17036"/>
                    <a:pt x="19597" y="17413"/>
                  </a:cubicBezTo>
                  <a:lnTo>
                    <a:pt x="19521" y="17413"/>
                  </a:lnTo>
                  <a:cubicBezTo>
                    <a:pt x="19358" y="17793"/>
                    <a:pt x="18986" y="18017"/>
                    <a:pt x="18573" y="18017"/>
                  </a:cubicBezTo>
                  <a:cubicBezTo>
                    <a:pt x="18556" y="18017"/>
                    <a:pt x="18539" y="18016"/>
                    <a:pt x="18523" y="18015"/>
                  </a:cubicBezTo>
                  <a:cubicBezTo>
                    <a:pt x="18127" y="18015"/>
                    <a:pt x="17712" y="17921"/>
                    <a:pt x="17354" y="17752"/>
                  </a:cubicBezTo>
                  <a:cubicBezTo>
                    <a:pt x="16167" y="17337"/>
                    <a:pt x="14961" y="16998"/>
                    <a:pt x="13737" y="16734"/>
                  </a:cubicBezTo>
                  <a:cubicBezTo>
                    <a:pt x="12299" y="16425"/>
                    <a:pt x="10842" y="16202"/>
                    <a:pt x="9380" y="16202"/>
                  </a:cubicBezTo>
                  <a:cubicBezTo>
                    <a:pt x="8792" y="16202"/>
                    <a:pt x="8202" y="16239"/>
                    <a:pt x="7613" y="16320"/>
                  </a:cubicBezTo>
                  <a:cubicBezTo>
                    <a:pt x="5559" y="16583"/>
                    <a:pt x="3543" y="17394"/>
                    <a:pt x="2148" y="18901"/>
                  </a:cubicBezTo>
                  <a:cubicBezTo>
                    <a:pt x="716" y="20352"/>
                    <a:pt x="0" y="22575"/>
                    <a:pt x="471" y="24554"/>
                  </a:cubicBezTo>
                  <a:lnTo>
                    <a:pt x="584" y="24705"/>
                  </a:lnTo>
                  <a:cubicBezTo>
                    <a:pt x="1319" y="23046"/>
                    <a:pt x="2864" y="21954"/>
                    <a:pt x="4466" y="21181"/>
                  </a:cubicBezTo>
                  <a:cubicBezTo>
                    <a:pt x="6801" y="20022"/>
                    <a:pt x="9390" y="19454"/>
                    <a:pt x="11978" y="19454"/>
                  </a:cubicBezTo>
                  <a:cubicBezTo>
                    <a:pt x="14861" y="19454"/>
                    <a:pt x="17743" y="20159"/>
                    <a:pt x="20275" y="21539"/>
                  </a:cubicBezTo>
                  <a:lnTo>
                    <a:pt x="20482" y="21727"/>
                  </a:lnTo>
                  <a:cubicBezTo>
                    <a:pt x="20426" y="22085"/>
                    <a:pt x="19992" y="22330"/>
                    <a:pt x="19634" y="22368"/>
                  </a:cubicBezTo>
                  <a:cubicBezTo>
                    <a:pt x="19600" y="22371"/>
                    <a:pt x="19566" y="22372"/>
                    <a:pt x="19532" y="22372"/>
                  </a:cubicBezTo>
                  <a:cubicBezTo>
                    <a:pt x="19117" y="22372"/>
                    <a:pt x="18715" y="22170"/>
                    <a:pt x="18296" y="22048"/>
                  </a:cubicBezTo>
                  <a:cubicBezTo>
                    <a:pt x="17860" y="21921"/>
                    <a:pt x="17413" y="21871"/>
                    <a:pt x="16960" y="21871"/>
                  </a:cubicBezTo>
                  <a:cubicBezTo>
                    <a:pt x="16064" y="21871"/>
                    <a:pt x="15147" y="22067"/>
                    <a:pt x="14245" y="22255"/>
                  </a:cubicBezTo>
                  <a:cubicBezTo>
                    <a:pt x="10948" y="23046"/>
                    <a:pt x="7613" y="24026"/>
                    <a:pt x="4880" y="26042"/>
                  </a:cubicBezTo>
                  <a:cubicBezTo>
                    <a:pt x="2186" y="28115"/>
                    <a:pt x="170" y="31413"/>
                    <a:pt x="603" y="34785"/>
                  </a:cubicBezTo>
                  <a:lnTo>
                    <a:pt x="660" y="34842"/>
                  </a:lnTo>
                  <a:cubicBezTo>
                    <a:pt x="2054" y="32939"/>
                    <a:pt x="4051" y="31413"/>
                    <a:pt x="6162" y="30282"/>
                  </a:cubicBezTo>
                  <a:cubicBezTo>
                    <a:pt x="8348" y="29133"/>
                    <a:pt x="10741" y="28322"/>
                    <a:pt x="13115" y="27663"/>
                  </a:cubicBezTo>
                  <a:cubicBezTo>
                    <a:pt x="13923" y="27439"/>
                    <a:pt x="14762" y="27185"/>
                    <a:pt x="15619" y="27185"/>
                  </a:cubicBezTo>
                  <a:cubicBezTo>
                    <a:pt x="15701" y="27185"/>
                    <a:pt x="15783" y="27187"/>
                    <a:pt x="15866" y="27192"/>
                  </a:cubicBezTo>
                  <a:cubicBezTo>
                    <a:pt x="16789" y="27267"/>
                    <a:pt x="17750" y="27606"/>
                    <a:pt x="18278" y="28341"/>
                  </a:cubicBezTo>
                  <a:cubicBezTo>
                    <a:pt x="17995" y="29246"/>
                    <a:pt x="16940" y="29679"/>
                    <a:pt x="16016" y="29924"/>
                  </a:cubicBezTo>
                  <a:cubicBezTo>
                    <a:pt x="14226" y="30470"/>
                    <a:pt x="12399" y="30960"/>
                    <a:pt x="10609" y="31488"/>
                  </a:cubicBezTo>
                  <a:cubicBezTo>
                    <a:pt x="8837" y="31978"/>
                    <a:pt x="6991" y="32543"/>
                    <a:pt x="5710" y="33862"/>
                  </a:cubicBezTo>
                  <a:cubicBezTo>
                    <a:pt x="4391" y="35068"/>
                    <a:pt x="3788" y="36915"/>
                    <a:pt x="3675" y="38705"/>
                  </a:cubicBezTo>
                  <a:cubicBezTo>
                    <a:pt x="3524" y="40514"/>
                    <a:pt x="3844" y="42304"/>
                    <a:pt x="4108" y="44056"/>
                  </a:cubicBezTo>
                  <a:lnTo>
                    <a:pt x="4504" y="44207"/>
                  </a:lnTo>
                  <a:cubicBezTo>
                    <a:pt x="4937" y="42624"/>
                    <a:pt x="6124" y="41343"/>
                    <a:pt x="7462" y="40419"/>
                  </a:cubicBezTo>
                  <a:cubicBezTo>
                    <a:pt x="8875" y="39515"/>
                    <a:pt x="10439" y="38874"/>
                    <a:pt x="11946" y="38177"/>
                  </a:cubicBezTo>
                  <a:cubicBezTo>
                    <a:pt x="13492" y="37499"/>
                    <a:pt x="14980" y="36651"/>
                    <a:pt x="16092" y="35388"/>
                  </a:cubicBezTo>
                  <a:lnTo>
                    <a:pt x="16224" y="35351"/>
                  </a:lnTo>
                  <a:lnTo>
                    <a:pt x="16224" y="35351"/>
                  </a:lnTo>
                  <a:cubicBezTo>
                    <a:pt x="16261" y="36689"/>
                    <a:pt x="15282" y="37913"/>
                    <a:pt x="14283" y="38780"/>
                  </a:cubicBezTo>
                  <a:cubicBezTo>
                    <a:pt x="13228" y="39798"/>
                    <a:pt x="11928" y="40664"/>
                    <a:pt x="11230" y="41927"/>
                  </a:cubicBezTo>
                  <a:cubicBezTo>
                    <a:pt x="10590" y="43246"/>
                    <a:pt x="10571" y="44753"/>
                    <a:pt x="10948" y="46166"/>
                  </a:cubicBezTo>
                  <a:cubicBezTo>
                    <a:pt x="11306" y="47561"/>
                    <a:pt x="12003" y="48842"/>
                    <a:pt x="12700" y="50086"/>
                  </a:cubicBezTo>
                  <a:lnTo>
                    <a:pt x="12794" y="50067"/>
                  </a:lnTo>
                  <a:cubicBezTo>
                    <a:pt x="14641" y="49784"/>
                    <a:pt x="16450" y="49388"/>
                    <a:pt x="18259" y="48936"/>
                  </a:cubicBezTo>
                  <a:cubicBezTo>
                    <a:pt x="19747" y="48522"/>
                    <a:pt x="21292" y="48032"/>
                    <a:pt x="22235" y="46845"/>
                  </a:cubicBezTo>
                  <a:cubicBezTo>
                    <a:pt x="23064" y="45808"/>
                    <a:pt x="23290" y="44357"/>
                    <a:pt x="23139" y="43038"/>
                  </a:cubicBezTo>
                  <a:cubicBezTo>
                    <a:pt x="23007" y="41719"/>
                    <a:pt x="22593" y="40400"/>
                    <a:pt x="22348" y="39100"/>
                  </a:cubicBezTo>
                  <a:cubicBezTo>
                    <a:pt x="21952" y="37273"/>
                    <a:pt x="21820" y="35426"/>
                    <a:pt x="21952" y="33579"/>
                  </a:cubicBezTo>
                  <a:lnTo>
                    <a:pt x="22008" y="33561"/>
                  </a:lnTo>
                  <a:cubicBezTo>
                    <a:pt x="23384" y="34107"/>
                    <a:pt x="24345" y="35294"/>
                    <a:pt x="24948" y="36594"/>
                  </a:cubicBezTo>
                  <a:cubicBezTo>
                    <a:pt x="25551" y="37894"/>
                    <a:pt x="25758" y="39345"/>
                    <a:pt x="26022" y="40796"/>
                  </a:cubicBezTo>
                  <a:cubicBezTo>
                    <a:pt x="26380" y="43038"/>
                    <a:pt x="26757" y="45318"/>
                    <a:pt x="27115" y="47580"/>
                  </a:cubicBezTo>
                  <a:cubicBezTo>
                    <a:pt x="27153" y="47806"/>
                    <a:pt x="27228" y="48126"/>
                    <a:pt x="27529" y="48201"/>
                  </a:cubicBezTo>
                  <a:cubicBezTo>
                    <a:pt x="27680" y="48182"/>
                    <a:pt x="27850" y="48126"/>
                    <a:pt x="27963" y="48013"/>
                  </a:cubicBezTo>
                  <a:cubicBezTo>
                    <a:pt x="30789" y="46166"/>
                    <a:pt x="32202" y="42586"/>
                    <a:pt x="31957" y="39176"/>
                  </a:cubicBezTo>
                  <a:cubicBezTo>
                    <a:pt x="31769" y="35897"/>
                    <a:pt x="30205" y="32863"/>
                    <a:pt x="28114" y="30301"/>
                  </a:cubicBezTo>
                  <a:lnTo>
                    <a:pt x="28151" y="30244"/>
                  </a:lnTo>
                  <a:cubicBezTo>
                    <a:pt x="27906" y="29754"/>
                    <a:pt x="27718" y="29114"/>
                    <a:pt x="27850" y="28586"/>
                  </a:cubicBezTo>
                  <a:cubicBezTo>
                    <a:pt x="27990" y="28025"/>
                    <a:pt x="28474" y="27561"/>
                    <a:pt x="29012" y="27561"/>
                  </a:cubicBezTo>
                  <a:cubicBezTo>
                    <a:pt x="29051" y="27561"/>
                    <a:pt x="29091" y="27564"/>
                    <a:pt x="29131" y="27569"/>
                  </a:cubicBezTo>
                  <a:cubicBezTo>
                    <a:pt x="29715" y="27606"/>
                    <a:pt x="30111" y="28209"/>
                    <a:pt x="30375" y="28756"/>
                  </a:cubicBezTo>
                  <a:cubicBezTo>
                    <a:pt x="32673" y="32958"/>
                    <a:pt x="35010" y="37235"/>
                    <a:pt x="35933" y="41927"/>
                  </a:cubicBezTo>
                  <a:lnTo>
                    <a:pt x="36009" y="41983"/>
                  </a:lnTo>
                  <a:cubicBezTo>
                    <a:pt x="38854" y="39534"/>
                    <a:pt x="39871" y="35256"/>
                    <a:pt x="38439" y="31789"/>
                  </a:cubicBezTo>
                  <a:cubicBezTo>
                    <a:pt x="37742" y="30150"/>
                    <a:pt x="36649" y="28680"/>
                    <a:pt x="35274" y="27512"/>
                  </a:cubicBezTo>
                  <a:cubicBezTo>
                    <a:pt x="33898" y="26344"/>
                    <a:pt x="32447" y="25270"/>
                    <a:pt x="30940" y="24309"/>
                  </a:cubicBezTo>
                  <a:lnTo>
                    <a:pt x="30808" y="24102"/>
                  </a:lnTo>
                  <a:cubicBezTo>
                    <a:pt x="31142" y="23892"/>
                    <a:pt x="31520" y="23811"/>
                    <a:pt x="31911" y="23811"/>
                  </a:cubicBezTo>
                  <a:cubicBezTo>
                    <a:pt x="32471" y="23811"/>
                    <a:pt x="33057" y="23977"/>
                    <a:pt x="33578" y="24177"/>
                  </a:cubicBezTo>
                  <a:cubicBezTo>
                    <a:pt x="36970" y="25534"/>
                    <a:pt x="39834" y="28002"/>
                    <a:pt x="41661" y="31168"/>
                  </a:cubicBezTo>
                  <a:lnTo>
                    <a:pt x="41756" y="31243"/>
                  </a:lnTo>
                  <a:cubicBezTo>
                    <a:pt x="42547" y="30678"/>
                    <a:pt x="43037" y="29773"/>
                    <a:pt x="43056" y="28793"/>
                  </a:cubicBezTo>
                  <a:cubicBezTo>
                    <a:pt x="43093" y="27832"/>
                    <a:pt x="42924" y="26890"/>
                    <a:pt x="42528" y="26005"/>
                  </a:cubicBezTo>
                  <a:cubicBezTo>
                    <a:pt x="41077" y="22575"/>
                    <a:pt x="38044" y="20069"/>
                    <a:pt x="34407" y="19278"/>
                  </a:cubicBezTo>
                  <a:lnTo>
                    <a:pt x="34407" y="19221"/>
                  </a:lnTo>
                  <a:cubicBezTo>
                    <a:pt x="34931" y="19167"/>
                    <a:pt x="35457" y="19140"/>
                    <a:pt x="35980" y="19140"/>
                  </a:cubicBezTo>
                  <a:cubicBezTo>
                    <a:pt x="38373" y="19140"/>
                    <a:pt x="40737" y="19700"/>
                    <a:pt x="42886" y="20767"/>
                  </a:cubicBezTo>
                  <a:cubicBezTo>
                    <a:pt x="43375" y="20998"/>
                    <a:pt x="43914" y="21258"/>
                    <a:pt x="44409" y="21258"/>
                  </a:cubicBezTo>
                  <a:cubicBezTo>
                    <a:pt x="44601" y="21258"/>
                    <a:pt x="44786" y="21219"/>
                    <a:pt x="44959" y="21125"/>
                  </a:cubicBezTo>
                  <a:cubicBezTo>
                    <a:pt x="45750" y="20767"/>
                    <a:pt x="45826" y="19674"/>
                    <a:pt x="45713" y="18826"/>
                  </a:cubicBezTo>
                  <a:cubicBezTo>
                    <a:pt x="45279" y="15453"/>
                    <a:pt x="43828" y="12287"/>
                    <a:pt x="41530" y="9762"/>
                  </a:cubicBezTo>
                  <a:cubicBezTo>
                    <a:pt x="40305" y="8425"/>
                    <a:pt x="38816" y="7275"/>
                    <a:pt x="37045" y="6974"/>
                  </a:cubicBezTo>
                  <a:cubicBezTo>
                    <a:pt x="36752" y="6928"/>
                    <a:pt x="36458" y="6905"/>
                    <a:pt x="36164" y="6905"/>
                  </a:cubicBezTo>
                  <a:cubicBezTo>
                    <a:pt x="34661" y="6905"/>
                    <a:pt x="33165" y="7482"/>
                    <a:pt x="31920" y="8349"/>
                  </a:cubicBezTo>
                  <a:cubicBezTo>
                    <a:pt x="30431" y="9386"/>
                    <a:pt x="29244" y="10780"/>
                    <a:pt x="28076" y="12212"/>
                  </a:cubicBezTo>
                  <a:lnTo>
                    <a:pt x="27492" y="12061"/>
                  </a:lnTo>
                  <a:cubicBezTo>
                    <a:pt x="27153" y="9819"/>
                    <a:pt x="26832" y="7577"/>
                    <a:pt x="25965" y="5466"/>
                  </a:cubicBezTo>
                  <a:cubicBezTo>
                    <a:pt x="25099" y="3356"/>
                    <a:pt x="23610" y="1472"/>
                    <a:pt x="21537" y="567"/>
                  </a:cubicBezTo>
                  <a:cubicBezTo>
                    <a:pt x="20641" y="178"/>
                    <a:pt x="19679" y="0"/>
                    <a:pt x="187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7" name="Google Shape;3577;p40"/>
            <p:cNvSpPr/>
            <p:nvPr/>
          </p:nvSpPr>
          <p:spPr>
            <a:xfrm>
              <a:off x="8616288" y="7451267"/>
              <a:ext cx="497553" cy="1217348"/>
            </a:xfrm>
            <a:custGeom>
              <a:avLst/>
              <a:gdLst/>
              <a:ahLst/>
              <a:cxnLst/>
              <a:rect l="l" t="t" r="r" b="b"/>
              <a:pathLst>
                <a:path w="15517" h="37965" extrusionOk="0">
                  <a:moveTo>
                    <a:pt x="15146" y="0"/>
                  </a:moveTo>
                  <a:cubicBezTo>
                    <a:pt x="15064" y="0"/>
                    <a:pt x="14982" y="42"/>
                    <a:pt x="14929" y="141"/>
                  </a:cubicBezTo>
                  <a:cubicBezTo>
                    <a:pt x="12366" y="4984"/>
                    <a:pt x="11500" y="10354"/>
                    <a:pt x="9860" y="15536"/>
                  </a:cubicBezTo>
                  <a:cubicBezTo>
                    <a:pt x="7430" y="23242"/>
                    <a:pt x="4076" y="30553"/>
                    <a:pt x="81" y="37582"/>
                  </a:cubicBezTo>
                  <a:cubicBezTo>
                    <a:pt x="1" y="37783"/>
                    <a:pt x="178" y="37965"/>
                    <a:pt x="354" y="37965"/>
                  </a:cubicBezTo>
                  <a:cubicBezTo>
                    <a:pt x="426" y="37965"/>
                    <a:pt x="498" y="37935"/>
                    <a:pt x="552" y="37864"/>
                  </a:cubicBezTo>
                  <a:cubicBezTo>
                    <a:pt x="3718" y="32400"/>
                    <a:pt x="6412" y="26672"/>
                    <a:pt x="8654" y="20774"/>
                  </a:cubicBezTo>
                  <a:cubicBezTo>
                    <a:pt x="11123" y="14104"/>
                    <a:pt x="12084" y="6736"/>
                    <a:pt x="15400" y="424"/>
                  </a:cubicBezTo>
                  <a:cubicBezTo>
                    <a:pt x="15517" y="203"/>
                    <a:pt x="15330" y="0"/>
                    <a:pt x="151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8" name="Google Shape;3578;p40"/>
            <p:cNvSpPr/>
            <p:nvPr/>
          </p:nvSpPr>
          <p:spPr>
            <a:xfrm>
              <a:off x="8921579" y="8003394"/>
              <a:ext cx="297275" cy="606702"/>
            </a:xfrm>
            <a:custGeom>
              <a:avLst/>
              <a:gdLst/>
              <a:ahLst/>
              <a:cxnLst/>
              <a:rect l="l" t="t" r="r" b="b"/>
              <a:pathLst>
                <a:path w="9271" h="18921" extrusionOk="0">
                  <a:moveTo>
                    <a:pt x="383" y="1"/>
                  </a:moveTo>
                  <a:cubicBezTo>
                    <a:pt x="179" y="1"/>
                    <a:pt x="1" y="281"/>
                    <a:pt x="189" y="484"/>
                  </a:cubicBezTo>
                  <a:cubicBezTo>
                    <a:pt x="4164" y="4742"/>
                    <a:pt x="8668" y="12618"/>
                    <a:pt x="5653" y="18497"/>
                  </a:cubicBezTo>
                  <a:lnTo>
                    <a:pt x="5672" y="18497"/>
                  </a:lnTo>
                  <a:cubicBezTo>
                    <a:pt x="5555" y="18718"/>
                    <a:pt x="5742" y="18921"/>
                    <a:pt x="5926" y="18921"/>
                  </a:cubicBezTo>
                  <a:cubicBezTo>
                    <a:pt x="6008" y="18921"/>
                    <a:pt x="6090" y="18879"/>
                    <a:pt x="6143" y="18780"/>
                  </a:cubicBezTo>
                  <a:cubicBezTo>
                    <a:pt x="9271" y="12656"/>
                    <a:pt x="4749" y="4554"/>
                    <a:pt x="565" y="88"/>
                  </a:cubicBezTo>
                  <a:cubicBezTo>
                    <a:pt x="509" y="27"/>
                    <a:pt x="444" y="1"/>
                    <a:pt x="38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9" name="Google Shape;3579;p40"/>
            <p:cNvSpPr/>
            <p:nvPr/>
          </p:nvSpPr>
          <p:spPr>
            <a:xfrm>
              <a:off x="8980001" y="7747708"/>
              <a:ext cx="460004" cy="663842"/>
            </a:xfrm>
            <a:custGeom>
              <a:avLst/>
              <a:gdLst/>
              <a:ahLst/>
              <a:cxnLst/>
              <a:rect l="l" t="t" r="r" b="b"/>
              <a:pathLst>
                <a:path w="14346" h="20703" extrusionOk="0">
                  <a:moveTo>
                    <a:pt x="366" y="0"/>
                  </a:moveTo>
                  <a:cubicBezTo>
                    <a:pt x="95" y="0"/>
                    <a:pt x="1" y="441"/>
                    <a:pt x="307" y="544"/>
                  </a:cubicBezTo>
                  <a:cubicBezTo>
                    <a:pt x="8900" y="3370"/>
                    <a:pt x="13761" y="11435"/>
                    <a:pt x="12273" y="20347"/>
                  </a:cubicBezTo>
                  <a:cubicBezTo>
                    <a:pt x="12239" y="20562"/>
                    <a:pt x="12416" y="20703"/>
                    <a:pt x="12574" y="20703"/>
                  </a:cubicBezTo>
                  <a:cubicBezTo>
                    <a:pt x="12680" y="20703"/>
                    <a:pt x="12778" y="20641"/>
                    <a:pt x="12800" y="20498"/>
                  </a:cubicBezTo>
                  <a:cubicBezTo>
                    <a:pt x="14345" y="11284"/>
                    <a:pt x="9333" y="2918"/>
                    <a:pt x="458" y="16"/>
                  </a:cubicBezTo>
                  <a:cubicBezTo>
                    <a:pt x="426" y="5"/>
                    <a:pt x="395" y="0"/>
                    <a:pt x="36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0" name="Google Shape;3580;p40"/>
            <p:cNvSpPr/>
            <p:nvPr/>
          </p:nvSpPr>
          <p:spPr>
            <a:xfrm>
              <a:off x="8997476" y="7662960"/>
              <a:ext cx="572681" cy="404211"/>
            </a:xfrm>
            <a:custGeom>
              <a:avLst/>
              <a:gdLst/>
              <a:ahLst/>
              <a:cxnLst/>
              <a:rect l="l" t="t" r="r" b="b"/>
              <a:pathLst>
                <a:path w="17860" h="12606" extrusionOk="0">
                  <a:moveTo>
                    <a:pt x="461" y="0"/>
                  </a:moveTo>
                  <a:cubicBezTo>
                    <a:pt x="129" y="0"/>
                    <a:pt x="1" y="494"/>
                    <a:pt x="347" y="549"/>
                  </a:cubicBezTo>
                  <a:cubicBezTo>
                    <a:pt x="7563" y="1510"/>
                    <a:pt x="15854" y="4204"/>
                    <a:pt x="17286" y="12401"/>
                  </a:cubicBezTo>
                  <a:cubicBezTo>
                    <a:pt x="17309" y="12544"/>
                    <a:pt x="17409" y="12605"/>
                    <a:pt x="17517" y="12605"/>
                  </a:cubicBezTo>
                  <a:cubicBezTo>
                    <a:pt x="17680" y="12605"/>
                    <a:pt x="17859" y="12465"/>
                    <a:pt x="17814" y="12250"/>
                  </a:cubicBezTo>
                  <a:cubicBezTo>
                    <a:pt x="16344" y="3865"/>
                    <a:pt x="7921" y="1001"/>
                    <a:pt x="497" y="2"/>
                  </a:cubicBezTo>
                  <a:cubicBezTo>
                    <a:pt x="485" y="1"/>
                    <a:pt x="473" y="0"/>
                    <a:pt x="4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1" name="Google Shape;3581;p40"/>
            <p:cNvSpPr/>
            <p:nvPr/>
          </p:nvSpPr>
          <p:spPr>
            <a:xfrm>
              <a:off x="9045414" y="7443186"/>
              <a:ext cx="644250" cy="303623"/>
            </a:xfrm>
            <a:custGeom>
              <a:avLst/>
              <a:gdLst/>
              <a:ahLst/>
              <a:cxnLst/>
              <a:rect l="l" t="t" r="r" b="b"/>
              <a:pathLst>
                <a:path w="20092" h="9469" extrusionOk="0">
                  <a:moveTo>
                    <a:pt x="8707" y="0"/>
                  </a:moveTo>
                  <a:cubicBezTo>
                    <a:pt x="5589" y="0"/>
                    <a:pt x="2693" y="1558"/>
                    <a:pt x="227" y="3521"/>
                  </a:cubicBezTo>
                  <a:lnTo>
                    <a:pt x="227" y="3540"/>
                  </a:lnTo>
                  <a:cubicBezTo>
                    <a:pt x="0" y="3706"/>
                    <a:pt x="210" y="3994"/>
                    <a:pt x="448" y="3994"/>
                  </a:cubicBezTo>
                  <a:cubicBezTo>
                    <a:pt x="507" y="3994"/>
                    <a:pt x="567" y="3977"/>
                    <a:pt x="623" y="3936"/>
                  </a:cubicBezTo>
                  <a:cubicBezTo>
                    <a:pt x="3026" y="2009"/>
                    <a:pt x="5942" y="596"/>
                    <a:pt x="8815" y="596"/>
                  </a:cubicBezTo>
                  <a:cubicBezTo>
                    <a:pt x="10831" y="596"/>
                    <a:pt x="12825" y="1292"/>
                    <a:pt x="14604" y="2994"/>
                  </a:cubicBezTo>
                  <a:cubicBezTo>
                    <a:pt x="16545" y="4821"/>
                    <a:pt x="17694" y="7403"/>
                    <a:pt x="19522" y="9381"/>
                  </a:cubicBezTo>
                  <a:cubicBezTo>
                    <a:pt x="19579" y="9443"/>
                    <a:pt x="19643" y="9468"/>
                    <a:pt x="19705" y="9468"/>
                  </a:cubicBezTo>
                  <a:cubicBezTo>
                    <a:pt x="19910" y="9468"/>
                    <a:pt x="20091" y="9188"/>
                    <a:pt x="19918" y="8986"/>
                  </a:cubicBezTo>
                  <a:cubicBezTo>
                    <a:pt x="17016" y="5858"/>
                    <a:pt x="15490" y="1411"/>
                    <a:pt x="10967" y="280"/>
                  </a:cubicBezTo>
                  <a:cubicBezTo>
                    <a:pt x="10203" y="88"/>
                    <a:pt x="9449" y="0"/>
                    <a:pt x="87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2" name="Google Shape;3582;p40"/>
            <p:cNvSpPr/>
            <p:nvPr/>
          </p:nvSpPr>
          <p:spPr>
            <a:xfrm>
              <a:off x="8351816" y="8006504"/>
              <a:ext cx="583391" cy="482995"/>
            </a:xfrm>
            <a:custGeom>
              <a:avLst/>
              <a:gdLst/>
              <a:ahLst/>
              <a:cxnLst/>
              <a:rect l="l" t="t" r="r" b="b"/>
              <a:pathLst>
                <a:path w="18194" h="15063" extrusionOk="0">
                  <a:moveTo>
                    <a:pt x="17817" y="1"/>
                  </a:moveTo>
                  <a:cubicBezTo>
                    <a:pt x="17734" y="1"/>
                    <a:pt x="17652" y="42"/>
                    <a:pt x="17600" y="142"/>
                  </a:cubicBezTo>
                  <a:cubicBezTo>
                    <a:pt x="15244" y="5060"/>
                    <a:pt x="8178" y="3100"/>
                    <a:pt x="4014" y="6002"/>
                  </a:cubicBezTo>
                  <a:cubicBezTo>
                    <a:pt x="980" y="8093"/>
                    <a:pt x="358" y="11334"/>
                    <a:pt x="19" y="14801"/>
                  </a:cubicBezTo>
                  <a:cubicBezTo>
                    <a:pt x="1" y="14978"/>
                    <a:pt x="124" y="15063"/>
                    <a:pt x="259" y="15063"/>
                  </a:cubicBezTo>
                  <a:cubicBezTo>
                    <a:pt x="397" y="15063"/>
                    <a:pt x="547" y="14973"/>
                    <a:pt x="566" y="14801"/>
                  </a:cubicBezTo>
                  <a:cubicBezTo>
                    <a:pt x="943" y="11127"/>
                    <a:pt x="1715" y="7867"/>
                    <a:pt x="5182" y="5926"/>
                  </a:cubicBezTo>
                  <a:cubicBezTo>
                    <a:pt x="7651" y="4551"/>
                    <a:pt x="10100" y="4570"/>
                    <a:pt x="12795" y="4400"/>
                  </a:cubicBezTo>
                  <a:cubicBezTo>
                    <a:pt x="15715" y="4193"/>
                    <a:pt x="16827" y="3062"/>
                    <a:pt x="18089" y="424"/>
                  </a:cubicBezTo>
                  <a:cubicBezTo>
                    <a:pt x="18193" y="204"/>
                    <a:pt x="18002" y="1"/>
                    <a:pt x="178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3" name="Google Shape;3583;p40"/>
            <p:cNvSpPr/>
            <p:nvPr/>
          </p:nvSpPr>
          <p:spPr>
            <a:xfrm>
              <a:off x="8234907" y="7858909"/>
              <a:ext cx="720468" cy="290637"/>
            </a:xfrm>
            <a:custGeom>
              <a:avLst/>
              <a:gdLst/>
              <a:ahLst/>
              <a:cxnLst/>
              <a:rect l="l" t="t" r="r" b="b"/>
              <a:pathLst>
                <a:path w="22469" h="9064" extrusionOk="0">
                  <a:moveTo>
                    <a:pt x="15363" y="1"/>
                  </a:moveTo>
                  <a:cubicBezTo>
                    <a:pt x="13061" y="1"/>
                    <a:pt x="10778" y="272"/>
                    <a:pt x="8621" y="1108"/>
                  </a:cubicBezTo>
                  <a:cubicBezTo>
                    <a:pt x="4852" y="2559"/>
                    <a:pt x="2478" y="5536"/>
                    <a:pt x="142" y="8664"/>
                  </a:cubicBezTo>
                  <a:lnTo>
                    <a:pt x="161" y="8664"/>
                  </a:lnTo>
                  <a:cubicBezTo>
                    <a:pt x="1" y="8864"/>
                    <a:pt x="199" y="9064"/>
                    <a:pt x="402" y="9064"/>
                  </a:cubicBezTo>
                  <a:cubicBezTo>
                    <a:pt x="486" y="9064"/>
                    <a:pt x="571" y="9029"/>
                    <a:pt x="632" y="8947"/>
                  </a:cubicBezTo>
                  <a:cubicBezTo>
                    <a:pt x="3383" y="5272"/>
                    <a:pt x="6115" y="2182"/>
                    <a:pt x="10750" y="1070"/>
                  </a:cubicBezTo>
                  <a:cubicBezTo>
                    <a:pt x="12305" y="691"/>
                    <a:pt x="13890" y="554"/>
                    <a:pt x="15484" y="554"/>
                  </a:cubicBezTo>
                  <a:cubicBezTo>
                    <a:pt x="17694" y="554"/>
                    <a:pt x="19923" y="818"/>
                    <a:pt x="22112" y="1070"/>
                  </a:cubicBezTo>
                  <a:cubicBezTo>
                    <a:pt x="22124" y="1072"/>
                    <a:pt x="22135" y="1072"/>
                    <a:pt x="22146" y="1072"/>
                  </a:cubicBezTo>
                  <a:cubicBezTo>
                    <a:pt x="22469" y="1072"/>
                    <a:pt x="22441" y="542"/>
                    <a:pt x="22112" y="505"/>
                  </a:cubicBezTo>
                  <a:cubicBezTo>
                    <a:pt x="19909" y="262"/>
                    <a:pt x="17626" y="1"/>
                    <a:pt x="153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4" name="Google Shape;3584;p40"/>
            <p:cNvSpPr/>
            <p:nvPr/>
          </p:nvSpPr>
          <p:spPr>
            <a:xfrm>
              <a:off x="8228301" y="7640803"/>
              <a:ext cx="777384" cy="213841"/>
            </a:xfrm>
            <a:custGeom>
              <a:avLst/>
              <a:gdLst/>
              <a:ahLst/>
              <a:cxnLst/>
              <a:rect l="l" t="t" r="r" b="b"/>
              <a:pathLst>
                <a:path w="24244" h="6669" extrusionOk="0">
                  <a:moveTo>
                    <a:pt x="10663" y="0"/>
                  </a:moveTo>
                  <a:cubicBezTo>
                    <a:pt x="6181" y="0"/>
                    <a:pt x="2116" y="1526"/>
                    <a:pt x="103" y="6233"/>
                  </a:cubicBezTo>
                  <a:cubicBezTo>
                    <a:pt x="0" y="6464"/>
                    <a:pt x="195" y="6669"/>
                    <a:pt x="371" y="6669"/>
                  </a:cubicBezTo>
                  <a:cubicBezTo>
                    <a:pt x="453" y="6669"/>
                    <a:pt x="532" y="6624"/>
                    <a:pt x="574" y="6516"/>
                  </a:cubicBezTo>
                  <a:cubicBezTo>
                    <a:pt x="2510" y="1983"/>
                    <a:pt x="6371" y="511"/>
                    <a:pt x="10648" y="511"/>
                  </a:cubicBezTo>
                  <a:cubicBezTo>
                    <a:pt x="15155" y="511"/>
                    <a:pt x="20124" y="2146"/>
                    <a:pt x="23788" y="3557"/>
                  </a:cubicBezTo>
                  <a:lnTo>
                    <a:pt x="23807" y="3557"/>
                  </a:lnTo>
                  <a:cubicBezTo>
                    <a:pt x="23843" y="3571"/>
                    <a:pt x="23877" y="3578"/>
                    <a:pt x="23908" y="3578"/>
                  </a:cubicBezTo>
                  <a:cubicBezTo>
                    <a:pt x="24169" y="3578"/>
                    <a:pt x="24244" y="3129"/>
                    <a:pt x="23958" y="3011"/>
                  </a:cubicBezTo>
                  <a:cubicBezTo>
                    <a:pt x="20254" y="1592"/>
                    <a:pt x="15241" y="0"/>
                    <a:pt x="10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5" name="Google Shape;3585;p40"/>
            <p:cNvSpPr/>
            <p:nvPr/>
          </p:nvSpPr>
          <p:spPr>
            <a:xfrm>
              <a:off x="8415433" y="7429623"/>
              <a:ext cx="606862" cy="248440"/>
            </a:xfrm>
            <a:custGeom>
              <a:avLst/>
              <a:gdLst/>
              <a:ahLst/>
              <a:cxnLst/>
              <a:rect l="l" t="t" r="r" b="b"/>
              <a:pathLst>
                <a:path w="18926" h="7748" extrusionOk="0">
                  <a:moveTo>
                    <a:pt x="7142" y="0"/>
                  </a:moveTo>
                  <a:cubicBezTo>
                    <a:pt x="4769" y="0"/>
                    <a:pt x="2537" y="1037"/>
                    <a:pt x="259" y="2248"/>
                  </a:cubicBezTo>
                  <a:cubicBezTo>
                    <a:pt x="1" y="2377"/>
                    <a:pt x="157" y="2755"/>
                    <a:pt x="408" y="2755"/>
                  </a:cubicBezTo>
                  <a:cubicBezTo>
                    <a:pt x="450" y="2755"/>
                    <a:pt x="495" y="2744"/>
                    <a:pt x="541" y="2719"/>
                  </a:cubicBezTo>
                  <a:cubicBezTo>
                    <a:pt x="2844" y="1500"/>
                    <a:pt x="4903" y="640"/>
                    <a:pt x="7051" y="640"/>
                  </a:cubicBezTo>
                  <a:cubicBezTo>
                    <a:pt x="8489" y="640"/>
                    <a:pt x="9967" y="1025"/>
                    <a:pt x="11583" y="1947"/>
                  </a:cubicBezTo>
                  <a:cubicBezTo>
                    <a:pt x="14127" y="3398"/>
                    <a:pt x="16633" y="5150"/>
                    <a:pt x="18291" y="7618"/>
                  </a:cubicBezTo>
                  <a:lnTo>
                    <a:pt x="18310" y="7618"/>
                  </a:lnTo>
                  <a:cubicBezTo>
                    <a:pt x="18367" y="7710"/>
                    <a:pt x="18452" y="7747"/>
                    <a:pt x="18536" y="7747"/>
                  </a:cubicBezTo>
                  <a:cubicBezTo>
                    <a:pt x="18731" y="7747"/>
                    <a:pt x="18926" y="7546"/>
                    <a:pt x="18781" y="7336"/>
                  </a:cubicBezTo>
                  <a:cubicBezTo>
                    <a:pt x="16840" y="4472"/>
                    <a:pt x="13486" y="1966"/>
                    <a:pt x="10302" y="647"/>
                  </a:cubicBezTo>
                  <a:cubicBezTo>
                    <a:pt x="9212" y="193"/>
                    <a:pt x="8164" y="0"/>
                    <a:pt x="714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6" name="Google Shape;3586;p40"/>
            <p:cNvSpPr/>
            <p:nvPr/>
          </p:nvSpPr>
          <p:spPr>
            <a:xfrm>
              <a:off x="8520413" y="7168935"/>
              <a:ext cx="555045" cy="386672"/>
            </a:xfrm>
            <a:custGeom>
              <a:avLst/>
              <a:gdLst/>
              <a:ahLst/>
              <a:cxnLst/>
              <a:rect l="l" t="t" r="r" b="b"/>
              <a:pathLst>
                <a:path w="17310" h="12059" extrusionOk="0">
                  <a:moveTo>
                    <a:pt x="8106" y="1"/>
                  </a:moveTo>
                  <a:cubicBezTo>
                    <a:pt x="5418" y="1"/>
                    <a:pt x="2669" y="1186"/>
                    <a:pt x="282" y="2257"/>
                  </a:cubicBezTo>
                  <a:cubicBezTo>
                    <a:pt x="1" y="2373"/>
                    <a:pt x="185" y="2751"/>
                    <a:pt x="451" y="2751"/>
                  </a:cubicBezTo>
                  <a:cubicBezTo>
                    <a:pt x="488" y="2751"/>
                    <a:pt x="526" y="2744"/>
                    <a:pt x="565" y="2728"/>
                  </a:cubicBezTo>
                  <a:cubicBezTo>
                    <a:pt x="2823" y="1712"/>
                    <a:pt x="5583" y="547"/>
                    <a:pt x="8178" y="547"/>
                  </a:cubicBezTo>
                  <a:cubicBezTo>
                    <a:pt x="9913" y="547"/>
                    <a:pt x="11574" y="1068"/>
                    <a:pt x="12963" y="2502"/>
                  </a:cubicBezTo>
                  <a:cubicBezTo>
                    <a:pt x="15319" y="4914"/>
                    <a:pt x="15564" y="8814"/>
                    <a:pt x="16694" y="11848"/>
                  </a:cubicBezTo>
                  <a:lnTo>
                    <a:pt x="16694" y="11867"/>
                  </a:lnTo>
                  <a:cubicBezTo>
                    <a:pt x="16746" y="12000"/>
                    <a:pt x="16860" y="12058"/>
                    <a:pt x="16971" y="12058"/>
                  </a:cubicBezTo>
                  <a:cubicBezTo>
                    <a:pt x="17142" y="12058"/>
                    <a:pt x="17309" y="11922"/>
                    <a:pt x="17241" y="11716"/>
                  </a:cubicBezTo>
                  <a:cubicBezTo>
                    <a:pt x="15865" y="8023"/>
                    <a:pt x="15620" y="2973"/>
                    <a:pt x="11739" y="882"/>
                  </a:cubicBezTo>
                  <a:cubicBezTo>
                    <a:pt x="10568" y="252"/>
                    <a:pt x="9344" y="1"/>
                    <a:pt x="81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7" name="Google Shape;3587;p40"/>
            <p:cNvSpPr/>
            <p:nvPr/>
          </p:nvSpPr>
          <p:spPr>
            <a:xfrm>
              <a:off x="8725212" y="7998296"/>
              <a:ext cx="159523" cy="93758"/>
            </a:xfrm>
            <a:custGeom>
              <a:avLst/>
              <a:gdLst/>
              <a:ahLst/>
              <a:cxnLst/>
              <a:rect l="l" t="t" r="r" b="b"/>
              <a:pathLst>
                <a:path w="4975" h="2924" extrusionOk="0">
                  <a:moveTo>
                    <a:pt x="3589" y="1"/>
                  </a:moveTo>
                  <a:cubicBezTo>
                    <a:pt x="3127" y="1"/>
                    <a:pt x="2574" y="120"/>
                    <a:pt x="2016" y="360"/>
                  </a:cubicBezTo>
                  <a:cubicBezTo>
                    <a:pt x="792" y="888"/>
                    <a:pt x="0" y="1792"/>
                    <a:pt x="264" y="2414"/>
                  </a:cubicBezTo>
                  <a:cubicBezTo>
                    <a:pt x="408" y="2753"/>
                    <a:pt x="832" y="2924"/>
                    <a:pt x="1389" y="2924"/>
                  </a:cubicBezTo>
                  <a:cubicBezTo>
                    <a:pt x="1854" y="2924"/>
                    <a:pt x="2412" y="2805"/>
                    <a:pt x="2977" y="2565"/>
                  </a:cubicBezTo>
                  <a:cubicBezTo>
                    <a:pt x="4202" y="2037"/>
                    <a:pt x="4975" y="1114"/>
                    <a:pt x="4711" y="511"/>
                  </a:cubicBezTo>
                  <a:cubicBezTo>
                    <a:pt x="4567" y="172"/>
                    <a:pt x="4144" y="1"/>
                    <a:pt x="35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8" name="Google Shape;3588;p40"/>
            <p:cNvSpPr/>
            <p:nvPr/>
          </p:nvSpPr>
          <p:spPr>
            <a:xfrm>
              <a:off x="8979584" y="7846147"/>
              <a:ext cx="190338" cy="98856"/>
            </a:xfrm>
            <a:custGeom>
              <a:avLst/>
              <a:gdLst/>
              <a:ahLst/>
              <a:cxnLst/>
              <a:rect l="l" t="t" r="r" b="b"/>
              <a:pathLst>
                <a:path w="5936" h="3083" extrusionOk="0">
                  <a:moveTo>
                    <a:pt x="2693" y="1"/>
                  </a:moveTo>
                  <a:cubicBezTo>
                    <a:pt x="2454" y="1"/>
                    <a:pt x="2208" y="39"/>
                    <a:pt x="1960" y="130"/>
                  </a:cubicBezTo>
                  <a:cubicBezTo>
                    <a:pt x="754" y="583"/>
                    <a:pt x="0" y="2165"/>
                    <a:pt x="396" y="2787"/>
                  </a:cubicBezTo>
                  <a:cubicBezTo>
                    <a:pt x="544" y="3005"/>
                    <a:pt x="838" y="3082"/>
                    <a:pt x="1317" y="3082"/>
                  </a:cubicBezTo>
                  <a:cubicBezTo>
                    <a:pt x="1752" y="3082"/>
                    <a:pt x="2339" y="3019"/>
                    <a:pt x="3109" y="2938"/>
                  </a:cubicBezTo>
                  <a:cubicBezTo>
                    <a:pt x="4560" y="2768"/>
                    <a:pt x="5709" y="2655"/>
                    <a:pt x="5822" y="2128"/>
                  </a:cubicBezTo>
                  <a:cubicBezTo>
                    <a:pt x="5936" y="1676"/>
                    <a:pt x="5201" y="1148"/>
                    <a:pt x="4843" y="865"/>
                  </a:cubicBezTo>
                  <a:cubicBezTo>
                    <a:pt x="4467" y="595"/>
                    <a:pt x="3636" y="1"/>
                    <a:pt x="269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9" name="Google Shape;3589;p40"/>
            <p:cNvSpPr/>
            <p:nvPr/>
          </p:nvSpPr>
          <p:spPr>
            <a:xfrm>
              <a:off x="9309469" y="7371714"/>
              <a:ext cx="1357632" cy="1525076"/>
            </a:xfrm>
            <a:custGeom>
              <a:avLst/>
              <a:gdLst/>
              <a:ahLst/>
              <a:cxnLst/>
              <a:rect l="l" t="t" r="r" b="b"/>
              <a:pathLst>
                <a:path w="42340" h="47562" extrusionOk="0">
                  <a:moveTo>
                    <a:pt x="24154" y="7151"/>
                  </a:moveTo>
                  <a:cubicBezTo>
                    <a:pt x="24293" y="7151"/>
                    <a:pt x="24433" y="7168"/>
                    <a:pt x="24571" y="7201"/>
                  </a:cubicBezTo>
                  <a:cubicBezTo>
                    <a:pt x="24967" y="7295"/>
                    <a:pt x="25268" y="7634"/>
                    <a:pt x="25306" y="8049"/>
                  </a:cubicBezTo>
                  <a:cubicBezTo>
                    <a:pt x="25249" y="8313"/>
                    <a:pt x="25118" y="8558"/>
                    <a:pt x="24910" y="8727"/>
                  </a:cubicBezTo>
                  <a:cubicBezTo>
                    <a:pt x="24580" y="9058"/>
                    <a:pt x="24142" y="9233"/>
                    <a:pt x="23691" y="9233"/>
                  </a:cubicBezTo>
                  <a:cubicBezTo>
                    <a:pt x="23576" y="9233"/>
                    <a:pt x="23461" y="9221"/>
                    <a:pt x="23346" y="9198"/>
                  </a:cubicBezTo>
                  <a:cubicBezTo>
                    <a:pt x="23214" y="9161"/>
                    <a:pt x="23120" y="9066"/>
                    <a:pt x="23083" y="8953"/>
                  </a:cubicBezTo>
                  <a:cubicBezTo>
                    <a:pt x="22969" y="8784"/>
                    <a:pt x="22894" y="8595"/>
                    <a:pt x="22838" y="8407"/>
                  </a:cubicBezTo>
                  <a:cubicBezTo>
                    <a:pt x="22762" y="8200"/>
                    <a:pt x="22781" y="7974"/>
                    <a:pt x="22856" y="7766"/>
                  </a:cubicBezTo>
                  <a:cubicBezTo>
                    <a:pt x="22969" y="7559"/>
                    <a:pt x="23177" y="7389"/>
                    <a:pt x="23403" y="7333"/>
                  </a:cubicBezTo>
                  <a:cubicBezTo>
                    <a:pt x="23636" y="7210"/>
                    <a:pt x="23893" y="7151"/>
                    <a:pt x="24154" y="7151"/>
                  </a:cubicBezTo>
                  <a:close/>
                  <a:moveTo>
                    <a:pt x="26311" y="19113"/>
                  </a:moveTo>
                  <a:cubicBezTo>
                    <a:pt x="26614" y="19113"/>
                    <a:pt x="26857" y="19179"/>
                    <a:pt x="26964" y="19317"/>
                  </a:cubicBezTo>
                  <a:lnTo>
                    <a:pt x="26964" y="19336"/>
                  </a:lnTo>
                  <a:cubicBezTo>
                    <a:pt x="27247" y="19713"/>
                    <a:pt x="26625" y="20711"/>
                    <a:pt x="26022" y="21276"/>
                  </a:cubicBezTo>
                  <a:cubicBezTo>
                    <a:pt x="25782" y="21501"/>
                    <a:pt x="25311" y="21901"/>
                    <a:pt x="24851" y="21901"/>
                  </a:cubicBezTo>
                  <a:cubicBezTo>
                    <a:pt x="24769" y="21901"/>
                    <a:pt x="24688" y="21889"/>
                    <a:pt x="24609" y="21861"/>
                  </a:cubicBezTo>
                  <a:cubicBezTo>
                    <a:pt x="24138" y="21672"/>
                    <a:pt x="23893" y="20975"/>
                    <a:pt x="24025" y="20447"/>
                  </a:cubicBezTo>
                  <a:cubicBezTo>
                    <a:pt x="24231" y="19595"/>
                    <a:pt x="25491" y="19113"/>
                    <a:pt x="26311" y="19113"/>
                  </a:cubicBezTo>
                  <a:close/>
                  <a:moveTo>
                    <a:pt x="23373" y="27278"/>
                  </a:moveTo>
                  <a:cubicBezTo>
                    <a:pt x="23429" y="27278"/>
                    <a:pt x="23483" y="27287"/>
                    <a:pt x="23535" y="27306"/>
                  </a:cubicBezTo>
                  <a:cubicBezTo>
                    <a:pt x="23987" y="27495"/>
                    <a:pt x="24044" y="28399"/>
                    <a:pt x="23667" y="29322"/>
                  </a:cubicBezTo>
                  <a:cubicBezTo>
                    <a:pt x="23334" y="30138"/>
                    <a:pt x="22765" y="30689"/>
                    <a:pt x="22325" y="30689"/>
                  </a:cubicBezTo>
                  <a:cubicBezTo>
                    <a:pt x="22267" y="30689"/>
                    <a:pt x="22212" y="30680"/>
                    <a:pt x="22159" y="30660"/>
                  </a:cubicBezTo>
                  <a:cubicBezTo>
                    <a:pt x="21707" y="30472"/>
                    <a:pt x="21669" y="29586"/>
                    <a:pt x="22046" y="28663"/>
                  </a:cubicBezTo>
                  <a:cubicBezTo>
                    <a:pt x="22380" y="27844"/>
                    <a:pt x="22936" y="27278"/>
                    <a:pt x="23373" y="27278"/>
                  </a:cubicBezTo>
                  <a:close/>
                  <a:moveTo>
                    <a:pt x="23985" y="0"/>
                  </a:moveTo>
                  <a:cubicBezTo>
                    <a:pt x="22538" y="0"/>
                    <a:pt x="21102" y="256"/>
                    <a:pt x="19898" y="1058"/>
                  </a:cubicBezTo>
                  <a:cubicBezTo>
                    <a:pt x="18504" y="2038"/>
                    <a:pt x="17656" y="3659"/>
                    <a:pt x="17336" y="5336"/>
                  </a:cubicBezTo>
                  <a:cubicBezTo>
                    <a:pt x="16996" y="7013"/>
                    <a:pt x="17109" y="8708"/>
                    <a:pt x="17260" y="10442"/>
                  </a:cubicBezTo>
                  <a:lnTo>
                    <a:pt x="16770" y="10725"/>
                  </a:lnTo>
                  <a:cubicBezTo>
                    <a:pt x="15074" y="9424"/>
                    <a:pt x="13397" y="8143"/>
                    <a:pt x="11438" y="7276"/>
                  </a:cubicBezTo>
                  <a:cubicBezTo>
                    <a:pt x="10252" y="6747"/>
                    <a:pt x="8946" y="6428"/>
                    <a:pt x="7659" y="6428"/>
                  </a:cubicBezTo>
                  <a:cubicBezTo>
                    <a:pt x="6839" y="6428"/>
                    <a:pt x="6027" y="6557"/>
                    <a:pt x="5257" y="6843"/>
                  </a:cubicBezTo>
                  <a:cubicBezTo>
                    <a:pt x="3072" y="7672"/>
                    <a:pt x="1470" y="9726"/>
                    <a:pt x="735" y="12006"/>
                  </a:cubicBezTo>
                  <a:cubicBezTo>
                    <a:pt x="0" y="14229"/>
                    <a:pt x="0" y="16622"/>
                    <a:pt x="226" y="18996"/>
                  </a:cubicBezTo>
                  <a:cubicBezTo>
                    <a:pt x="1319" y="17715"/>
                    <a:pt x="2412" y="16434"/>
                    <a:pt x="3731" y="15416"/>
                  </a:cubicBezTo>
                  <a:cubicBezTo>
                    <a:pt x="5008" y="14471"/>
                    <a:pt x="6578" y="13803"/>
                    <a:pt x="8184" y="13803"/>
                  </a:cubicBezTo>
                  <a:cubicBezTo>
                    <a:pt x="8308" y="13803"/>
                    <a:pt x="8431" y="13807"/>
                    <a:pt x="8555" y="13815"/>
                  </a:cubicBezTo>
                  <a:cubicBezTo>
                    <a:pt x="9252" y="13815"/>
                    <a:pt x="9949" y="14060"/>
                    <a:pt x="10477" y="14531"/>
                  </a:cubicBezTo>
                  <a:cubicBezTo>
                    <a:pt x="11042" y="14983"/>
                    <a:pt x="11287" y="15737"/>
                    <a:pt x="11099" y="16434"/>
                  </a:cubicBezTo>
                  <a:cubicBezTo>
                    <a:pt x="10914" y="16932"/>
                    <a:pt x="10375" y="17290"/>
                    <a:pt x="9870" y="17290"/>
                  </a:cubicBezTo>
                  <a:cubicBezTo>
                    <a:pt x="9706" y="17290"/>
                    <a:pt x="9546" y="17252"/>
                    <a:pt x="9403" y="17169"/>
                  </a:cubicBezTo>
                  <a:lnTo>
                    <a:pt x="9327" y="16905"/>
                  </a:lnTo>
                  <a:cubicBezTo>
                    <a:pt x="7518" y="17188"/>
                    <a:pt x="5634" y="17564"/>
                    <a:pt x="4221" y="18733"/>
                  </a:cubicBezTo>
                  <a:cubicBezTo>
                    <a:pt x="3128" y="19637"/>
                    <a:pt x="2412" y="20937"/>
                    <a:pt x="2224" y="22350"/>
                  </a:cubicBezTo>
                  <a:cubicBezTo>
                    <a:pt x="2054" y="23764"/>
                    <a:pt x="2469" y="25196"/>
                    <a:pt x="3354" y="26326"/>
                  </a:cubicBezTo>
                  <a:lnTo>
                    <a:pt x="3448" y="26402"/>
                  </a:lnTo>
                  <a:cubicBezTo>
                    <a:pt x="4598" y="24781"/>
                    <a:pt x="5804" y="23123"/>
                    <a:pt x="7179" y="21766"/>
                  </a:cubicBezTo>
                  <a:cubicBezTo>
                    <a:pt x="8649" y="20353"/>
                    <a:pt x="10439" y="19204"/>
                    <a:pt x="12436" y="18789"/>
                  </a:cubicBezTo>
                  <a:cubicBezTo>
                    <a:pt x="12691" y="18725"/>
                    <a:pt x="12955" y="18693"/>
                    <a:pt x="13219" y="18693"/>
                  </a:cubicBezTo>
                  <a:cubicBezTo>
                    <a:pt x="13502" y="18693"/>
                    <a:pt x="13784" y="18730"/>
                    <a:pt x="14057" y="18808"/>
                  </a:cubicBezTo>
                  <a:cubicBezTo>
                    <a:pt x="14415" y="18921"/>
                    <a:pt x="14716" y="19166"/>
                    <a:pt x="14886" y="19505"/>
                  </a:cubicBezTo>
                  <a:lnTo>
                    <a:pt x="14848" y="19543"/>
                  </a:lnTo>
                  <a:cubicBezTo>
                    <a:pt x="14980" y="19920"/>
                    <a:pt x="14867" y="20334"/>
                    <a:pt x="14566" y="20598"/>
                  </a:cubicBezTo>
                  <a:cubicBezTo>
                    <a:pt x="14283" y="20862"/>
                    <a:pt x="13963" y="21069"/>
                    <a:pt x="13586" y="21182"/>
                  </a:cubicBezTo>
                  <a:cubicBezTo>
                    <a:pt x="12531" y="21691"/>
                    <a:pt x="11494" y="22237"/>
                    <a:pt x="10496" y="22859"/>
                  </a:cubicBezTo>
                  <a:cubicBezTo>
                    <a:pt x="8837" y="23877"/>
                    <a:pt x="7292" y="25045"/>
                    <a:pt x="6086" y="26571"/>
                  </a:cubicBezTo>
                  <a:cubicBezTo>
                    <a:pt x="4880" y="28097"/>
                    <a:pt x="4051" y="29925"/>
                    <a:pt x="4089" y="31885"/>
                  </a:cubicBezTo>
                  <a:cubicBezTo>
                    <a:pt x="4070" y="33788"/>
                    <a:pt x="5012" y="35748"/>
                    <a:pt x="6633" y="36784"/>
                  </a:cubicBezTo>
                  <a:lnTo>
                    <a:pt x="6802" y="36803"/>
                  </a:lnTo>
                  <a:cubicBezTo>
                    <a:pt x="6218" y="35220"/>
                    <a:pt x="6576" y="33468"/>
                    <a:pt x="7142" y="31904"/>
                  </a:cubicBezTo>
                  <a:cubicBezTo>
                    <a:pt x="8875" y="27042"/>
                    <a:pt x="13096" y="23180"/>
                    <a:pt x="18052" y="21842"/>
                  </a:cubicBezTo>
                  <a:lnTo>
                    <a:pt x="18315" y="21842"/>
                  </a:lnTo>
                  <a:cubicBezTo>
                    <a:pt x="18485" y="22106"/>
                    <a:pt x="18372" y="22558"/>
                    <a:pt x="18146" y="22822"/>
                  </a:cubicBezTo>
                  <a:cubicBezTo>
                    <a:pt x="17863" y="23142"/>
                    <a:pt x="17430" y="23293"/>
                    <a:pt x="17034" y="23462"/>
                  </a:cubicBezTo>
                  <a:cubicBezTo>
                    <a:pt x="15922" y="24065"/>
                    <a:pt x="15169" y="25177"/>
                    <a:pt x="14434" y="26251"/>
                  </a:cubicBezTo>
                  <a:cubicBezTo>
                    <a:pt x="12738" y="28945"/>
                    <a:pt x="11117" y="31772"/>
                    <a:pt x="10590" y="34918"/>
                  </a:cubicBezTo>
                  <a:cubicBezTo>
                    <a:pt x="10119" y="38065"/>
                    <a:pt x="10910" y="41608"/>
                    <a:pt x="13397" y="43605"/>
                  </a:cubicBezTo>
                  <a:lnTo>
                    <a:pt x="13473" y="43605"/>
                  </a:lnTo>
                  <a:cubicBezTo>
                    <a:pt x="13171" y="41419"/>
                    <a:pt x="13510" y="39083"/>
                    <a:pt x="14208" y="36935"/>
                  </a:cubicBezTo>
                  <a:cubicBezTo>
                    <a:pt x="14942" y="34730"/>
                    <a:pt x="16035" y="32639"/>
                    <a:pt x="17204" y="30641"/>
                  </a:cubicBezTo>
                  <a:cubicBezTo>
                    <a:pt x="17637" y="29888"/>
                    <a:pt x="18070" y="29115"/>
                    <a:pt x="18749" y="28531"/>
                  </a:cubicBezTo>
                  <a:cubicBezTo>
                    <a:pt x="19335" y="28042"/>
                    <a:pt x="20048" y="27694"/>
                    <a:pt x="20779" y="27694"/>
                  </a:cubicBezTo>
                  <a:cubicBezTo>
                    <a:pt x="20893" y="27694"/>
                    <a:pt x="21008" y="27703"/>
                    <a:pt x="21123" y="27721"/>
                  </a:cubicBezTo>
                  <a:cubicBezTo>
                    <a:pt x="21519" y="28531"/>
                    <a:pt x="21104" y="29492"/>
                    <a:pt x="20633" y="30264"/>
                  </a:cubicBezTo>
                  <a:cubicBezTo>
                    <a:pt x="19785" y="31809"/>
                    <a:pt x="18862" y="33336"/>
                    <a:pt x="18014" y="34843"/>
                  </a:cubicBezTo>
                  <a:cubicBezTo>
                    <a:pt x="17147" y="36332"/>
                    <a:pt x="16261" y="37914"/>
                    <a:pt x="16261" y="39648"/>
                  </a:cubicBezTo>
                  <a:cubicBezTo>
                    <a:pt x="16148" y="41325"/>
                    <a:pt x="16940" y="42945"/>
                    <a:pt x="18014" y="44246"/>
                  </a:cubicBezTo>
                  <a:cubicBezTo>
                    <a:pt x="19107" y="45527"/>
                    <a:pt x="20482" y="46563"/>
                    <a:pt x="21820" y="47562"/>
                  </a:cubicBezTo>
                  <a:lnTo>
                    <a:pt x="22178" y="47411"/>
                  </a:lnTo>
                  <a:cubicBezTo>
                    <a:pt x="21443" y="46073"/>
                    <a:pt x="21406" y="44434"/>
                    <a:pt x="21707" y="42908"/>
                  </a:cubicBezTo>
                  <a:cubicBezTo>
                    <a:pt x="22065" y="41400"/>
                    <a:pt x="22706" y="39949"/>
                    <a:pt x="23271" y="38480"/>
                  </a:cubicBezTo>
                  <a:cubicBezTo>
                    <a:pt x="23855" y="37029"/>
                    <a:pt x="24326" y="35484"/>
                    <a:pt x="24251" y="33901"/>
                  </a:cubicBezTo>
                  <a:lnTo>
                    <a:pt x="24326" y="33788"/>
                  </a:lnTo>
                  <a:cubicBezTo>
                    <a:pt x="25212" y="34674"/>
                    <a:pt x="25344" y="36124"/>
                    <a:pt x="25249" y="37368"/>
                  </a:cubicBezTo>
                  <a:cubicBezTo>
                    <a:pt x="25193" y="38744"/>
                    <a:pt x="24891" y="40176"/>
                    <a:pt x="25231" y="41476"/>
                  </a:cubicBezTo>
                  <a:cubicBezTo>
                    <a:pt x="25664" y="42776"/>
                    <a:pt x="26644" y="43831"/>
                    <a:pt x="27812" y="44528"/>
                  </a:cubicBezTo>
                  <a:cubicBezTo>
                    <a:pt x="28961" y="45244"/>
                    <a:pt x="30262" y="45659"/>
                    <a:pt x="31581" y="46036"/>
                  </a:cubicBezTo>
                  <a:lnTo>
                    <a:pt x="31599" y="45960"/>
                  </a:lnTo>
                  <a:cubicBezTo>
                    <a:pt x="32673" y="44566"/>
                    <a:pt x="33634" y="43115"/>
                    <a:pt x="34558" y="41645"/>
                  </a:cubicBezTo>
                  <a:cubicBezTo>
                    <a:pt x="35311" y="40402"/>
                    <a:pt x="36028" y="39045"/>
                    <a:pt x="35877" y="37632"/>
                  </a:cubicBezTo>
                  <a:cubicBezTo>
                    <a:pt x="35783" y="36388"/>
                    <a:pt x="34972" y="35277"/>
                    <a:pt x="34011" y="34485"/>
                  </a:cubicBezTo>
                  <a:cubicBezTo>
                    <a:pt x="33069" y="33694"/>
                    <a:pt x="31920" y="33053"/>
                    <a:pt x="30902" y="32337"/>
                  </a:cubicBezTo>
                  <a:cubicBezTo>
                    <a:pt x="29451" y="31357"/>
                    <a:pt x="28151" y="30189"/>
                    <a:pt x="27040" y="28851"/>
                  </a:cubicBezTo>
                  <a:lnTo>
                    <a:pt x="27058" y="28795"/>
                  </a:lnTo>
                  <a:cubicBezTo>
                    <a:pt x="27611" y="28578"/>
                    <a:pt x="28185" y="28485"/>
                    <a:pt x="28758" y="28485"/>
                  </a:cubicBezTo>
                  <a:cubicBezTo>
                    <a:pt x="29533" y="28485"/>
                    <a:pt x="30309" y="28656"/>
                    <a:pt x="31034" y="28927"/>
                  </a:cubicBezTo>
                  <a:cubicBezTo>
                    <a:pt x="32297" y="29416"/>
                    <a:pt x="33371" y="30264"/>
                    <a:pt x="34501" y="31075"/>
                  </a:cubicBezTo>
                  <a:cubicBezTo>
                    <a:pt x="36197" y="32356"/>
                    <a:pt x="37931" y="33656"/>
                    <a:pt x="39645" y="34937"/>
                  </a:cubicBezTo>
                  <a:cubicBezTo>
                    <a:pt x="39787" y="35037"/>
                    <a:pt x="39961" y="35147"/>
                    <a:pt x="40151" y="35147"/>
                  </a:cubicBezTo>
                  <a:cubicBezTo>
                    <a:pt x="40213" y="35147"/>
                    <a:pt x="40277" y="35135"/>
                    <a:pt x="40342" y="35107"/>
                  </a:cubicBezTo>
                  <a:cubicBezTo>
                    <a:pt x="40437" y="34975"/>
                    <a:pt x="40493" y="34824"/>
                    <a:pt x="40512" y="34674"/>
                  </a:cubicBezTo>
                  <a:cubicBezTo>
                    <a:pt x="41228" y="31583"/>
                    <a:pt x="39853" y="28248"/>
                    <a:pt x="37460" y="26119"/>
                  </a:cubicBezTo>
                  <a:cubicBezTo>
                    <a:pt x="35198" y="24027"/>
                    <a:pt x="32146" y="22991"/>
                    <a:pt x="29056" y="22633"/>
                  </a:cubicBezTo>
                  <a:lnTo>
                    <a:pt x="29056" y="22558"/>
                  </a:lnTo>
                  <a:cubicBezTo>
                    <a:pt x="28566" y="22388"/>
                    <a:pt x="28038" y="22087"/>
                    <a:pt x="27774" y="21634"/>
                  </a:cubicBezTo>
                  <a:cubicBezTo>
                    <a:pt x="27492" y="21145"/>
                    <a:pt x="27529" y="20447"/>
                    <a:pt x="27982" y="20108"/>
                  </a:cubicBezTo>
                  <a:cubicBezTo>
                    <a:pt x="28159" y="19955"/>
                    <a:pt x="28381" y="19899"/>
                    <a:pt x="28619" y="19899"/>
                  </a:cubicBezTo>
                  <a:cubicBezTo>
                    <a:pt x="28939" y="19899"/>
                    <a:pt x="29289" y="20000"/>
                    <a:pt x="29602" y="20108"/>
                  </a:cubicBezTo>
                  <a:cubicBezTo>
                    <a:pt x="33879" y="21446"/>
                    <a:pt x="38251" y="22822"/>
                    <a:pt x="41925" y="25365"/>
                  </a:cubicBezTo>
                  <a:lnTo>
                    <a:pt x="42019" y="25365"/>
                  </a:lnTo>
                  <a:cubicBezTo>
                    <a:pt x="42340" y="21861"/>
                    <a:pt x="40248" y="18299"/>
                    <a:pt x="37026" y="16886"/>
                  </a:cubicBezTo>
                  <a:cubicBezTo>
                    <a:pt x="35696" y="16325"/>
                    <a:pt x="34270" y="16051"/>
                    <a:pt x="32830" y="16051"/>
                  </a:cubicBezTo>
                  <a:cubicBezTo>
                    <a:pt x="32577" y="16051"/>
                    <a:pt x="32324" y="16059"/>
                    <a:pt x="32071" y="16076"/>
                  </a:cubicBezTo>
                  <a:cubicBezTo>
                    <a:pt x="30394" y="16170"/>
                    <a:pt x="28717" y="16396"/>
                    <a:pt x="27058" y="16735"/>
                  </a:cubicBezTo>
                  <a:lnTo>
                    <a:pt x="26851" y="16679"/>
                  </a:lnTo>
                  <a:cubicBezTo>
                    <a:pt x="27058" y="15793"/>
                    <a:pt x="27944" y="15266"/>
                    <a:pt x="28754" y="14926"/>
                  </a:cubicBezTo>
                  <a:cubicBezTo>
                    <a:pt x="30607" y="14170"/>
                    <a:pt x="32575" y="13790"/>
                    <a:pt x="34550" y="13790"/>
                  </a:cubicBezTo>
                  <a:cubicBezTo>
                    <a:pt x="35969" y="13790"/>
                    <a:pt x="37392" y="13986"/>
                    <a:pt x="38779" y="14380"/>
                  </a:cubicBezTo>
                  <a:lnTo>
                    <a:pt x="38892" y="14380"/>
                  </a:lnTo>
                  <a:cubicBezTo>
                    <a:pt x="39042" y="13476"/>
                    <a:pt x="38779" y="12533"/>
                    <a:pt x="38176" y="11855"/>
                  </a:cubicBezTo>
                  <a:cubicBezTo>
                    <a:pt x="37573" y="11196"/>
                    <a:pt x="36819" y="10668"/>
                    <a:pt x="35990" y="10329"/>
                  </a:cubicBezTo>
                  <a:cubicBezTo>
                    <a:pt x="34640" y="9761"/>
                    <a:pt x="33211" y="9480"/>
                    <a:pt x="31789" y="9480"/>
                  </a:cubicBezTo>
                  <a:cubicBezTo>
                    <a:pt x="29815" y="9480"/>
                    <a:pt x="27854" y="10020"/>
                    <a:pt x="26135" y="11083"/>
                  </a:cubicBezTo>
                  <a:lnTo>
                    <a:pt x="26097" y="11045"/>
                  </a:lnTo>
                  <a:cubicBezTo>
                    <a:pt x="27869" y="8953"/>
                    <a:pt x="30186" y="7389"/>
                    <a:pt x="32805" y="6560"/>
                  </a:cubicBezTo>
                  <a:cubicBezTo>
                    <a:pt x="33484" y="6353"/>
                    <a:pt x="34256" y="6089"/>
                    <a:pt x="34464" y="5468"/>
                  </a:cubicBezTo>
                  <a:cubicBezTo>
                    <a:pt x="34746" y="4695"/>
                    <a:pt x="34106" y="3922"/>
                    <a:pt x="33465" y="3414"/>
                  </a:cubicBezTo>
                  <a:cubicBezTo>
                    <a:pt x="30978" y="1416"/>
                    <a:pt x="27925" y="229"/>
                    <a:pt x="24741" y="22"/>
                  </a:cubicBezTo>
                  <a:cubicBezTo>
                    <a:pt x="24489" y="8"/>
                    <a:pt x="24237" y="0"/>
                    <a:pt x="2398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0" name="Google Shape;3590;p40"/>
            <p:cNvSpPr/>
            <p:nvPr/>
          </p:nvSpPr>
          <p:spPr>
            <a:xfrm>
              <a:off x="9844762" y="7707819"/>
              <a:ext cx="482193" cy="1138756"/>
            </a:xfrm>
            <a:custGeom>
              <a:avLst/>
              <a:gdLst/>
              <a:ahLst/>
              <a:cxnLst/>
              <a:rect l="l" t="t" r="r" b="b"/>
              <a:pathLst>
                <a:path w="15038" h="35514" extrusionOk="0">
                  <a:moveTo>
                    <a:pt x="344" y="0"/>
                  </a:moveTo>
                  <a:cubicBezTo>
                    <a:pt x="176" y="0"/>
                    <a:pt x="1" y="140"/>
                    <a:pt x="57" y="356"/>
                  </a:cubicBezTo>
                  <a:cubicBezTo>
                    <a:pt x="1489" y="5311"/>
                    <a:pt x="4391" y="9475"/>
                    <a:pt x="6671" y="14054"/>
                  </a:cubicBezTo>
                  <a:cubicBezTo>
                    <a:pt x="10082" y="20856"/>
                    <a:pt x="12569" y="27960"/>
                    <a:pt x="14453" y="35309"/>
                  </a:cubicBezTo>
                  <a:lnTo>
                    <a:pt x="14434" y="35309"/>
                  </a:lnTo>
                  <a:cubicBezTo>
                    <a:pt x="14480" y="35452"/>
                    <a:pt x="14591" y="35513"/>
                    <a:pt x="14702" y="35513"/>
                  </a:cubicBezTo>
                  <a:cubicBezTo>
                    <a:pt x="14869" y="35513"/>
                    <a:pt x="15037" y="35373"/>
                    <a:pt x="14981" y="35158"/>
                  </a:cubicBezTo>
                  <a:cubicBezTo>
                    <a:pt x="13549" y="29411"/>
                    <a:pt x="11646" y="23777"/>
                    <a:pt x="9309" y="18350"/>
                  </a:cubicBezTo>
                  <a:cubicBezTo>
                    <a:pt x="6634" y="12245"/>
                    <a:pt x="2450" y="6611"/>
                    <a:pt x="604" y="205"/>
                  </a:cubicBezTo>
                  <a:cubicBezTo>
                    <a:pt x="566" y="62"/>
                    <a:pt x="457" y="0"/>
                    <a:pt x="34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1" name="Google Shape;3591;p40"/>
            <p:cNvSpPr/>
            <p:nvPr/>
          </p:nvSpPr>
          <p:spPr>
            <a:xfrm>
              <a:off x="10090091" y="8191071"/>
              <a:ext cx="525417" cy="299679"/>
            </a:xfrm>
            <a:custGeom>
              <a:avLst/>
              <a:gdLst/>
              <a:ahLst/>
              <a:cxnLst/>
              <a:rect l="l" t="t" r="r" b="b"/>
              <a:pathLst>
                <a:path w="16386" h="9346" extrusionOk="0">
                  <a:moveTo>
                    <a:pt x="340" y="0"/>
                  </a:moveTo>
                  <a:cubicBezTo>
                    <a:pt x="0" y="0"/>
                    <a:pt x="6" y="529"/>
                    <a:pt x="358" y="547"/>
                  </a:cubicBezTo>
                  <a:cubicBezTo>
                    <a:pt x="5804" y="830"/>
                    <a:pt x="14000" y="3260"/>
                    <a:pt x="15790" y="9139"/>
                  </a:cubicBezTo>
                  <a:cubicBezTo>
                    <a:pt x="15828" y="9284"/>
                    <a:pt x="15940" y="9345"/>
                    <a:pt x="16052" y="9345"/>
                  </a:cubicBezTo>
                  <a:cubicBezTo>
                    <a:pt x="16218" y="9345"/>
                    <a:pt x="16385" y="9210"/>
                    <a:pt x="16318" y="9007"/>
                  </a:cubicBezTo>
                  <a:cubicBezTo>
                    <a:pt x="14434" y="2827"/>
                    <a:pt x="6105" y="283"/>
                    <a:pt x="358" y="1"/>
                  </a:cubicBezTo>
                  <a:cubicBezTo>
                    <a:pt x="352" y="0"/>
                    <a:pt x="346" y="0"/>
                    <a:pt x="34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2" name="Google Shape;3592;p40"/>
            <p:cNvSpPr/>
            <p:nvPr/>
          </p:nvSpPr>
          <p:spPr>
            <a:xfrm>
              <a:off x="9960388" y="7924033"/>
              <a:ext cx="710208" cy="255718"/>
            </a:xfrm>
            <a:custGeom>
              <a:avLst/>
              <a:gdLst/>
              <a:ahLst/>
              <a:cxnLst/>
              <a:rect l="l" t="t" r="r" b="b"/>
              <a:pathLst>
                <a:path w="22149" h="7975" extrusionOk="0">
                  <a:moveTo>
                    <a:pt x="8018" y="0"/>
                  </a:moveTo>
                  <a:cubicBezTo>
                    <a:pt x="5458" y="0"/>
                    <a:pt x="2833" y="585"/>
                    <a:pt x="295" y="1790"/>
                  </a:cubicBezTo>
                  <a:cubicBezTo>
                    <a:pt x="1" y="1905"/>
                    <a:pt x="190" y="2290"/>
                    <a:pt x="454" y="2290"/>
                  </a:cubicBezTo>
                  <a:cubicBezTo>
                    <a:pt x="494" y="2290"/>
                    <a:pt x="536" y="2281"/>
                    <a:pt x="578" y="2261"/>
                  </a:cubicBezTo>
                  <a:cubicBezTo>
                    <a:pt x="3025" y="1098"/>
                    <a:pt x="5558" y="535"/>
                    <a:pt x="8030" y="535"/>
                  </a:cubicBezTo>
                  <a:cubicBezTo>
                    <a:pt x="13286" y="535"/>
                    <a:pt x="18263" y="3084"/>
                    <a:pt x="21531" y="7839"/>
                  </a:cubicBezTo>
                  <a:lnTo>
                    <a:pt x="21531" y="7858"/>
                  </a:lnTo>
                  <a:cubicBezTo>
                    <a:pt x="21586" y="7940"/>
                    <a:pt x="21667" y="7975"/>
                    <a:pt x="21749" y="7975"/>
                  </a:cubicBezTo>
                  <a:cubicBezTo>
                    <a:pt x="21947" y="7975"/>
                    <a:pt x="22149" y="7775"/>
                    <a:pt x="22002" y="7575"/>
                  </a:cubicBezTo>
                  <a:cubicBezTo>
                    <a:pt x="18606" y="2642"/>
                    <a:pt x="13459" y="0"/>
                    <a:pt x="80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3" name="Google Shape;3593;p40"/>
            <p:cNvSpPr/>
            <p:nvPr/>
          </p:nvSpPr>
          <p:spPr>
            <a:xfrm>
              <a:off x="9919441" y="7743892"/>
              <a:ext cx="646943" cy="184855"/>
            </a:xfrm>
            <a:custGeom>
              <a:avLst/>
              <a:gdLst/>
              <a:ahLst/>
              <a:cxnLst/>
              <a:rect l="l" t="t" r="r" b="b"/>
              <a:pathLst>
                <a:path w="20176" h="5765" extrusionOk="0">
                  <a:moveTo>
                    <a:pt x="13104" y="0"/>
                  </a:moveTo>
                  <a:cubicBezTo>
                    <a:pt x="8579" y="0"/>
                    <a:pt x="4039" y="2460"/>
                    <a:pt x="234" y="5241"/>
                  </a:cubicBezTo>
                  <a:cubicBezTo>
                    <a:pt x="1" y="5413"/>
                    <a:pt x="153" y="5764"/>
                    <a:pt x="373" y="5764"/>
                  </a:cubicBezTo>
                  <a:cubicBezTo>
                    <a:pt x="419" y="5764"/>
                    <a:pt x="468" y="5749"/>
                    <a:pt x="517" y="5713"/>
                  </a:cubicBezTo>
                  <a:cubicBezTo>
                    <a:pt x="4231" y="3002"/>
                    <a:pt x="8655" y="551"/>
                    <a:pt x="13083" y="551"/>
                  </a:cubicBezTo>
                  <a:cubicBezTo>
                    <a:pt x="15305" y="551"/>
                    <a:pt x="17527" y="1168"/>
                    <a:pt x="19661" y="2679"/>
                  </a:cubicBezTo>
                  <a:lnTo>
                    <a:pt x="19661" y="2698"/>
                  </a:lnTo>
                  <a:cubicBezTo>
                    <a:pt x="19709" y="2733"/>
                    <a:pt x="19757" y="2748"/>
                    <a:pt x="19802" y="2748"/>
                  </a:cubicBezTo>
                  <a:cubicBezTo>
                    <a:pt x="20023" y="2748"/>
                    <a:pt x="20176" y="2380"/>
                    <a:pt x="19925" y="2208"/>
                  </a:cubicBezTo>
                  <a:cubicBezTo>
                    <a:pt x="17722" y="641"/>
                    <a:pt x="15415" y="0"/>
                    <a:pt x="131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4" name="Google Shape;3594;p40"/>
            <p:cNvSpPr/>
            <p:nvPr/>
          </p:nvSpPr>
          <p:spPr>
            <a:xfrm>
              <a:off x="9883144" y="7487180"/>
              <a:ext cx="552544" cy="335688"/>
            </a:xfrm>
            <a:custGeom>
              <a:avLst/>
              <a:gdLst/>
              <a:ahLst/>
              <a:cxnLst/>
              <a:rect l="l" t="t" r="r" b="b"/>
              <a:pathLst>
                <a:path w="17232" h="10469" extrusionOk="0">
                  <a:moveTo>
                    <a:pt x="9137" y="1"/>
                  </a:moveTo>
                  <a:cubicBezTo>
                    <a:pt x="7625" y="1"/>
                    <a:pt x="6138" y="315"/>
                    <a:pt x="4683" y="1282"/>
                  </a:cubicBezTo>
                  <a:cubicBezTo>
                    <a:pt x="1668" y="3317"/>
                    <a:pt x="481" y="6747"/>
                    <a:pt x="29" y="10214"/>
                  </a:cubicBezTo>
                  <a:cubicBezTo>
                    <a:pt x="0" y="10383"/>
                    <a:pt x="128" y="10468"/>
                    <a:pt x="267" y="10468"/>
                  </a:cubicBezTo>
                  <a:cubicBezTo>
                    <a:pt x="405" y="10468"/>
                    <a:pt x="556" y="10383"/>
                    <a:pt x="575" y="10214"/>
                  </a:cubicBezTo>
                  <a:cubicBezTo>
                    <a:pt x="1140" y="5823"/>
                    <a:pt x="3251" y="1395"/>
                    <a:pt x="8037" y="604"/>
                  </a:cubicBezTo>
                  <a:cubicBezTo>
                    <a:pt x="8489" y="532"/>
                    <a:pt x="8941" y="501"/>
                    <a:pt x="9395" y="501"/>
                  </a:cubicBezTo>
                  <a:cubicBezTo>
                    <a:pt x="11890" y="501"/>
                    <a:pt x="14402" y="1440"/>
                    <a:pt x="16874" y="1584"/>
                  </a:cubicBezTo>
                  <a:cubicBezTo>
                    <a:pt x="16886" y="1585"/>
                    <a:pt x="16897" y="1586"/>
                    <a:pt x="16908" y="1586"/>
                  </a:cubicBezTo>
                  <a:cubicBezTo>
                    <a:pt x="17232" y="1586"/>
                    <a:pt x="17221" y="1056"/>
                    <a:pt x="16874" y="1037"/>
                  </a:cubicBezTo>
                  <a:cubicBezTo>
                    <a:pt x="14248" y="873"/>
                    <a:pt x="11658" y="1"/>
                    <a:pt x="91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5" name="Google Shape;3595;p40"/>
            <p:cNvSpPr/>
            <p:nvPr/>
          </p:nvSpPr>
          <p:spPr>
            <a:xfrm>
              <a:off x="9899753" y="8199440"/>
              <a:ext cx="239910" cy="699274"/>
            </a:xfrm>
            <a:custGeom>
              <a:avLst/>
              <a:gdLst/>
              <a:ahLst/>
              <a:cxnLst/>
              <a:rect l="l" t="t" r="r" b="b"/>
              <a:pathLst>
                <a:path w="7482" h="21808" extrusionOk="0">
                  <a:moveTo>
                    <a:pt x="6163" y="1"/>
                  </a:moveTo>
                  <a:cubicBezTo>
                    <a:pt x="5994" y="1"/>
                    <a:pt x="5822" y="137"/>
                    <a:pt x="5879" y="343"/>
                  </a:cubicBezTo>
                  <a:cubicBezTo>
                    <a:pt x="7481" y="5487"/>
                    <a:pt x="1093" y="8652"/>
                    <a:pt x="434" y="13627"/>
                  </a:cubicBezTo>
                  <a:cubicBezTo>
                    <a:pt x="1" y="16868"/>
                    <a:pt x="1640" y="19280"/>
                    <a:pt x="3562" y="21710"/>
                  </a:cubicBezTo>
                  <a:cubicBezTo>
                    <a:pt x="3617" y="21779"/>
                    <a:pt x="3682" y="21807"/>
                    <a:pt x="3745" y="21807"/>
                  </a:cubicBezTo>
                  <a:cubicBezTo>
                    <a:pt x="3943" y="21807"/>
                    <a:pt x="4129" y="21529"/>
                    <a:pt x="3958" y="21315"/>
                  </a:cubicBezTo>
                  <a:cubicBezTo>
                    <a:pt x="1564" y="18281"/>
                    <a:pt x="227" y="15210"/>
                    <a:pt x="1715" y="11403"/>
                  </a:cubicBezTo>
                  <a:cubicBezTo>
                    <a:pt x="2601" y="9123"/>
                    <a:pt x="4316" y="7804"/>
                    <a:pt x="5804" y="5977"/>
                  </a:cubicBezTo>
                  <a:cubicBezTo>
                    <a:pt x="7387" y="4036"/>
                    <a:pt x="7142" y="2528"/>
                    <a:pt x="6426" y="192"/>
                  </a:cubicBezTo>
                  <a:cubicBezTo>
                    <a:pt x="6381" y="58"/>
                    <a:pt x="6273" y="1"/>
                    <a:pt x="616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6" name="Google Shape;3596;p40"/>
            <p:cNvSpPr/>
            <p:nvPr/>
          </p:nvSpPr>
          <p:spPr>
            <a:xfrm>
              <a:off x="9688894" y="8097377"/>
              <a:ext cx="347617" cy="645501"/>
            </a:xfrm>
            <a:custGeom>
              <a:avLst/>
              <a:gdLst/>
              <a:ahLst/>
              <a:cxnLst/>
              <a:rect l="l" t="t" r="r" b="b"/>
              <a:pathLst>
                <a:path w="10841" h="20131" extrusionOk="0">
                  <a:moveTo>
                    <a:pt x="10476" y="0"/>
                  </a:moveTo>
                  <a:cubicBezTo>
                    <a:pt x="10428" y="0"/>
                    <a:pt x="10377" y="18"/>
                    <a:pt x="10326" y="59"/>
                  </a:cubicBezTo>
                  <a:cubicBezTo>
                    <a:pt x="7293" y="2376"/>
                    <a:pt x="4127" y="4788"/>
                    <a:pt x="2167" y="8142"/>
                  </a:cubicBezTo>
                  <a:cubicBezTo>
                    <a:pt x="0" y="11854"/>
                    <a:pt x="227" y="15755"/>
                    <a:pt x="754" y="19862"/>
                  </a:cubicBezTo>
                  <a:cubicBezTo>
                    <a:pt x="773" y="20041"/>
                    <a:pt x="924" y="20131"/>
                    <a:pt x="1065" y="20131"/>
                  </a:cubicBezTo>
                  <a:cubicBezTo>
                    <a:pt x="1206" y="20131"/>
                    <a:pt x="1338" y="20041"/>
                    <a:pt x="1319" y="19862"/>
                  </a:cubicBezTo>
                  <a:cubicBezTo>
                    <a:pt x="811" y="15886"/>
                    <a:pt x="566" y="12024"/>
                    <a:pt x="2638" y="8425"/>
                  </a:cubicBezTo>
                  <a:cubicBezTo>
                    <a:pt x="4542" y="5165"/>
                    <a:pt x="7669" y="2791"/>
                    <a:pt x="10609" y="549"/>
                  </a:cubicBezTo>
                  <a:cubicBezTo>
                    <a:pt x="10841" y="363"/>
                    <a:pt x="10692" y="0"/>
                    <a:pt x="1047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7" name="Google Shape;3597;p40"/>
            <p:cNvSpPr/>
            <p:nvPr/>
          </p:nvSpPr>
          <p:spPr>
            <a:xfrm>
              <a:off x="9400085" y="7971682"/>
              <a:ext cx="580152" cy="576336"/>
            </a:xfrm>
            <a:custGeom>
              <a:avLst/>
              <a:gdLst/>
              <a:ahLst/>
              <a:cxnLst/>
              <a:rect l="l" t="t" r="r" b="b"/>
              <a:pathLst>
                <a:path w="18093" h="17974" extrusionOk="0">
                  <a:moveTo>
                    <a:pt x="17755" y="1"/>
                  </a:moveTo>
                  <a:cubicBezTo>
                    <a:pt x="17724" y="1"/>
                    <a:pt x="17691" y="7"/>
                    <a:pt x="17656" y="22"/>
                  </a:cubicBezTo>
                  <a:cubicBezTo>
                    <a:pt x="10892" y="2848"/>
                    <a:pt x="1" y="8708"/>
                    <a:pt x="3581" y="17790"/>
                  </a:cubicBezTo>
                  <a:cubicBezTo>
                    <a:pt x="3633" y="17917"/>
                    <a:pt x="3751" y="17973"/>
                    <a:pt x="3865" y="17973"/>
                  </a:cubicBezTo>
                  <a:cubicBezTo>
                    <a:pt x="4039" y="17973"/>
                    <a:pt x="4207" y="17844"/>
                    <a:pt x="4127" y="17640"/>
                  </a:cubicBezTo>
                  <a:cubicBezTo>
                    <a:pt x="660" y="8897"/>
                    <a:pt x="11250" y="3300"/>
                    <a:pt x="17807" y="568"/>
                  </a:cubicBezTo>
                  <a:cubicBezTo>
                    <a:pt x="18092" y="434"/>
                    <a:pt x="18004" y="1"/>
                    <a:pt x="1775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8" name="Google Shape;3598;p40"/>
            <p:cNvSpPr/>
            <p:nvPr/>
          </p:nvSpPr>
          <p:spPr>
            <a:xfrm>
              <a:off x="9421440" y="7900369"/>
              <a:ext cx="520543" cy="297467"/>
            </a:xfrm>
            <a:custGeom>
              <a:avLst/>
              <a:gdLst/>
              <a:ahLst/>
              <a:cxnLst/>
              <a:rect l="l" t="t" r="r" b="b"/>
              <a:pathLst>
                <a:path w="16234" h="9277" extrusionOk="0">
                  <a:moveTo>
                    <a:pt x="12752" y="1"/>
                  </a:moveTo>
                  <a:cubicBezTo>
                    <a:pt x="10230" y="1"/>
                    <a:pt x="7565" y="517"/>
                    <a:pt x="5440" y="1435"/>
                  </a:cubicBezTo>
                  <a:cubicBezTo>
                    <a:pt x="2255" y="2811"/>
                    <a:pt x="1068" y="5845"/>
                    <a:pt x="69" y="8935"/>
                  </a:cubicBezTo>
                  <a:cubicBezTo>
                    <a:pt x="1" y="9140"/>
                    <a:pt x="175" y="9277"/>
                    <a:pt x="343" y="9277"/>
                  </a:cubicBezTo>
                  <a:cubicBezTo>
                    <a:pt x="453" y="9277"/>
                    <a:pt x="560" y="9219"/>
                    <a:pt x="597" y="9086"/>
                  </a:cubicBezTo>
                  <a:cubicBezTo>
                    <a:pt x="1671" y="5788"/>
                    <a:pt x="2971" y="2811"/>
                    <a:pt x="6495" y="1662"/>
                  </a:cubicBezTo>
                  <a:cubicBezTo>
                    <a:pt x="8508" y="995"/>
                    <a:pt x="10757" y="564"/>
                    <a:pt x="12940" y="564"/>
                  </a:cubicBezTo>
                  <a:cubicBezTo>
                    <a:pt x="13903" y="564"/>
                    <a:pt x="14854" y="648"/>
                    <a:pt x="15765" y="833"/>
                  </a:cubicBezTo>
                  <a:cubicBezTo>
                    <a:pt x="15787" y="837"/>
                    <a:pt x="15808" y="840"/>
                    <a:pt x="15828" y="840"/>
                  </a:cubicBezTo>
                  <a:cubicBezTo>
                    <a:pt x="16122" y="840"/>
                    <a:pt x="16234" y="358"/>
                    <a:pt x="15916" y="305"/>
                  </a:cubicBezTo>
                  <a:cubicBezTo>
                    <a:pt x="14926" y="99"/>
                    <a:pt x="13853" y="1"/>
                    <a:pt x="1275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9" name="Google Shape;3599;p40"/>
            <p:cNvSpPr/>
            <p:nvPr/>
          </p:nvSpPr>
          <p:spPr>
            <a:xfrm>
              <a:off x="9322872" y="7665589"/>
              <a:ext cx="576625" cy="287302"/>
            </a:xfrm>
            <a:custGeom>
              <a:avLst/>
              <a:gdLst/>
              <a:ahLst/>
              <a:cxnLst/>
              <a:rect l="l" t="t" r="r" b="b"/>
              <a:pathLst>
                <a:path w="17983" h="8960" extrusionOk="0">
                  <a:moveTo>
                    <a:pt x="8567" y="0"/>
                  </a:moveTo>
                  <a:cubicBezTo>
                    <a:pt x="8026" y="0"/>
                    <a:pt x="7474" y="69"/>
                    <a:pt x="6912" y="222"/>
                  </a:cubicBezTo>
                  <a:cubicBezTo>
                    <a:pt x="3125" y="1258"/>
                    <a:pt x="1410" y="5328"/>
                    <a:pt x="91" y="8626"/>
                  </a:cubicBezTo>
                  <a:cubicBezTo>
                    <a:pt x="0" y="8830"/>
                    <a:pt x="163" y="8959"/>
                    <a:pt x="335" y="8959"/>
                  </a:cubicBezTo>
                  <a:cubicBezTo>
                    <a:pt x="449" y="8959"/>
                    <a:pt x="566" y="8903"/>
                    <a:pt x="619" y="8776"/>
                  </a:cubicBezTo>
                  <a:cubicBezTo>
                    <a:pt x="2122" y="5044"/>
                    <a:pt x="4322" y="599"/>
                    <a:pt x="8717" y="599"/>
                  </a:cubicBezTo>
                  <a:cubicBezTo>
                    <a:pt x="9114" y="599"/>
                    <a:pt x="9530" y="635"/>
                    <a:pt x="9965" y="712"/>
                  </a:cubicBezTo>
                  <a:cubicBezTo>
                    <a:pt x="12640" y="1183"/>
                    <a:pt x="15033" y="3293"/>
                    <a:pt x="17445" y="4443"/>
                  </a:cubicBezTo>
                  <a:lnTo>
                    <a:pt x="17426" y="4424"/>
                  </a:lnTo>
                  <a:lnTo>
                    <a:pt x="17426" y="4424"/>
                  </a:lnTo>
                  <a:cubicBezTo>
                    <a:pt x="17473" y="4448"/>
                    <a:pt x="17518" y="4459"/>
                    <a:pt x="17561" y="4459"/>
                  </a:cubicBezTo>
                  <a:cubicBezTo>
                    <a:pt x="17816" y="4459"/>
                    <a:pt x="17983" y="4082"/>
                    <a:pt x="17709" y="3953"/>
                  </a:cubicBezTo>
                  <a:cubicBezTo>
                    <a:pt x="14841" y="2575"/>
                    <a:pt x="11890" y="0"/>
                    <a:pt x="85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0" name="Google Shape;3600;p40"/>
            <p:cNvSpPr/>
            <p:nvPr/>
          </p:nvSpPr>
          <p:spPr>
            <a:xfrm>
              <a:off x="9987355" y="8236859"/>
              <a:ext cx="97317" cy="137014"/>
            </a:xfrm>
            <a:custGeom>
              <a:avLst/>
              <a:gdLst/>
              <a:ahLst/>
              <a:cxnLst/>
              <a:rect l="l" t="t" r="r" b="b"/>
              <a:pathLst>
                <a:path w="3035" h="4273" extrusionOk="0">
                  <a:moveTo>
                    <a:pt x="2171" y="1"/>
                  </a:moveTo>
                  <a:cubicBezTo>
                    <a:pt x="1619" y="1"/>
                    <a:pt x="901" y="677"/>
                    <a:pt x="472" y="1701"/>
                  </a:cubicBezTo>
                  <a:cubicBezTo>
                    <a:pt x="1" y="2850"/>
                    <a:pt x="76" y="3981"/>
                    <a:pt x="641" y="4226"/>
                  </a:cubicBezTo>
                  <a:cubicBezTo>
                    <a:pt x="717" y="4257"/>
                    <a:pt x="798" y="4273"/>
                    <a:pt x="881" y="4273"/>
                  </a:cubicBezTo>
                  <a:cubicBezTo>
                    <a:pt x="1440" y="4273"/>
                    <a:pt x="2137" y="3586"/>
                    <a:pt x="2563" y="2586"/>
                  </a:cubicBezTo>
                  <a:cubicBezTo>
                    <a:pt x="3034" y="1418"/>
                    <a:pt x="2978" y="287"/>
                    <a:pt x="2394" y="42"/>
                  </a:cubicBezTo>
                  <a:cubicBezTo>
                    <a:pt x="2324" y="14"/>
                    <a:pt x="2249" y="1"/>
                    <a:pt x="217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1" name="Google Shape;3601;p40"/>
            <p:cNvSpPr/>
            <p:nvPr/>
          </p:nvSpPr>
          <p:spPr>
            <a:xfrm>
              <a:off x="10052607" y="7973445"/>
              <a:ext cx="150481" cy="135924"/>
            </a:xfrm>
            <a:custGeom>
              <a:avLst/>
              <a:gdLst/>
              <a:ahLst/>
              <a:cxnLst/>
              <a:rect l="l" t="t" r="r" b="b"/>
              <a:pathLst>
                <a:path w="4693" h="4239" extrusionOk="0">
                  <a:moveTo>
                    <a:pt x="3663" y="0"/>
                  </a:moveTo>
                  <a:cubicBezTo>
                    <a:pt x="3406" y="0"/>
                    <a:pt x="3142" y="36"/>
                    <a:pt x="2959" y="61"/>
                  </a:cubicBezTo>
                  <a:cubicBezTo>
                    <a:pt x="2413" y="136"/>
                    <a:pt x="1037" y="325"/>
                    <a:pt x="528" y="1418"/>
                  </a:cubicBezTo>
                  <a:cubicBezTo>
                    <a:pt x="1" y="2529"/>
                    <a:pt x="528" y="4074"/>
                    <a:pt x="1207" y="4225"/>
                  </a:cubicBezTo>
                  <a:cubicBezTo>
                    <a:pt x="1242" y="4234"/>
                    <a:pt x="1278" y="4239"/>
                    <a:pt x="1314" y="4239"/>
                  </a:cubicBezTo>
                  <a:cubicBezTo>
                    <a:pt x="1723" y="4239"/>
                    <a:pt x="2210" y="3659"/>
                    <a:pt x="3110" y="2586"/>
                  </a:cubicBezTo>
                  <a:cubicBezTo>
                    <a:pt x="3995" y="1531"/>
                    <a:pt x="4693" y="702"/>
                    <a:pt x="4429" y="268"/>
                  </a:cubicBezTo>
                  <a:cubicBezTo>
                    <a:pt x="4302" y="58"/>
                    <a:pt x="3988" y="0"/>
                    <a:pt x="366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2" name="Google Shape;3602;p40"/>
            <p:cNvSpPr/>
            <p:nvPr/>
          </p:nvSpPr>
          <p:spPr>
            <a:xfrm>
              <a:off x="8924593" y="9105821"/>
              <a:ext cx="1196922" cy="142016"/>
            </a:xfrm>
            <a:custGeom>
              <a:avLst/>
              <a:gdLst/>
              <a:ahLst/>
              <a:cxnLst/>
              <a:rect l="l" t="t" r="r" b="b"/>
              <a:pathLst>
                <a:path w="37328" h="4429" extrusionOk="0">
                  <a:moveTo>
                    <a:pt x="18655" y="0"/>
                  </a:moveTo>
                  <a:cubicBezTo>
                    <a:pt x="8367" y="0"/>
                    <a:pt x="0" y="980"/>
                    <a:pt x="0" y="2205"/>
                  </a:cubicBezTo>
                  <a:cubicBezTo>
                    <a:pt x="0" y="3430"/>
                    <a:pt x="8367" y="4428"/>
                    <a:pt x="18655" y="4428"/>
                  </a:cubicBezTo>
                  <a:cubicBezTo>
                    <a:pt x="28962" y="4428"/>
                    <a:pt x="37328" y="3430"/>
                    <a:pt x="37328" y="2205"/>
                  </a:cubicBezTo>
                  <a:cubicBezTo>
                    <a:pt x="37328" y="980"/>
                    <a:pt x="28962" y="0"/>
                    <a:pt x="186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3" name="Google Shape;3603;p40"/>
            <p:cNvSpPr/>
            <p:nvPr/>
          </p:nvSpPr>
          <p:spPr>
            <a:xfrm>
              <a:off x="8817656" y="9182552"/>
              <a:ext cx="1410796" cy="880345"/>
            </a:xfrm>
            <a:custGeom>
              <a:avLst/>
              <a:gdLst/>
              <a:ahLst/>
              <a:cxnLst/>
              <a:rect l="l" t="t" r="r" b="b"/>
              <a:pathLst>
                <a:path w="43998" h="27455" extrusionOk="0">
                  <a:moveTo>
                    <a:pt x="0" y="0"/>
                  </a:moveTo>
                  <a:lnTo>
                    <a:pt x="2224" y="11193"/>
                  </a:lnTo>
                  <a:cubicBezTo>
                    <a:pt x="4089" y="20633"/>
                    <a:pt x="12361" y="27454"/>
                    <a:pt x="22009" y="27454"/>
                  </a:cubicBezTo>
                  <a:cubicBezTo>
                    <a:pt x="31618" y="27435"/>
                    <a:pt x="39909" y="20633"/>
                    <a:pt x="41775" y="11193"/>
                  </a:cubicBezTo>
                  <a:lnTo>
                    <a:pt x="4399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4" name="Google Shape;3604;p40"/>
            <p:cNvSpPr/>
            <p:nvPr/>
          </p:nvSpPr>
          <p:spPr>
            <a:xfrm>
              <a:off x="8754199" y="9139649"/>
              <a:ext cx="1523216" cy="93694"/>
            </a:xfrm>
            <a:custGeom>
              <a:avLst/>
              <a:gdLst/>
              <a:ahLst/>
              <a:cxnLst/>
              <a:rect l="l" t="t" r="r" b="b"/>
              <a:pathLst>
                <a:path w="47504" h="2922" extrusionOk="0">
                  <a:moveTo>
                    <a:pt x="1866" y="1"/>
                  </a:moveTo>
                  <a:cubicBezTo>
                    <a:pt x="1" y="76"/>
                    <a:pt x="1" y="2846"/>
                    <a:pt x="1866" y="2921"/>
                  </a:cubicBezTo>
                  <a:lnTo>
                    <a:pt x="46090" y="2921"/>
                  </a:lnTo>
                  <a:cubicBezTo>
                    <a:pt x="46881" y="2884"/>
                    <a:pt x="47503" y="2243"/>
                    <a:pt x="47503" y="1470"/>
                  </a:cubicBezTo>
                  <a:cubicBezTo>
                    <a:pt x="47503" y="679"/>
                    <a:pt x="46881" y="38"/>
                    <a:pt x="460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5" name="Google Shape;3605;p40"/>
            <p:cNvSpPr/>
            <p:nvPr/>
          </p:nvSpPr>
          <p:spPr>
            <a:xfrm>
              <a:off x="9094377" y="9963752"/>
              <a:ext cx="857386" cy="99145"/>
            </a:xfrm>
            <a:custGeom>
              <a:avLst/>
              <a:gdLst/>
              <a:ahLst/>
              <a:cxnLst/>
              <a:rect l="l" t="t" r="r" b="b"/>
              <a:pathLst>
                <a:path w="26739" h="3092" extrusionOk="0">
                  <a:moveTo>
                    <a:pt x="1545" y="1"/>
                  </a:moveTo>
                  <a:cubicBezTo>
                    <a:pt x="697" y="1"/>
                    <a:pt x="0" y="698"/>
                    <a:pt x="0" y="1546"/>
                  </a:cubicBezTo>
                  <a:cubicBezTo>
                    <a:pt x="0" y="2394"/>
                    <a:pt x="697" y="3091"/>
                    <a:pt x="1545" y="3091"/>
                  </a:cubicBezTo>
                  <a:lnTo>
                    <a:pt x="25193" y="3091"/>
                  </a:lnTo>
                  <a:cubicBezTo>
                    <a:pt x="26041" y="3091"/>
                    <a:pt x="26738" y="2394"/>
                    <a:pt x="26738" y="1546"/>
                  </a:cubicBezTo>
                  <a:cubicBezTo>
                    <a:pt x="26738" y="698"/>
                    <a:pt x="26041" y="1"/>
                    <a:pt x="251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6" name="Google Shape;3606;p40"/>
            <p:cNvSpPr/>
            <p:nvPr/>
          </p:nvSpPr>
          <p:spPr>
            <a:xfrm>
              <a:off x="8883646" y="9497976"/>
              <a:ext cx="198835" cy="42903"/>
            </a:xfrm>
            <a:custGeom>
              <a:avLst/>
              <a:gdLst/>
              <a:ahLst/>
              <a:cxnLst/>
              <a:rect l="l" t="t" r="r" b="b"/>
              <a:pathLst>
                <a:path w="6201" h="1338" extrusionOk="0">
                  <a:moveTo>
                    <a:pt x="4664" y="0"/>
                  </a:moveTo>
                  <a:cubicBezTo>
                    <a:pt x="4212" y="0"/>
                    <a:pt x="3930" y="255"/>
                    <a:pt x="3520" y="452"/>
                  </a:cubicBezTo>
                  <a:cubicBezTo>
                    <a:pt x="3381" y="515"/>
                    <a:pt x="3251" y="541"/>
                    <a:pt x="3128" y="541"/>
                  </a:cubicBezTo>
                  <a:cubicBezTo>
                    <a:pt x="2631" y="541"/>
                    <a:pt x="2224" y="127"/>
                    <a:pt x="1635" y="112"/>
                  </a:cubicBezTo>
                  <a:cubicBezTo>
                    <a:pt x="1108" y="112"/>
                    <a:pt x="599" y="320"/>
                    <a:pt x="222" y="678"/>
                  </a:cubicBezTo>
                  <a:cubicBezTo>
                    <a:pt x="1" y="870"/>
                    <a:pt x="196" y="1143"/>
                    <a:pt x="418" y="1143"/>
                  </a:cubicBezTo>
                  <a:cubicBezTo>
                    <a:pt x="479" y="1143"/>
                    <a:pt x="542" y="1122"/>
                    <a:pt x="599" y="1073"/>
                  </a:cubicBezTo>
                  <a:cubicBezTo>
                    <a:pt x="911" y="802"/>
                    <a:pt x="1198" y="696"/>
                    <a:pt x="1480" y="696"/>
                  </a:cubicBezTo>
                  <a:cubicBezTo>
                    <a:pt x="1862" y="696"/>
                    <a:pt x="2232" y="891"/>
                    <a:pt x="2634" y="1130"/>
                  </a:cubicBezTo>
                  <a:cubicBezTo>
                    <a:pt x="2766" y="1243"/>
                    <a:pt x="2936" y="1318"/>
                    <a:pt x="3105" y="1337"/>
                  </a:cubicBezTo>
                  <a:cubicBezTo>
                    <a:pt x="3312" y="1337"/>
                    <a:pt x="3501" y="1262"/>
                    <a:pt x="3652" y="1149"/>
                  </a:cubicBezTo>
                  <a:cubicBezTo>
                    <a:pt x="3897" y="979"/>
                    <a:pt x="4066" y="659"/>
                    <a:pt x="4386" y="583"/>
                  </a:cubicBezTo>
                  <a:cubicBezTo>
                    <a:pt x="4454" y="568"/>
                    <a:pt x="4521" y="561"/>
                    <a:pt x="4589" y="561"/>
                  </a:cubicBezTo>
                  <a:cubicBezTo>
                    <a:pt x="5030" y="561"/>
                    <a:pt x="5453" y="864"/>
                    <a:pt x="5649" y="1224"/>
                  </a:cubicBezTo>
                  <a:cubicBezTo>
                    <a:pt x="5708" y="1289"/>
                    <a:pt x="5781" y="1316"/>
                    <a:pt x="5853" y="1316"/>
                  </a:cubicBezTo>
                  <a:cubicBezTo>
                    <a:pt x="6032" y="1316"/>
                    <a:pt x="6201" y="1143"/>
                    <a:pt x="6120" y="941"/>
                  </a:cubicBezTo>
                  <a:cubicBezTo>
                    <a:pt x="5875" y="452"/>
                    <a:pt x="5423" y="112"/>
                    <a:pt x="4876" y="18"/>
                  </a:cubicBezTo>
                  <a:cubicBezTo>
                    <a:pt x="4801" y="6"/>
                    <a:pt x="4730" y="0"/>
                    <a:pt x="46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7" name="Google Shape;3607;p40"/>
            <p:cNvSpPr/>
            <p:nvPr/>
          </p:nvSpPr>
          <p:spPr>
            <a:xfrm>
              <a:off x="9068532" y="9504293"/>
              <a:ext cx="207012" cy="45757"/>
            </a:xfrm>
            <a:custGeom>
              <a:avLst/>
              <a:gdLst/>
              <a:ahLst/>
              <a:cxnLst/>
              <a:rect l="l" t="t" r="r" b="b"/>
              <a:pathLst>
                <a:path w="6456" h="1427" extrusionOk="0">
                  <a:moveTo>
                    <a:pt x="1475" y="0"/>
                  </a:moveTo>
                  <a:cubicBezTo>
                    <a:pt x="1392" y="0"/>
                    <a:pt x="1302" y="9"/>
                    <a:pt x="1202" y="28"/>
                  </a:cubicBezTo>
                  <a:cubicBezTo>
                    <a:pt x="769" y="123"/>
                    <a:pt x="373" y="386"/>
                    <a:pt x="147" y="763"/>
                  </a:cubicBezTo>
                  <a:lnTo>
                    <a:pt x="147" y="782"/>
                  </a:lnTo>
                  <a:cubicBezTo>
                    <a:pt x="0" y="982"/>
                    <a:pt x="193" y="1182"/>
                    <a:pt x="391" y="1182"/>
                  </a:cubicBezTo>
                  <a:cubicBezTo>
                    <a:pt x="474" y="1182"/>
                    <a:pt x="557" y="1148"/>
                    <a:pt x="618" y="1065"/>
                  </a:cubicBezTo>
                  <a:cubicBezTo>
                    <a:pt x="890" y="670"/>
                    <a:pt x="1137" y="529"/>
                    <a:pt x="1372" y="529"/>
                  </a:cubicBezTo>
                  <a:cubicBezTo>
                    <a:pt x="1957" y="529"/>
                    <a:pt x="2471" y="1404"/>
                    <a:pt x="3132" y="1404"/>
                  </a:cubicBezTo>
                  <a:cubicBezTo>
                    <a:pt x="3142" y="1404"/>
                    <a:pt x="3152" y="1404"/>
                    <a:pt x="3162" y="1404"/>
                  </a:cubicBezTo>
                  <a:cubicBezTo>
                    <a:pt x="3557" y="1385"/>
                    <a:pt x="3727" y="1121"/>
                    <a:pt x="4028" y="971"/>
                  </a:cubicBezTo>
                  <a:cubicBezTo>
                    <a:pt x="4251" y="843"/>
                    <a:pt x="4495" y="782"/>
                    <a:pt x="4736" y="782"/>
                  </a:cubicBezTo>
                  <a:cubicBezTo>
                    <a:pt x="5170" y="782"/>
                    <a:pt x="5596" y="977"/>
                    <a:pt x="5875" y="1329"/>
                  </a:cubicBezTo>
                  <a:cubicBezTo>
                    <a:pt x="5935" y="1397"/>
                    <a:pt x="6003" y="1426"/>
                    <a:pt x="6069" y="1426"/>
                  </a:cubicBezTo>
                  <a:cubicBezTo>
                    <a:pt x="6275" y="1426"/>
                    <a:pt x="6456" y="1151"/>
                    <a:pt x="6271" y="952"/>
                  </a:cubicBezTo>
                  <a:cubicBezTo>
                    <a:pt x="5950" y="518"/>
                    <a:pt x="5460" y="255"/>
                    <a:pt x="4933" y="217"/>
                  </a:cubicBezTo>
                  <a:cubicBezTo>
                    <a:pt x="4881" y="211"/>
                    <a:pt x="4831" y="209"/>
                    <a:pt x="4782" y="209"/>
                  </a:cubicBezTo>
                  <a:cubicBezTo>
                    <a:pt x="4152" y="209"/>
                    <a:pt x="3718" y="620"/>
                    <a:pt x="3148" y="620"/>
                  </a:cubicBezTo>
                  <a:cubicBezTo>
                    <a:pt x="2984" y="620"/>
                    <a:pt x="2809" y="587"/>
                    <a:pt x="2615" y="499"/>
                  </a:cubicBezTo>
                  <a:cubicBezTo>
                    <a:pt x="2166" y="291"/>
                    <a:pt x="1949" y="0"/>
                    <a:pt x="14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8" name="Google Shape;3608;p40"/>
            <p:cNvSpPr/>
            <p:nvPr/>
          </p:nvSpPr>
          <p:spPr>
            <a:xfrm>
              <a:off x="9256145" y="9506954"/>
              <a:ext cx="120725" cy="53773"/>
            </a:xfrm>
            <a:custGeom>
              <a:avLst/>
              <a:gdLst/>
              <a:ahLst/>
              <a:cxnLst/>
              <a:rect l="l" t="t" r="r" b="b"/>
              <a:pathLst>
                <a:path w="3765" h="1677" extrusionOk="0">
                  <a:moveTo>
                    <a:pt x="2250" y="0"/>
                  </a:moveTo>
                  <a:cubicBezTo>
                    <a:pt x="1510" y="0"/>
                    <a:pt x="832" y="446"/>
                    <a:pt x="250" y="850"/>
                  </a:cubicBezTo>
                  <a:cubicBezTo>
                    <a:pt x="1" y="1021"/>
                    <a:pt x="151" y="1372"/>
                    <a:pt x="380" y="1372"/>
                  </a:cubicBezTo>
                  <a:cubicBezTo>
                    <a:pt x="428" y="1372"/>
                    <a:pt x="480" y="1357"/>
                    <a:pt x="533" y="1321"/>
                  </a:cubicBezTo>
                  <a:cubicBezTo>
                    <a:pt x="778" y="1132"/>
                    <a:pt x="1060" y="944"/>
                    <a:pt x="1362" y="793"/>
                  </a:cubicBezTo>
                  <a:cubicBezTo>
                    <a:pt x="1592" y="678"/>
                    <a:pt x="1955" y="559"/>
                    <a:pt x="2298" y="559"/>
                  </a:cubicBezTo>
                  <a:cubicBezTo>
                    <a:pt x="2740" y="559"/>
                    <a:pt x="3147" y="757"/>
                    <a:pt x="3189" y="1415"/>
                  </a:cubicBezTo>
                  <a:cubicBezTo>
                    <a:pt x="3209" y="1587"/>
                    <a:pt x="3358" y="1677"/>
                    <a:pt x="3499" y="1677"/>
                  </a:cubicBezTo>
                  <a:cubicBezTo>
                    <a:pt x="3636" y="1677"/>
                    <a:pt x="3764" y="1592"/>
                    <a:pt x="3755" y="1415"/>
                  </a:cubicBezTo>
                  <a:cubicBezTo>
                    <a:pt x="3736" y="737"/>
                    <a:pt x="3265" y="172"/>
                    <a:pt x="2624" y="40"/>
                  </a:cubicBezTo>
                  <a:cubicBezTo>
                    <a:pt x="2498" y="13"/>
                    <a:pt x="2373" y="0"/>
                    <a:pt x="22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9" name="Google Shape;3609;p40"/>
            <p:cNvSpPr/>
            <p:nvPr/>
          </p:nvSpPr>
          <p:spPr>
            <a:xfrm>
              <a:off x="9361703" y="9512790"/>
              <a:ext cx="107065" cy="50534"/>
            </a:xfrm>
            <a:custGeom>
              <a:avLst/>
              <a:gdLst/>
              <a:ahLst/>
              <a:cxnLst/>
              <a:rect l="l" t="t" r="r" b="b"/>
              <a:pathLst>
                <a:path w="3339" h="1576" extrusionOk="0">
                  <a:moveTo>
                    <a:pt x="1627" y="0"/>
                  </a:moveTo>
                  <a:cubicBezTo>
                    <a:pt x="1017" y="0"/>
                    <a:pt x="406" y="343"/>
                    <a:pt x="86" y="1064"/>
                  </a:cubicBezTo>
                  <a:lnTo>
                    <a:pt x="105" y="1064"/>
                  </a:lnTo>
                  <a:cubicBezTo>
                    <a:pt x="1" y="1284"/>
                    <a:pt x="192" y="1487"/>
                    <a:pt x="371" y="1487"/>
                  </a:cubicBezTo>
                  <a:cubicBezTo>
                    <a:pt x="451" y="1487"/>
                    <a:pt x="529" y="1446"/>
                    <a:pt x="576" y="1346"/>
                  </a:cubicBezTo>
                  <a:cubicBezTo>
                    <a:pt x="793" y="845"/>
                    <a:pt x="1244" y="581"/>
                    <a:pt x="1684" y="581"/>
                  </a:cubicBezTo>
                  <a:cubicBezTo>
                    <a:pt x="2120" y="581"/>
                    <a:pt x="2546" y="840"/>
                    <a:pt x="2724" y="1384"/>
                  </a:cubicBezTo>
                  <a:cubicBezTo>
                    <a:pt x="2768" y="1517"/>
                    <a:pt x="2880" y="1575"/>
                    <a:pt x="2992" y="1575"/>
                  </a:cubicBezTo>
                  <a:cubicBezTo>
                    <a:pt x="3165" y="1575"/>
                    <a:pt x="3339" y="1439"/>
                    <a:pt x="3270" y="1233"/>
                  </a:cubicBezTo>
                  <a:cubicBezTo>
                    <a:pt x="2992" y="428"/>
                    <a:pt x="2309" y="0"/>
                    <a:pt x="162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0" name="Google Shape;3610;p40"/>
            <p:cNvSpPr/>
            <p:nvPr/>
          </p:nvSpPr>
          <p:spPr>
            <a:xfrm>
              <a:off x="9453120" y="9514040"/>
              <a:ext cx="114055" cy="51080"/>
            </a:xfrm>
            <a:custGeom>
              <a:avLst/>
              <a:gdLst/>
              <a:ahLst/>
              <a:cxnLst/>
              <a:rect l="l" t="t" r="r" b="b"/>
              <a:pathLst>
                <a:path w="3557" h="1593" extrusionOk="0">
                  <a:moveTo>
                    <a:pt x="1820" y="1"/>
                  </a:moveTo>
                  <a:cubicBezTo>
                    <a:pt x="1108" y="1"/>
                    <a:pt x="399" y="433"/>
                    <a:pt x="80" y="1251"/>
                  </a:cubicBezTo>
                  <a:cubicBezTo>
                    <a:pt x="0" y="1456"/>
                    <a:pt x="169" y="1593"/>
                    <a:pt x="345" y="1593"/>
                  </a:cubicBezTo>
                  <a:cubicBezTo>
                    <a:pt x="458" y="1593"/>
                    <a:pt x="575" y="1535"/>
                    <a:pt x="627" y="1401"/>
                  </a:cubicBezTo>
                  <a:cubicBezTo>
                    <a:pt x="843" y="836"/>
                    <a:pt x="1300" y="568"/>
                    <a:pt x="1767" y="568"/>
                  </a:cubicBezTo>
                  <a:cubicBezTo>
                    <a:pt x="2233" y="568"/>
                    <a:pt x="2709" y="836"/>
                    <a:pt x="2963" y="1345"/>
                  </a:cubicBezTo>
                  <a:cubicBezTo>
                    <a:pt x="3016" y="1444"/>
                    <a:pt x="3098" y="1486"/>
                    <a:pt x="3181" y="1486"/>
                  </a:cubicBezTo>
                  <a:cubicBezTo>
                    <a:pt x="3365" y="1486"/>
                    <a:pt x="3557" y="1283"/>
                    <a:pt x="3453" y="1062"/>
                  </a:cubicBezTo>
                  <a:cubicBezTo>
                    <a:pt x="3089" y="343"/>
                    <a:pt x="2454" y="1"/>
                    <a:pt x="1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1" name="Google Shape;3611;p40"/>
            <p:cNvSpPr/>
            <p:nvPr/>
          </p:nvSpPr>
          <p:spPr>
            <a:xfrm>
              <a:off x="9548129" y="9515868"/>
              <a:ext cx="110239" cy="50759"/>
            </a:xfrm>
            <a:custGeom>
              <a:avLst/>
              <a:gdLst/>
              <a:ahLst/>
              <a:cxnLst/>
              <a:rect l="l" t="t" r="r" b="b"/>
              <a:pathLst>
                <a:path w="3438" h="1583" extrusionOk="0">
                  <a:moveTo>
                    <a:pt x="1979" y="0"/>
                  </a:moveTo>
                  <a:cubicBezTo>
                    <a:pt x="1248" y="0"/>
                    <a:pt x="651" y="583"/>
                    <a:pt x="189" y="1099"/>
                  </a:cubicBezTo>
                  <a:cubicBezTo>
                    <a:pt x="0" y="1302"/>
                    <a:pt x="201" y="1582"/>
                    <a:pt x="407" y="1582"/>
                  </a:cubicBezTo>
                  <a:cubicBezTo>
                    <a:pt x="469" y="1582"/>
                    <a:pt x="532" y="1556"/>
                    <a:pt x="584" y="1495"/>
                  </a:cubicBezTo>
                  <a:cubicBezTo>
                    <a:pt x="791" y="1231"/>
                    <a:pt x="1036" y="1005"/>
                    <a:pt x="1300" y="817"/>
                  </a:cubicBezTo>
                  <a:cubicBezTo>
                    <a:pt x="1484" y="713"/>
                    <a:pt x="1695" y="660"/>
                    <a:pt x="1902" y="660"/>
                  </a:cubicBezTo>
                  <a:cubicBezTo>
                    <a:pt x="2333" y="660"/>
                    <a:pt x="2744" y="886"/>
                    <a:pt x="2845" y="1344"/>
                  </a:cubicBezTo>
                  <a:cubicBezTo>
                    <a:pt x="2875" y="1487"/>
                    <a:pt x="2980" y="1549"/>
                    <a:pt x="3091" y="1549"/>
                  </a:cubicBezTo>
                  <a:cubicBezTo>
                    <a:pt x="3258" y="1549"/>
                    <a:pt x="3437" y="1409"/>
                    <a:pt x="3392" y="1194"/>
                  </a:cubicBezTo>
                  <a:cubicBezTo>
                    <a:pt x="3279" y="553"/>
                    <a:pt x="2751" y="82"/>
                    <a:pt x="2110" y="7"/>
                  </a:cubicBezTo>
                  <a:cubicBezTo>
                    <a:pt x="2066" y="2"/>
                    <a:pt x="2023" y="0"/>
                    <a:pt x="19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2" name="Google Shape;3612;p40"/>
            <p:cNvSpPr/>
            <p:nvPr/>
          </p:nvSpPr>
          <p:spPr>
            <a:xfrm>
              <a:off x="9642656" y="9515836"/>
              <a:ext cx="118224" cy="50086"/>
            </a:xfrm>
            <a:custGeom>
              <a:avLst/>
              <a:gdLst/>
              <a:ahLst/>
              <a:cxnLst/>
              <a:rect l="l" t="t" r="r" b="b"/>
              <a:pathLst>
                <a:path w="3687" h="1562" extrusionOk="0">
                  <a:moveTo>
                    <a:pt x="1913" y="1"/>
                  </a:moveTo>
                  <a:cubicBezTo>
                    <a:pt x="1183" y="1"/>
                    <a:pt x="456" y="393"/>
                    <a:pt x="105" y="1138"/>
                  </a:cubicBezTo>
                  <a:cubicBezTo>
                    <a:pt x="1" y="1359"/>
                    <a:pt x="192" y="1562"/>
                    <a:pt x="377" y="1562"/>
                  </a:cubicBezTo>
                  <a:cubicBezTo>
                    <a:pt x="460" y="1562"/>
                    <a:pt x="542" y="1520"/>
                    <a:pt x="595" y="1421"/>
                  </a:cubicBezTo>
                  <a:cubicBezTo>
                    <a:pt x="896" y="848"/>
                    <a:pt x="1390" y="565"/>
                    <a:pt x="1894" y="565"/>
                  </a:cubicBezTo>
                  <a:cubicBezTo>
                    <a:pt x="2336" y="565"/>
                    <a:pt x="2785" y="782"/>
                    <a:pt x="3119" y="1213"/>
                  </a:cubicBezTo>
                  <a:cubicBezTo>
                    <a:pt x="3174" y="1282"/>
                    <a:pt x="3239" y="1311"/>
                    <a:pt x="3303" y="1311"/>
                  </a:cubicBezTo>
                  <a:cubicBezTo>
                    <a:pt x="3501" y="1311"/>
                    <a:pt x="3686" y="1032"/>
                    <a:pt x="3515" y="818"/>
                  </a:cubicBezTo>
                  <a:cubicBezTo>
                    <a:pt x="3116" y="265"/>
                    <a:pt x="2513" y="1"/>
                    <a:pt x="19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3" name="Google Shape;3613;p40"/>
            <p:cNvSpPr/>
            <p:nvPr/>
          </p:nvSpPr>
          <p:spPr>
            <a:xfrm>
              <a:off x="9743340" y="9522538"/>
              <a:ext cx="120244" cy="38318"/>
            </a:xfrm>
            <a:custGeom>
              <a:avLst/>
              <a:gdLst/>
              <a:ahLst/>
              <a:cxnLst/>
              <a:rect l="l" t="t" r="r" b="b"/>
              <a:pathLst>
                <a:path w="3750" h="1195" extrusionOk="0">
                  <a:moveTo>
                    <a:pt x="1896" y="1"/>
                  </a:moveTo>
                  <a:cubicBezTo>
                    <a:pt x="1281" y="1"/>
                    <a:pt x="667" y="241"/>
                    <a:pt x="206" y="722"/>
                  </a:cubicBezTo>
                  <a:cubicBezTo>
                    <a:pt x="0" y="913"/>
                    <a:pt x="195" y="1195"/>
                    <a:pt x="415" y="1195"/>
                  </a:cubicBezTo>
                  <a:cubicBezTo>
                    <a:pt x="478" y="1195"/>
                    <a:pt x="543" y="1172"/>
                    <a:pt x="601" y="1118"/>
                  </a:cubicBezTo>
                  <a:cubicBezTo>
                    <a:pt x="949" y="740"/>
                    <a:pt x="1421" y="552"/>
                    <a:pt x="1895" y="552"/>
                  </a:cubicBezTo>
                  <a:cubicBezTo>
                    <a:pt x="2345" y="552"/>
                    <a:pt x="2796" y="722"/>
                    <a:pt x="3145" y="1061"/>
                  </a:cubicBezTo>
                  <a:cubicBezTo>
                    <a:pt x="3200" y="1108"/>
                    <a:pt x="3262" y="1129"/>
                    <a:pt x="3321" y="1129"/>
                  </a:cubicBezTo>
                  <a:cubicBezTo>
                    <a:pt x="3546" y="1129"/>
                    <a:pt x="3749" y="844"/>
                    <a:pt x="3541" y="665"/>
                  </a:cubicBezTo>
                  <a:cubicBezTo>
                    <a:pt x="3079" y="222"/>
                    <a:pt x="2487" y="1"/>
                    <a:pt x="18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4" name="Google Shape;3614;p40"/>
            <p:cNvSpPr/>
            <p:nvPr/>
          </p:nvSpPr>
          <p:spPr>
            <a:xfrm>
              <a:off x="9847199" y="9517151"/>
              <a:ext cx="125021" cy="48482"/>
            </a:xfrm>
            <a:custGeom>
              <a:avLst/>
              <a:gdLst/>
              <a:ahLst/>
              <a:cxnLst/>
              <a:rect l="l" t="t" r="r" b="b"/>
              <a:pathLst>
                <a:path w="3899" h="1512" extrusionOk="0">
                  <a:moveTo>
                    <a:pt x="2472" y="0"/>
                  </a:moveTo>
                  <a:cubicBezTo>
                    <a:pt x="1687" y="0"/>
                    <a:pt x="822" y="542"/>
                    <a:pt x="208" y="1041"/>
                  </a:cubicBezTo>
                  <a:cubicBezTo>
                    <a:pt x="1" y="1218"/>
                    <a:pt x="199" y="1511"/>
                    <a:pt x="422" y="1511"/>
                  </a:cubicBezTo>
                  <a:cubicBezTo>
                    <a:pt x="483" y="1511"/>
                    <a:pt x="546" y="1489"/>
                    <a:pt x="603" y="1436"/>
                  </a:cubicBezTo>
                  <a:cubicBezTo>
                    <a:pt x="1054" y="1073"/>
                    <a:pt x="1787" y="528"/>
                    <a:pt x="2433" y="528"/>
                  </a:cubicBezTo>
                  <a:cubicBezTo>
                    <a:pt x="2759" y="528"/>
                    <a:pt x="3064" y="667"/>
                    <a:pt x="3298" y="1041"/>
                  </a:cubicBezTo>
                  <a:cubicBezTo>
                    <a:pt x="3357" y="1141"/>
                    <a:pt x="3443" y="1182"/>
                    <a:pt x="3529" y="1182"/>
                  </a:cubicBezTo>
                  <a:cubicBezTo>
                    <a:pt x="3716" y="1182"/>
                    <a:pt x="3898" y="984"/>
                    <a:pt x="3769" y="777"/>
                  </a:cubicBezTo>
                  <a:cubicBezTo>
                    <a:pt x="3421" y="212"/>
                    <a:pt x="2962" y="0"/>
                    <a:pt x="24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5" name="Google Shape;3615;p40"/>
            <p:cNvSpPr/>
            <p:nvPr/>
          </p:nvSpPr>
          <p:spPr>
            <a:xfrm>
              <a:off x="9966513" y="9514970"/>
              <a:ext cx="104853" cy="46109"/>
            </a:xfrm>
            <a:custGeom>
              <a:avLst/>
              <a:gdLst/>
              <a:ahLst/>
              <a:cxnLst/>
              <a:rect l="l" t="t" r="r" b="b"/>
              <a:pathLst>
                <a:path w="3270" h="1438" extrusionOk="0">
                  <a:moveTo>
                    <a:pt x="1622" y="1"/>
                  </a:moveTo>
                  <a:cubicBezTo>
                    <a:pt x="1015" y="1"/>
                    <a:pt x="415" y="335"/>
                    <a:pt x="85" y="1014"/>
                  </a:cubicBezTo>
                  <a:lnTo>
                    <a:pt x="104" y="1014"/>
                  </a:lnTo>
                  <a:cubicBezTo>
                    <a:pt x="0" y="1235"/>
                    <a:pt x="192" y="1438"/>
                    <a:pt x="370" y="1438"/>
                  </a:cubicBezTo>
                  <a:cubicBezTo>
                    <a:pt x="451" y="1438"/>
                    <a:pt x="528" y="1397"/>
                    <a:pt x="575" y="1297"/>
                  </a:cubicBezTo>
                  <a:cubicBezTo>
                    <a:pt x="809" y="819"/>
                    <a:pt x="1234" y="556"/>
                    <a:pt x="1666" y="556"/>
                  </a:cubicBezTo>
                  <a:cubicBezTo>
                    <a:pt x="2034" y="556"/>
                    <a:pt x="2406" y="748"/>
                    <a:pt x="2667" y="1165"/>
                  </a:cubicBezTo>
                  <a:cubicBezTo>
                    <a:pt x="2718" y="1256"/>
                    <a:pt x="2799" y="1294"/>
                    <a:pt x="2881" y="1294"/>
                  </a:cubicBezTo>
                  <a:cubicBezTo>
                    <a:pt x="3071" y="1294"/>
                    <a:pt x="3269" y="1093"/>
                    <a:pt x="3138" y="882"/>
                  </a:cubicBezTo>
                  <a:cubicBezTo>
                    <a:pt x="2772" y="298"/>
                    <a:pt x="2194" y="1"/>
                    <a:pt x="16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6" name="Google Shape;3616;p40"/>
            <p:cNvSpPr/>
            <p:nvPr/>
          </p:nvSpPr>
          <p:spPr>
            <a:xfrm>
              <a:off x="10054371" y="9520229"/>
              <a:ext cx="98985" cy="39280"/>
            </a:xfrm>
            <a:custGeom>
              <a:avLst/>
              <a:gdLst/>
              <a:ahLst/>
              <a:cxnLst/>
              <a:rect l="l" t="t" r="r" b="b"/>
              <a:pathLst>
                <a:path w="3087" h="1225" extrusionOk="0">
                  <a:moveTo>
                    <a:pt x="1502" y="0"/>
                  </a:moveTo>
                  <a:cubicBezTo>
                    <a:pt x="1021" y="0"/>
                    <a:pt x="535" y="218"/>
                    <a:pt x="153" y="662"/>
                  </a:cubicBezTo>
                  <a:lnTo>
                    <a:pt x="172" y="662"/>
                  </a:lnTo>
                  <a:cubicBezTo>
                    <a:pt x="1" y="876"/>
                    <a:pt x="175" y="1155"/>
                    <a:pt x="376" y="1155"/>
                  </a:cubicBezTo>
                  <a:cubicBezTo>
                    <a:pt x="441" y="1155"/>
                    <a:pt x="508" y="1126"/>
                    <a:pt x="568" y="1058"/>
                  </a:cubicBezTo>
                  <a:cubicBezTo>
                    <a:pt x="848" y="730"/>
                    <a:pt x="1199" y="561"/>
                    <a:pt x="1540" y="561"/>
                  </a:cubicBezTo>
                  <a:cubicBezTo>
                    <a:pt x="1887" y="561"/>
                    <a:pt x="2224" y="735"/>
                    <a:pt x="2471" y="1095"/>
                  </a:cubicBezTo>
                  <a:cubicBezTo>
                    <a:pt x="2533" y="1186"/>
                    <a:pt x="2620" y="1224"/>
                    <a:pt x="2705" y="1224"/>
                  </a:cubicBezTo>
                  <a:cubicBezTo>
                    <a:pt x="2901" y="1224"/>
                    <a:pt x="3086" y="1023"/>
                    <a:pt x="2942" y="813"/>
                  </a:cubicBezTo>
                  <a:cubicBezTo>
                    <a:pt x="2573" y="275"/>
                    <a:pt x="2041" y="0"/>
                    <a:pt x="15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7" name="Google Shape;3617;p40"/>
            <p:cNvSpPr/>
            <p:nvPr/>
          </p:nvSpPr>
          <p:spPr>
            <a:xfrm>
              <a:off x="8885313" y="9579485"/>
              <a:ext cx="1267594" cy="74198"/>
            </a:xfrm>
            <a:custGeom>
              <a:avLst/>
              <a:gdLst/>
              <a:ahLst/>
              <a:cxnLst/>
              <a:rect l="l" t="t" r="r" b="b"/>
              <a:pathLst>
                <a:path w="39532" h="2314" extrusionOk="0">
                  <a:moveTo>
                    <a:pt x="868" y="1"/>
                  </a:moveTo>
                  <a:cubicBezTo>
                    <a:pt x="1" y="1"/>
                    <a:pt x="7" y="1358"/>
                    <a:pt x="886" y="1395"/>
                  </a:cubicBezTo>
                  <a:cubicBezTo>
                    <a:pt x="9237" y="1648"/>
                    <a:pt x="17758" y="2314"/>
                    <a:pt x="26209" y="2314"/>
                  </a:cubicBezTo>
                  <a:cubicBezTo>
                    <a:pt x="30381" y="2314"/>
                    <a:pt x="34537" y="2151"/>
                    <a:pt x="38647" y="1697"/>
                  </a:cubicBezTo>
                  <a:cubicBezTo>
                    <a:pt x="39504" y="1606"/>
                    <a:pt x="39532" y="298"/>
                    <a:pt x="38731" y="298"/>
                  </a:cubicBezTo>
                  <a:cubicBezTo>
                    <a:pt x="38704" y="298"/>
                    <a:pt x="38676" y="299"/>
                    <a:pt x="38647" y="303"/>
                  </a:cubicBezTo>
                  <a:cubicBezTo>
                    <a:pt x="34543" y="757"/>
                    <a:pt x="30390" y="919"/>
                    <a:pt x="26217" y="919"/>
                  </a:cubicBezTo>
                  <a:cubicBezTo>
                    <a:pt x="17766" y="919"/>
                    <a:pt x="9237" y="253"/>
                    <a:pt x="886" y="1"/>
                  </a:cubicBezTo>
                  <a:cubicBezTo>
                    <a:pt x="880" y="1"/>
                    <a:pt x="874" y="1"/>
                    <a:pt x="8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8" name="Google Shape;3618;p40"/>
            <p:cNvSpPr/>
            <p:nvPr/>
          </p:nvSpPr>
          <p:spPr>
            <a:xfrm>
              <a:off x="8923983" y="9664040"/>
              <a:ext cx="1182429" cy="66471"/>
            </a:xfrm>
            <a:custGeom>
              <a:avLst/>
              <a:gdLst/>
              <a:ahLst/>
              <a:cxnLst/>
              <a:rect l="l" t="t" r="r" b="b"/>
              <a:pathLst>
                <a:path w="36876" h="2073" extrusionOk="0">
                  <a:moveTo>
                    <a:pt x="834" y="0"/>
                  </a:moveTo>
                  <a:cubicBezTo>
                    <a:pt x="1" y="0"/>
                    <a:pt x="18" y="1341"/>
                    <a:pt x="886" y="1378"/>
                  </a:cubicBezTo>
                  <a:cubicBezTo>
                    <a:pt x="8808" y="1760"/>
                    <a:pt x="16695" y="2073"/>
                    <a:pt x="24599" y="2073"/>
                  </a:cubicBezTo>
                  <a:cubicBezTo>
                    <a:pt x="28390" y="2073"/>
                    <a:pt x="32185" y="2001"/>
                    <a:pt x="35990" y="1830"/>
                  </a:cubicBezTo>
                  <a:cubicBezTo>
                    <a:pt x="36864" y="1793"/>
                    <a:pt x="36876" y="435"/>
                    <a:pt x="36025" y="435"/>
                  </a:cubicBezTo>
                  <a:cubicBezTo>
                    <a:pt x="36014" y="435"/>
                    <a:pt x="36002" y="435"/>
                    <a:pt x="35990" y="435"/>
                  </a:cubicBezTo>
                  <a:cubicBezTo>
                    <a:pt x="32168" y="607"/>
                    <a:pt x="28356" y="679"/>
                    <a:pt x="24548" y="679"/>
                  </a:cubicBezTo>
                  <a:cubicBezTo>
                    <a:pt x="16660" y="679"/>
                    <a:pt x="8790" y="371"/>
                    <a:pt x="886" y="2"/>
                  </a:cubicBezTo>
                  <a:cubicBezTo>
                    <a:pt x="869" y="1"/>
                    <a:pt x="851" y="0"/>
                    <a:pt x="83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9" name="Google Shape;3619;p40"/>
            <p:cNvSpPr/>
            <p:nvPr/>
          </p:nvSpPr>
          <p:spPr>
            <a:xfrm>
              <a:off x="8841224" y="9240558"/>
              <a:ext cx="1376358" cy="20105"/>
            </a:xfrm>
            <a:custGeom>
              <a:avLst/>
              <a:gdLst/>
              <a:ahLst/>
              <a:cxnLst/>
              <a:rect l="l" t="t" r="r" b="b"/>
              <a:pathLst>
                <a:path w="42924" h="627" extrusionOk="0">
                  <a:moveTo>
                    <a:pt x="320" y="0"/>
                  </a:moveTo>
                  <a:cubicBezTo>
                    <a:pt x="0" y="0"/>
                    <a:pt x="0" y="471"/>
                    <a:pt x="320" y="471"/>
                  </a:cubicBezTo>
                  <a:cubicBezTo>
                    <a:pt x="7368" y="575"/>
                    <a:pt x="14415" y="627"/>
                    <a:pt x="21462" y="627"/>
                  </a:cubicBezTo>
                  <a:cubicBezTo>
                    <a:pt x="28509" y="627"/>
                    <a:pt x="35556" y="575"/>
                    <a:pt x="42603" y="471"/>
                  </a:cubicBezTo>
                  <a:cubicBezTo>
                    <a:pt x="42924" y="471"/>
                    <a:pt x="42924" y="0"/>
                    <a:pt x="42603" y="0"/>
                  </a:cubicBezTo>
                  <a:cubicBezTo>
                    <a:pt x="35556" y="104"/>
                    <a:pt x="28509" y="156"/>
                    <a:pt x="21462" y="156"/>
                  </a:cubicBezTo>
                  <a:cubicBezTo>
                    <a:pt x="14415" y="156"/>
                    <a:pt x="7368" y="104"/>
                    <a:pt x="32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20" name="Google Shape;3620;p40"/>
          <p:cNvSpPr txBox="1"/>
          <p:nvPr/>
        </p:nvSpPr>
        <p:spPr>
          <a:xfrm rot="-181627">
            <a:off x="3207742" y="1377182"/>
            <a:ext cx="3027925" cy="484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 dirty="0">
                <a:solidFill>
                  <a:schemeClr val="accent1"/>
                </a:solidFill>
                <a:latin typeface="Leckerli One"/>
                <a:ea typeface="Leckerli One"/>
                <a:cs typeface="Leckerli One"/>
                <a:sym typeface="Leckerli One"/>
              </a:rPr>
              <a:t>you!</a:t>
            </a:r>
            <a:endParaRPr sz="5100" dirty="0">
              <a:solidFill>
                <a:schemeClr val="accent1"/>
              </a:solidFill>
              <a:latin typeface="Leckerli One"/>
              <a:ea typeface="Leckerli One"/>
              <a:cs typeface="Leckerli One"/>
              <a:sym typeface="Leckerli One"/>
            </a:endParaRPr>
          </a:p>
        </p:txBody>
      </p:sp>
      <p:sp>
        <p:nvSpPr>
          <p:cNvPr id="2" name="Google Shape;6053;p57">
            <a:extLst>
              <a:ext uri="{FF2B5EF4-FFF2-40B4-BE49-F238E27FC236}">
                <a16:creationId xmlns:a16="http://schemas.microsoft.com/office/drawing/2014/main" id="{948A8478-45D2-5A42-27F9-ECCEF0AFC9A0}"/>
              </a:ext>
            </a:extLst>
          </p:cNvPr>
          <p:cNvSpPr txBox="1">
            <a:spLocks/>
          </p:cNvSpPr>
          <p:nvPr/>
        </p:nvSpPr>
        <p:spPr>
          <a:xfrm>
            <a:off x="3428700" y="2408303"/>
            <a:ext cx="4001700" cy="118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ts val="1100"/>
            </a:pPr>
            <a:r>
              <a:rPr lang="en-US" sz="1600" dirty="0">
                <a:latin typeface="Comfortaa" panose="020B0604020202020204" charset="0"/>
              </a:rPr>
              <a:t>Name: Ummey Rukaiya</a:t>
            </a:r>
          </a:p>
          <a:p>
            <a:pPr algn="ctr">
              <a:buClr>
                <a:schemeClr val="lt1"/>
              </a:buClr>
              <a:buSzPts val="1100"/>
            </a:pPr>
            <a:r>
              <a:rPr lang="en-US" sz="1600" dirty="0">
                <a:latin typeface="Comfortaa" panose="020B0604020202020204" charset="0"/>
              </a:rPr>
              <a:t>Roll No: 2203088</a:t>
            </a:r>
          </a:p>
          <a:p>
            <a:pPr algn="ctr">
              <a:buClr>
                <a:schemeClr val="lt1"/>
              </a:buClr>
              <a:buSzPts val="1100"/>
            </a:pPr>
            <a:r>
              <a:rPr lang="en-US" sz="1600" dirty="0">
                <a:latin typeface="Comfortaa" panose="020B0604020202020204" charset="0"/>
              </a:rPr>
              <a:t>Section: B</a:t>
            </a:r>
          </a:p>
        </p:txBody>
      </p:sp>
      <p:sp>
        <p:nvSpPr>
          <p:cNvPr id="3" name="Google Shape;6053;p57">
            <a:extLst>
              <a:ext uri="{FF2B5EF4-FFF2-40B4-BE49-F238E27FC236}">
                <a16:creationId xmlns:a16="http://schemas.microsoft.com/office/drawing/2014/main" id="{09FC2F69-4A0B-FD10-8985-4B6B53E5D7C9}"/>
              </a:ext>
            </a:extLst>
          </p:cNvPr>
          <p:cNvSpPr txBox="1">
            <a:spLocks/>
          </p:cNvSpPr>
          <p:nvPr/>
        </p:nvSpPr>
        <p:spPr>
          <a:xfrm>
            <a:off x="3086425" y="4651305"/>
            <a:ext cx="4828382" cy="578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Clr>
                <a:schemeClr val="lt1"/>
              </a:buClr>
              <a:buSzPts val="1100"/>
            </a:pPr>
            <a:r>
              <a:rPr lang="en-US" sz="1000" dirty="0">
                <a:latin typeface="Comfortaa" panose="020B0604020202020204" charset="0"/>
              </a:rPr>
              <a:t>https://github.com/Ummey-Rukaiya/OxyZen_WebProject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4" name="Google Shape;1184;p32"/>
          <p:cNvGrpSpPr/>
          <p:nvPr/>
        </p:nvGrpSpPr>
        <p:grpSpPr>
          <a:xfrm>
            <a:off x="5387363" y="801025"/>
            <a:ext cx="1694825" cy="3809775"/>
            <a:chOff x="-678100" y="942025"/>
            <a:chExt cx="1694825" cy="3809775"/>
          </a:xfrm>
        </p:grpSpPr>
        <p:sp>
          <p:nvSpPr>
            <p:cNvPr id="1185" name="Google Shape;1185;p32"/>
            <p:cNvSpPr/>
            <p:nvPr/>
          </p:nvSpPr>
          <p:spPr>
            <a:xfrm>
              <a:off x="888" y="3975038"/>
              <a:ext cx="546400" cy="144050"/>
            </a:xfrm>
            <a:custGeom>
              <a:avLst/>
              <a:gdLst/>
              <a:ahLst/>
              <a:cxnLst/>
              <a:rect l="l" t="t" r="r" b="b"/>
              <a:pathLst>
                <a:path w="21856" h="5762" extrusionOk="0">
                  <a:moveTo>
                    <a:pt x="0" y="0"/>
                  </a:moveTo>
                  <a:lnTo>
                    <a:pt x="0" y="5762"/>
                  </a:lnTo>
                  <a:lnTo>
                    <a:pt x="21856" y="5762"/>
                  </a:lnTo>
                  <a:lnTo>
                    <a:pt x="21856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6" name="Google Shape;1186;p32"/>
            <p:cNvSpPr/>
            <p:nvPr/>
          </p:nvSpPr>
          <p:spPr>
            <a:xfrm flipH="1">
              <a:off x="-678100" y="4142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7" name="Google Shape;1187;p32"/>
            <p:cNvSpPr/>
            <p:nvPr/>
          </p:nvSpPr>
          <p:spPr>
            <a:xfrm flipH="1">
              <a:off x="-373300" y="4294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8" name="Google Shape;1188;p32"/>
            <p:cNvSpPr/>
            <p:nvPr/>
          </p:nvSpPr>
          <p:spPr>
            <a:xfrm flipH="1">
              <a:off x="-220900" y="45996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9" name="Google Shape;1189;p32"/>
            <p:cNvSpPr/>
            <p:nvPr/>
          </p:nvSpPr>
          <p:spPr>
            <a:xfrm rot="10800000">
              <a:off x="-144700" y="3609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0" name="Google Shape;1190;p32"/>
            <p:cNvSpPr/>
            <p:nvPr/>
          </p:nvSpPr>
          <p:spPr>
            <a:xfrm rot="10800000">
              <a:off x="7700" y="33042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1" name="Google Shape;1191;p32"/>
            <p:cNvSpPr/>
            <p:nvPr/>
          </p:nvSpPr>
          <p:spPr>
            <a:xfrm flipH="1">
              <a:off x="-525700" y="2237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2" name="Google Shape;1192;p32"/>
            <p:cNvSpPr/>
            <p:nvPr/>
          </p:nvSpPr>
          <p:spPr>
            <a:xfrm flipH="1">
              <a:off x="-220900" y="2389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3" name="Google Shape;1193;p32"/>
            <p:cNvSpPr/>
            <p:nvPr/>
          </p:nvSpPr>
          <p:spPr>
            <a:xfrm flipH="1">
              <a:off x="236300" y="2847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4" name="Google Shape;1194;p32"/>
            <p:cNvSpPr/>
            <p:nvPr/>
          </p:nvSpPr>
          <p:spPr>
            <a:xfrm rot="10800000">
              <a:off x="-297100" y="1856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5" name="Google Shape;1195;p32"/>
            <p:cNvSpPr/>
            <p:nvPr/>
          </p:nvSpPr>
          <p:spPr>
            <a:xfrm rot="10800000">
              <a:off x="7700" y="1704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6" name="Google Shape;1196;p32"/>
            <p:cNvSpPr/>
            <p:nvPr/>
          </p:nvSpPr>
          <p:spPr>
            <a:xfrm rot="10800000">
              <a:off x="464900" y="1246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7" name="Google Shape;1197;p32"/>
            <p:cNvSpPr/>
            <p:nvPr/>
          </p:nvSpPr>
          <p:spPr>
            <a:xfrm flipH="1">
              <a:off x="-68500" y="942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8" name="Google Shape;1198;p32"/>
          <p:cNvSpPr txBox="1">
            <a:spLocks noGrp="1"/>
          </p:cNvSpPr>
          <p:nvPr>
            <p:ph type="title"/>
          </p:nvPr>
        </p:nvSpPr>
        <p:spPr>
          <a:xfrm>
            <a:off x="370882" y="1121895"/>
            <a:ext cx="2498775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1199" name="Google Shape;1199;p32"/>
          <p:cNvSpPr txBox="1">
            <a:spLocks noGrp="1"/>
          </p:cNvSpPr>
          <p:nvPr>
            <p:ph type="title" idx="2"/>
          </p:nvPr>
        </p:nvSpPr>
        <p:spPr>
          <a:xfrm>
            <a:off x="370882" y="582959"/>
            <a:ext cx="2445900" cy="4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1201" name="Google Shape;1201;p32"/>
          <p:cNvSpPr txBox="1">
            <a:spLocks noGrp="1"/>
          </p:cNvSpPr>
          <p:nvPr>
            <p:ph type="title" idx="3"/>
          </p:nvPr>
        </p:nvSpPr>
        <p:spPr>
          <a:xfrm>
            <a:off x="3288725" y="1157920"/>
            <a:ext cx="2449500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PLANNING</a:t>
            </a:r>
            <a:endParaRPr dirty="0"/>
          </a:p>
        </p:txBody>
      </p:sp>
      <p:sp>
        <p:nvSpPr>
          <p:cNvPr id="1202" name="Google Shape;1202;p32"/>
          <p:cNvSpPr txBox="1">
            <a:spLocks noGrp="1"/>
          </p:cNvSpPr>
          <p:nvPr>
            <p:ph type="title" idx="4"/>
          </p:nvPr>
        </p:nvSpPr>
        <p:spPr>
          <a:xfrm>
            <a:off x="3288725" y="618570"/>
            <a:ext cx="2449500" cy="440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204" name="Google Shape;1204;p32"/>
          <p:cNvSpPr txBox="1">
            <a:spLocks noGrp="1"/>
          </p:cNvSpPr>
          <p:nvPr>
            <p:ph type="title" idx="6"/>
          </p:nvPr>
        </p:nvSpPr>
        <p:spPr>
          <a:xfrm>
            <a:off x="366082" y="3253229"/>
            <a:ext cx="2450700" cy="66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</a:t>
            </a:r>
            <a:endParaRPr dirty="0"/>
          </a:p>
        </p:txBody>
      </p:sp>
      <p:sp>
        <p:nvSpPr>
          <p:cNvPr id="1205" name="Google Shape;1205;p32"/>
          <p:cNvSpPr txBox="1">
            <a:spLocks noGrp="1"/>
          </p:cNvSpPr>
          <p:nvPr>
            <p:ph type="title" idx="7"/>
          </p:nvPr>
        </p:nvSpPr>
        <p:spPr>
          <a:xfrm>
            <a:off x="366082" y="2713426"/>
            <a:ext cx="2450700" cy="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207" name="Google Shape;1207;p32"/>
          <p:cNvSpPr txBox="1">
            <a:spLocks noGrp="1"/>
          </p:cNvSpPr>
          <p:nvPr>
            <p:ph type="title" idx="9"/>
          </p:nvPr>
        </p:nvSpPr>
        <p:spPr>
          <a:xfrm>
            <a:off x="2816782" y="3252329"/>
            <a:ext cx="3044993" cy="66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FUTURE PLANNING</a:t>
            </a:r>
            <a:endParaRPr dirty="0"/>
          </a:p>
        </p:txBody>
      </p:sp>
      <p:sp>
        <p:nvSpPr>
          <p:cNvPr id="1208" name="Google Shape;1208;p32"/>
          <p:cNvSpPr txBox="1">
            <a:spLocks noGrp="1"/>
          </p:cNvSpPr>
          <p:nvPr>
            <p:ph type="title" idx="13"/>
          </p:nvPr>
        </p:nvSpPr>
        <p:spPr>
          <a:xfrm>
            <a:off x="2869657" y="2713426"/>
            <a:ext cx="2449500" cy="440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1210" name="Google Shape;1210;p32"/>
          <p:cNvSpPr txBox="1">
            <a:spLocks noGrp="1"/>
          </p:cNvSpPr>
          <p:nvPr>
            <p:ph type="title" idx="4294967295"/>
          </p:nvPr>
        </p:nvSpPr>
        <p:spPr>
          <a:xfrm>
            <a:off x="7742675" y="-3308600"/>
            <a:ext cx="2450700" cy="12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 CONTENTS</a:t>
            </a:r>
            <a:endParaRPr/>
          </a:p>
        </p:txBody>
      </p:sp>
      <p:sp>
        <p:nvSpPr>
          <p:cNvPr id="1211" name="Google Shape;1211;p32"/>
          <p:cNvSpPr txBox="1"/>
          <p:nvPr/>
        </p:nvSpPr>
        <p:spPr>
          <a:xfrm rot="-240368">
            <a:off x="6223996" y="781276"/>
            <a:ext cx="2542111" cy="484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chemeClr val="accent1"/>
                </a:solidFill>
                <a:latin typeface="Leckerli One"/>
                <a:ea typeface="Leckerli One"/>
                <a:cs typeface="Leckerli One"/>
                <a:sym typeface="Leckerli One"/>
              </a:rPr>
              <a:t>Plant care!</a:t>
            </a:r>
            <a:endParaRPr sz="3500">
              <a:solidFill>
                <a:schemeClr val="accent1"/>
              </a:solidFill>
              <a:latin typeface="Leckerli One"/>
              <a:ea typeface="Leckerli One"/>
              <a:cs typeface="Leckerli One"/>
              <a:sym typeface="Leckerli One"/>
            </a:endParaRPr>
          </a:p>
        </p:txBody>
      </p:sp>
      <p:grpSp>
        <p:nvGrpSpPr>
          <p:cNvPr id="1212" name="Google Shape;1212;p32"/>
          <p:cNvGrpSpPr/>
          <p:nvPr/>
        </p:nvGrpSpPr>
        <p:grpSpPr>
          <a:xfrm flipH="1">
            <a:off x="5943675" y="1629936"/>
            <a:ext cx="2873867" cy="3809839"/>
            <a:chOff x="829625" y="1796100"/>
            <a:chExt cx="998425" cy="1323550"/>
          </a:xfrm>
        </p:grpSpPr>
        <p:sp>
          <p:nvSpPr>
            <p:cNvPr id="1213" name="Google Shape;1213;p32"/>
            <p:cNvSpPr/>
            <p:nvPr/>
          </p:nvSpPr>
          <p:spPr>
            <a:xfrm>
              <a:off x="829625" y="1819525"/>
              <a:ext cx="983350" cy="968825"/>
            </a:xfrm>
            <a:custGeom>
              <a:avLst/>
              <a:gdLst/>
              <a:ahLst/>
              <a:cxnLst/>
              <a:rect l="l" t="t" r="r" b="b"/>
              <a:pathLst>
                <a:path w="39334" h="38753" extrusionOk="0">
                  <a:moveTo>
                    <a:pt x="17460" y="0"/>
                  </a:moveTo>
                  <a:cubicBezTo>
                    <a:pt x="14174" y="0"/>
                    <a:pt x="10009" y="3177"/>
                    <a:pt x="8767" y="6776"/>
                  </a:cubicBezTo>
                  <a:cubicBezTo>
                    <a:pt x="7930" y="9197"/>
                    <a:pt x="8362" y="11969"/>
                    <a:pt x="6625" y="12815"/>
                  </a:cubicBezTo>
                  <a:cubicBezTo>
                    <a:pt x="5554" y="13337"/>
                    <a:pt x="4474" y="12716"/>
                    <a:pt x="3799" y="13499"/>
                  </a:cubicBezTo>
                  <a:cubicBezTo>
                    <a:pt x="3196" y="14192"/>
                    <a:pt x="3736" y="15020"/>
                    <a:pt x="3493" y="16406"/>
                  </a:cubicBezTo>
                  <a:cubicBezTo>
                    <a:pt x="3151" y="18332"/>
                    <a:pt x="1711" y="18926"/>
                    <a:pt x="1198" y="19989"/>
                  </a:cubicBezTo>
                  <a:cubicBezTo>
                    <a:pt x="1" y="22437"/>
                    <a:pt x="3862" y="27135"/>
                    <a:pt x="7624" y="30393"/>
                  </a:cubicBezTo>
                  <a:cubicBezTo>
                    <a:pt x="12559" y="34673"/>
                    <a:pt x="19961" y="38753"/>
                    <a:pt x="25858" y="38753"/>
                  </a:cubicBezTo>
                  <a:cubicBezTo>
                    <a:pt x="27253" y="38753"/>
                    <a:pt x="28564" y="38525"/>
                    <a:pt x="29739" y="38017"/>
                  </a:cubicBezTo>
                  <a:cubicBezTo>
                    <a:pt x="32745" y="36703"/>
                    <a:pt x="34320" y="34650"/>
                    <a:pt x="34320" y="34650"/>
                  </a:cubicBezTo>
                  <a:cubicBezTo>
                    <a:pt x="35319" y="33345"/>
                    <a:pt x="35103" y="32913"/>
                    <a:pt x="36462" y="30573"/>
                  </a:cubicBezTo>
                  <a:cubicBezTo>
                    <a:pt x="38343" y="27324"/>
                    <a:pt x="39333" y="27171"/>
                    <a:pt x="39315" y="25785"/>
                  </a:cubicBezTo>
                  <a:cubicBezTo>
                    <a:pt x="39297" y="23958"/>
                    <a:pt x="37605" y="23796"/>
                    <a:pt x="36894" y="21222"/>
                  </a:cubicBezTo>
                  <a:cubicBezTo>
                    <a:pt x="36210" y="18701"/>
                    <a:pt x="37560" y="17855"/>
                    <a:pt x="36741" y="16478"/>
                  </a:cubicBezTo>
                  <a:cubicBezTo>
                    <a:pt x="35553" y="14489"/>
                    <a:pt x="32394" y="15794"/>
                    <a:pt x="29406" y="13499"/>
                  </a:cubicBezTo>
                  <a:cubicBezTo>
                    <a:pt x="28209" y="12581"/>
                    <a:pt x="27876" y="11726"/>
                    <a:pt x="26777" y="9881"/>
                  </a:cubicBezTo>
                  <a:cubicBezTo>
                    <a:pt x="23546" y="4436"/>
                    <a:pt x="21251" y="520"/>
                    <a:pt x="18164" y="52"/>
                  </a:cubicBezTo>
                  <a:cubicBezTo>
                    <a:pt x="17935" y="17"/>
                    <a:pt x="17700" y="0"/>
                    <a:pt x="174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32"/>
            <p:cNvSpPr/>
            <p:nvPr/>
          </p:nvSpPr>
          <p:spPr>
            <a:xfrm>
              <a:off x="842225" y="1812325"/>
              <a:ext cx="985825" cy="972475"/>
            </a:xfrm>
            <a:custGeom>
              <a:avLst/>
              <a:gdLst/>
              <a:ahLst/>
              <a:cxnLst/>
              <a:rect l="l" t="t" r="r" b="b"/>
              <a:pathLst>
                <a:path w="39433" h="38899" extrusionOk="0">
                  <a:moveTo>
                    <a:pt x="17507" y="151"/>
                  </a:moveTo>
                  <a:cubicBezTo>
                    <a:pt x="17732" y="151"/>
                    <a:pt x="17957" y="160"/>
                    <a:pt x="18182" y="196"/>
                  </a:cubicBezTo>
                  <a:cubicBezTo>
                    <a:pt x="21188" y="655"/>
                    <a:pt x="23465" y="4490"/>
                    <a:pt x="26615" y="9791"/>
                  </a:cubicBezTo>
                  <a:lnTo>
                    <a:pt x="26741" y="9998"/>
                  </a:lnTo>
                  <a:cubicBezTo>
                    <a:pt x="26957" y="10349"/>
                    <a:pt x="27138" y="10664"/>
                    <a:pt x="27300" y="10952"/>
                  </a:cubicBezTo>
                  <a:cubicBezTo>
                    <a:pt x="27993" y="12158"/>
                    <a:pt x="28407" y="12887"/>
                    <a:pt x="29388" y="13634"/>
                  </a:cubicBezTo>
                  <a:cubicBezTo>
                    <a:pt x="30900" y="14795"/>
                    <a:pt x="32421" y="15038"/>
                    <a:pt x="33771" y="15254"/>
                  </a:cubicBezTo>
                  <a:cubicBezTo>
                    <a:pt x="35094" y="15461"/>
                    <a:pt x="36138" y="15632"/>
                    <a:pt x="36714" y="16595"/>
                  </a:cubicBezTo>
                  <a:cubicBezTo>
                    <a:pt x="37092" y="17243"/>
                    <a:pt x="36984" y="17765"/>
                    <a:pt x="36840" y="18431"/>
                  </a:cubicBezTo>
                  <a:cubicBezTo>
                    <a:pt x="36687" y="19133"/>
                    <a:pt x="36507" y="20015"/>
                    <a:pt x="36858" y="21321"/>
                  </a:cubicBezTo>
                  <a:cubicBezTo>
                    <a:pt x="37209" y="22617"/>
                    <a:pt x="37812" y="23310"/>
                    <a:pt x="38334" y="23904"/>
                  </a:cubicBezTo>
                  <a:cubicBezTo>
                    <a:pt x="38856" y="24507"/>
                    <a:pt x="39261" y="24975"/>
                    <a:pt x="39270" y="25866"/>
                  </a:cubicBezTo>
                  <a:cubicBezTo>
                    <a:pt x="39288" y="26622"/>
                    <a:pt x="38982" y="27000"/>
                    <a:pt x="38388" y="27756"/>
                  </a:cubicBezTo>
                  <a:cubicBezTo>
                    <a:pt x="37659" y="28656"/>
                    <a:pt x="37011" y="29610"/>
                    <a:pt x="36435" y="30618"/>
                  </a:cubicBezTo>
                  <a:cubicBezTo>
                    <a:pt x="35985" y="31374"/>
                    <a:pt x="35598" y="32157"/>
                    <a:pt x="35256" y="32967"/>
                  </a:cubicBezTo>
                  <a:cubicBezTo>
                    <a:pt x="35004" y="33570"/>
                    <a:pt x="34815" y="34011"/>
                    <a:pt x="34293" y="34686"/>
                  </a:cubicBezTo>
                  <a:cubicBezTo>
                    <a:pt x="34284" y="34704"/>
                    <a:pt x="32700" y="36748"/>
                    <a:pt x="29739" y="38026"/>
                  </a:cubicBezTo>
                  <a:cubicBezTo>
                    <a:pt x="28595" y="38522"/>
                    <a:pt x="27301" y="38749"/>
                    <a:pt x="25910" y="38749"/>
                  </a:cubicBezTo>
                  <a:cubicBezTo>
                    <a:pt x="20242" y="38749"/>
                    <a:pt x="12967" y="34988"/>
                    <a:pt x="7705" y="30420"/>
                  </a:cubicBezTo>
                  <a:cubicBezTo>
                    <a:pt x="3691" y="26946"/>
                    <a:pt x="163" y="22410"/>
                    <a:pt x="1288" y="20096"/>
                  </a:cubicBezTo>
                  <a:cubicBezTo>
                    <a:pt x="1468" y="19718"/>
                    <a:pt x="1783" y="19394"/>
                    <a:pt x="2116" y="19052"/>
                  </a:cubicBezTo>
                  <a:cubicBezTo>
                    <a:pt x="2701" y="18440"/>
                    <a:pt x="3367" y="17747"/>
                    <a:pt x="3592" y="16496"/>
                  </a:cubicBezTo>
                  <a:cubicBezTo>
                    <a:pt x="3673" y="16001"/>
                    <a:pt x="3682" y="15497"/>
                    <a:pt x="3628" y="14993"/>
                  </a:cubicBezTo>
                  <a:cubicBezTo>
                    <a:pt x="3583" y="14417"/>
                    <a:pt x="3556" y="14003"/>
                    <a:pt x="3880" y="13625"/>
                  </a:cubicBezTo>
                  <a:cubicBezTo>
                    <a:pt x="4240" y="13220"/>
                    <a:pt x="4708" y="13211"/>
                    <a:pt x="5248" y="13211"/>
                  </a:cubicBezTo>
                  <a:cubicBezTo>
                    <a:pt x="5689" y="13202"/>
                    <a:pt x="6193" y="13202"/>
                    <a:pt x="6688" y="12959"/>
                  </a:cubicBezTo>
                  <a:cubicBezTo>
                    <a:pt x="7849" y="12392"/>
                    <a:pt x="8065" y="11024"/>
                    <a:pt x="8308" y="9440"/>
                  </a:cubicBezTo>
                  <a:cubicBezTo>
                    <a:pt x="8443" y="8594"/>
                    <a:pt x="8578" y="7721"/>
                    <a:pt x="8866" y="6884"/>
                  </a:cubicBezTo>
                  <a:cubicBezTo>
                    <a:pt x="10090" y="3319"/>
                    <a:pt x="14267" y="151"/>
                    <a:pt x="17507" y="151"/>
                  </a:cubicBezTo>
                  <a:close/>
                  <a:moveTo>
                    <a:pt x="17489" y="0"/>
                  </a:moveTo>
                  <a:cubicBezTo>
                    <a:pt x="14154" y="0"/>
                    <a:pt x="9997" y="3157"/>
                    <a:pt x="8731" y="6830"/>
                  </a:cubicBezTo>
                  <a:cubicBezTo>
                    <a:pt x="8434" y="7685"/>
                    <a:pt x="8299" y="8567"/>
                    <a:pt x="8164" y="9413"/>
                  </a:cubicBezTo>
                  <a:cubicBezTo>
                    <a:pt x="7930" y="10961"/>
                    <a:pt x="7723" y="12302"/>
                    <a:pt x="6625" y="12833"/>
                  </a:cubicBezTo>
                  <a:cubicBezTo>
                    <a:pt x="6157" y="13058"/>
                    <a:pt x="5698" y="13067"/>
                    <a:pt x="5248" y="13067"/>
                  </a:cubicBezTo>
                  <a:cubicBezTo>
                    <a:pt x="4690" y="13076"/>
                    <a:pt x="4168" y="13085"/>
                    <a:pt x="3772" y="13535"/>
                  </a:cubicBezTo>
                  <a:cubicBezTo>
                    <a:pt x="3412" y="13958"/>
                    <a:pt x="3439" y="14417"/>
                    <a:pt x="3484" y="15002"/>
                  </a:cubicBezTo>
                  <a:cubicBezTo>
                    <a:pt x="3538" y="15497"/>
                    <a:pt x="3529" y="15992"/>
                    <a:pt x="3448" y="16478"/>
                  </a:cubicBezTo>
                  <a:cubicBezTo>
                    <a:pt x="3241" y="17675"/>
                    <a:pt x="2584" y="18359"/>
                    <a:pt x="2008" y="18953"/>
                  </a:cubicBezTo>
                  <a:cubicBezTo>
                    <a:pt x="1675" y="19304"/>
                    <a:pt x="1351" y="19637"/>
                    <a:pt x="1162" y="20033"/>
                  </a:cubicBezTo>
                  <a:cubicBezTo>
                    <a:pt x="1" y="22419"/>
                    <a:pt x="3556" y="27027"/>
                    <a:pt x="7606" y="30528"/>
                  </a:cubicBezTo>
                  <a:cubicBezTo>
                    <a:pt x="10882" y="33372"/>
                    <a:pt x="14924" y="35856"/>
                    <a:pt x="18677" y="37333"/>
                  </a:cubicBezTo>
                  <a:cubicBezTo>
                    <a:pt x="21323" y="38377"/>
                    <a:pt x="23753" y="38899"/>
                    <a:pt x="25877" y="38899"/>
                  </a:cubicBezTo>
                  <a:cubicBezTo>
                    <a:pt x="27336" y="38899"/>
                    <a:pt x="28650" y="38656"/>
                    <a:pt x="29802" y="38152"/>
                  </a:cubicBezTo>
                  <a:cubicBezTo>
                    <a:pt x="32790" y="36856"/>
                    <a:pt x="34401" y="34794"/>
                    <a:pt x="34410" y="34767"/>
                  </a:cubicBezTo>
                  <a:cubicBezTo>
                    <a:pt x="34941" y="34083"/>
                    <a:pt x="35130" y="33633"/>
                    <a:pt x="35391" y="33021"/>
                  </a:cubicBezTo>
                  <a:cubicBezTo>
                    <a:pt x="35733" y="32211"/>
                    <a:pt x="36120" y="31437"/>
                    <a:pt x="36561" y="30690"/>
                  </a:cubicBezTo>
                  <a:cubicBezTo>
                    <a:pt x="37128" y="29691"/>
                    <a:pt x="37785" y="28737"/>
                    <a:pt x="38505" y="27846"/>
                  </a:cubicBezTo>
                  <a:cubicBezTo>
                    <a:pt x="39117" y="27063"/>
                    <a:pt x="39432" y="26667"/>
                    <a:pt x="39423" y="25857"/>
                  </a:cubicBezTo>
                  <a:cubicBezTo>
                    <a:pt x="39414" y="24921"/>
                    <a:pt x="38955" y="24399"/>
                    <a:pt x="38442" y="23805"/>
                  </a:cubicBezTo>
                  <a:cubicBezTo>
                    <a:pt x="37929" y="23220"/>
                    <a:pt x="37344" y="22554"/>
                    <a:pt x="37002" y="21285"/>
                  </a:cubicBezTo>
                  <a:cubicBezTo>
                    <a:pt x="36651" y="20006"/>
                    <a:pt x="36831" y="19151"/>
                    <a:pt x="36984" y="18458"/>
                  </a:cubicBezTo>
                  <a:cubicBezTo>
                    <a:pt x="37128" y="17792"/>
                    <a:pt x="37254" y="17216"/>
                    <a:pt x="36840" y="16523"/>
                  </a:cubicBezTo>
                  <a:cubicBezTo>
                    <a:pt x="36228" y="15497"/>
                    <a:pt x="35103" y="15317"/>
                    <a:pt x="33798" y="15110"/>
                  </a:cubicBezTo>
                  <a:cubicBezTo>
                    <a:pt x="32475" y="14903"/>
                    <a:pt x="30963" y="14660"/>
                    <a:pt x="29478" y="13526"/>
                  </a:cubicBezTo>
                  <a:cubicBezTo>
                    <a:pt x="28524" y="12788"/>
                    <a:pt x="28137" y="12113"/>
                    <a:pt x="27435" y="10880"/>
                  </a:cubicBezTo>
                  <a:cubicBezTo>
                    <a:pt x="27264" y="10601"/>
                    <a:pt x="27083" y="10277"/>
                    <a:pt x="26867" y="9926"/>
                  </a:cubicBezTo>
                  <a:lnTo>
                    <a:pt x="26750" y="9719"/>
                  </a:lnTo>
                  <a:cubicBezTo>
                    <a:pt x="23582" y="4382"/>
                    <a:pt x="21287" y="529"/>
                    <a:pt x="18209" y="52"/>
                  </a:cubicBezTo>
                  <a:cubicBezTo>
                    <a:pt x="17974" y="17"/>
                    <a:pt x="17734" y="0"/>
                    <a:pt x="174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5" name="Google Shape;1215;p32"/>
            <p:cNvSpPr/>
            <p:nvPr/>
          </p:nvSpPr>
          <p:spPr>
            <a:xfrm>
              <a:off x="920750" y="2233125"/>
              <a:ext cx="489675" cy="860400"/>
            </a:xfrm>
            <a:custGeom>
              <a:avLst/>
              <a:gdLst/>
              <a:ahLst/>
              <a:cxnLst/>
              <a:rect l="l" t="t" r="r" b="b"/>
              <a:pathLst>
                <a:path w="19587" h="34416" extrusionOk="0">
                  <a:moveTo>
                    <a:pt x="12082" y="1"/>
                  </a:moveTo>
                  <a:cubicBezTo>
                    <a:pt x="11652" y="1"/>
                    <a:pt x="11222" y="21"/>
                    <a:pt x="10793" y="60"/>
                  </a:cubicBezTo>
                  <a:cubicBezTo>
                    <a:pt x="9317" y="177"/>
                    <a:pt x="8471" y="456"/>
                    <a:pt x="7813" y="699"/>
                  </a:cubicBezTo>
                  <a:cubicBezTo>
                    <a:pt x="7543" y="807"/>
                    <a:pt x="7318" y="897"/>
                    <a:pt x="7075" y="978"/>
                  </a:cubicBezTo>
                  <a:cubicBezTo>
                    <a:pt x="6949" y="1023"/>
                    <a:pt x="6823" y="1059"/>
                    <a:pt x="6697" y="1077"/>
                  </a:cubicBezTo>
                  <a:cubicBezTo>
                    <a:pt x="6418" y="1158"/>
                    <a:pt x="6121" y="1194"/>
                    <a:pt x="5833" y="1194"/>
                  </a:cubicBezTo>
                  <a:cubicBezTo>
                    <a:pt x="5599" y="1194"/>
                    <a:pt x="5365" y="1176"/>
                    <a:pt x="5140" y="1149"/>
                  </a:cubicBezTo>
                  <a:cubicBezTo>
                    <a:pt x="5095" y="1149"/>
                    <a:pt x="5059" y="1140"/>
                    <a:pt x="5032" y="1140"/>
                  </a:cubicBezTo>
                  <a:cubicBezTo>
                    <a:pt x="4960" y="1131"/>
                    <a:pt x="4888" y="1122"/>
                    <a:pt x="4816" y="1113"/>
                  </a:cubicBezTo>
                  <a:cubicBezTo>
                    <a:pt x="4348" y="1059"/>
                    <a:pt x="3943" y="1014"/>
                    <a:pt x="3583" y="996"/>
                  </a:cubicBezTo>
                  <a:cubicBezTo>
                    <a:pt x="3529" y="994"/>
                    <a:pt x="3474" y="993"/>
                    <a:pt x="3421" y="993"/>
                  </a:cubicBezTo>
                  <a:cubicBezTo>
                    <a:pt x="3235" y="993"/>
                    <a:pt x="3054" y="1006"/>
                    <a:pt x="2872" y="1041"/>
                  </a:cubicBezTo>
                  <a:cubicBezTo>
                    <a:pt x="2539" y="1095"/>
                    <a:pt x="2224" y="1203"/>
                    <a:pt x="1936" y="1374"/>
                  </a:cubicBezTo>
                  <a:lnTo>
                    <a:pt x="1882" y="1401"/>
                  </a:lnTo>
                  <a:cubicBezTo>
                    <a:pt x="1738" y="1491"/>
                    <a:pt x="1594" y="1599"/>
                    <a:pt x="1468" y="1716"/>
                  </a:cubicBezTo>
                  <a:cubicBezTo>
                    <a:pt x="1414" y="1761"/>
                    <a:pt x="1369" y="1806"/>
                    <a:pt x="1324" y="1851"/>
                  </a:cubicBezTo>
                  <a:cubicBezTo>
                    <a:pt x="973" y="2220"/>
                    <a:pt x="703" y="2670"/>
                    <a:pt x="541" y="3156"/>
                  </a:cubicBezTo>
                  <a:cubicBezTo>
                    <a:pt x="433" y="3454"/>
                    <a:pt x="352" y="3751"/>
                    <a:pt x="289" y="4057"/>
                  </a:cubicBezTo>
                  <a:cubicBezTo>
                    <a:pt x="289" y="4075"/>
                    <a:pt x="280" y="4093"/>
                    <a:pt x="271" y="4111"/>
                  </a:cubicBezTo>
                  <a:cubicBezTo>
                    <a:pt x="280" y="4138"/>
                    <a:pt x="289" y="4174"/>
                    <a:pt x="298" y="4201"/>
                  </a:cubicBezTo>
                  <a:cubicBezTo>
                    <a:pt x="595" y="5119"/>
                    <a:pt x="883" y="6019"/>
                    <a:pt x="1189" y="6928"/>
                  </a:cubicBezTo>
                  <a:cubicBezTo>
                    <a:pt x="1207" y="7000"/>
                    <a:pt x="1234" y="7072"/>
                    <a:pt x="1261" y="7135"/>
                  </a:cubicBezTo>
                  <a:cubicBezTo>
                    <a:pt x="1360" y="7450"/>
                    <a:pt x="1468" y="7747"/>
                    <a:pt x="1567" y="8053"/>
                  </a:cubicBezTo>
                  <a:cubicBezTo>
                    <a:pt x="1612" y="8188"/>
                    <a:pt x="1657" y="8314"/>
                    <a:pt x="1702" y="8440"/>
                  </a:cubicBezTo>
                  <a:cubicBezTo>
                    <a:pt x="1819" y="8764"/>
                    <a:pt x="1927" y="9097"/>
                    <a:pt x="2035" y="9421"/>
                  </a:cubicBezTo>
                  <a:cubicBezTo>
                    <a:pt x="2071" y="9511"/>
                    <a:pt x="2107" y="9610"/>
                    <a:pt x="2143" y="9709"/>
                  </a:cubicBezTo>
                  <a:cubicBezTo>
                    <a:pt x="2152" y="9736"/>
                    <a:pt x="2161" y="9754"/>
                    <a:pt x="2161" y="9781"/>
                  </a:cubicBezTo>
                  <a:cubicBezTo>
                    <a:pt x="2233" y="9970"/>
                    <a:pt x="2305" y="10168"/>
                    <a:pt x="2377" y="10366"/>
                  </a:cubicBezTo>
                  <a:cubicBezTo>
                    <a:pt x="2386" y="10411"/>
                    <a:pt x="2404" y="10456"/>
                    <a:pt x="2422" y="10501"/>
                  </a:cubicBezTo>
                  <a:cubicBezTo>
                    <a:pt x="2521" y="10780"/>
                    <a:pt x="2629" y="11077"/>
                    <a:pt x="2737" y="11356"/>
                  </a:cubicBezTo>
                  <a:cubicBezTo>
                    <a:pt x="3178" y="12571"/>
                    <a:pt x="3628" y="13777"/>
                    <a:pt x="4096" y="14938"/>
                  </a:cubicBezTo>
                  <a:cubicBezTo>
                    <a:pt x="4168" y="15145"/>
                    <a:pt x="4249" y="15343"/>
                    <a:pt x="4321" y="15541"/>
                  </a:cubicBezTo>
                  <a:lnTo>
                    <a:pt x="4654" y="16369"/>
                  </a:lnTo>
                  <a:cubicBezTo>
                    <a:pt x="4690" y="16468"/>
                    <a:pt x="4735" y="16567"/>
                    <a:pt x="4780" y="16675"/>
                  </a:cubicBezTo>
                  <a:cubicBezTo>
                    <a:pt x="4879" y="16918"/>
                    <a:pt x="4978" y="17170"/>
                    <a:pt x="5077" y="17413"/>
                  </a:cubicBezTo>
                  <a:cubicBezTo>
                    <a:pt x="5086" y="17440"/>
                    <a:pt x="5104" y="17467"/>
                    <a:pt x="5122" y="17494"/>
                  </a:cubicBezTo>
                  <a:lnTo>
                    <a:pt x="5221" y="17755"/>
                  </a:lnTo>
                  <a:cubicBezTo>
                    <a:pt x="5266" y="17854"/>
                    <a:pt x="5302" y="17953"/>
                    <a:pt x="5338" y="18043"/>
                  </a:cubicBezTo>
                  <a:cubicBezTo>
                    <a:pt x="5491" y="18394"/>
                    <a:pt x="5635" y="18736"/>
                    <a:pt x="5779" y="19087"/>
                  </a:cubicBezTo>
                  <a:cubicBezTo>
                    <a:pt x="5923" y="19447"/>
                    <a:pt x="6076" y="19799"/>
                    <a:pt x="6229" y="20150"/>
                  </a:cubicBezTo>
                  <a:cubicBezTo>
                    <a:pt x="6265" y="20222"/>
                    <a:pt x="6292" y="20303"/>
                    <a:pt x="6337" y="20375"/>
                  </a:cubicBezTo>
                  <a:cubicBezTo>
                    <a:pt x="6337" y="20402"/>
                    <a:pt x="6346" y="20429"/>
                    <a:pt x="6355" y="20456"/>
                  </a:cubicBezTo>
                  <a:cubicBezTo>
                    <a:pt x="6409" y="20573"/>
                    <a:pt x="6463" y="20690"/>
                    <a:pt x="6517" y="20807"/>
                  </a:cubicBezTo>
                  <a:cubicBezTo>
                    <a:pt x="4573" y="22355"/>
                    <a:pt x="2980" y="24281"/>
                    <a:pt x="1828" y="26477"/>
                  </a:cubicBezTo>
                  <a:cubicBezTo>
                    <a:pt x="1630" y="26855"/>
                    <a:pt x="1450" y="27224"/>
                    <a:pt x="1306" y="27584"/>
                  </a:cubicBezTo>
                  <a:cubicBezTo>
                    <a:pt x="712" y="28925"/>
                    <a:pt x="280" y="30338"/>
                    <a:pt x="28" y="31787"/>
                  </a:cubicBezTo>
                  <a:cubicBezTo>
                    <a:pt x="28" y="31886"/>
                    <a:pt x="19" y="31967"/>
                    <a:pt x="1" y="32048"/>
                  </a:cubicBezTo>
                  <a:cubicBezTo>
                    <a:pt x="10" y="32057"/>
                    <a:pt x="19" y="32057"/>
                    <a:pt x="28" y="32066"/>
                  </a:cubicBezTo>
                  <a:cubicBezTo>
                    <a:pt x="253" y="32210"/>
                    <a:pt x="514" y="32381"/>
                    <a:pt x="829" y="32570"/>
                  </a:cubicBezTo>
                  <a:cubicBezTo>
                    <a:pt x="1189" y="32786"/>
                    <a:pt x="1612" y="33020"/>
                    <a:pt x="2080" y="33245"/>
                  </a:cubicBezTo>
                  <a:cubicBezTo>
                    <a:pt x="2242" y="33326"/>
                    <a:pt x="2422" y="33416"/>
                    <a:pt x="2593" y="33488"/>
                  </a:cubicBezTo>
                  <a:cubicBezTo>
                    <a:pt x="3376" y="33857"/>
                    <a:pt x="4186" y="34163"/>
                    <a:pt x="5005" y="34415"/>
                  </a:cubicBezTo>
                  <a:lnTo>
                    <a:pt x="16652" y="34415"/>
                  </a:lnTo>
                  <a:cubicBezTo>
                    <a:pt x="17597" y="34118"/>
                    <a:pt x="18524" y="33758"/>
                    <a:pt x="19424" y="33317"/>
                  </a:cubicBezTo>
                  <a:cubicBezTo>
                    <a:pt x="19478" y="33290"/>
                    <a:pt x="19532" y="33263"/>
                    <a:pt x="19586" y="33236"/>
                  </a:cubicBezTo>
                  <a:cubicBezTo>
                    <a:pt x="19577" y="33029"/>
                    <a:pt x="19568" y="32804"/>
                    <a:pt x="19550" y="32561"/>
                  </a:cubicBezTo>
                  <a:cubicBezTo>
                    <a:pt x="19343" y="29591"/>
                    <a:pt x="18614" y="26675"/>
                    <a:pt x="17408" y="23948"/>
                  </a:cubicBezTo>
                  <a:cubicBezTo>
                    <a:pt x="17246" y="23570"/>
                    <a:pt x="17201" y="23498"/>
                    <a:pt x="17120" y="23309"/>
                  </a:cubicBezTo>
                  <a:cubicBezTo>
                    <a:pt x="16913" y="22850"/>
                    <a:pt x="16769" y="22364"/>
                    <a:pt x="16697" y="21869"/>
                  </a:cubicBezTo>
                  <a:cubicBezTo>
                    <a:pt x="16562" y="21068"/>
                    <a:pt x="16589" y="20267"/>
                    <a:pt x="16688" y="19393"/>
                  </a:cubicBezTo>
                  <a:cubicBezTo>
                    <a:pt x="16787" y="18439"/>
                    <a:pt x="16967" y="17404"/>
                    <a:pt x="17120" y="16225"/>
                  </a:cubicBezTo>
                  <a:cubicBezTo>
                    <a:pt x="17165" y="15892"/>
                    <a:pt x="17210" y="15541"/>
                    <a:pt x="17246" y="15190"/>
                  </a:cubicBezTo>
                  <a:cubicBezTo>
                    <a:pt x="17273" y="14839"/>
                    <a:pt x="17318" y="14452"/>
                    <a:pt x="17354" y="14083"/>
                  </a:cubicBezTo>
                  <a:cubicBezTo>
                    <a:pt x="17435" y="13219"/>
                    <a:pt x="17498" y="12355"/>
                    <a:pt x="17579" y="11491"/>
                  </a:cubicBezTo>
                  <a:cubicBezTo>
                    <a:pt x="17597" y="11293"/>
                    <a:pt x="17606" y="11095"/>
                    <a:pt x="17624" y="10897"/>
                  </a:cubicBezTo>
                  <a:cubicBezTo>
                    <a:pt x="17642" y="10753"/>
                    <a:pt x="17651" y="10609"/>
                    <a:pt x="17660" y="10465"/>
                  </a:cubicBezTo>
                  <a:cubicBezTo>
                    <a:pt x="17678" y="10222"/>
                    <a:pt x="17705" y="9970"/>
                    <a:pt x="17723" y="9718"/>
                  </a:cubicBezTo>
                  <a:cubicBezTo>
                    <a:pt x="17840" y="8557"/>
                    <a:pt x="17948" y="7459"/>
                    <a:pt x="18110" y="6514"/>
                  </a:cubicBezTo>
                  <a:cubicBezTo>
                    <a:pt x="18146" y="6361"/>
                    <a:pt x="18173" y="6217"/>
                    <a:pt x="18200" y="6064"/>
                  </a:cubicBezTo>
                  <a:cubicBezTo>
                    <a:pt x="18245" y="5839"/>
                    <a:pt x="18290" y="5623"/>
                    <a:pt x="18344" y="5425"/>
                  </a:cubicBezTo>
                  <a:cubicBezTo>
                    <a:pt x="18398" y="5164"/>
                    <a:pt x="18434" y="4876"/>
                    <a:pt x="18470" y="4597"/>
                  </a:cubicBezTo>
                  <a:cubicBezTo>
                    <a:pt x="18578" y="3670"/>
                    <a:pt x="18524" y="2643"/>
                    <a:pt x="18047" y="1806"/>
                  </a:cubicBezTo>
                  <a:cubicBezTo>
                    <a:pt x="18002" y="1725"/>
                    <a:pt x="17957" y="1644"/>
                    <a:pt x="17894" y="1572"/>
                  </a:cubicBezTo>
                  <a:cubicBezTo>
                    <a:pt x="16643" y="735"/>
                    <a:pt x="15014" y="1122"/>
                    <a:pt x="13781" y="141"/>
                  </a:cubicBezTo>
                  <a:cubicBezTo>
                    <a:pt x="13763" y="132"/>
                    <a:pt x="13754" y="114"/>
                    <a:pt x="13736" y="105"/>
                  </a:cubicBezTo>
                  <a:cubicBezTo>
                    <a:pt x="13189" y="34"/>
                    <a:pt x="12636" y="1"/>
                    <a:pt x="12082" y="1"/>
                  </a:cubicBezTo>
                  <a:close/>
                </a:path>
              </a:pathLst>
            </a:custGeom>
            <a:solidFill>
              <a:srgbClr val="CB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6" name="Google Shape;1216;p32"/>
            <p:cNvSpPr/>
            <p:nvPr/>
          </p:nvSpPr>
          <p:spPr>
            <a:xfrm>
              <a:off x="897800" y="2824150"/>
              <a:ext cx="530400" cy="295500"/>
            </a:xfrm>
            <a:custGeom>
              <a:avLst/>
              <a:gdLst/>
              <a:ahLst/>
              <a:cxnLst/>
              <a:rect l="l" t="t" r="r" b="b"/>
              <a:pathLst>
                <a:path w="21216" h="11820" extrusionOk="0">
                  <a:moveTo>
                    <a:pt x="4330" y="1"/>
                  </a:moveTo>
                  <a:cubicBezTo>
                    <a:pt x="3934" y="658"/>
                    <a:pt x="3538" y="1333"/>
                    <a:pt x="3151" y="2044"/>
                  </a:cubicBezTo>
                  <a:cubicBezTo>
                    <a:pt x="1954" y="4204"/>
                    <a:pt x="901" y="6445"/>
                    <a:pt x="1" y="8740"/>
                  </a:cubicBezTo>
                  <a:cubicBezTo>
                    <a:pt x="1981" y="9834"/>
                    <a:pt x="6226" y="11820"/>
                    <a:pt x="11782" y="11820"/>
                  </a:cubicBezTo>
                  <a:cubicBezTo>
                    <a:pt x="12261" y="11820"/>
                    <a:pt x="12751" y="11805"/>
                    <a:pt x="13250" y="11773"/>
                  </a:cubicBezTo>
                  <a:cubicBezTo>
                    <a:pt x="15995" y="11593"/>
                    <a:pt x="18686" y="10945"/>
                    <a:pt x="21215" y="9847"/>
                  </a:cubicBezTo>
                  <a:cubicBezTo>
                    <a:pt x="21035" y="8767"/>
                    <a:pt x="20801" y="7615"/>
                    <a:pt x="20486" y="6400"/>
                  </a:cubicBezTo>
                  <a:cubicBezTo>
                    <a:pt x="19937" y="4312"/>
                    <a:pt x="19217" y="2278"/>
                    <a:pt x="18335" y="316"/>
                  </a:cubicBezTo>
                  <a:lnTo>
                    <a:pt x="433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32"/>
            <p:cNvSpPr/>
            <p:nvPr/>
          </p:nvSpPr>
          <p:spPr>
            <a:xfrm>
              <a:off x="1241625" y="2380200"/>
              <a:ext cx="155525" cy="133350"/>
            </a:xfrm>
            <a:custGeom>
              <a:avLst/>
              <a:gdLst/>
              <a:ahLst/>
              <a:cxnLst/>
              <a:rect l="l" t="t" r="r" b="b"/>
              <a:pathLst>
                <a:path w="6221" h="5334" extrusionOk="0">
                  <a:moveTo>
                    <a:pt x="3556" y="1"/>
                  </a:moveTo>
                  <a:cubicBezTo>
                    <a:pt x="1180" y="1"/>
                    <a:pt x="1" y="2872"/>
                    <a:pt x="1675" y="4546"/>
                  </a:cubicBezTo>
                  <a:cubicBezTo>
                    <a:pt x="2219" y="5090"/>
                    <a:pt x="2886" y="5333"/>
                    <a:pt x="3540" y="5333"/>
                  </a:cubicBezTo>
                  <a:cubicBezTo>
                    <a:pt x="4909" y="5333"/>
                    <a:pt x="6220" y="4267"/>
                    <a:pt x="6220" y="2665"/>
                  </a:cubicBezTo>
                  <a:cubicBezTo>
                    <a:pt x="6220" y="1189"/>
                    <a:pt x="5023" y="1"/>
                    <a:pt x="3556" y="1"/>
                  </a:cubicBezTo>
                  <a:close/>
                </a:path>
              </a:pathLst>
            </a:custGeom>
            <a:solidFill>
              <a:srgbClr val="F78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8" name="Google Shape;1218;p32"/>
            <p:cNvSpPr/>
            <p:nvPr/>
          </p:nvSpPr>
          <p:spPr>
            <a:xfrm>
              <a:off x="1057125" y="2380200"/>
              <a:ext cx="133000" cy="133225"/>
            </a:xfrm>
            <a:custGeom>
              <a:avLst/>
              <a:gdLst/>
              <a:ahLst/>
              <a:cxnLst/>
              <a:rect l="l" t="t" r="r" b="b"/>
              <a:pathLst>
                <a:path w="5320" h="5329" extrusionOk="0">
                  <a:moveTo>
                    <a:pt x="2664" y="1"/>
                  </a:moveTo>
                  <a:cubicBezTo>
                    <a:pt x="1188" y="1"/>
                    <a:pt x="0" y="1189"/>
                    <a:pt x="0" y="2665"/>
                  </a:cubicBezTo>
                  <a:cubicBezTo>
                    <a:pt x="0" y="4132"/>
                    <a:pt x="1188" y="5329"/>
                    <a:pt x="2664" y="5329"/>
                  </a:cubicBezTo>
                  <a:cubicBezTo>
                    <a:pt x="4132" y="5329"/>
                    <a:pt x="5320" y="4132"/>
                    <a:pt x="5320" y="2665"/>
                  </a:cubicBezTo>
                  <a:cubicBezTo>
                    <a:pt x="5320" y="1189"/>
                    <a:pt x="4132" y="1"/>
                    <a:pt x="2664" y="1"/>
                  </a:cubicBezTo>
                  <a:close/>
                </a:path>
              </a:pathLst>
            </a:custGeom>
            <a:solidFill>
              <a:srgbClr val="F7888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9" name="Google Shape;1219;p32"/>
            <p:cNvSpPr/>
            <p:nvPr/>
          </p:nvSpPr>
          <p:spPr>
            <a:xfrm>
              <a:off x="927975" y="2092400"/>
              <a:ext cx="475475" cy="256325"/>
            </a:xfrm>
            <a:custGeom>
              <a:avLst/>
              <a:gdLst/>
              <a:ahLst/>
              <a:cxnLst/>
              <a:rect l="l" t="t" r="r" b="b"/>
              <a:pathLst>
                <a:path w="19019" h="10253" extrusionOk="0">
                  <a:moveTo>
                    <a:pt x="9154" y="1"/>
                  </a:moveTo>
                  <a:cubicBezTo>
                    <a:pt x="9091" y="856"/>
                    <a:pt x="8830" y="2656"/>
                    <a:pt x="7470" y="4186"/>
                  </a:cubicBezTo>
                  <a:cubicBezTo>
                    <a:pt x="7020" y="4681"/>
                    <a:pt x="6498" y="5113"/>
                    <a:pt x="5922" y="5464"/>
                  </a:cubicBezTo>
                  <a:cubicBezTo>
                    <a:pt x="3897" y="6697"/>
                    <a:pt x="2520" y="5986"/>
                    <a:pt x="1323" y="7066"/>
                  </a:cubicBezTo>
                  <a:cubicBezTo>
                    <a:pt x="459" y="7849"/>
                    <a:pt x="135" y="8911"/>
                    <a:pt x="0" y="9695"/>
                  </a:cubicBezTo>
                  <a:lnTo>
                    <a:pt x="18181" y="10235"/>
                  </a:lnTo>
                  <a:lnTo>
                    <a:pt x="19018" y="10253"/>
                  </a:lnTo>
                  <a:cubicBezTo>
                    <a:pt x="19009" y="9578"/>
                    <a:pt x="18883" y="8515"/>
                    <a:pt x="18154" y="7687"/>
                  </a:cubicBezTo>
                  <a:cubicBezTo>
                    <a:pt x="17992" y="7498"/>
                    <a:pt x="17812" y="7336"/>
                    <a:pt x="17605" y="7201"/>
                  </a:cubicBezTo>
                  <a:cubicBezTo>
                    <a:pt x="16354" y="6373"/>
                    <a:pt x="14725" y="6751"/>
                    <a:pt x="13492" y="5770"/>
                  </a:cubicBezTo>
                  <a:cubicBezTo>
                    <a:pt x="13465" y="5761"/>
                    <a:pt x="13447" y="5743"/>
                    <a:pt x="13429" y="5725"/>
                  </a:cubicBezTo>
                  <a:cubicBezTo>
                    <a:pt x="13393" y="5581"/>
                    <a:pt x="13366" y="5428"/>
                    <a:pt x="13357" y="5284"/>
                  </a:cubicBezTo>
                  <a:cubicBezTo>
                    <a:pt x="13348" y="5257"/>
                    <a:pt x="13348" y="5230"/>
                    <a:pt x="13339" y="5185"/>
                  </a:cubicBezTo>
                  <a:cubicBezTo>
                    <a:pt x="13231" y="4510"/>
                    <a:pt x="13060" y="3214"/>
                    <a:pt x="12853" y="1648"/>
                  </a:cubicBezTo>
                  <a:cubicBezTo>
                    <a:pt x="12070" y="1306"/>
                    <a:pt x="11269" y="955"/>
                    <a:pt x="10495" y="604"/>
                  </a:cubicBezTo>
                  <a:cubicBezTo>
                    <a:pt x="10324" y="523"/>
                    <a:pt x="10171" y="460"/>
                    <a:pt x="10000" y="388"/>
                  </a:cubicBezTo>
                  <a:lnTo>
                    <a:pt x="9154" y="1"/>
                  </a:lnTo>
                  <a:close/>
                </a:path>
              </a:pathLst>
            </a:custGeom>
            <a:solidFill>
              <a:srgbClr val="CB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32"/>
            <p:cNvSpPr/>
            <p:nvPr/>
          </p:nvSpPr>
          <p:spPr>
            <a:xfrm>
              <a:off x="1182675" y="2252400"/>
              <a:ext cx="29050" cy="14150"/>
            </a:xfrm>
            <a:custGeom>
              <a:avLst/>
              <a:gdLst/>
              <a:ahLst/>
              <a:cxnLst/>
              <a:rect l="l" t="t" r="r" b="b"/>
              <a:pathLst>
                <a:path w="1162" h="566" extrusionOk="0">
                  <a:moveTo>
                    <a:pt x="1162" y="0"/>
                  </a:moveTo>
                  <a:lnTo>
                    <a:pt x="1" y="225"/>
                  </a:lnTo>
                  <a:cubicBezTo>
                    <a:pt x="135" y="442"/>
                    <a:pt x="331" y="565"/>
                    <a:pt x="538" y="565"/>
                  </a:cubicBezTo>
                  <a:cubicBezTo>
                    <a:pt x="581" y="565"/>
                    <a:pt x="624" y="560"/>
                    <a:pt x="667" y="549"/>
                  </a:cubicBezTo>
                  <a:cubicBezTo>
                    <a:pt x="1018" y="450"/>
                    <a:pt x="1153" y="27"/>
                    <a:pt x="1162" y="0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32"/>
            <p:cNvSpPr/>
            <p:nvPr/>
          </p:nvSpPr>
          <p:spPr>
            <a:xfrm>
              <a:off x="1184925" y="2107475"/>
              <a:ext cx="76525" cy="117825"/>
            </a:xfrm>
            <a:custGeom>
              <a:avLst/>
              <a:gdLst/>
              <a:ahLst/>
              <a:cxnLst/>
              <a:rect l="l" t="t" r="r" b="b"/>
              <a:pathLst>
                <a:path w="3061" h="4713" extrusionOk="0">
                  <a:moveTo>
                    <a:pt x="217" y="1"/>
                  </a:moveTo>
                  <a:cubicBezTo>
                    <a:pt x="136" y="289"/>
                    <a:pt x="100" y="586"/>
                    <a:pt x="82" y="883"/>
                  </a:cubicBezTo>
                  <a:cubicBezTo>
                    <a:pt x="1" y="2368"/>
                    <a:pt x="703" y="4483"/>
                    <a:pt x="2152" y="4699"/>
                  </a:cubicBezTo>
                  <a:cubicBezTo>
                    <a:pt x="2227" y="4708"/>
                    <a:pt x="2303" y="4713"/>
                    <a:pt x="2379" y="4713"/>
                  </a:cubicBezTo>
                  <a:cubicBezTo>
                    <a:pt x="2611" y="4713"/>
                    <a:pt x="2844" y="4670"/>
                    <a:pt x="3061" y="4582"/>
                  </a:cubicBezTo>
                  <a:cubicBezTo>
                    <a:pt x="2953" y="3907"/>
                    <a:pt x="2782" y="2611"/>
                    <a:pt x="2575" y="1045"/>
                  </a:cubicBezTo>
                  <a:cubicBezTo>
                    <a:pt x="1792" y="703"/>
                    <a:pt x="991" y="352"/>
                    <a:pt x="217" y="1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2" name="Google Shape;1222;p32"/>
            <p:cNvSpPr/>
            <p:nvPr/>
          </p:nvSpPr>
          <p:spPr>
            <a:xfrm>
              <a:off x="1124850" y="1850500"/>
              <a:ext cx="277925" cy="332625"/>
            </a:xfrm>
            <a:custGeom>
              <a:avLst/>
              <a:gdLst/>
              <a:ahLst/>
              <a:cxnLst/>
              <a:rect l="l" t="t" r="r" b="b"/>
              <a:pathLst>
                <a:path w="11117" h="13305" extrusionOk="0">
                  <a:moveTo>
                    <a:pt x="5473" y="0"/>
                  </a:moveTo>
                  <a:cubicBezTo>
                    <a:pt x="4693" y="0"/>
                    <a:pt x="3833" y="150"/>
                    <a:pt x="3025" y="613"/>
                  </a:cubicBezTo>
                  <a:cubicBezTo>
                    <a:pt x="46" y="2297"/>
                    <a:pt x="1" y="6941"/>
                    <a:pt x="1063" y="9497"/>
                  </a:cubicBezTo>
                  <a:cubicBezTo>
                    <a:pt x="1927" y="11558"/>
                    <a:pt x="3718" y="12782"/>
                    <a:pt x="3952" y="12917"/>
                  </a:cubicBezTo>
                  <a:cubicBezTo>
                    <a:pt x="4150" y="13034"/>
                    <a:pt x="4357" y="13124"/>
                    <a:pt x="4582" y="13196"/>
                  </a:cubicBezTo>
                  <a:cubicBezTo>
                    <a:pt x="4807" y="13259"/>
                    <a:pt x="5041" y="13295"/>
                    <a:pt x="5284" y="13304"/>
                  </a:cubicBezTo>
                  <a:cubicBezTo>
                    <a:pt x="5287" y="13304"/>
                    <a:pt x="5291" y="13304"/>
                    <a:pt x="5295" y="13304"/>
                  </a:cubicBezTo>
                  <a:cubicBezTo>
                    <a:pt x="6311" y="13304"/>
                    <a:pt x="7687" y="12044"/>
                    <a:pt x="7804" y="11927"/>
                  </a:cubicBezTo>
                  <a:cubicBezTo>
                    <a:pt x="8452" y="11324"/>
                    <a:pt x="8956" y="10856"/>
                    <a:pt x="9253" y="10046"/>
                  </a:cubicBezTo>
                  <a:cubicBezTo>
                    <a:pt x="9487" y="9407"/>
                    <a:pt x="9406" y="9083"/>
                    <a:pt x="9748" y="8048"/>
                  </a:cubicBezTo>
                  <a:cubicBezTo>
                    <a:pt x="9892" y="7652"/>
                    <a:pt x="10054" y="7265"/>
                    <a:pt x="10234" y="6887"/>
                  </a:cubicBezTo>
                  <a:cubicBezTo>
                    <a:pt x="10234" y="6869"/>
                    <a:pt x="10234" y="6860"/>
                    <a:pt x="10243" y="6851"/>
                  </a:cubicBezTo>
                  <a:cubicBezTo>
                    <a:pt x="10306" y="6716"/>
                    <a:pt x="10369" y="6572"/>
                    <a:pt x="10423" y="6401"/>
                  </a:cubicBezTo>
                  <a:cubicBezTo>
                    <a:pt x="10432" y="6392"/>
                    <a:pt x="10432" y="6383"/>
                    <a:pt x="10441" y="6374"/>
                  </a:cubicBezTo>
                  <a:cubicBezTo>
                    <a:pt x="10495" y="6230"/>
                    <a:pt x="10558" y="6077"/>
                    <a:pt x="10603" y="5915"/>
                  </a:cubicBezTo>
                  <a:cubicBezTo>
                    <a:pt x="10900" y="5033"/>
                    <a:pt x="11116" y="3890"/>
                    <a:pt x="10657" y="2837"/>
                  </a:cubicBezTo>
                  <a:cubicBezTo>
                    <a:pt x="10657" y="2837"/>
                    <a:pt x="10189" y="1747"/>
                    <a:pt x="8875" y="919"/>
                  </a:cubicBezTo>
                  <a:cubicBezTo>
                    <a:pt x="8614" y="775"/>
                    <a:pt x="8353" y="640"/>
                    <a:pt x="8083" y="514"/>
                  </a:cubicBezTo>
                  <a:cubicBezTo>
                    <a:pt x="7975" y="469"/>
                    <a:pt x="7876" y="424"/>
                    <a:pt x="7786" y="388"/>
                  </a:cubicBezTo>
                  <a:cubicBezTo>
                    <a:pt x="7327" y="242"/>
                    <a:pt x="6466" y="0"/>
                    <a:pt x="5473" y="0"/>
                  </a:cubicBezTo>
                  <a:close/>
                </a:path>
              </a:pathLst>
            </a:custGeom>
            <a:solidFill>
              <a:srgbClr val="CB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3" name="Google Shape;1223;p32"/>
            <p:cNvSpPr/>
            <p:nvPr/>
          </p:nvSpPr>
          <p:spPr>
            <a:xfrm>
              <a:off x="1234200" y="2010525"/>
              <a:ext cx="34900" cy="27075"/>
            </a:xfrm>
            <a:custGeom>
              <a:avLst/>
              <a:gdLst/>
              <a:ahLst/>
              <a:cxnLst/>
              <a:rect l="l" t="t" r="r" b="b"/>
              <a:pathLst>
                <a:path w="1396" h="1083" extrusionOk="0">
                  <a:moveTo>
                    <a:pt x="632" y="1"/>
                  </a:moveTo>
                  <a:cubicBezTo>
                    <a:pt x="425" y="1"/>
                    <a:pt x="235" y="93"/>
                    <a:pt x="145" y="261"/>
                  </a:cubicBezTo>
                  <a:cubicBezTo>
                    <a:pt x="1" y="522"/>
                    <a:pt x="145" y="855"/>
                    <a:pt x="451" y="1008"/>
                  </a:cubicBezTo>
                  <a:cubicBezTo>
                    <a:pt x="555" y="1058"/>
                    <a:pt x="663" y="1082"/>
                    <a:pt x="767" y="1082"/>
                  </a:cubicBezTo>
                  <a:cubicBezTo>
                    <a:pt x="976" y="1082"/>
                    <a:pt x="1165" y="984"/>
                    <a:pt x="1261" y="810"/>
                  </a:cubicBezTo>
                  <a:cubicBezTo>
                    <a:pt x="1396" y="558"/>
                    <a:pt x="1252" y="216"/>
                    <a:pt x="946" y="72"/>
                  </a:cubicBezTo>
                  <a:cubicBezTo>
                    <a:pt x="844" y="24"/>
                    <a:pt x="736" y="1"/>
                    <a:pt x="6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4" name="Google Shape;1224;p32"/>
            <p:cNvSpPr/>
            <p:nvPr/>
          </p:nvSpPr>
          <p:spPr>
            <a:xfrm>
              <a:off x="1212225" y="2005100"/>
              <a:ext cx="84100" cy="27475"/>
            </a:xfrm>
            <a:custGeom>
              <a:avLst/>
              <a:gdLst/>
              <a:ahLst/>
              <a:cxnLst/>
              <a:rect l="l" t="t" r="r" b="b"/>
              <a:pathLst>
                <a:path w="3364" h="1099" extrusionOk="0">
                  <a:moveTo>
                    <a:pt x="824" y="1"/>
                  </a:moveTo>
                  <a:cubicBezTo>
                    <a:pt x="535" y="1"/>
                    <a:pt x="297" y="44"/>
                    <a:pt x="178" y="73"/>
                  </a:cubicBezTo>
                  <a:cubicBezTo>
                    <a:pt x="0" y="107"/>
                    <a:pt x="45" y="355"/>
                    <a:pt x="208" y="355"/>
                  </a:cubicBezTo>
                  <a:cubicBezTo>
                    <a:pt x="218" y="355"/>
                    <a:pt x="229" y="354"/>
                    <a:pt x="241" y="352"/>
                  </a:cubicBezTo>
                  <a:cubicBezTo>
                    <a:pt x="349" y="326"/>
                    <a:pt x="572" y="284"/>
                    <a:pt x="838" y="284"/>
                  </a:cubicBezTo>
                  <a:cubicBezTo>
                    <a:pt x="1215" y="284"/>
                    <a:pt x="1679" y="367"/>
                    <a:pt x="2032" y="694"/>
                  </a:cubicBezTo>
                  <a:cubicBezTo>
                    <a:pt x="2140" y="793"/>
                    <a:pt x="2230" y="910"/>
                    <a:pt x="2293" y="1027"/>
                  </a:cubicBezTo>
                  <a:cubicBezTo>
                    <a:pt x="2320" y="1072"/>
                    <a:pt x="2374" y="1099"/>
                    <a:pt x="2419" y="1099"/>
                  </a:cubicBezTo>
                  <a:lnTo>
                    <a:pt x="2455" y="1099"/>
                  </a:lnTo>
                  <a:lnTo>
                    <a:pt x="3193" y="901"/>
                  </a:lnTo>
                  <a:cubicBezTo>
                    <a:pt x="3364" y="860"/>
                    <a:pt x="3314" y="613"/>
                    <a:pt x="3163" y="613"/>
                  </a:cubicBezTo>
                  <a:cubicBezTo>
                    <a:pt x="3147" y="613"/>
                    <a:pt x="3130" y="616"/>
                    <a:pt x="3112" y="622"/>
                  </a:cubicBezTo>
                  <a:lnTo>
                    <a:pt x="2482" y="793"/>
                  </a:lnTo>
                  <a:cubicBezTo>
                    <a:pt x="2410" y="685"/>
                    <a:pt x="2329" y="577"/>
                    <a:pt x="2230" y="487"/>
                  </a:cubicBezTo>
                  <a:cubicBezTo>
                    <a:pt x="1803" y="98"/>
                    <a:pt x="1257" y="1"/>
                    <a:pt x="8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32"/>
            <p:cNvSpPr/>
            <p:nvPr/>
          </p:nvSpPr>
          <p:spPr>
            <a:xfrm>
              <a:off x="1330750" y="2045425"/>
              <a:ext cx="34225" cy="26700"/>
            </a:xfrm>
            <a:custGeom>
              <a:avLst/>
              <a:gdLst/>
              <a:ahLst/>
              <a:cxnLst/>
              <a:rect l="l" t="t" r="r" b="b"/>
              <a:pathLst>
                <a:path w="1369" h="1068" extrusionOk="0">
                  <a:moveTo>
                    <a:pt x="642" y="1"/>
                  </a:moveTo>
                  <a:cubicBezTo>
                    <a:pt x="379" y="1"/>
                    <a:pt x="147" y="150"/>
                    <a:pt x="81" y="377"/>
                  </a:cubicBezTo>
                  <a:cubicBezTo>
                    <a:pt x="0" y="656"/>
                    <a:pt x="198" y="953"/>
                    <a:pt x="531" y="1043"/>
                  </a:cubicBezTo>
                  <a:cubicBezTo>
                    <a:pt x="594" y="1060"/>
                    <a:pt x="656" y="1068"/>
                    <a:pt x="717" y="1068"/>
                  </a:cubicBezTo>
                  <a:cubicBezTo>
                    <a:pt x="980" y="1068"/>
                    <a:pt x="1212" y="918"/>
                    <a:pt x="1278" y="692"/>
                  </a:cubicBezTo>
                  <a:cubicBezTo>
                    <a:pt x="1368" y="413"/>
                    <a:pt x="1161" y="116"/>
                    <a:pt x="828" y="26"/>
                  </a:cubicBezTo>
                  <a:cubicBezTo>
                    <a:pt x="765" y="9"/>
                    <a:pt x="703" y="1"/>
                    <a:pt x="64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6" name="Google Shape;1226;p32"/>
            <p:cNvSpPr/>
            <p:nvPr/>
          </p:nvSpPr>
          <p:spPr>
            <a:xfrm>
              <a:off x="1318925" y="2041550"/>
              <a:ext cx="72800" cy="21625"/>
            </a:xfrm>
            <a:custGeom>
              <a:avLst/>
              <a:gdLst/>
              <a:ahLst/>
              <a:cxnLst/>
              <a:rect l="l" t="t" r="r" b="b"/>
              <a:pathLst>
                <a:path w="2912" h="865" extrusionOk="0">
                  <a:moveTo>
                    <a:pt x="1021" y="1"/>
                  </a:moveTo>
                  <a:cubicBezTo>
                    <a:pt x="558" y="1"/>
                    <a:pt x="154" y="179"/>
                    <a:pt x="131" y="190"/>
                  </a:cubicBezTo>
                  <a:cubicBezTo>
                    <a:pt x="0" y="272"/>
                    <a:pt x="62" y="457"/>
                    <a:pt x="196" y="457"/>
                  </a:cubicBezTo>
                  <a:cubicBezTo>
                    <a:pt x="210" y="457"/>
                    <a:pt x="224" y="455"/>
                    <a:pt x="239" y="451"/>
                  </a:cubicBezTo>
                  <a:cubicBezTo>
                    <a:pt x="262" y="439"/>
                    <a:pt x="616" y="281"/>
                    <a:pt x="1008" y="281"/>
                  </a:cubicBezTo>
                  <a:cubicBezTo>
                    <a:pt x="1228" y="281"/>
                    <a:pt x="1461" y="331"/>
                    <a:pt x="1652" y="487"/>
                  </a:cubicBezTo>
                  <a:cubicBezTo>
                    <a:pt x="1751" y="568"/>
                    <a:pt x="1832" y="667"/>
                    <a:pt x="1895" y="784"/>
                  </a:cubicBezTo>
                  <a:cubicBezTo>
                    <a:pt x="1913" y="829"/>
                    <a:pt x="1967" y="865"/>
                    <a:pt x="2021" y="865"/>
                  </a:cubicBezTo>
                  <a:cubicBezTo>
                    <a:pt x="2048" y="865"/>
                    <a:pt x="2075" y="865"/>
                    <a:pt x="2093" y="847"/>
                  </a:cubicBezTo>
                  <a:lnTo>
                    <a:pt x="2768" y="514"/>
                  </a:lnTo>
                  <a:cubicBezTo>
                    <a:pt x="2911" y="434"/>
                    <a:pt x="2837" y="242"/>
                    <a:pt x="2699" y="242"/>
                  </a:cubicBezTo>
                  <a:cubicBezTo>
                    <a:pt x="2681" y="242"/>
                    <a:pt x="2662" y="246"/>
                    <a:pt x="2642" y="253"/>
                  </a:cubicBezTo>
                  <a:lnTo>
                    <a:pt x="2084" y="532"/>
                  </a:lnTo>
                  <a:cubicBezTo>
                    <a:pt x="2012" y="433"/>
                    <a:pt x="1931" y="343"/>
                    <a:pt x="1841" y="262"/>
                  </a:cubicBezTo>
                  <a:cubicBezTo>
                    <a:pt x="1593" y="64"/>
                    <a:pt x="1297" y="1"/>
                    <a:pt x="102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32"/>
            <p:cNvSpPr/>
            <p:nvPr/>
          </p:nvSpPr>
          <p:spPr>
            <a:xfrm>
              <a:off x="1200900" y="1963425"/>
              <a:ext cx="87100" cy="41025"/>
            </a:xfrm>
            <a:custGeom>
              <a:avLst/>
              <a:gdLst/>
              <a:ahLst/>
              <a:cxnLst/>
              <a:rect l="l" t="t" r="r" b="b"/>
              <a:pathLst>
                <a:path w="3484" h="1641" extrusionOk="0">
                  <a:moveTo>
                    <a:pt x="1026" y="0"/>
                  </a:moveTo>
                  <a:cubicBezTo>
                    <a:pt x="1000" y="0"/>
                    <a:pt x="976" y="1"/>
                    <a:pt x="955" y="3"/>
                  </a:cubicBezTo>
                  <a:cubicBezTo>
                    <a:pt x="613" y="30"/>
                    <a:pt x="289" y="147"/>
                    <a:pt x="1" y="336"/>
                  </a:cubicBezTo>
                  <a:cubicBezTo>
                    <a:pt x="649" y="426"/>
                    <a:pt x="1288" y="588"/>
                    <a:pt x="1891" y="840"/>
                  </a:cubicBezTo>
                  <a:cubicBezTo>
                    <a:pt x="2422" y="1047"/>
                    <a:pt x="2926" y="1317"/>
                    <a:pt x="3394" y="1641"/>
                  </a:cubicBezTo>
                  <a:cubicBezTo>
                    <a:pt x="3430" y="1542"/>
                    <a:pt x="3448" y="1443"/>
                    <a:pt x="3466" y="1335"/>
                  </a:cubicBezTo>
                  <a:cubicBezTo>
                    <a:pt x="3484" y="1110"/>
                    <a:pt x="3457" y="876"/>
                    <a:pt x="3376" y="660"/>
                  </a:cubicBezTo>
                  <a:cubicBezTo>
                    <a:pt x="2872" y="462"/>
                    <a:pt x="2440" y="327"/>
                    <a:pt x="2125" y="228"/>
                  </a:cubicBezTo>
                  <a:cubicBezTo>
                    <a:pt x="1460" y="34"/>
                    <a:pt x="1187" y="0"/>
                    <a:pt x="10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32"/>
            <p:cNvSpPr/>
            <p:nvPr/>
          </p:nvSpPr>
          <p:spPr>
            <a:xfrm>
              <a:off x="1288425" y="1980125"/>
              <a:ext cx="4975" cy="25675"/>
            </a:xfrm>
            <a:custGeom>
              <a:avLst/>
              <a:gdLst/>
              <a:ahLst/>
              <a:cxnLst/>
              <a:rect l="l" t="t" r="r" b="b"/>
              <a:pathLst>
                <a:path w="199" h="1027" extrusionOk="0">
                  <a:moveTo>
                    <a:pt x="37" y="1"/>
                  </a:moveTo>
                  <a:cubicBezTo>
                    <a:pt x="37" y="28"/>
                    <a:pt x="46" y="64"/>
                    <a:pt x="55" y="109"/>
                  </a:cubicBezTo>
                  <a:cubicBezTo>
                    <a:pt x="64" y="262"/>
                    <a:pt x="64" y="424"/>
                    <a:pt x="37" y="577"/>
                  </a:cubicBezTo>
                  <a:cubicBezTo>
                    <a:pt x="28" y="676"/>
                    <a:pt x="1" y="1018"/>
                    <a:pt x="28" y="1027"/>
                  </a:cubicBezTo>
                  <a:cubicBezTo>
                    <a:pt x="64" y="1027"/>
                    <a:pt x="163" y="775"/>
                    <a:pt x="190" y="487"/>
                  </a:cubicBezTo>
                  <a:cubicBezTo>
                    <a:pt x="199" y="352"/>
                    <a:pt x="190" y="217"/>
                    <a:pt x="163" y="91"/>
                  </a:cubicBezTo>
                  <a:lnTo>
                    <a:pt x="3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9" name="Google Shape;1229;p32"/>
            <p:cNvSpPr/>
            <p:nvPr/>
          </p:nvSpPr>
          <p:spPr>
            <a:xfrm>
              <a:off x="1342225" y="2006450"/>
              <a:ext cx="42550" cy="26575"/>
            </a:xfrm>
            <a:custGeom>
              <a:avLst/>
              <a:gdLst/>
              <a:ahLst/>
              <a:cxnLst/>
              <a:rect l="l" t="t" r="r" b="b"/>
              <a:pathLst>
                <a:path w="1702" h="1063" extrusionOk="0">
                  <a:moveTo>
                    <a:pt x="603" y="1"/>
                  </a:moveTo>
                  <a:cubicBezTo>
                    <a:pt x="423" y="91"/>
                    <a:pt x="261" y="208"/>
                    <a:pt x="135" y="361"/>
                  </a:cubicBezTo>
                  <a:cubicBezTo>
                    <a:pt x="81" y="433"/>
                    <a:pt x="36" y="514"/>
                    <a:pt x="0" y="595"/>
                  </a:cubicBezTo>
                  <a:cubicBezTo>
                    <a:pt x="477" y="685"/>
                    <a:pt x="945" y="829"/>
                    <a:pt x="1395" y="1018"/>
                  </a:cubicBezTo>
                  <a:cubicBezTo>
                    <a:pt x="1422" y="1036"/>
                    <a:pt x="1458" y="1045"/>
                    <a:pt x="1485" y="1063"/>
                  </a:cubicBezTo>
                  <a:cubicBezTo>
                    <a:pt x="1485" y="1054"/>
                    <a:pt x="1494" y="1036"/>
                    <a:pt x="1503" y="1027"/>
                  </a:cubicBezTo>
                  <a:cubicBezTo>
                    <a:pt x="1557" y="892"/>
                    <a:pt x="1620" y="748"/>
                    <a:pt x="1683" y="577"/>
                  </a:cubicBezTo>
                  <a:cubicBezTo>
                    <a:pt x="1683" y="568"/>
                    <a:pt x="1692" y="559"/>
                    <a:pt x="1701" y="550"/>
                  </a:cubicBezTo>
                  <a:cubicBezTo>
                    <a:pt x="1674" y="532"/>
                    <a:pt x="1656" y="523"/>
                    <a:pt x="1629" y="514"/>
                  </a:cubicBezTo>
                  <a:cubicBezTo>
                    <a:pt x="1377" y="370"/>
                    <a:pt x="1035" y="190"/>
                    <a:pt x="6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0" name="Google Shape;1230;p32"/>
            <p:cNvSpPr/>
            <p:nvPr/>
          </p:nvSpPr>
          <p:spPr>
            <a:xfrm>
              <a:off x="1338850" y="2003525"/>
              <a:ext cx="16225" cy="16250"/>
            </a:xfrm>
            <a:custGeom>
              <a:avLst/>
              <a:gdLst/>
              <a:ahLst/>
              <a:cxnLst/>
              <a:rect l="l" t="t" r="r" b="b"/>
              <a:pathLst>
                <a:path w="649" h="650" extrusionOk="0">
                  <a:moveTo>
                    <a:pt x="513" y="1"/>
                  </a:moveTo>
                  <a:cubicBezTo>
                    <a:pt x="414" y="64"/>
                    <a:pt x="333" y="145"/>
                    <a:pt x="252" y="235"/>
                  </a:cubicBezTo>
                  <a:cubicBezTo>
                    <a:pt x="90" y="424"/>
                    <a:pt x="0" y="640"/>
                    <a:pt x="18" y="649"/>
                  </a:cubicBezTo>
                  <a:cubicBezTo>
                    <a:pt x="19" y="649"/>
                    <a:pt x="20" y="650"/>
                    <a:pt x="22" y="650"/>
                  </a:cubicBezTo>
                  <a:cubicBezTo>
                    <a:pt x="59" y="650"/>
                    <a:pt x="236" y="439"/>
                    <a:pt x="288" y="379"/>
                  </a:cubicBezTo>
                  <a:cubicBezTo>
                    <a:pt x="369" y="271"/>
                    <a:pt x="459" y="172"/>
                    <a:pt x="567" y="82"/>
                  </a:cubicBezTo>
                  <a:cubicBezTo>
                    <a:pt x="594" y="64"/>
                    <a:pt x="621" y="46"/>
                    <a:pt x="648" y="28"/>
                  </a:cubicBezTo>
                  <a:lnTo>
                    <a:pt x="51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1" name="Google Shape;1231;p32"/>
            <p:cNvSpPr/>
            <p:nvPr/>
          </p:nvSpPr>
          <p:spPr>
            <a:xfrm>
              <a:off x="1287750" y="2074325"/>
              <a:ext cx="22525" cy="8225"/>
            </a:xfrm>
            <a:custGeom>
              <a:avLst/>
              <a:gdLst/>
              <a:ahLst/>
              <a:cxnLst/>
              <a:rect l="l" t="t" r="r" b="b"/>
              <a:pathLst>
                <a:path w="901" h="329" extrusionOk="0">
                  <a:moveTo>
                    <a:pt x="151" y="1"/>
                  </a:moveTo>
                  <a:cubicBezTo>
                    <a:pt x="101" y="1"/>
                    <a:pt x="51" y="5"/>
                    <a:pt x="1" y="13"/>
                  </a:cubicBezTo>
                  <a:cubicBezTo>
                    <a:pt x="200" y="220"/>
                    <a:pt x="471" y="329"/>
                    <a:pt x="753" y="329"/>
                  </a:cubicBezTo>
                  <a:cubicBezTo>
                    <a:pt x="802" y="329"/>
                    <a:pt x="852" y="326"/>
                    <a:pt x="901" y="319"/>
                  </a:cubicBezTo>
                  <a:cubicBezTo>
                    <a:pt x="793" y="193"/>
                    <a:pt x="649" y="103"/>
                    <a:pt x="487" y="58"/>
                  </a:cubicBezTo>
                  <a:cubicBezTo>
                    <a:pt x="375" y="21"/>
                    <a:pt x="263" y="1"/>
                    <a:pt x="151" y="1"/>
                  </a:cubicBezTo>
                  <a:close/>
                </a:path>
              </a:pathLst>
            </a:custGeom>
            <a:solidFill>
              <a:srgbClr val="351E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2" name="Google Shape;1232;p32"/>
            <p:cNvSpPr/>
            <p:nvPr/>
          </p:nvSpPr>
          <p:spPr>
            <a:xfrm>
              <a:off x="1251975" y="2094850"/>
              <a:ext cx="56500" cy="27825"/>
            </a:xfrm>
            <a:custGeom>
              <a:avLst/>
              <a:gdLst/>
              <a:ahLst/>
              <a:cxnLst/>
              <a:rect l="l" t="t" r="r" b="b"/>
              <a:pathLst>
                <a:path w="2260" h="1113" extrusionOk="0">
                  <a:moveTo>
                    <a:pt x="1120" y="1"/>
                  </a:moveTo>
                  <a:cubicBezTo>
                    <a:pt x="915" y="1"/>
                    <a:pt x="696" y="291"/>
                    <a:pt x="271" y="299"/>
                  </a:cubicBezTo>
                  <a:cubicBezTo>
                    <a:pt x="169" y="299"/>
                    <a:pt x="107" y="283"/>
                    <a:pt x="71" y="283"/>
                  </a:cubicBezTo>
                  <a:cubicBezTo>
                    <a:pt x="54" y="283"/>
                    <a:pt x="43" y="287"/>
                    <a:pt x="37" y="299"/>
                  </a:cubicBezTo>
                  <a:cubicBezTo>
                    <a:pt x="1" y="380"/>
                    <a:pt x="505" y="758"/>
                    <a:pt x="1090" y="956"/>
                  </a:cubicBezTo>
                  <a:cubicBezTo>
                    <a:pt x="1358" y="1047"/>
                    <a:pt x="1681" y="1113"/>
                    <a:pt x="1915" y="1113"/>
                  </a:cubicBezTo>
                  <a:cubicBezTo>
                    <a:pt x="2073" y="1113"/>
                    <a:pt x="2191" y="1083"/>
                    <a:pt x="2224" y="1010"/>
                  </a:cubicBezTo>
                  <a:cubicBezTo>
                    <a:pt x="2260" y="956"/>
                    <a:pt x="2188" y="938"/>
                    <a:pt x="2107" y="650"/>
                  </a:cubicBezTo>
                  <a:cubicBezTo>
                    <a:pt x="2107" y="650"/>
                    <a:pt x="2008" y="290"/>
                    <a:pt x="1900" y="209"/>
                  </a:cubicBezTo>
                  <a:cubicBezTo>
                    <a:pt x="1891" y="200"/>
                    <a:pt x="1891" y="200"/>
                    <a:pt x="1882" y="191"/>
                  </a:cubicBezTo>
                  <a:cubicBezTo>
                    <a:pt x="1846" y="173"/>
                    <a:pt x="1821" y="173"/>
                    <a:pt x="1781" y="173"/>
                  </a:cubicBezTo>
                  <a:cubicBezTo>
                    <a:pt x="1740" y="173"/>
                    <a:pt x="1684" y="173"/>
                    <a:pt x="1585" y="155"/>
                  </a:cubicBezTo>
                  <a:cubicBezTo>
                    <a:pt x="1585" y="155"/>
                    <a:pt x="1531" y="146"/>
                    <a:pt x="1477" y="128"/>
                  </a:cubicBezTo>
                  <a:cubicBezTo>
                    <a:pt x="1387" y="101"/>
                    <a:pt x="1297" y="65"/>
                    <a:pt x="1207" y="20"/>
                  </a:cubicBezTo>
                  <a:cubicBezTo>
                    <a:pt x="1178" y="6"/>
                    <a:pt x="1149" y="1"/>
                    <a:pt x="112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3" name="Google Shape;1233;p32"/>
            <p:cNvSpPr/>
            <p:nvPr/>
          </p:nvSpPr>
          <p:spPr>
            <a:xfrm>
              <a:off x="1253700" y="2124350"/>
              <a:ext cx="30875" cy="14450"/>
            </a:xfrm>
            <a:custGeom>
              <a:avLst/>
              <a:gdLst/>
              <a:ahLst/>
              <a:cxnLst/>
              <a:rect l="l" t="t" r="r" b="b"/>
              <a:pathLst>
                <a:path w="1235" h="578" extrusionOk="0">
                  <a:moveTo>
                    <a:pt x="103" y="1"/>
                  </a:moveTo>
                  <a:cubicBezTo>
                    <a:pt x="46" y="1"/>
                    <a:pt x="0" y="84"/>
                    <a:pt x="58" y="127"/>
                  </a:cubicBezTo>
                  <a:cubicBezTo>
                    <a:pt x="265" y="298"/>
                    <a:pt x="517" y="433"/>
                    <a:pt x="778" y="505"/>
                  </a:cubicBezTo>
                  <a:cubicBezTo>
                    <a:pt x="895" y="541"/>
                    <a:pt x="1012" y="568"/>
                    <a:pt x="1138" y="577"/>
                  </a:cubicBezTo>
                  <a:cubicBezTo>
                    <a:pt x="1141" y="577"/>
                    <a:pt x="1143" y="577"/>
                    <a:pt x="1146" y="577"/>
                  </a:cubicBezTo>
                  <a:cubicBezTo>
                    <a:pt x="1228" y="577"/>
                    <a:pt x="1234" y="442"/>
                    <a:pt x="1147" y="433"/>
                  </a:cubicBezTo>
                  <a:cubicBezTo>
                    <a:pt x="778" y="397"/>
                    <a:pt x="427" y="253"/>
                    <a:pt x="148" y="19"/>
                  </a:cubicBezTo>
                  <a:cubicBezTo>
                    <a:pt x="133" y="6"/>
                    <a:pt x="118" y="1"/>
                    <a:pt x="10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4" name="Google Shape;1234;p32"/>
            <p:cNvSpPr/>
            <p:nvPr/>
          </p:nvSpPr>
          <p:spPr>
            <a:xfrm>
              <a:off x="1251525" y="2103500"/>
              <a:ext cx="47725" cy="30950"/>
            </a:xfrm>
            <a:custGeom>
              <a:avLst/>
              <a:gdLst/>
              <a:ahLst/>
              <a:cxnLst/>
              <a:rect l="l" t="t" r="r" b="b"/>
              <a:pathLst>
                <a:path w="1909" h="1238" extrusionOk="0">
                  <a:moveTo>
                    <a:pt x="189" y="1"/>
                  </a:moveTo>
                  <a:cubicBezTo>
                    <a:pt x="170" y="1"/>
                    <a:pt x="153" y="5"/>
                    <a:pt x="136" y="16"/>
                  </a:cubicBezTo>
                  <a:cubicBezTo>
                    <a:pt x="1" y="97"/>
                    <a:pt x="37" y="628"/>
                    <a:pt x="325" y="943"/>
                  </a:cubicBezTo>
                  <a:cubicBezTo>
                    <a:pt x="513" y="1132"/>
                    <a:pt x="764" y="1238"/>
                    <a:pt x="1028" y="1238"/>
                  </a:cubicBezTo>
                  <a:cubicBezTo>
                    <a:pt x="1066" y="1238"/>
                    <a:pt x="1105" y="1236"/>
                    <a:pt x="1144" y="1231"/>
                  </a:cubicBezTo>
                  <a:cubicBezTo>
                    <a:pt x="1576" y="1195"/>
                    <a:pt x="1909" y="997"/>
                    <a:pt x="1891" y="790"/>
                  </a:cubicBezTo>
                  <a:cubicBezTo>
                    <a:pt x="1873" y="664"/>
                    <a:pt x="1576" y="709"/>
                    <a:pt x="1072" y="502"/>
                  </a:cubicBezTo>
                  <a:cubicBezTo>
                    <a:pt x="539" y="279"/>
                    <a:pt x="330" y="1"/>
                    <a:pt x="18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5" name="Google Shape;1235;p32"/>
            <p:cNvSpPr/>
            <p:nvPr/>
          </p:nvSpPr>
          <p:spPr>
            <a:xfrm>
              <a:off x="1244775" y="2095050"/>
              <a:ext cx="69325" cy="27100"/>
            </a:xfrm>
            <a:custGeom>
              <a:avLst/>
              <a:gdLst/>
              <a:ahLst/>
              <a:cxnLst/>
              <a:rect l="l" t="t" r="r" b="b"/>
              <a:pathLst>
                <a:path w="2773" h="1084" extrusionOk="0">
                  <a:moveTo>
                    <a:pt x="77" y="1"/>
                  </a:moveTo>
                  <a:cubicBezTo>
                    <a:pt x="59" y="1"/>
                    <a:pt x="41" y="7"/>
                    <a:pt x="28" y="21"/>
                  </a:cubicBezTo>
                  <a:cubicBezTo>
                    <a:pt x="1" y="48"/>
                    <a:pt x="1" y="93"/>
                    <a:pt x="28" y="120"/>
                  </a:cubicBezTo>
                  <a:cubicBezTo>
                    <a:pt x="352" y="444"/>
                    <a:pt x="748" y="687"/>
                    <a:pt x="1171" y="858"/>
                  </a:cubicBezTo>
                  <a:cubicBezTo>
                    <a:pt x="1567" y="1002"/>
                    <a:pt x="1981" y="1083"/>
                    <a:pt x="2395" y="1083"/>
                  </a:cubicBezTo>
                  <a:cubicBezTo>
                    <a:pt x="2503" y="1083"/>
                    <a:pt x="2602" y="1074"/>
                    <a:pt x="2710" y="1065"/>
                  </a:cubicBezTo>
                  <a:cubicBezTo>
                    <a:pt x="2746" y="1065"/>
                    <a:pt x="2773" y="1029"/>
                    <a:pt x="2773" y="993"/>
                  </a:cubicBezTo>
                  <a:cubicBezTo>
                    <a:pt x="2773" y="954"/>
                    <a:pt x="2746" y="928"/>
                    <a:pt x="2709" y="928"/>
                  </a:cubicBezTo>
                  <a:cubicBezTo>
                    <a:pt x="2703" y="928"/>
                    <a:pt x="2698" y="929"/>
                    <a:pt x="2692" y="930"/>
                  </a:cubicBezTo>
                  <a:cubicBezTo>
                    <a:pt x="2596" y="939"/>
                    <a:pt x="2500" y="943"/>
                    <a:pt x="2404" y="943"/>
                  </a:cubicBezTo>
                  <a:cubicBezTo>
                    <a:pt x="2003" y="943"/>
                    <a:pt x="1602" y="868"/>
                    <a:pt x="1225" y="723"/>
                  </a:cubicBezTo>
                  <a:cubicBezTo>
                    <a:pt x="811" y="570"/>
                    <a:pt x="442" y="327"/>
                    <a:pt x="127" y="21"/>
                  </a:cubicBezTo>
                  <a:cubicBezTo>
                    <a:pt x="113" y="7"/>
                    <a:pt x="95" y="1"/>
                    <a:pt x="7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6" name="Google Shape;1236;p32"/>
            <p:cNvSpPr/>
            <p:nvPr/>
          </p:nvSpPr>
          <p:spPr>
            <a:xfrm>
              <a:off x="1339750" y="2282175"/>
              <a:ext cx="245725" cy="375050"/>
            </a:xfrm>
            <a:custGeom>
              <a:avLst/>
              <a:gdLst/>
              <a:ahLst/>
              <a:cxnLst/>
              <a:rect l="l" t="t" r="r" b="b"/>
              <a:pathLst>
                <a:path w="9829" h="15002" extrusionOk="0">
                  <a:moveTo>
                    <a:pt x="2766" y="0"/>
                  </a:moveTo>
                  <a:cubicBezTo>
                    <a:pt x="2048" y="0"/>
                    <a:pt x="1362" y="253"/>
                    <a:pt x="855" y="735"/>
                  </a:cubicBezTo>
                  <a:cubicBezTo>
                    <a:pt x="360" y="1221"/>
                    <a:pt x="54" y="1870"/>
                    <a:pt x="0" y="2563"/>
                  </a:cubicBezTo>
                  <a:cubicBezTo>
                    <a:pt x="954" y="4264"/>
                    <a:pt x="1917" y="5965"/>
                    <a:pt x="2871" y="7666"/>
                  </a:cubicBezTo>
                  <a:cubicBezTo>
                    <a:pt x="3168" y="8188"/>
                    <a:pt x="3465" y="8719"/>
                    <a:pt x="3762" y="9241"/>
                  </a:cubicBezTo>
                  <a:cubicBezTo>
                    <a:pt x="4842" y="11167"/>
                    <a:pt x="5922" y="13075"/>
                    <a:pt x="7002" y="15001"/>
                  </a:cubicBezTo>
                  <a:cubicBezTo>
                    <a:pt x="7939" y="14101"/>
                    <a:pt x="8884" y="13210"/>
                    <a:pt x="9829" y="12328"/>
                  </a:cubicBezTo>
                  <a:cubicBezTo>
                    <a:pt x="9181" y="10303"/>
                    <a:pt x="8380" y="8332"/>
                    <a:pt x="7453" y="6415"/>
                  </a:cubicBezTo>
                  <a:cubicBezTo>
                    <a:pt x="7011" y="5506"/>
                    <a:pt x="6516" y="4588"/>
                    <a:pt x="5985" y="3652"/>
                  </a:cubicBezTo>
                  <a:cubicBezTo>
                    <a:pt x="5247" y="2383"/>
                    <a:pt x="4500" y="1221"/>
                    <a:pt x="3753" y="159"/>
                  </a:cubicBezTo>
                  <a:cubicBezTo>
                    <a:pt x="3427" y="52"/>
                    <a:pt x="3093" y="0"/>
                    <a:pt x="2766" y="0"/>
                  </a:cubicBezTo>
                  <a:close/>
                </a:path>
              </a:pathLst>
            </a:custGeom>
            <a:solidFill>
              <a:srgbClr val="CB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7" name="Google Shape;1237;p32"/>
            <p:cNvSpPr/>
            <p:nvPr/>
          </p:nvSpPr>
          <p:spPr>
            <a:xfrm>
              <a:off x="1411525" y="2442525"/>
              <a:ext cx="114325" cy="70675"/>
            </a:xfrm>
            <a:custGeom>
              <a:avLst/>
              <a:gdLst/>
              <a:ahLst/>
              <a:cxnLst/>
              <a:rect l="l" t="t" r="r" b="b"/>
              <a:pathLst>
                <a:path w="4573" h="2827" extrusionOk="0">
                  <a:moveTo>
                    <a:pt x="4573" y="1"/>
                  </a:moveTo>
                  <a:lnTo>
                    <a:pt x="4573" y="1"/>
                  </a:lnTo>
                  <a:cubicBezTo>
                    <a:pt x="3177" y="136"/>
                    <a:pt x="1782" y="280"/>
                    <a:pt x="378" y="424"/>
                  </a:cubicBezTo>
                  <a:cubicBezTo>
                    <a:pt x="252" y="694"/>
                    <a:pt x="126" y="982"/>
                    <a:pt x="0" y="1252"/>
                  </a:cubicBezTo>
                  <a:cubicBezTo>
                    <a:pt x="297" y="1774"/>
                    <a:pt x="594" y="2305"/>
                    <a:pt x="891" y="2827"/>
                  </a:cubicBezTo>
                  <a:cubicBezTo>
                    <a:pt x="2124" y="1891"/>
                    <a:pt x="3348" y="946"/>
                    <a:pt x="4573" y="1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8" name="Google Shape;1238;p32"/>
            <p:cNvSpPr/>
            <p:nvPr/>
          </p:nvSpPr>
          <p:spPr>
            <a:xfrm>
              <a:off x="1220475" y="2228950"/>
              <a:ext cx="321800" cy="270075"/>
            </a:xfrm>
            <a:custGeom>
              <a:avLst/>
              <a:gdLst/>
              <a:ahLst/>
              <a:cxnLst/>
              <a:rect l="l" t="t" r="r" b="b"/>
              <a:pathLst>
                <a:path w="12872" h="10803" extrusionOk="0">
                  <a:moveTo>
                    <a:pt x="5430" y="0"/>
                  </a:moveTo>
                  <a:cubicBezTo>
                    <a:pt x="5396" y="0"/>
                    <a:pt x="5362" y="1"/>
                    <a:pt x="5329" y="2"/>
                  </a:cubicBezTo>
                  <a:cubicBezTo>
                    <a:pt x="5176" y="11"/>
                    <a:pt x="4960" y="47"/>
                    <a:pt x="4456" y="92"/>
                  </a:cubicBezTo>
                  <a:cubicBezTo>
                    <a:pt x="4015" y="137"/>
                    <a:pt x="3700" y="164"/>
                    <a:pt x="3673" y="164"/>
                  </a:cubicBezTo>
                  <a:cubicBezTo>
                    <a:pt x="3340" y="200"/>
                    <a:pt x="2710" y="299"/>
                    <a:pt x="1459" y="560"/>
                  </a:cubicBezTo>
                  <a:cubicBezTo>
                    <a:pt x="1036" y="641"/>
                    <a:pt x="559" y="740"/>
                    <a:pt x="1" y="875"/>
                  </a:cubicBezTo>
                  <a:cubicBezTo>
                    <a:pt x="910" y="2072"/>
                    <a:pt x="1837" y="3278"/>
                    <a:pt x="2755" y="4467"/>
                  </a:cubicBezTo>
                  <a:cubicBezTo>
                    <a:pt x="4375" y="6582"/>
                    <a:pt x="5995" y="8688"/>
                    <a:pt x="7615" y="10803"/>
                  </a:cubicBezTo>
                  <a:lnTo>
                    <a:pt x="8083" y="10578"/>
                  </a:lnTo>
                  <a:cubicBezTo>
                    <a:pt x="8155" y="10533"/>
                    <a:pt x="8236" y="10506"/>
                    <a:pt x="8308" y="10461"/>
                  </a:cubicBezTo>
                  <a:cubicBezTo>
                    <a:pt x="8407" y="10416"/>
                    <a:pt x="8506" y="10371"/>
                    <a:pt x="8605" y="10317"/>
                  </a:cubicBezTo>
                  <a:cubicBezTo>
                    <a:pt x="9802" y="9732"/>
                    <a:pt x="11008" y="9156"/>
                    <a:pt x="12224" y="8553"/>
                  </a:cubicBezTo>
                  <a:cubicBezTo>
                    <a:pt x="12440" y="8445"/>
                    <a:pt x="12656" y="8337"/>
                    <a:pt x="12872" y="8238"/>
                  </a:cubicBezTo>
                  <a:cubicBezTo>
                    <a:pt x="12323" y="7275"/>
                    <a:pt x="11773" y="6303"/>
                    <a:pt x="11215" y="5331"/>
                  </a:cubicBezTo>
                  <a:cubicBezTo>
                    <a:pt x="8509" y="986"/>
                    <a:pt x="6663" y="0"/>
                    <a:pt x="543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9" name="Google Shape;1239;p32"/>
            <p:cNvSpPr/>
            <p:nvPr/>
          </p:nvSpPr>
          <p:spPr>
            <a:xfrm>
              <a:off x="964200" y="2212350"/>
              <a:ext cx="428675" cy="764450"/>
            </a:xfrm>
            <a:custGeom>
              <a:avLst/>
              <a:gdLst/>
              <a:ahLst/>
              <a:cxnLst/>
              <a:rect l="l" t="t" r="r" b="b"/>
              <a:pathLst>
                <a:path w="17147" h="30578" extrusionOk="0">
                  <a:moveTo>
                    <a:pt x="5391" y="0"/>
                  </a:moveTo>
                  <a:cubicBezTo>
                    <a:pt x="4932" y="675"/>
                    <a:pt x="4473" y="1359"/>
                    <a:pt x="4023" y="2034"/>
                  </a:cubicBezTo>
                  <a:cubicBezTo>
                    <a:pt x="3348" y="3024"/>
                    <a:pt x="2682" y="4005"/>
                    <a:pt x="2007" y="5005"/>
                  </a:cubicBezTo>
                  <a:cubicBezTo>
                    <a:pt x="1332" y="5995"/>
                    <a:pt x="666" y="6976"/>
                    <a:pt x="0" y="7966"/>
                  </a:cubicBezTo>
                  <a:cubicBezTo>
                    <a:pt x="324" y="9100"/>
                    <a:pt x="567" y="10261"/>
                    <a:pt x="729" y="11431"/>
                  </a:cubicBezTo>
                  <a:cubicBezTo>
                    <a:pt x="1062" y="13816"/>
                    <a:pt x="1062" y="16237"/>
                    <a:pt x="738" y="18622"/>
                  </a:cubicBezTo>
                  <a:cubicBezTo>
                    <a:pt x="729" y="19729"/>
                    <a:pt x="738" y="20882"/>
                    <a:pt x="783" y="22079"/>
                  </a:cubicBezTo>
                  <a:cubicBezTo>
                    <a:pt x="819" y="23024"/>
                    <a:pt x="864" y="23942"/>
                    <a:pt x="927" y="24833"/>
                  </a:cubicBezTo>
                  <a:cubicBezTo>
                    <a:pt x="747" y="25508"/>
                    <a:pt x="567" y="26183"/>
                    <a:pt x="387" y="26858"/>
                  </a:cubicBezTo>
                  <a:cubicBezTo>
                    <a:pt x="2151" y="28163"/>
                    <a:pt x="4122" y="29162"/>
                    <a:pt x="6219" y="29810"/>
                  </a:cubicBezTo>
                  <a:cubicBezTo>
                    <a:pt x="8297" y="30447"/>
                    <a:pt x="9998" y="30578"/>
                    <a:pt x="11078" y="30578"/>
                  </a:cubicBezTo>
                  <a:cubicBezTo>
                    <a:pt x="11510" y="30578"/>
                    <a:pt x="11843" y="30557"/>
                    <a:pt x="12061" y="30539"/>
                  </a:cubicBezTo>
                  <a:cubicBezTo>
                    <a:pt x="13852" y="30404"/>
                    <a:pt x="15778" y="30260"/>
                    <a:pt x="16561" y="28883"/>
                  </a:cubicBezTo>
                  <a:cubicBezTo>
                    <a:pt x="17146" y="27857"/>
                    <a:pt x="16831" y="26642"/>
                    <a:pt x="16633" y="26048"/>
                  </a:cubicBezTo>
                  <a:cubicBezTo>
                    <a:pt x="16255" y="23879"/>
                    <a:pt x="15877" y="21710"/>
                    <a:pt x="15508" y="19540"/>
                  </a:cubicBezTo>
                  <a:cubicBezTo>
                    <a:pt x="15616" y="18361"/>
                    <a:pt x="15724" y="17182"/>
                    <a:pt x="15832" y="16003"/>
                  </a:cubicBezTo>
                  <a:lnTo>
                    <a:pt x="16039" y="13861"/>
                  </a:lnTo>
                  <a:cubicBezTo>
                    <a:pt x="16057" y="13582"/>
                    <a:pt x="16093" y="13303"/>
                    <a:pt x="16111" y="13024"/>
                  </a:cubicBezTo>
                  <a:cubicBezTo>
                    <a:pt x="16156" y="12547"/>
                    <a:pt x="16201" y="12070"/>
                    <a:pt x="16246" y="11593"/>
                  </a:cubicBezTo>
                  <a:cubicBezTo>
                    <a:pt x="16363" y="10387"/>
                    <a:pt x="16471" y="9172"/>
                    <a:pt x="16588" y="7966"/>
                  </a:cubicBezTo>
                  <a:cubicBezTo>
                    <a:pt x="16507" y="7795"/>
                    <a:pt x="16435" y="7633"/>
                    <a:pt x="16354" y="7471"/>
                  </a:cubicBezTo>
                  <a:cubicBezTo>
                    <a:pt x="16048" y="6823"/>
                    <a:pt x="15760" y="6184"/>
                    <a:pt x="15463" y="5545"/>
                  </a:cubicBezTo>
                  <a:cubicBezTo>
                    <a:pt x="15436" y="5500"/>
                    <a:pt x="15418" y="5446"/>
                    <a:pt x="15391" y="5401"/>
                  </a:cubicBezTo>
                  <a:cubicBezTo>
                    <a:pt x="14815" y="4159"/>
                    <a:pt x="14239" y="2907"/>
                    <a:pt x="13654" y="1656"/>
                  </a:cubicBezTo>
                  <a:cubicBezTo>
                    <a:pt x="13582" y="1512"/>
                    <a:pt x="13519" y="1368"/>
                    <a:pt x="13447" y="1224"/>
                  </a:cubicBezTo>
                  <a:cubicBezTo>
                    <a:pt x="13033" y="1134"/>
                    <a:pt x="12547" y="1035"/>
                    <a:pt x="11980" y="927"/>
                  </a:cubicBezTo>
                  <a:lnTo>
                    <a:pt x="11980" y="927"/>
                  </a:lnTo>
                  <a:cubicBezTo>
                    <a:pt x="12205" y="2952"/>
                    <a:pt x="12205" y="4411"/>
                    <a:pt x="11980" y="5293"/>
                  </a:cubicBezTo>
                  <a:cubicBezTo>
                    <a:pt x="11854" y="5833"/>
                    <a:pt x="11638" y="6175"/>
                    <a:pt x="11341" y="6283"/>
                  </a:cubicBezTo>
                  <a:cubicBezTo>
                    <a:pt x="11260" y="6313"/>
                    <a:pt x="11173" y="6328"/>
                    <a:pt x="11081" y="6328"/>
                  </a:cubicBezTo>
                  <a:cubicBezTo>
                    <a:pt x="10626" y="6328"/>
                    <a:pt x="10029" y="5961"/>
                    <a:pt x="9289" y="5221"/>
                  </a:cubicBezTo>
                  <a:cubicBezTo>
                    <a:pt x="8479" y="4402"/>
                    <a:pt x="7498" y="3150"/>
                    <a:pt x="6354" y="1449"/>
                  </a:cubicBezTo>
                  <a:cubicBezTo>
                    <a:pt x="6048" y="999"/>
                    <a:pt x="5724" y="522"/>
                    <a:pt x="539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0" name="Google Shape;1240;p32"/>
            <p:cNvSpPr/>
            <p:nvPr/>
          </p:nvSpPr>
          <p:spPr>
            <a:xfrm>
              <a:off x="901625" y="2319150"/>
              <a:ext cx="134825" cy="392075"/>
            </a:xfrm>
            <a:custGeom>
              <a:avLst/>
              <a:gdLst/>
              <a:ahLst/>
              <a:cxnLst/>
              <a:rect l="l" t="t" r="r" b="b"/>
              <a:pathLst>
                <a:path w="5393" h="15683" extrusionOk="0">
                  <a:moveTo>
                    <a:pt x="2989" y="0"/>
                  </a:moveTo>
                  <a:cubicBezTo>
                    <a:pt x="2283" y="0"/>
                    <a:pt x="1567" y="277"/>
                    <a:pt x="1000" y="787"/>
                  </a:cubicBezTo>
                  <a:cubicBezTo>
                    <a:pt x="730" y="2056"/>
                    <a:pt x="505" y="3415"/>
                    <a:pt x="343" y="4864"/>
                  </a:cubicBezTo>
                  <a:cubicBezTo>
                    <a:pt x="217" y="5944"/>
                    <a:pt x="136" y="6979"/>
                    <a:pt x="91" y="7996"/>
                  </a:cubicBezTo>
                  <a:cubicBezTo>
                    <a:pt x="1" y="10111"/>
                    <a:pt x="64" y="12244"/>
                    <a:pt x="271" y="14359"/>
                  </a:cubicBezTo>
                  <a:cubicBezTo>
                    <a:pt x="1486" y="14791"/>
                    <a:pt x="2710" y="15232"/>
                    <a:pt x="3925" y="15682"/>
                  </a:cubicBezTo>
                  <a:cubicBezTo>
                    <a:pt x="4150" y="13486"/>
                    <a:pt x="4375" y="11299"/>
                    <a:pt x="4600" y="9112"/>
                  </a:cubicBezTo>
                  <a:cubicBezTo>
                    <a:pt x="4663" y="8509"/>
                    <a:pt x="4726" y="7906"/>
                    <a:pt x="4789" y="7312"/>
                  </a:cubicBezTo>
                  <a:cubicBezTo>
                    <a:pt x="4987" y="5368"/>
                    <a:pt x="5194" y="3424"/>
                    <a:pt x="5392" y="1480"/>
                  </a:cubicBezTo>
                  <a:cubicBezTo>
                    <a:pt x="5059" y="868"/>
                    <a:pt x="4528" y="400"/>
                    <a:pt x="3880" y="157"/>
                  </a:cubicBezTo>
                  <a:cubicBezTo>
                    <a:pt x="3594" y="51"/>
                    <a:pt x="3292" y="0"/>
                    <a:pt x="2989" y="0"/>
                  </a:cubicBezTo>
                  <a:close/>
                </a:path>
              </a:pathLst>
            </a:custGeom>
            <a:solidFill>
              <a:srgbClr val="CB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1" name="Google Shape;1241;p32"/>
            <p:cNvSpPr/>
            <p:nvPr/>
          </p:nvSpPr>
          <p:spPr>
            <a:xfrm>
              <a:off x="904100" y="2486625"/>
              <a:ext cx="117275" cy="60350"/>
            </a:xfrm>
            <a:custGeom>
              <a:avLst/>
              <a:gdLst/>
              <a:ahLst/>
              <a:cxnLst/>
              <a:rect l="l" t="t" r="r" b="b"/>
              <a:pathLst>
                <a:path w="4691" h="2414" extrusionOk="0">
                  <a:moveTo>
                    <a:pt x="4015" y="1"/>
                  </a:moveTo>
                  <a:cubicBezTo>
                    <a:pt x="2674" y="424"/>
                    <a:pt x="1333" y="856"/>
                    <a:pt x="1" y="1288"/>
                  </a:cubicBezTo>
                  <a:cubicBezTo>
                    <a:pt x="1504" y="1666"/>
                    <a:pt x="2998" y="2044"/>
                    <a:pt x="4501" y="2413"/>
                  </a:cubicBezTo>
                  <a:cubicBezTo>
                    <a:pt x="4564" y="1810"/>
                    <a:pt x="4627" y="1207"/>
                    <a:pt x="4690" y="613"/>
                  </a:cubicBezTo>
                  <a:cubicBezTo>
                    <a:pt x="4465" y="406"/>
                    <a:pt x="4240" y="199"/>
                    <a:pt x="4015" y="1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2" name="Google Shape;1242;p32"/>
            <p:cNvSpPr/>
            <p:nvPr/>
          </p:nvSpPr>
          <p:spPr>
            <a:xfrm>
              <a:off x="885875" y="2212350"/>
              <a:ext cx="213125" cy="312350"/>
            </a:xfrm>
            <a:custGeom>
              <a:avLst/>
              <a:gdLst/>
              <a:ahLst/>
              <a:cxnLst/>
              <a:rect l="l" t="t" r="r" b="b"/>
              <a:pathLst>
                <a:path w="8525" h="12494" extrusionOk="0">
                  <a:moveTo>
                    <a:pt x="8524" y="0"/>
                  </a:moveTo>
                  <a:cubicBezTo>
                    <a:pt x="7768" y="279"/>
                    <a:pt x="6625" y="693"/>
                    <a:pt x="5221" y="1161"/>
                  </a:cubicBezTo>
                  <a:cubicBezTo>
                    <a:pt x="4177" y="1512"/>
                    <a:pt x="3835" y="1611"/>
                    <a:pt x="3628" y="1683"/>
                  </a:cubicBezTo>
                  <a:cubicBezTo>
                    <a:pt x="2476" y="2115"/>
                    <a:pt x="1126" y="3708"/>
                    <a:pt x="352" y="8911"/>
                  </a:cubicBezTo>
                  <a:lnTo>
                    <a:pt x="1" y="12232"/>
                  </a:lnTo>
                  <a:lnTo>
                    <a:pt x="5842" y="12493"/>
                  </a:lnTo>
                  <a:cubicBezTo>
                    <a:pt x="6733" y="8326"/>
                    <a:pt x="7633" y="4159"/>
                    <a:pt x="852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3" name="Google Shape;1243;p32"/>
            <p:cNvSpPr/>
            <p:nvPr/>
          </p:nvSpPr>
          <p:spPr>
            <a:xfrm>
              <a:off x="1208550" y="2409900"/>
              <a:ext cx="51775" cy="391550"/>
            </a:xfrm>
            <a:custGeom>
              <a:avLst/>
              <a:gdLst/>
              <a:ahLst/>
              <a:cxnLst/>
              <a:rect l="l" t="t" r="r" b="b"/>
              <a:pathLst>
                <a:path w="2071" h="15662" extrusionOk="0">
                  <a:moveTo>
                    <a:pt x="1522" y="1"/>
                  </a:moveTo>
                  <a:cubicBezTo>
                    <a:pt x="118" y="5113"/>
                    <a:pt x="1" y="10495"/>
                    <a:pt x="1189" y="15662"/>
                  </a:cubicBezTo>
                  <a:lnTo>
                    <a:pt x="1747" y="15536"/>
                  </a:lnTo>
                  <a:cubicBezTo>
                    <a:pt x="577" y="10459"/>
                    <a:pt x="694" y="5176"/>
                    <a:pt x="2071" y="154"/>
                  </a:cubicBezTo>
                  <a:lnTo>
                    <a:pt x="15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4" name="Google Shape;1244;p32"/>
            <p:cNvSpPr/>
            <p:nvPr/>
          </p:nvSpPr>
          <p:spPr>
            <a:xfrm>
              <a:off x="1134975" y="2648875"/>
              <a:ext cx="247550" cy="288950"/>
            </a:xfrm>
            <a:custGeom>
              <a:avLst/>
              <a:gdLst/>
              <a:ahLst/>
              <a:cxnLst/>
              <a:rect l="l" t="t" r="r" b="b"/>
              <a:pathLst>
                <a:path w="9902" h="11558" extrusionOk="0">
                  <a:moveTo>
                    <a:pt x="1" y="0"/>
                  </a:moveTo>
                  <a:lnTo>
                    <a:pt x="1" y="11053"/>
                  </a:lnTo>
                  <a:cubicBezTo>
                    <a:pt x="1" y="11332"/>
                    <a:pt x="226" y="11557"/>
                    <a:pt x="514" y="11557"/>
                  </a:cubicBezTo>
                  <a:lnTo>
                    <a:pt x="9397" y="11557"/>
                  </a:lnTo>
                  <a:cubicBezTo>
                    <a:pt x="9676" y="11557"/>
                    <a:pt x="9901" y="11332"/>
                    <a:pt x="9901" y="11053"/>
                  </a:cubicBezTo>
                  <a:lnTo>
                    <a:pt x="990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5" name="Google Shape;1245;p32"/>
            <p:cNvSpPr/>
            <p:nvPr/>
          </p:nvSpPr>
          <p:spPr>
            <a:xfrm>
              <a:off x="1321275" y="2510925"/>
              <a:ext cx="144725" cy="189275"/>
            </a:xfrm>
            <a:custGeom>
              <a:avLst/>
              <a:gdLst/>
              <a:ahLst/>
              <a:cxnLst/>
              <a:rect l="l" t="t" r="r" b="b"/>
              <a:pathLst>
                <a:path w="5789" h="7571" extrusionOk="0">
                  <a:moveTo>
                    <a:pt x="145" y="1"/>
                  </a:moveTo>
                  <a:lnTo>
                    <a:pt x="1" y="253"/>
                  </a:lnTo>
                  <a:cubicBezTo>
                    <a:pt x="2746" y="1855"/>
                    <a:pt x="4726" y="4492"/>
                    <a:pt x="5518" y="7570"/>
                  </a:cubicBezTo>
                  <a:lnTo>
                    <a:pt x="5788" y="7498"/>
                  </a:lnTo>
                  <a:cubicBezTo>
                    <a:pt x="4987" y="4348"/>
                    <a:pt x="2953" y="1648"/>
                    <a:pt x="1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6" name="Google Shape;1246;p32"/>
            <p:cNvSpPr/>
            <p:nvPr/>
          </p:nvSpPr>
          <p:spPr>
            <a:xfrm>
              <a:off x="1335475" y="2397450"/>
              <a:ext cx="137275" cy="60175"/>
            </a:xfrm>
            <a:custGeom>
              <a:avLst/>
              <a:gdLst/>
              <a:ahLst/>
              <a:cxnLst/>
              <a:rect l="l" t="t" r="r" b="b"/>
              <a:pathLst>
                <a:path w="5491" h="2407" extrusionOk="0">
                  <a:moveTo>
                    <a:pt x="1188" y="0"/>
                  </a:moveTo>
                  <a:cubicBezTo>
                    <a:pt x="689" y="0"/>
                    <a:pt x="271" y="59"/>
                    <a:pt x="0" y="112"/>
                  </a:cubicBezTo>
                  <a:lnTo>
                    <a:pt x="54" y="391"/>
                  </a:lnTo>
                  <a:cubicBezTo>
                    <a:pt x="313" y="341"/>
                    <a:pt x="711" y="285"/>
                    <a:pt x="1186" y="285"/>
                  </a:cubicBezTo>
                  <a:cubicBezTo>
                    <a:pt x="2080" y="285"/>
                    <a:pt x="3243" y="482"/>
                    <a:pt x="4248" y="1282"/>
                  </a:cubicBezTo>
                  <a:cubicBezTo>
                    <a:pt x="4644" y="1597"/>
                    <a:pt x="4977" y="1975"/>
                    <a:pt x="5247" y="2407"/>
                  </a:cubicBezTo>
                  <a:lnTo>
                    <a:pt x="5490" y="2263"/>
                  </a:lnTo>
                  <a:cubicBezTo>
                    <a:pt x="5211" y="1804"/>
                    <a:pt x="4851" y="1399"/>
                    <a:pt x="4428" y="1057"/>
                  </a:cubicBezTo>
                  <a:cubicBezTo>
                    <a:pt x="3363" y="209"/>
                    <a:pt x="2132" y="0"/>
                    <a:pt x="118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7" name="Google Shape;1247;p32"/>
            <p:cNvSpPr/>
            <p:nvPr/>
          </p:nvSpPr>
          <p:spPr>
            <a:xfrm>
              <a:off x="1170075" y="2310000"/>
              <a:ext cx="64825" cy="215375"/>
            </a:xfrm>
            <a:custGeom>
              <a:avLst/>
              <a:gdLst/>
              <a:ahLst/>
              <a:cxnLst/>
              <a:rect l="l" t="t" r="r" b="b"/>
              <a:pathLst>
                <a:path w="2593" h="8615" extrusionOk="0">
                  <a:moveTo>
                    <a:pt x="1819" y="0"/>
                  </a:moveTo>
                  <a:cubicBezTo>
                    <a:pt x="1378" y="712"/>
                    <a:pt x="1" y="3232"/>
                    <a:pt x="883" y="6067"/>
                  </a:cubicBezTo>
                  <a:cubicBezTo>
                    <a:pt x="1189" y="7012"/>
                    <a:pt x="1702" y="7885"/>
                    <a:pt x="2386" y="8614"/>
                  </a:cubicBezTo>
                  <a:lnTo>
                    <a:pt x="2593" y="8416"/>
                  </a:lnTo>
                  <a:cubicBezTo>
                    <a:pt x="1936" y="7723"/>
                    <a:pt x="1450" y="6886"/>
                    <a:pt x="1162" y="5977"/>
                  </a:cubicBezTo>
                  <a:cubicBezTo>
                    <a:pt x="307" y="3259"/>
                    <a:pt x="1639" y="829"/>
                    <a:pt x="2062" y="153"/>
                  </a:cubicBezTo>
                  <a:lnTo>
                    <a:pt x="181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8" name="Google Shape;1248;p32"/>
            <p:cNvSpPr/>
            <p:nvPr/>
          </p:nvSpPr>
          <p:spPr>
            <a:xfrm>
              <a:off x="981975" y="2447250"/>
              <a:ext cx="238075" cy="47050"/>
            </a:xfrm>
            <a:custGeom>
              <a:avLst/>
              <a:gdLst/>
              <a:ahLst/>
              <a:cxnLst/>
              <a:rect l="l" t="t" r="r" b="b"/>
              <a:pathLst>
                <a:path w="9523" h="1882" extrusionOk="0">
                  <a:moveTo>
                    <a:pt x="54" y="1"/>
                  </a:moveTo>
                  <a:lnTo>
                    <a:pt x="0" y="280"/>
                  </a:lnTo>
                  <a:lnTo>
                    <a:pt x="9478" y="1882"/>
                  </a:lnTo>
                  <a:lnTo>
                    <a:pt x="9523" y="1603"/>
                  </a:lnTo>
                  <a:lnTo>
                    <a:pt x="5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9" name="Google Shape;1249;p32"/>
            <p:cNvSpPr/>
            <p:nvPr/>
          </p:nvSpPr>
          <p:spPr>
            <a:xfrm>
              <a:off x="832775" y="2371200"/>
              <a:ext cx="191300" cy="134125"/>
            </a:xfrm>
            <a:custGeom>
              <a:avLst/>
              <a:gdLst/>
              <a:ahLst/>
              <a:cxnLst/>
              <a:rect l="l" t="t" r="r" b="b"/>
              <a:pathLst>
                <a:path w="7652" h="5365" extrusionOk="0">
                  <a:moveTo>
                    <a:pt x="3826" y="1"/>
                  </a:moveTo>
                  <a:cubicBezTo>
                    <a:pt x="1711" y="1"/>
                    <a:pt x="1" y="1198"/>
                    <a:pt x="1" y="2683"/>
                  </a:cubicBezTo>
                  <a:cubicBezTo>
                    <a:pt x="1" y="4168"/>
                    <a:pt x="1711" y="5365"/>
                    <a:pt x="3826" y="5365"/>
                  </a:cubicBezTo>
                  <a:cubicBezTo>
                    <a:pt x="5941" y="5365"/>
                    <a:pt x="7651" y="4168"/>
                    <a:pt x="7651" y="2683"/>
                  </a:cubicBezTo>
                  <a:cubicBezTo>
                    <a:pt x="7651" y="1198"/>
                    <a:pt x="5941" y="1"/>
                    <a:pt x="38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0" name="Google Shape;1250;p32"/>
            <p:cNvSpPr/>
            <p:nvPr/>
          </p:nvSpPr>
          <p:spPr>
            <a:xfrm>
              <a:off x="1184250" y="2215725"/>
              <a:ext cx="117025" cy="147850"/>
            </a:xfrm>
            <a:custGeom>
              <a:avLst/>
              <a:gdLst/>
              <a:ahLst/>
              <a:cxnLst/>
              <a:rect l="l" t="t" r="r" b="b"/>
              <a:pathLst>
                <a:path w="4681" h="5914" extrusionOk="0">
                  <a:moveTo>
                    <a:pt x="2341" y="0"/>
                  </a:moveTo>
                  <a:cubicBezTo>
                    <a:pt x="1054" y="0"/>
                    <a:pt x="1" y="1323"/>
                    <a:pt x="1" y="2961"/>
                  </a:cubicBezTo>
                  <a:cubicBezTo>
                    <a:pt x="1" y="4591"/>
                    <a:pt x="1054" y="5914"/>
                    <a:pt x="2341" y="5914"/>
                  </a:cubicBezTo>
                  <a:cubicBezTo>
                    <a:pt x="3637" y="5914"/>
                    <a:pt x="4681" y="4591"/>
                    <a:pt x="4681" y="2961"/>
                  </a:cubicBezTo>
                  <a:cubicBezTo>
                    <a:pt x="4681" y="1323"/>
                    <a:pt x="3637" y="0"/>
                    <a:pt x="23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1" name="Google Shape;1251;p32"/>
            <p:cNvSpPr/>
            <p:nvPr/>
          </p:nvSpPr>
          <p:spPr>
            <a:xfrm>
              <a:off x="1304850" y="2258700"/>
              <a:ext cx="83525" cy="64150"/>
            </a:xfrm>
            <a:custGeom>
              <a:avLst/>
              <a:gdLst/>
              <a:ahLst/>
              <a:cxnLst/>
              <a:rect l="l" t="t" r="r" b="b"/>
              <a:pathLst>
                <a:path w="3341" h="2566" extrusionOk="0">
                  <a:moveTo>
                    <a:pt x="1666" y="0"/>
                  </a:moveTo>
                  <a:cubicBezTo>
                    <a:pt x="748" y="0"/>
                    <a:pt x="1" y="576"/>
                    <a:pt x="1" y="1278"/>
                  </a:cubicBezTo>
                  <a:cubicBezTo>
                    <a:pt x="1" y="1989"/>
                    <a:pt x="748" y="2566"/>
                    <a:pt x="1666" y="2566"/>
                  </a:cubicBezTo>
                  <a:cubicBezTo>
                    <a:pt x="2593" y="2566"/>
                    <a:pt x="3340" y="1989"/>
                    <a:pt x="3340" y="1278"/>
                  </a:cubicBezTo>
                  <a:cubicBezTo>
                    <a:pt x="3340" y="576"/>
                    <a:pt x="2593" y="0"/>
                    <a:pt x="1666" y="0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2" name="Google Shape;1252;p32"/>
            <p:cNvSpPr/>
            <p:nvPr/>
          </p:nvSpPr>
          <p:spPr>
            <a:xfrm>
              <a:off x="1135875" y="2341275"/>
              <a:ext cx="125350" cy="108025"/>
            </a:xfrm>
            <a:custGeom>
              <a:avLst/>
              <a:gdLst/>
              <a:ahLst/>
              <a:cxnLst/>
              <a:rect l="l" t="t" r="r" b="b"/>
              <a:pathLst>
                <a:path w="5014" h="4321" extrusionOk="0">
                  <a:moveTo>
                    <a:pt x="10" y="1"/>
                  </a:moveTo>
                  <a:lnTo>
                    <a:pt x="1" y="145"/>
                  </a:lnTo>
                  <a:cubicBezTo>
                    <a:pt x="631" y="172"/>
                    <a:pt x="2233" y="388"/>
                    <a:pt x="3511" y="1693"/>
                  </a:cubicBezTo>
                  <a:cubicBezTo>
                    <a:pt x="4213" y="2422"/>
                    <a:pt x="4681" y="3331"/>
                    <a:pt x="4879" y="4321"/>
                  </a:cubicBezTo>
                  <a:lnTo>
                    <a:pt x="5014" y="4294"/>
                  </a:lnTo>
                  <a:cubicBezTo>
                    <a:pt x="4816" y="3277"/>
                    <a:pt x="4330" y="2341"/>
                    <a:pt x="3610" y="1594"/>
                  </a:cubicBezTo>
                  <a:cubicBezTo>
                    <a:pt x="2296" y="253"/>
                    <a:pt x="658" y="37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3" name="Google Shape;1253;p32"/>
            <p:cNvSpPr/>
            <p:nvPr/>
          </p:nvSpPr>
          <p:spPr>
            <a:xfrm>
              <a:off x="1068150" y="2481350"/>
              <a:ext cx="178450" cy="66975"/>
            </a:xfrm>
            <a:custGeom>
              <a:avLst/>
              <a:gdLst/>
              <a:ahLst/>
              <a:cxnLst/>
              <a:rect l="l" t="t" r="r" b="b"/>
              <a:pathLst>
                <a:path w="7138" h="2679" extrusionOk="0">
                  <a:moveTo>
                    <a:pt x="5001" y="0"/>
                  </a:moveTo>
                  <a:cubicBezTo>
                    <a:pt x="4696" y="0"/>
                    <a:pt x="4390" y="23"/>
                    <a:pt x="4087" y="68"/>
                  </a:cubicBezTo>
                  <a:cubicBezTo>
                    <a:pt x="1836" y="428"/>
                    <a:pt x="477" y="1958"/>
                    <a:pt x="0" y="2597"/>
                  </a:cubicBezTo>
                  <a:lnTo>
                    <a:pt x="108" y="2678"/>
                  </a:lnTo>
                  <a:cubicBezTo>
                    <a:pt x="585" y="2057"/>
                    <a:pt x="1908" y="554"/>
                    <a:pt x="4114" y="212"/>
                  </a:cubicBezTo>
                  <a:cubicBezTo>
                    <a:pt x="4417" y="165"/>
                    <a:pt x="4722" y="142"/>
                    <a:pt x="5026" y="142"/>
                  </a:cubicBezTo>
                  <a:cubicBezTo>
                    <a:pt x="5724" y="142"/>
                    <a:pt x="6419" y="264"/>
                    <a:pt x="7084" y="509"/>
                  </a:cubicBezTo>
                  <a:lnTo>
                    <a:pt x="7138" y="374"/>
                  </a:lnTo>
                  <a:cubicBezTo>
                    <a:pt x="6447" y="127"/>
                    <a:pt x="5726" y="0"/>
                    <a:pt x="500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4" name="Google Shape;1254;p32"/>
            <p:cNvSpPr/>
            <p:nvPr/>
          </p:nvSpPr>
          <p:spPr>
            <a:xfrm>
              <a:off x="1093575" y="2454300"/>
              <a:ext cx="150550" cy="24700"/>
            </a:xfrm>
            <a:custGeom>
              <a:avLst/>
              <a:gdLst/>
              <a:ahLst/>
              <a:cxnLst/>
              <a:rect l="l" t="t" r="r" b="b"/>
              <a:pathLst>
                <a:path w="6022" h="988" extrusionOk="0">
                  <a:moveTo>
                    <a:pt x="2414" y="1"/>
                  </a:moveTo>
                  <a:cubicBezTo>
                    <a:pt x="1600" y="1"/>
                    <a:pt x="786" y="123"/>
                    <a:pt x="0" y="367"/>
                  </a:cubicBezTo>
                  <a:lnTo>
                    <a:pt x="45" y="502"/>
                  </a:lnTo>
                  <a:cubicBezTo>
                    <a:pt x="813" y="262"/>
                    <a:pt x="1612" y="142"/>
                    <a:pt x="2414" y="142"/>
                  </a:cubicBezTo>
                  <a:cubicBezTo>
                    <a:pt x="2967" y="142"/>
                    <a:pt x="3522" y="199"/>
                    <a:pt x="4069" y="313"/>
                  </a:cubicBezTo>
                  <a:cubicBezTo>
                    <a:pt x="4726" y="457"/>
                    <a:pt x="5356" y="682"/>
                    <a:pt x="5950" y="988"/>
                  </a:cubicBezTo>
                  <a:lnTo>
                    <a:pt x="6022" y="862"/>
                  </a:lnTo>
                  <a:cubicBezTo>
                    <a:pt x="5410" y="556"/>
                    <a:pt x="4771" y="322"/>
                    <a:pt x="4105" y="178"/>
                  </a:cubicBezTo>
                  <a:cubicBezTo>
                    <a:pt x="3547" y="60"/>
                    <a:pt x="2980" y="1"/>
                    <a:pt x="2414" y="1"/>
                  </a:cubicBezTo>
                  <a:close/>
                </a:path>
              </a:pathLst>
            </a:custGeom>
            <a:solidFill>
              <a:srgbClr val="455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5" name="Google Shape;1255;p32"/>
            <p:cNvSpPr/>
            <p:nvPr/>
          </p:nvSpPr>
          <p:spPr>
            <a:xfrm>
              <a:off x="1132275" y="2389425"/>
              <a:ext cx="121300" cy="81475"/>
            </a:xfrm>
            <a:custGeom>
              <a:avLst/>
              <a:gdLst/>
              <a:ahLst/>
              <a:cxnLst/>
              <a:rect l="l" t="t" r="r" b="b"/>
              <a:pathLst>
                <a:path w="4852" h="3259" extrusionOk="0">
                  <a:moveTo>
                    <a:pt x="19" y="1"/>
                  </a:moveTo>
                  <a:lnTo>
                    <a:pt x="1" y="145"/>
                  </a:lnTo>
                  <a:cubicBezTo>
                    <a:pt x="973" y="280"/>
                    <a:pt x="2791" y="721"/>
                    <a:pt x="4051" y="2233"/>
                  </a:cubicBezTo>
                  <a:cubicBezTo>
                    <a:pt x="4312" y="2548"/>
                    <a:pt x="4537" y="2890"/>
                    <a:pt x="4726" y="3259"/>
                  </a:cubicBezTo>
                  <a:lnTo>
                    <a:pt x="4852" y="3187"/>
                  </a:lnTo>
                  <a:cubicBezTo>
                    <a:pt x="4663" y="2809"/>
                    <a:pt x="4429" y="2467"/>
                    <a:pt x="4159" y="2143"/>
                  </a:cubicBezTo>
                  <a:cubicBezTo>
                    <a:pt x="2863" y="595"/>
                    <a:pt x="1009" y="136"/>
                    <a:pt x="19" y="1"/>
                  </a:cubicBezTo>
                  <a:close/>
                </a:path>
              </a:pathLst>
            </a:custGeom>
            <a:solidFill>
              <a:srgbClr val="455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6" name="Google Shape;1256;p32"/>
            <p:cNvSpPr/>
            <p:nvPr/>
          </p:nvSpPr>
          <p:spPr>
            <a:xfrm>
              <a:off x="1234200" y="2359850"/>
              <a:ext cx="225275" cy="58400"/>
            </a:xfrm>
            <a:custGeom>
              <a:avLst/>
              <a:gdLst/>
              <a:ahLst/>
              <a:cxnLst/>
              <a:rect l="l" t="t" r="r" b="b"/>
              <a:pathLst>
                <a:path w="9011" h="2336" extrusionOk="0">
                  <a:moveTo>
                    <a:pt x="4395" y="1"/>
                  </a:moveTo>
                  <a:cubicBezTo>
                    <a:pt x="3962" y="1"/>
                    <a:pt x="3530" y="52"/>
                    <a:pt x="3106" y="158"/>
                  </a:cubicBezTo>
                  <a:cubicBezTo>
                    <a:pt x="1495" y="554"/>
                    <a:pt x="469" y="1634"/>
                    <a:pt x="1" y="2246"/>
                  </a:cubicBezTo>
                  <a:lnTo>
                    <a:pt x="118" y="2336"/>
                  </a:lnTo>
                  <a:cubicBezTo>
                    <a:pt x="577" y="1742"/>
                    <a:pt x="1576" y="689"/>
                    <a:pt x="3142" y="293"/>
                  </a:cubicBezTo>
                  <a:cubicBezTo>
                    <a:pt x="3549" y="194"/>
                    <a:pt x="3964" y="146"/>
                    <a:pt x="4380" y="146"/>
                  </a:cubicBezTo>
                  <a:cubicBezTo>
                    <a:pt x="6016" y="146"/>
                    <a:pt x="7668" y="891"/>
                    <a:pt x="8902" y="2255"/>
                  </a:cubicBezTo>
                  <a:lnTo>
                    <a:pt x="9010" y="2156"/>
                  </a:lnTo>
                  <a:cubicBezTo>
                    <a:pt x="7752" y="769"/>
                    <a:pt x="6068" y="1"/>
                    <a:pt x="439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7" name="Google Shape;1257;p32"/>
            <p:cNvSpPr/>
            <p:nvPr/>
          </p:nvSpPr>
          <p:spPr>
            <a:xfrm>
              <a:off x="1244325" y="2506175"/>
              <a:ext cx="135950" cy="32700"/>
            </a:xfrm>
            <a:custGeom>
              <a:avLst/>
              <a:gdLst/>
              <a:ahLst/>
              <a:cxnLst/>
              <a:rect l="l" t="t" r="r" b="b"/>
              <a:pathLst>
                <a:path w="5438" h="1308" extrusionOk="0">
                  <a:moveTo>
                    <a:pt x="1924" y="1"/>
                  </a:moveTo>
                  <a:cubicBezTo>
                    <a:pt x="1273" y="1"/>
                    <a:pt x="623" y="110"/>
                    <a:pt x="1" y="326"/>
                  </a:cubicBezTo>
                  <a:lnTo>
                    <a:pt x="46" y="461"/>
                  </a:lnTo>
                  <a:cubicBezTo>
                    <a:pt x="652" y="251"/>
                    <a:pt x="1284" y="146"/>
                    <a:pt x="1917" y="146"/>
                  </a:cubicBezTo>
                  <a:cubicBezTo>
                    <a:pt x="2421" y="146"/>
                    <a:pt x="2926" y="212"/>
                    <a:pt x="3421" y="344"/>
                  </a:cubicBezTo>
                  <a:cubicBezTo>
                    <a:pt x="4123" y="533"/>
                    <a:pt x="4771" y="866"/>
                    <a:pt x="5347" y="1307"/>
                  </a:cubicBezTo>
                  <a:lnTo>
                    <a:pt x="5437" y="1199"/>
                  </a:lnTo>
                  <a:cubicBezTo>
                    <a:pt x="4852" y="740"/>
                    <a:pt x="4177" y="407"/>
                    <a:pt x="3457" y="209"/>
                  </a:cubicBezTo>
                  <a:cubicBezTo>
                    <a:pt x="2955" y="70"/>
                    <a:pt x="2440" y="1"/>
                    <a:pt x="1924" y="1"/>
                  </a:cubicBezTo>
                  <a:close/>
                </a:path>
              </a:pathLst>
            </a:custGeom>
            <a:solidFill>
              <a:srgbClr val="455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8" name="Google Shape;1258;p32"/>
            <p:cNvSpPr/>
            <p:nvPr/>
          </p:nvSpPr>
          <p:spPr>
            <a:xfrm>
              <a:off x="1281450" y="2482800"/>
              <a:ext cx="211325" cy="192200"/>
            </a:xfrm>
            <a:custGeom>
              <a:avLst/>
              <a:gdLst/>
              <a:ahLst/>
              <a:cxnLst/>
              <a:rect l="l" t="t" r="r" b="b"/>
              <a:pathLst>
                <a:path w="8453" h="7688" extrusionOk="0">
                  <a:moveTo>
                    <a:pt x="1" y="1"/>
                  </a:moveTo>
                  <a:lnTo>
                    <a:pt x="1" y="145"/>
                  </a:lnTo>
                  <a:lnTo>
                    <a:pt x="37" y="145"/>
                  </a:lnTo>
                  <a:cubicBezTo>
                    <a:pt x="1009" y="145"/>
                    <a:pt x="3421" y="352"/>
                    <a:pt x="5527" y="2197"/>
                  </a:cubicBezTo>
                  <a:cubicBezTo>
                    <a:pt x="7768" y="4168"/>
                    <a:pt x="8227" y="6688"/>
                    <a:pt x="8317" y="7687"/>
                  </a:cubicBezTo>
                  <a:lnTo>
                    <a:pt x="8452" y="7678"/>
                  </a:lnTo>
                  <a:cubicBezTo>
                    <a:pt x="8362" y="6661"/>
                    <a:pt x="7903" y="4096"/>
                    <a:pt x="5626" y="2089"/>
                  </a:cubicBezTo>
                  <a:cubicBezTo>
                    <a:pt x="3484" y="208"/>
                    <a:pt x="1027" y="1"/>
                    <a:pt x="3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59" name="Google Shape;1259;p32"/>
            <p:cNvSpPr/>
            <p:nvPr/>
          </p:nvSpPr>
          <p:spPr>
            <a:xfrm>
              <a:off x="1093350" y="2507100"/>
              <a:ext cx="103300" cy="87575"/>
            </a:xfrm>
            <a:custGeom>
              <a:avLst/>
              <a:gdLst/>
              <a:ahLst/>
              <a:cxnLst/>
              <a:rect l="l" t="t" r="r" b="b"/>
              <a:pathLst>
                <a:path w="4132" h="3503" extrusionOk="0">
                  <a:moveTo>
                    <a:pt x="4051" y="1"/>
                  </a:moveTo>
                  <a:cubicBezTo>
                    <a:pt x="3502" y="379"/>
                    <a:pt x="2953" y="775"/>
                    <a:pt x="2422" y="1198"/>
                  </a:cubicBezTo>
                  <a:cubicBezTo>
                    <a:pt x="1567" y="1882"/>
                    <a:pt x="756" y="2620"/>
                    <a:pt x="0" y="3403"/>
                  </a:cubicBezTo>
                  <a:lnTo>
                    <a:pt x="99" y="3502"/>
                  </a:lnTo>
                  <a:cubicBezTo>
                    <a:pt x="855" y="2719"/>
                    <a:pt x="1657" y="1981"/>
                    <a:pt x="2512" y="1306"/>
                  </a:cubicBezTo>
                  <a:cubicBezTo>
                    <a:pt x="3034" y="883"/>
                    <a:pt x="3583" y="487"/>
                    <a:pt x="4132" y="118"/>
                  </a:cubicBezTo>
                  <a:lnTo>
                    <a:pt x="405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0" name="Google Shape;1260;p32"/>
            <p:cNvSpPr/>
            <p:nvPr/>
          </p:nvSpPr>
          <p:spPr>
            <a:xfrm>
              <a:off x="954975" y="2502375"/>
              <a:ext cx="184075" cy="177100"/>
            </a:xfrm>
            <a:custGeom>
              <a:avLst/>
              <a:gdLst/>
              <a:ahLst/>
              <a:cxnLst/>
              <a:rect l="l" t="t" r="r" b="b"/>
              <a:pathLst>
                <a:path w="7363" h="7084" extrusionOk="0">
                  <a:moveTo>
                    <a:pt x="3816" y="1"/>
                  </a:moveTo>
                  <a:cubicBezTo>
                    <a:pt x="2385" y="1"/>
                    <a:pt x="1098" y="865"/>
                    <a:pt x="549" y="2188"/>
                  </a:cubicBezTo>
                  <a:cubicBezTo>
                    <a:pt x="0" y="3511"/>
                    <a:pt x="306" y="5032"/>
                    <a:pt x="1314" y="6040"/>
                  </a:cubicBezTo>
                  <a:cubicBezTo>
                    <a:pt x="1995" y="6722"/>
                    <a:pt x="2903" y="7084"/>
                    <a:pt x="3825" y="7084"/>
                  </a:cubicBezTo>
                  <a:cubicBezTo>
                    <a:pt x="4280" y="7084"/>
                    <a:pt x="4738" y="6996"/>
                    <a:pt x="5175" y="6814"/>
                  </a:cubicBezTo>
                  <a:cubicBezTo>
                    <a:pt x="6498" y="6265"/>
                    <a:pt x="7363" y="4969"/>
                    <a:pt x="7363" y="3538"/>
                  </a:cubicBezTo>
                  <a:cubicBezTo>
                    <a:pt x="7363" y="1585"/>
                    <a:pt x="5778" y="1"/>
                    <a:pt x="38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1" name="Google Shape;1261;p32"/>
            <p:cNvSpPr/>
            <p:nvPr/>
          </p:nvSpPr>
          <p:spPr>
            <a:xfrm>
              <a:off x="1018875" y="2292450"/>
              <a:ext cx="164950" cy="193975"/>
            </a:xfrm>
            <a:custGeom>
              <a:avLst/>
              <a:gdLst/>
              <a:ahLst/>
              <a:cxnLst/>
              <a:rect l="l" t="t" r="r" b="b"/>
              <a:pathLst>
                <a:path w="6598" h="7759" extrusionOk="0">
                  <a:moveTo>
                    <a:pt x="3294" y="0"/>
                  </a:moveTo>
                  <a:cubicBezTo>
                    <a:pt x="1476" y="0"/>
                    <a:pt x="0" y="1738"/>
                    <a:pt x="0" y="3880"/>
                  </a:cubicBezTo>
                  <a:cubicBezTo>
                    <a:pt x="0" y="6022"/>
                    <a:pt x="1476" y="7759"/>
                    <a:pt x="3294" y="7759"/>
                  </a:cubicBezTo>
                  <a:cubicBezTo>
                    <a:pt x="5122" y="7759"/>
                    <a:pt x="6598" y="6022"/>
                    <a:pt x="6598" y="3880"/>
                  </a:cubicBezTo>
                  <a:cubicBezTo>
                    <a:pt x="6598" y="1738"/>
                    <a:pt x="5122" y="0"/>
                    <a:pt x="32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2" name="Google Shape;1262;p32"/>
            <p:cNvSpPr/>
            <p:nvPr/>
          </p:nvSpPr>
          <p:spPr>
            <a:xfrm>
              <a:off x="1195950" y="2531425"/>
              <a:ext cx="164975" cy="198475"/>
            </a:xfrm>
            <a:custGeom>
              <a:avLst/>
              <a:gdLst/>
              <a:ahLst/>
              <a:cxnLst/>
              <a:rect l="l" t="t" r="r" b="b"/>
              <a:pathLst>
                <a:path w="6599" h="7939" extrusionOk="0">
                  <a:moveTo>
                    <a:pt x="3295" y="0"/>
                  </a:moveTo>
                  <a:cubicBezTo>
                    <a:pt x="1477" y="0"/>
                    <a:pt x="1" y="1773"/>
                    <a:pt x="1" y="3969"/>
                  </a:cubicBezTo>
                  <a:cubicBezTo>
                    <a:pt x="1" y="6156"/>
                    <a:pt x="1477" y="7939"/>
                    <a:pt x="3295" y="7939"/>
                  </a:cubicBezTo>
                  <a:cubicBezTo>
                    <a:pt x="5122" y="7939"/>
                    <a:pt x="6598" y="6156"/>
                    <a:pt x="6598" y="3969"/>
                  </a:cubicBezTo>
                  <a:cubicBezTo>
                    <a:pt x="6598" y="1773"/>
                    <a:pt x="5113" y="0"/>
                    <a:pt x="329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3" name="Google Shape;1263;p32"/>
            <p:cNvSpPr/>
            <p:nvPr/>
          </p:nvSpPr>
          <p:spPr>
            <a:xfrm>
              <a:off x="1265475" y="2443200"/>
              <a:ext cx="183650" cy="176425"/>
            </a:xfrm>
            <a:custGeom>
              <a:avLst/>
              <a:gdLst/>
              <a:ahLst/>
              <a:cxnLst/>
              <a:rect l="l" t="t" r="r" b="b"/>
              <a:pathLst>
                <a:path w="7346" h="7057" extrusionOk="0">
                  <a:moveTo>
                    <a:pt x="3825" y="1"/>
                  </a:moveTo>
                  <a:cubicBezTo>
                    <a:pt x="3819" y="1"/>
                    <a:pt x="3814" y="1"/>
                    <a:pt x="3808" y="1"/>
                  </a:cubicBezTo>
                  <a:cubicBezTo>
                    <a:pt x="2386" y="1"/>
                    <a:pt x="1099" y="856"/>
                    <a:pt x="550" y="2179"/>
                  </a:cubicBezTo>
                  <a:cubicBezTo>
                    <a:pt x="1" y="3493"/>
                    <a:pt x="307" y="5014"/>
                    <a:pt x="1315" y="6022"/>
                  </a:cubicBezTo>
                  <a:cubicBezTo>
                    <a:pt x="1989" y="6697"/>
                    <a:pt x="2894" y="7057"/>
                    <a:pt x="3812" y="7057"/>
                  </a:cubicBezTo>
                  <a:cubicBezTo>
                    <a:pt x="4266" y="7057"/>
                    <a:pt x="4723" y="6969"/>
                    <a:pt x="5158" y="6787"/>
                  </a:cubicBezTo>
                  <a:cubicBezTo>
                    <a:pt x="6481" y="6247"/>
                    <a:pt x="7336" y="4960"/>
                    <a:pt x="7345" y="3529"/>
                  </a:cubicBezTo>
                  <a:cubicBezTo>
                    <a:pt x="7345" y="1581"/>
                    <a:pt x="5770" y="1"/>
                    <a:pt x="38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4" name="Google Shape;1264;p32"/>
            <p:cNvSpPr/>
            <p:nvPr/>
          </p:nvSpPr>
          <p:spPr>
            <a:xfrm>
              <a:off x="1211925" y="2319450"/>
              <a:ext cx="163400" cy="139925"/>
            </a:xfrm>
            <a:custGeom>
              <a:avLst/>
              <a:gdLst/>
              <a:ahLst/>
              <a:cxnLst/>
              <a:rect l="l" t="t" r="r" b="b"/>
              <a:pathLst>
                <a:path w="6536" h="5597" extrusionOk="0">
                  <a:moveTo>
                    <a:pt x="3745" y="1"/>
                  </a:moveTo>
                  <a:cubicBezTo>
                    <a:pt x="1252" y="1"/>
                    <a:pt x="1" y="3007"/>
                    <a:pt x="1765" y="4771"/>
                  </a:cubicBezTo>
                  <a:cubicBezTo>
                    <a:pt x="2333" y="5341"/>
                    <a:pt x="3032" y="5597"/>
                    <a:pt x="3719" y="5597"/>
                  </a:cubicBezTo>
                  <a:cubicBezTo>
                    <a:pt x="5155" y="5597"/>
                    <a:pt x="6535" y="4480"/>
                    <a:pt x="6535" y="2800"/>
                  </a:cubicBezTo>
                  <a:cubicBezTo>
                    <a:pt x="6535" y="1252"/>
                    <a:pt x="5284" y="1"/>
                    <a:pt x="374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5" name="Google Shape;1265;p32"/>
            <p:cNvSpPr/>
            <p:nvPr/>
          </p:nvSpPr>
          <p:spPr>
            <a:xfrm>
              <a:off x="1427050" y="2600275"/>
              <a:ext cx="103075" cy="156625"/>
            </a:xfrm>
            <a:custGeom>
              <a:avLst/>
              <a:gdLst/>
              <a:ahLst/>
              <a:cxnLst/>
              <a:rect l="l" t="t" r="r" b="b"/>
              <a:pathLst>
                <a:path w="4123" h="6265" extrusionOk="0">
                  <a:moveTo>
                    <a:pt x="2061" y="0"/>
                  </a:moveTo>
                  <a:cubicBezTo>
                    <a:pt x="918" y="0"/>
                    <a:pt x="0" y="1404"/>
                    <a:pt x="0" y="3132"/>
                  </a:cubicBezTo>
                  <a:cubicBezTo>
                    <a:pt x="0" y="4860"/>
                    <a:pt x="918" y="6265"/>
                    <a:pt x="2061" y="6265"/>
                  </a:cubicBezTo>
                  <a:cubicBezTo>
                    <a:pt x="3195" y="6265"/>
                    <a:pt x="4123" y="4860"/>
                    <a:pt x="4123" y="3132"/>
                  </a:cubicBezTo>
                  <a:cubicBezTo>
                    <a:pt x="4123" y="1404"/>
                    <a:pt x="3195" y="0"/>
                    <a:pt x="20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6" name="Google Shape;1266;p32"/>
            <p:cNvSpPr/>
            <p:nvPr/>
          </p:nvSpPr>
          <p:spPr>
            <a:xfrm>
              <a:off x="1427050" y="2361975"/>
              <a:ext cx="124450" cy="160225"/>
            </a:xfrm>
            <a:custGeom>
              <a:avLst/>
              <a:gdLst/>
              <a:ahLst/>
              <a:cxnLst/>
              <a:rect l="l" t="t" r="r" b="b"/>
              <a:pathLst>
                <a:path w="4978" h="6409" extrusionOk="0">
                  <a:moveTo>
                    <a:pt x="2484" y="1"/>
                  </a:moveTo>
                  <a:cubicBezTo>
                    <a:pt x="1116" y="1"/>
                    <a:pt x="0" y="1432"/>
                    <a:pt x="0" y="3205"/>
                  </a:cubicBezTo>
                  <a:cubicBezTo>
                    <a:pt x="0" y="4978"/>
                    <a:pt x="1116" y="6409"/>
                    <a:pt x="2484" y="6409"/>
                  </a:cubicBezTo>
                  <a:cubicBezTo>
                    <a:pt x="3862" y="6409"/>
                    <a:pt x="4978" y="4978"/>
                    <a:pt x="4978" y="3205"/>
                  </a:cubicBezTo>
                  <a:cubicBezTo>
                    <a:pt x="4978" y="1441"/>
                    <a:pt x="3862" y="1"/>
                    <a:pt x="24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7" name="Google Shape;1267;p32"/>
            <p:cNvSpPr/>
            <p:nvPr/>
          </p:nvSpPr>
          <p:spPr>
            <a:xfrm>
              <a:off x="1135650" y="2397075"/>
              <a:ext cx="156850" cy="134375"/>
            </a:xfrm>
            <a:custGeom>
              <a:avLst/>
              <a:gdLst/>
              <a:ahLst/>
              <a:cxnLst/>
              <a:rect l="l" t="t" r="r" b="b"/>
              <a:pathLst>
                <a:path w="6274" h="5375" extrusionOk="0">
                  <a:moveTo>
                    <a:pt x="3592" y="1"/>
                  </a:moveTo>
                  <a:cubicBezTo>
                    <a:pt x="1198" y="1"/>
                    <a:pt x="1" y="2890"/>
                    <a:pt x="1693" y="4582"/>
                  </a:cubicBezTo>
                  <a:cubicBezTo>
                    <a:pt x="2240" y="5129"/>
                    <a:pt x="2913" y="5374"/>
                    <a:pt x="3572" y="5374"/>
                  </a:cubicBezTo>
                  <a:cubicBezTo>
                    <a:pt x="4952" y="5374"/>
                    <a:pt x="6274" y="4303"/>
                    <a:pt x="6274" y="2683"/>
                  </a:cubicBezTo>
                  <a:cubicBezTo>
                    <a:pt x="6274" y="1207"/>
                    <a:pt x="5077" y="1"/>
                    <a:pt x="35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8" name="Google Shape;1268;p32"/>
            <p:cNvSpPr/>
            <p:nvPr/>
          </p:nvSpPr>
          <p:spPr>
            <a:xfrm>
              <a:off x="921200" y="2395950"/>
              <a:ext cx="24800" cy="21200"/>
            </a:xfrm>
            <a:custGeom>
              <a:avLst/>
              <a:gdLst/>
              <a:ahLst/>
              <a:cxnLst/>
              <a:rect l="l" t="t" r="r" b="b"/>
              <a:pathLst>
                <a:path w="992" h="848" extrusionOk="0">
                  <a:moveTo>
                    <a:pt x="568" y="1"/>
                  </a:moveTo>
                  <a:cubicBezTo>
                    <a:pt x="190" y="1"/>
                    <a:pt x="1" y="460"/>
                    <a:pt x="271" y="721"/>
                  </a:cubicBezTo>
                  <a:cubicBezTo>
                    <a:pt x="356" y="809"/>
                    <a:pt x="462" y="848"/>
                    <a:pt x="566" y="848"/>
                  </a:cubicBezTo>
                  <a:cubicBezTo>
                    <a:pt x="782" y="848"/>
                    <a:pt x="991" y="679"/>
                    <a:pt x="991" y="424"/>
                  </a:cubicBezTo>
                  <a:cubicBezTo>
                    <a:pt x="991" y="190"/>
                    <a:pt x="802" y="1"/>
                    <a:pt x="5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69" name="Google Shape;1269;p32"/>
            <p:cNvSpPr/>
            <p:nvPr/>
          </p:nvSpPr>
          <p:spPr>
            <a:xfrm>
              <a:off x="1053525" y="2551000"/>
              <a:ext cx="24550" cy="21100"/>
            </a:xfrm>
            <a:custGeom>
              <a:avLst/>
              <a:gdLst/>
              <a:ahLst/>
              <a:cxnLst/>
              <a:rect l="l" t="t" r="r" b="b"/>
              <a:pathLst>
                <a:path w="982" h="844" extrusionOk="0">
                  <a:moveTo>
                    <a:pt x="558" y="0"/>
                  </a:moveTo>
                  <a:cubicBezTo>
                    <a:pt x="189" y="0"/>
                    <a:pt x="0" y="450"/>
                    <a:pt x="261" y="720"/>
                  </a:cubicBezTo>
                  <a:cubicBezTo>
                    <a:pt x="349" y="805"/>
                    <a:pt x="456" y="843"/>
                    <a:pt x="560" y="843"/>
                  </a:cubicBezTo>
                  <a:cubicBezTo>
                    <a:pt x="776" y="843"/>
                    <a:pt x="981" y="678"/>
                    <a:pt x="981" y="423"/>
                  </a:cubicBezTo>
                  <a:cubicBezTo>
                    <a:pt x="981" y="189"/>
                    <a:pt x="792" y="0"/>
                    <a:pt x="5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0" name="Google Shape;1270;p32"/>
            <p:cNvSpPr/>
            <p:nvPr/>
          </p:nvSpPr>
          <p:spPr>
            <a:xfrm>
              <a:off x="1101225" y="2312250"/>
              <a:ext cx="21175" cy="21175"/>
            </a:xfrm>
            <a:custGeom>
              <a:avLst/>
              <a:gdLst/>
              <a:ahLst/>
              <a:cxnLst/>
              <a:rect l="l" t="t" r="r" b="b"/>
              <a:pathLst>
                <a:path w="847" h="847" extrusionOk="0">
                  <a:moveTo>
                    <a:pt x="423" y="0"/>
                  </a:moveTo>
                  <a:cubicBezTo>
                    <a:pt x="189" y="0"/>
                    <a:pt x="0" y="190"/>
                    <a:pt x="0" y="424"/>
                  </a:cubicBezTo>
                  <a:cubicBezTo>
                    <a:pt x="0" y="658"/>
                    <a:pt x="189" y="847"/>
                    <a:pt x="423" y="847"/>
                  </a:cubicBezTo>
                  <a:cubicBezTo>
                    <a:pt x="657" y="847"/>
                    <a:pt x="846" y="658"/>
                    <a:pt x="846" y="424"/>
                  </a:cubicBezTo>
                  <a:cubicBezTo>
                    <a:pt x="846" y="190"/>
                    <a:pt x="657" y="0"/>
                    <a:pt x="42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1" name="Google Shape;1271;p32"/>
            <p:cNvSpPr/>
            <p:nvPr/>
          </p:nvSpPr>
          <p:spPr>
            <a:xfrm>
              <a:off x="1222050" y="2409675"/>
              <a:ext cx="21175" cy="20950"/>
            </a:xfrm>
            <a:custGeom>
              <a:avLst/>
              <a:gdLst/>
              <a:ahLst/>
              <a:cxnLst/>
              <a:rect l="l" t="t" r="r" b="b"/>
              <a:pathLst>
                <a:path w="847" h="838" extrusionOk="0">
                  <a:moveTo>
                    <a:pt x="424" y="1"/>
                  </a:moveTo>
                  <a:cubicBezTo>
                    <a:pt x="190" y="1"/>
                    <a:pt x="1" y="190"/>
                    <a:pt x="1" y="415"/>
                  </a:cubicBezTo>
                  <a:cubicBezTo>
                    <a:pt x="1" y="649"/>
                    <a:pt x="190" y="838"/>
                    <a:pt x="424" y="838"/>
                  </a:cubicBezTo>
                  <a:cubicBezTo>
                    <a:pt x="658" y="838"/>
                    <a:pt x="847" y="649"/>
                    <a:pt x="847" y="415"/>
                  </a:cubicBezTo>
                  <a:cubicBezTo>
                    <a:pt x="847" y="190"/>
                    <a:pt x="658" y="1"/>
                    <a:pt x="4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2" name="Google Shape;1272;p32"/>
            <p:cNvSpPr/>
            <p:nvPr/>
          </p:nvSpPr>
          <p:spPr>
            <a:xfrm>
              <a:off x="1346500" y="2265000"/>
              <a:ext cx="21175" cy="20950"/>
            </a:xfrm>
            <a:custGeom>
              <a:avLst/>
              <a:gdLst/>
              <a:ahLst/>
              <a:cxnLst/>
              <a:rect l="l" t="t" r="r" b="b"/>
              <a:pathLst>
                <a:path w="847" h="838" extrusionOk="0">
                  <a:moveTo>
                    <a:pt x="423" y="0"/>
                  </a:moveTo>
                  <a:cubicBezTo>
                    <a:pt x="189" y="0"/>
                    <a:pt x="0" y="189"/>
                    <a:pt x="0" y="423"/>
                  </a:cubicBezTo>
                  <a:cubicBezTo>
                    <a:pt x="0" y="648"/>
                    <a:pt x="189" y="837"/>
                    <a:pt x="423" y="837"/>
                  </a:cubicBezTo>
                  <a:cubicBezTo>
                    <a:pt x="657" y="837"/>
                    <a:pt x="846" y="648"/>
                    <a:pt x="846" y="423"/>
                  </a:cubicBezTo>
                  <a:cubicBezTo>
                    <a:pt x="846" y="189"/>
                    <a:pt x="657" y="0"/>
                    <a:pt x="423" y="0"/>
                  </a:cubicBezTo>
                  <a:close/>
                </a:path>
              </a:pathLst>
            </a:custGeom>
            <a:solidFill>
              <a:srgbClr val="455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32"/>
            <p:cNvSpPr/>
            <p:nvPr/>
          </p:nvSpPr>
          <p:spPr>
            <a:xfrm>
              <a:off x="1236000" y="2237550"/>
              <a:ext cx="24550" cy="21200"/>
            </a:xfrm>
            <a:custGeom>
              <a:avLst/>
              <a:gdLst/>
              <a:ahLst/>
              <a:cxnLst/>
              <a:rect l="l" t="t" r="r" b="b"/>
              <a:pathLst>
                <a:path w="982" h="848" extrusionOk="0">
                  <a:moveTo>
                    <a:pt x="559" y="0"/>
                  </a:moveTo>
                  <a:cubicBezTo>
                    <a:pt x="190" y="0"/>
                    <a:pt x="1" y="459"/>
                    <a:pt x="262" y="720"/>
                  </a:cubicBezTo>
                  <a:cubicBezTo>
                    <a:pt x="350" y="808"/>
                    <a:pt x="456" y="847"/>
                    <a:pt x="561" y="847"/>
                  </a:cubicBezTo>
                  <a:cubicBezTo>
                    <a:pt x="777" y="847"/>
                    <a:pt x="982" y="678"/>
                    <a:pt x="982" y="423"/>
                  </a:cubicBezTo>
                  <a:cubicBezTo>
                    <a:pt x="982" y="189"/>
                    <a:pt x="793" y="0"/>
                    <a:pt x="5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2"/>
            <p:cNvSpPr/>
            <p:nvPr/>
          </p:nvSpPr>
          <p:spPr>
            <a:xfrm>
              <a:off x="1336150" y="2343075"/>
              <a:ext cx="20950" cy="21175"/>
            </a:xfrm>
            <a:custGeom>
              <a:avLst/>
              <a:gdLst/>
              <a:ahLst/>
              <a:cxnLst/>
              <a:rect l="l" t="t" r="r" b="b"/>
              <a:pathLst>
                <a:path w="838" h="847" extrusionOk="0">
                  <a:moveTo>
                    <a:pt x="414" y="1"/>
                  </a:moveTo>
                  <a:cubicBezTo>
                    <a:pt x="189" y="1"/>
                    <a:pt x="0" y="190"/>
                    <a:pt x="0" y="424"/>
                  </a:cubicBezTo>
                  <a:cubicBezTo>
                    <a:pt x="0" y="658"/>
                    <a:pt x="189" y="847"/>
                    <a:pt x="414" y="847"/>
                  </a:cubicBezTo>
                  <a:cubicBezTo>
                    <a:pt x="648" y="847"/>
                    <a:pt x="837" y="658"/>
                    <a:pt x="837" y="424"/>
                  </a:cubicBezTo>
                  <a:cubicBezTo>
                    <a:pt x="837" y="190"/>
                    <a:pt x="648" y="1"/>
                    <a:pt x="41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5" name="Google Shape;1275;p32"/>
            <p:cNvSpPr/>
            <p:nvPr/>
          </p:nvSpPr>
          <p:spPr>
            <a:xfrm>
              <a:off x="1287300" y="2620075"/>
              <a:ext cx="24550" cy="21050"/>
            </a:xfrm>
            <a:custGeom>
              <a:avLst/>
              <a:gdLst/>
              <a:ahLst/>
              <a:cxnLst/>
              <a:rect l="l" t="t" r="r" b="b"/>
              <a:pathLst>
                <a:path w="982" h="842" extrusionOk="0">
                  <a:moveTo>
                    <a:pt x="559" y="0"/>
                  </a:moveTo>
                  <a:cubicBezTo>
                    <a:pt x="190" y="0"/>
                    <a:pt x="1" y="450"/>
                    <a:pt x="262" y="720"/>
                  </a:cubicBezTo>
                  <a:cubicBezTo>
                    <a:pt x="349" y="804"/>
                    <a:pt x="454" y="841"/>
                    <a:pt x="557" y="841"/>
                  </a:cubicBezTo>
                  <a:cubicBezTo>
                    <a:pt x="774" y="841"/>
                    <a:pt x="982" y="674"/>
                    <a:pt x="982" y="423"/>
                  </a:cubicBezTo>
                  <a:cubicBezTo>
                    <a:pt x="982" y="189"/>
                    <a:pt x="793" y="0"/>
                    <a:pt x="5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32"/>
            <p:cNvSpPr/>
            <p:nvPr/>
          </p:nvSpPr>
          <p:spPr>
            <a:xfrm>
              <a:off x="1364950" y="2477400"/>
              <a:ext cx="24775" cy="21075"/>
            </a:xfrm>
            <a:custGeom>
              <a:avLst/>
              <a:gdLst/>
              <a:ahLst/>
              <a:cxnLst/>
              <a:rect l="l" t="t" r="r" b="b"/>
              <a:pathLst>
                <a:path w="991" h="843" extrusionOk="0">
                  <a:moveTo>
                    <a:pt x="567" y="1"/>
                  </a:moveTo>
                  <a:cubicBezTo>
                    <a:pt x="189" y="1"/>
                    <a:pt x="0" y="451"/>
                    <a:pt x="270" y="721"/>
                  </a:cubicBezTo>
                  <a:cubicBezTo>
                    <a:pt x="354" y="805"/>
                    <a:pt x="458" y="842"/>
                    <a:pt x="561" y="842"/>
                  </a:cubicBezTo>
                  <a:cubicBezTo>
                    <a:pt x="778" y="842"/>
                    <a:pt x="990" y="675"/>
                    <a:pt x="990" y="424"/>
                  </a:cubicBezTo>
                  <a:cubicBezTo>
                    <a:pt x="990" y="190"/>
                    <a:pt x="801" y="1"/>
                    <a:pt x="56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2"/>
            <p:cNvSpPr/>
            <p:nvPr/>
          </p:nvSpPr>
          <p:spPr>
            <a:xfrm>
              <a:off x="1489150" y="2641000"/>
              <a:ext cx="21175" cy="21175"/>
            </a:xfrm>
            <a:custGeom>
              <a:avLst/>
              <a:gdLst/>
              <a:ahLst/>
              <a:cxnLst/>
              <a:rect l="l" t="t" r="r" b="b"/>
              <a:pathLst>
                <a:path w="847" h="847" extrusionOk="0">
                  <a:moveTo>
                    <a:pt x="423" y="0"/>
                  </a:moveTo>
                  <a:cubicBezTo>
                    <a:pt x="189" y="0"/>
                    <a:pt x="0" y="189"/>
                    <a:pt x="0" y="423"/>
                  </a:cubicBezTo>
                  <a:cubicBezTo>
                    <a:pt x="0" y="657"/>
                    <a:pt x="189" y="846"/>
                    <a:pt x="423" y="846"/>
                  </a:cubicBezTo>
                  <a:cubicBezTo>
                    <a:pt x="657" y="846"/>
                    <a:pt x="846" y="657"/>
                    <a:pt x="846" y="423"/>
                  </a:cubicBezTo>
                  <a:cubicBezTo>
                    <a:pt x="846" y="189"/>
                    <a:pt x="657" y="0"/>
                    <a:pt x="42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2"/>
            <p:cNvSpPr/>
            <p:nvPr/>
          </p:nvSpPr>
          <p:spPr>
            <a:xfrm>
              <a:off x="1478575" y="2385375"/>
              <a:ext cx="21175" cy="21175"/>
            </a:xfrm>
            <a:custGeom>
              <a:avLst/>
              <a:gdLst/>
              <a:ahLst/>
              <a:cxnLst/>
              <a:rect l="l" t="t" r="r" b="b"/>
              <a:pathLst>
                <a:path w="847" h="847" extrusionOk="0">
                  <a:moveTo>
                    <a:pt x="423" y="1"/>
                  </a:moveTo>
                  <a:cubicBezTo>
                    <a:pt x="189" y="1"/>
                    <a:pt x="0" y="190"/>
                    <a:pt x="0" y="424"/>
                  </a:cubicBezTo>
                  <a:cubicBezTo>
                    <a:pt x="0" y="658"/>
                    <a:pt x="189" y="847"/>
                    <a:pt x="423" y="847"/>
                  </a:cubicBezTo>
                  <a:cubicBezTo>
                    <a:pt x="657" y="847"/>
                    <a:pt x="846" y="658"/>
                    <a:pt x="846" y="424"/>
                  </a:cubicBezTo>
                  <a:cubicBezTo>
                    <a:pt x="846" y="190"/>
                    <a:pt x="657" y="1"/>
                    <a:pt x="423" y="1"/>
                  </a:cubicBezTo>
                  <a:close/>
                </a:path>
              </a:pathLst>
            </a:custGeom>
            <a:solidFill>
              <a:srgbClr val="4559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32"/>
            <p:cNvSpPr/>
            <p:nvPr/>
          </p:nvSpPr>
          <p:spPr>
            <a:xfrm>
              <a:off x="1052175" y="2441400"/>
              <a:ext cx="82150" cy="91400"/>
            </a:xfrm>
            <a:custGeom>
              <a:avLst/>
              <a:gdLst/>
              <a:ahLst/>
              <a:cxnLst/>
              <a:rect l="l" t="t" r="r" b="b"/>
              <a:pathLst>
                <a:path w="3286" h="3656" extrusionOk="0">
                  <a:moveTo>
                    <a:pt x="1638" y="1"/>
                  </a:moveTo>
                  <a:cubicBezTo>
                    <a:pt x="738" y="1"/>
                    <a:pt x="0" y="820"/>
                    <a:pt x="0" y="1828"/>
                  </a:cubicBezTo>
                  <a:cubicBezTo>
                    <a:pt x="0" y="2845"/>
                    <a:pt x="738" y="3655"/>
                    <a:pt x="1638" y="3655"/>
                  </a:cubicBezTo>
                  <a:cubicBezTo>
                    <a:pt x="2547" y="3655"/>
                    <a:pt x="3286" y="2845"/>
                    <a:pt x="3286" y="1828"/>
                  </a:cubicBezTo>
                  <a:cubicBezTo>
                    <a:pt x="3286" y="820"/>
                    <a:pt x="2547" y="1"/>
                    <a:pt x="16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32"/>
            <p:cNvSpPr/>
            <p:nvPr/>
          </p:nvSpPr>
          <p:spPr>
            <a:xfrm>
              <a:off x="1125300" y="2548975"/>
              <a:ext cx="117025" cy="130525"/>
            </a:xfrm>
            <a:custGeom>
              <a:avLst/>
              <a:gdLst/>
              <a:ahLst/>
              <a:cxnLst/>
              <a:rect l="l" t="t" r="r" b="b"/>
              <a:pathLst>
                <a:path w="4681" h="5221" extrusionOk="0">
                  <a:moveTo>
                    <a:pt x="2341" y="0"/>
                  </a:moveTo>
                  <a:cubicBezTo>
                    <a:pt x="1045" y="0"/>
                    <a:pt x="1" y="1161"/>
                    <a:pt x="1" y="2610"/>
                  </a:cubicBezTo>
                  <a:cubicBezTo>
                    <a:pt x="1" y="4050"/>
                    <a:pt x="1045" y="5220"/>
                    <a:pt x="2341" y="5220"/>
                  </a:cubicBezTo>
                  <a:cubicBezTo>
                    <a:pt x="3628" y="5220"/>
                    <a:pt x="4681" y="4050"/>
                    <a:pt x="4681" y="2610"/>
                  </a:cubicBezTo>
                  <a:cubicBezTo>
                    <a:pt x="4681" y="1161"/>
                    <a:pt x="3628" y="0"/>
                    <a:pt x="234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2"/>
            <p:cNvSpPr/>
            <p:nvPr/>
          </p:nvSpPr>
          <p:spPr>
            <a:xfrm>
              <a:off x="1175025" y="2571025"/>
              <a:ext cx="20950" cy="17775"/>
            </a:xfrm>
            <a:custGeom>
              <a:avLst/>
              <a:gdLst/>
              <a:ahLst/>
              <a:cxnLst/>
              <a:rect l="l" t="t" r="r" b="b"/>
              <a:pathLst>
                <a:path w="838" h="711" extrusionOk="0">
                  <a:moveTo>
                    <a:pt x="478" y="0"/>
                  </a:moveTo>
                  <a:cubicBezTo>
                    <a:pt x="163" y="0"/>
                    <a:pt x="1" y="387"/>
                    <a:pt x="226" y="603"/>
                  </a:cubicBezTo>
                  <a:cubicBezTo>
                    <a:pt x="300" y="677"/>
                    <a:pt x="391" y="710"/>
                    <a:pt x="480" y="710"/>
                  </a:cubicBezTo>
                  <a:cubicBezTo>
                    <a:pt x="663" y="710"/>
                    <a:pt x="838" y="572"/>
                    <a:pt x="838" y="360"/>
                  </a:cubicBezTo>
                  <a:cubicBezTo>
                    <a:pt x="838" y="162"/>
                    <a:pt x="676" y="0"/>
                    <a:pt x="47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2"/>
            <p:cNvSpPr/>
            <p:nvPr/>
          </p:nvSpPr>
          <p:spPr>
            <a:xfrm>
              <a:off x="1137225" y="2812450"/>
              <a:ext cx="242600" cy="4975"/>
            </a:xfrm>
            <a:custGeom>
              <a:avLst/>
              <a:gdLst/>
              <a:ahLst/>
              <a:cxnLst/>
              <a:rect l="l" t="t" r="r" b="b"/>
              <a:pathLst>
                <a:path w="9704" h="199" extrusionOk="0">
                  <a:moveTo>
                    <a:pt x="109" y="1"/>
                  </a:moveTo>
                  <a:cubicBezTo>
                    <a:pt x="1" y="1"/>
                    <a:pt x="1" y="172"/>
                    <a:pt x="109" y="172"/>
                  </a:cubicBezTo>
                  <a:lnTo>
                    <a:pt x="9604" y="199"/>
                  </a:lnTo>
                  <a:cubicBezTo>
                    <a:pt x="9703" y="190"/>
                    <a:pt x="9703" y="37"/>
                    <a:pt x="9604" y="28"/>
                  </a:cubicBezTo>
                  <a:lnTo>
                    <a:pt x="1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32"/>
            <p:cNvSpPr/>
            <p:nvPr/>
          </p:nvSpPr>
          <p:spPr>
            <a:xfrm>
              <a:off x="1141925" y="2812725"/>
              <a:ext cx="19875" cy="30525"/>
            </a:xfrm>
            <a:custGeom>
              <a:avLst/>
              <a:gdLst/>
              <a:ahLst/>
              <a:cxnLst/>
              <a:rect l="l" t="t" r="r" b="b"/>
              <a:pathLst>
                <a:path w="795" h="1221" extrusionOk="0">
                  <a:moveTo>
                    <a:pt x="674" y="1"/>
                  </a:moveTo>
                  <a:cubicBezTo>
                    <a:pt x="648" y="1"/>
                    <a:pt x="621" y="13"/>
                    <a:pt x="605" y="44"/>
                  </a:cubicBezTo>
                  <a:cubicBezTo>
                    <a:pt x="416" y="395"/>
                    <a:pt x="227" y="746"/>
                    <a:pt x="38" y="1088"/>
                  </a:cubicBezTo>
                  <a:cubicBezTo>
                    <a:pt x="0" y="1156"/>
                    <a:pt x="58" y="1221"/>
                    <a:pt x="115" y="1221"/>
                  </a:cubicBezTo>
                  <a:cubicBezTo>
                    <a:pt x="140" y="1221"/>
                    <a:pt x="165" y="1208"/>
                    <a:pt x="182" y="1178"/>
                  </a:cubicBezTo>
                  <a:cubicBezTo>
                    <a:pt x="371" y="827"/>
                    <a:pt x="560" y="476"/>
                    <a:pt x="758" y="125"/>
                  </a:cubicBezTo>
                  <a:cubicBezTo>
                    <a:pt x="795" y="63"/>
                    <a:pt x="734" y="1"/>
                    <a:pt x="67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32"/>
            <p:cNvSpPr/>
            <p:nvPr/>
          </p:nvSpPr>
          <p:spPr>
            <a:xfrm>
              <a:off x="1156600" y="2815575"/>
              <a:ext cx="19800" cy="24175"/>
            </a:xfrm>
            <a:custGeom>
              <a:avLst/>
              <a:gdLst/>
              <a:ahLst/>
              <a:cxnLst/>
              <a:rect l="l" t="t" r="r" b="b"/>
              <a:pathLst>
                <a:path w="792" h="967" extrusionOk="0">
                  <a:moveTo>
                    <a:pt x="120" y="0"/>
                  </a:moveTo>
                  <a:cubicBezTo>
                    <a:pt x="59" y="0"/>
                    <a:pt x="0" y="64"/>
                    <a:pt x="45" y="128"/>
                  </a:cubicBezTo>
                  <a:lnTo>
                    <a:pt x="594" y="929"/>
                  </a:lnTo>
                  <a:cubicBezTo>
                    <a:pt x="612" y="955"/>
                    <a:pt x="638" y="966"/>
                    <a:pt x="664" y="966"/>
                  </a:cubicBezTo>
                  <a:cubicBezTo>
                    <a:pt x="728" y="966"/>
                    <a:pt x="791" y="902"/>
                    <a:pt x="747" y="839"/>
                  </a:cubicBezTo>
                  <a:lnTo>
                    <a:pt x="189" y="38"/>
                  </a:lnTo>
                  <a:cubicBezTo>
                    <a:pt x="170" y="11"/>
                    <a:pt x="145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32"/>
            <p:cNvSpPr/>
            <p:nvPr/>
          </p:nvSpPr>
          <p:spPr>
            <a:xfrm>
              <a:off x="1169425" y="2816250"/>
              <a:ext cx="18050" cy="22400"/>
            </a:xfrm>
            <a:custGeom>
              <a:avLst/>
              <a:gdLst/>
              <a:ahLst/>
              <a:cxnLst/>
              <a:rect l="l" t="t" r="r" b="b"/>
              <a:pathLst>
                <a:path w="722" h="896" extrusionOk="0">
                  <a:moveTo>
                    <a:pt x="600" y="0"/>
                  </a:moveTo>
                  <a:cubicBezTo>
                    <a:pt x="575" y="0"/>
                    <a:pt x="549" y="11"/>
                    <a:pt x="531" y="38"/>
                  </a:cubicBezTo>
                  <a:lnTo>
                    <a:pt x="45" y="767"/>
                  </a:lnTo>
                  <a:cubicBezTo>
                    <a:pt x="1" y="836"/>
                    <a:pt x="61" y="896"/>
                    <a:pt x="124" y="896"/>
                  </a:cubicBezTo>
                  <a:cubicBezTo>
                    <a:pt x="151" y="896"/>
                    <a:pt x="178" y="884"/>
                    <a:pt x="198" y="857"/>
                  </a:cubicBezTo>
                  <a:lnTo>
                    <a:pt x="684" y="128"/>
                  </a:lnTo>
                  <a:cubicBezTo>
                    <a:pt x="722" y="64"/>
                    <a:pt x="661" y="0"/>
                    <a:pt x="6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32"/>
            <p:cNvSpPr/>
            <p:nvPr/>
          </p:nvSpPr>
          <p:spPr>
            <a:xfrm>
              <a:off x="1181850" y="2817250"/>
              <a:ext cx="22950" cy="29025"/>
            </a:xfrm>
            <a:custGeom>
              <a:avLst/>
              <a:gdLst/>
              <a:ahLst/>
              <a:cxnLst/>
              <a:rect l="l" t="t" r="r" b="b"/>
              <a:pathLst>
                <a:path w="918" h="1161" extrusionOk="0">
                  <a:moveTo>
                    <a:pt x="126" y="0"/>
                  </a:moveTo>
                  <a:cubicBezTo>
                    <a:pt x="63" y="0"/>
                    <a:pt x="0" y="60"/>
                    <a:pt x="52" y="124"/>
                  </a:cubicBezTo>
                  <a:cubicBezTo>
                    <a:pt x="286" y="448"/>
                    <a:pt x="520" y="781"/>
                    <a:pt x="736" y="1123"/>
                  </a:cubicBezTo>
                  <a:cubicBezTo>
                    <a:pt x="752" y="1149"/>
                    <a:pt x="775" y="1160"/>
                    <a:pt x="799" y="1160"/>
                  </a:cubicBezTo>
                  <a:cubicBezTo>
                    <a:pt x="857" y="1160"/>
                    <a:pt x="918" y="1096"/>
                    <a:pt x="880" y="1033"/>
                  </a:cubicBezTo>
                  <a:cubicBezTo>
                    <a:pt x="664" y="691"/>
                    <a:pt x="439" y="358"/>
                    <a:pt x="196" y="34"/>
                  </a:cubicBezTo>
                  <a:cubicBezTo>
                    <a:pt x="177" y="10"/>
                    <a:pt x="152" y="0"/>
                    <a:pt x="1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2"/>
            <p:cNvSpPr/>
            <p:nvPr/>
          </p:nvSpPr>
          <p:spPr>
            <a:xfrm>
              <a:off x="1199150" y="2815425"/>
              <a:ext cx="13725" cy="26125"/>
            </a:xfrm>
            <a:custGeom>
              <a:avLst/>
              <a:gdLst/>
              <a:ahLst/>
              <a:cxnLst/>
              <a:rect l="l" t="t" r="r" b="b"/>
              <a:pathLst>
                <a:path w="549" h="1045" extrusionOk="0">
                  <a:moveTo>
                    <a:pt x="439" y="1"/>
                  </a:moveTo>
                  <a:cubicBezTo>
                    <a:pt x="414" y="1"/>
                    <a:pt x="387" y="13"/>
                    <a:pt x="368" y="44"/>
                  </a:cubicBezTo>
                  <a:cubicBezTo>
                    <a:pt x="206" y="323"/>
                    <a:pt x="89" y="620"/>
                    <a:pt x="17" y="935"/>
                  </a:cubicBezTo>
                  <a:cubicBezTo>
                    <a:pt x="1" y="1004"/>
                    <a:pt x="50" y="1044"/>
                    <a:pt x="99" y="1044"/>
                  </a:cubicBezTo>
                  <a:cubicBezTo>
                    <a:pt x="134" y="1044"/>
                    <a:pt x="168" y="1024"/>
                    <a:pt x="179" y="980"/>
                  </a:cubicBezTo>
                  <a:cubicBezTo>
                    <a:pt x="251" y="683"/>
                    <a:pt x="359" y="395"/>
                    <a:pt x="512" y="125"/>
                  </a:cubicBezTo>
                  <a:cubicBezTo>
                    <a:pt x="549" y="63"/>
                    <a:pt x="496" y="1"/>
                    <a:pt x="4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2"/>
            <p:cNvSpPr/>
            <p:nvPr/>
          </p:nvSpPr>
          <p:spPr>
            <a:xfrm>
              <a:off x="1208800" y="2816475"/>
              <a:ext cx="21150" cy="24625"/>
            </a:xfrm>
            <a:custGeom>
              <a:avLst/>
              <a:gdLst/>
              <a:ahLst/>
              <a:cxnLst/>
              <a:rect l="l" t="t" r="r" b="b"/>
              <a:pathLst>
                <a:path w="846" h="985" extrusionOk="0">
                  <a:moveTo>
                    <a:pt x="122" y="0"/>
                  </a:moveTo>
                  <a:cubicBezTo>
                    <a:pt x="59" y="0"/>
                    <a:pt x="0" y="62"/>
                    <a:pt x="45" y="119"/>
                  </a:cubicBezTo>
                  <a:lnTo>
                    <a:pt x="648" y="947"/>
                  </a:lnTo>
                  <a:cubicBezTo>
                    <a:pt x="669" y="973"/>
                    <a:pt x="696" y="984"/>
                    <a:pt x="723" y="984"/>
                  </a:cubicBezTo>
                  <a:cubicBezTo>
                    <a:pt x="786" y="984"/>
                    <a:pt x="845" y="920"/>
                    <a:pt x="801" y="857"/>
                  </a:cubicBezTo>
                  <a:cubicBezTo>
                    <a:pt x="594" y="587"/>
                    <a:pt x="396" y="308"/>
                    <a:pt x="198" y="38"/>
                  </a:cubicBezTo>
                  <a:cubicBezTo>
                    <a:pt x="176" y="11"/>
                    <a:pt x="149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32"/>
            <p:cNvSpPr/>
            <p:nvPr/>
          </p:nvSpPr>
          <p:spPr>
            <a:xfrm>
              <a:off x="1224525" y="2816950"/>
              <a:ext cx="21875" cy="25100"/>
            </a:xfrm>
            <a:custGeom>
              <a:avLst/>
              <a:gdLst/>
              <a:ahLst/>
              <a:cxnLst/>
              <a:rect l="l" t="t" r="r" b="b"/>
              <a:pathLst>
                <a:path w="875" h="1004" extrusionOk="0">
                  <a:moveTo>
                    <a:pt x="755" y="1"/>
                  </a:moveTo>
                  <a:cubicBezTo>
                    <a:pt x="736" y="1"/>
                    <a:pt x="718" y="9"/>
                    <a:pt x="703" y="28"/>
                  </a:cubicBezTo>
                  <a:lnTo>
                    <a:pt x="55" y="847"/>
                  </a:lnTo>
                  <a:cubicBezTo>
                    <a:pt x="0" y="915"/>
                    <a:pt x="59" y="1004"/>
                    <a:pt x="118" y="1004"/>
                  </a:cubicBezTo>
                  <a:cubicBezTo>
                    <a:pt x="137" y="1004"/>
                    <a:pt x="156" y="995"/>
                    <a:pt x="172" y="973"/>
                  </a:cubicBezTo>
                  <a:lnTo>
                    <a:pt x="820" y="154"/>
                  </a:lnTo>
                  <a:cubicBezTo>
                    <a:pt x="875" y="85"/>
                    <a:pt x="814" y="1"/>
                    <a:pt x="7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32"/>
            <p:cNvSpPr/>
            <p:nvPr/>
          </p:nvSpPr>
          <p:spPr>
            <a:xfrm>
              <a:off x="1240750" y="2815900"/>
              <a:ext cx="21375" cy="25425"/>
            </a:xfrm>
            <a:custGeom>
              <a:avLst/>
              <a:gdLst/>
              <a:ahLst/>
              <a:cxnLst/>
              <a:rect l="l" t="t" r="r" b="b"/>
              <a:pathLst>
                <a:path w="855" h="1017" extrusionOk="0">
                  <a:moveTo>
                    <a:pt x="124" y="0"/>
                  </a:moveTo>
                  <a:cubicBezTo>
                    <a:pt x="60" y="0"/>
                    <a:pt x="0" y="60"/>
                    <a:pt x="45" y="124"/>
                  </a:cubicBezTo>
                  <a:cubicBezTo>
                    <a:pt x="261" y="403"/>
                    <a:pt x="468" y="691"/>
                    <a:pt x="666" y="979"/>
                  </a:cubicBezTo>
                  <a:cubicBezTo>
                    <a:pt x="684" y="1005"/>
                    <a:pt x="710" y="1016"/>
                    <a:pt x="736" y="1016"/>
                  </a:cubicBezTo>
                  <a:cubicBezTo>
                    <a:pt x="796" y="1016"/>
                    <a:pt x="854" y="955"/>
                    <a:pt x="810" y="898"/>
                  </a:cubicBezTo>
                  <a:cubicBezTo>
                    <a:pt x="612" y="601"/>
                    <a:pt x="414" y="313"/>
                    <a:pt x="198" y="34"/>
                  </a:cubicBezTo>
                  <a:cubicBezTo>
                    <a:pt x="177" y="10"/>
                    <a:pt x="150" y="0"/>
                    <a:pt x="1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2"/>
            <p:cNvSpPr/>
            <p:nvPr/>
          </p:nvSpPr>
          <p:spPr>
            <a:xfrm>
              <a:off x="1257500" y="2815800"/>
              <a:ext cx="18200" cy="27675"/>
            </a:xfrm>
            <a:custGeom>
              <a:avLst/>
              <a:gdLst/>
              <a:ahLst/>
              <a:cxnLst/>
              <a:rect l="l" t="t" r="r" b="b"/>
              <a:pathLst>
                <a:path w="728" h="1107" extrusionOk="0">
                  <a:moveTo>
                    <a:pt x="605" y="0"/>
                  </a:moveTo>
                  <a:cubicBezTo>
                    <a:pt x="580" y="0"/>
                    <a:pt x="554" y="11"/>
                    <a:pt x="536" y="38"/>
                  </a:cubicBezTo>
                  <a:cubicBezTo>
                    <a:pt x="347" y="344"/>
                    <a:pt x="176" y="650"/>
                    <a:pt x="32" y="974"/>
                  </a:cubicBezTo>
                  <a:cubicBezTo>
                    <a:pt x="1" y="1042"/>
                    <a:pt x="60" y="1107"/>
                    <a:pt x="115" y="1107"/>
                  </a:cubicBezTo>
                  <a:cubicBezTo>
                    <a:pt x="139" y="1107"/>
                    <a:pt x="162" y="1094"/>
                    <a:pt x="176" y="1064"/>
                  </a:cubicBezTo>
                  <a:cubicBezTo>
                    <a:pt x="329" y="740"/>
                    <a:pt x="491" y="425"/>
                    <a:pt x="689" y="128"/>
                  </a:cubicBezTo>
                  <a:cubicBezTo>
                    <a:pt x="727" y="64"/>
                    <a:pt x="666" y="0"/>
                    <a:pt x="6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32"/>
            <p:cNvSpPr/>
            <p:nvPr/>
          </p:nvSpPr>
          <p:spPr>
            <a:xfrm>
              <a:off x="1271675" y="2815750"/>
              <a:ext cx="16550" cy="22200"/>
            </a:xfrm>
            <a:custGeom>
              <a:avLst/>
              <a:gdLst/>
              <a:ahLst/>
              <a:cxnLst/>
              <a:rect l="l" t="t" r="r" b="b"/>
              <a:pathLst>
                <a:path w="662" h="888" extrusionOk="0">
                  <a:moveTo>
                    <a:pt x="118" y="1"/>
                  </a:moveTo>
                  <a:cubicBezTo>
                    <a:pt x="61" y="1"/>
                    <a:pt x="1" y="61"/>
                    <a:pt x="32" y="130"/>
                  </a:cubicBezTo>
                  <a:cubicBezTo>
                    <a:pt x="167" y="382"/>
                    <a:pt x="311" y="616"/>
                    <a:pt x="464" y="850"/>
                  </a:cubicBezTo>
                  <a:cubicBezTo>
                    <a:pt x="483" y="876"/>
                    <a:pt x="509" y="887"/>
                    <a:pt x="536" y="887"/>
                  </a:cubicBezTo>
                  <a:cubicBezTo>
                    <a:pt x="599" y="887"/>
                    <a:pt x="661" y="826"/>
                    <a:pt x="617" y="769"/>
                  </a:cubicBezTo>
                  <a:cubicBezTo>
                    <a:pt x="455" y="535"/>
                    <a:pt x="311" y="292"/>
                    <a:pt x="185" y="40"/>
                  </a:cubicBezTo>
                  <a:cubicBezTo>
                    <a:pt x="168" y="12"/>
                    <a:pt x="144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32"/>
            <p:cNvSpPr/>
            <p:nvPr/>
          </p:nvSpPr>
          <p:spPr>
            <a:xfrm>
              <a:off x="1283475" y="2814175"/>
              <a:ext cx="23850" cy="24275"/>
            </a:xfrm>
            <a:custGeom>
              <a:avLst/>
              <a:gdLst/>
              <a:ahLst/>
              <a:cxnLst/>
              <a:rect l="l" t="t" r="r" b="b"/>
              <a:pathLst>
                <a:path w="954" h="971" extrusionOk="0">
                  <a:moveTo>
                    <a:pt x="831" y="1"/>
                  </a:moveTo>
                  <a:cubicBezTo>
                    <a:pt x="804" y="1"/>
                    <a:pt x="776" y="12"/>
                    <a:pt x="757" y="40"/>
                  </a:cubicBezTo>
                  <a:cubicBezTo>
                    <a:pt x="568" y="337"/>
                    <a:pt x="334" y="598"/>
                    <a:pt x="64" y="832"/>
                  </a:cubicBezTo>
                  <a:cubicBezTo>
                    <a:pt x="0" y="881"/>
                    <a:pt x="65" y="970"/>
                    <a:pt x="135" y="970"/>
                  </a:cubicBezTo>
                  <a:cubicBezTo>
                    <a:pt x="154" y="970"/>
                    <a:pt x="173" y="964"/>
                    <a:pt x="190" y="949"/>
                  </a:cubicBezTo>
                  <a:cubicBezTo>
                    <a:pt x="469" y="706"/>
                    <a:pt x="712" y="436"/>
                    <a:pt x="910" y="130"/>
                  </a:cubicBezTo>
                  <a:cubicBezTo>
                    <a:pt x="954" y="61"/>
                    <a:pt x="893" y="1"/>
                    <a:pt x="8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2"/>
            <p:cNvSpPr/>
            <p:nvPr/>
          </p:nvSpPr>
          <p:spPr>
            <a:xfrm>
              <a:off x="1302400" y="2814000"/>
              <a:ext cx="20950" cy="27950"/>
            </a:xfrm>
            <a:custGeom>
              <a:avLst/>
              <a:gdLst/>
              <a:ahLst/>
              <a:cxnLst/>
              <a:rect l="l" t="t" r="r" b="b"/>
              <a:pathLst>
                <a:path w="838" h="1118" extrusionOk="0">
                  <a:moveTo>
                    <a:pt x="120" y="0"/>
                  </a:moveTo>
                  <a:cubicBezTo>
                    <a:pt x="59" y="0"/>
                    <a:pt x="0" y="64"/>
                    <a:pt x="45" y="128"/>
                  </a:cubicBezTo>
                  <a:lnTo>
                    <a:pt x="36" y="119"/>
                  </a:lnTo>
                  <a:lnTo>
                    <a:pt x="36" y="119"/>
                  </a:lnTo>
                  <a:cubicBezTo>
                    <a:pt x="252" y="434"/>
                    <a:pt x="459" y="749"/>
                    <a:pt x="648" y="1073"/>
                  </a:cubicBezTo>
                  <a:cubicBezTo>
                    <a:pt x="665" y="1105"/>
                    <a:pt x="693" y="1118"/>
                    <a:pt x="721" y="1118"/>
                  </a:cubicBezTo>
                  <a:cubicBezTo>
                    <a:pt x="779" y="1118"/>
                    <a:pt x="838" y="1059"/>
                    <a:pt x="801" y="992"/>
                  </a:cubicBezTo>
                  <a:cubicBezTo>
                    <a:pt x="612" y="659"/>
                    <a:pt x="405" y="344"/>
                    <a:pt x="189" y="38"/>
                  </a:cubicBezTo>
                  <a:cubicBezTo>
                    <a:pt x="171" y="11"/>
                    <a:pt x="145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32"/>
            <p:cNvSpPr/>
            <p:nvPr/>
          </p:nvSpPr>
          <p:spPr>
            <a:xfrm>
              <a:off x="1318700" y="2815625"/>
              <a:ext cx="20200" cy="26050"/>
            </a:xfrm>
            <a:custGeom>
              <a:avLst/>
              <a:gdLst/>
              <a:ahLst/>
              <a:cxnLst/>
              <a:rect l="l" t="t" r="r" b="b"/>
              <a:pathLst>
                <a:path w="808" h="1042" extrusionOk="0">
                  <a:moveTo>
                    <a:pt x="688" y="1"/>
                  </a:moveTo>
                  <a:cubicBezTo>
                    <a:pt x="670" y="1"/>
                    <a:pt x="651" y="8"/>
                    <a:pt x="635" y="27"/>
                  </a:cubicBezTo>
                  <a:cubicBezTo>
                    <a:pt x="401" y="297"/>
                    <a:pt x="203" y="594"/>
                    <a:pt x="32" y="909"/>
                  </a:cubicBezTo>
                  <a:cubicBezTo>
                    <a:pt x="1" y="977"/>
                    <a:pt x="60" y="1042"/>
                    <a:pt x="118" y="1042"/>
                  </a:cubicBezTo>
                  <a:cubicBezTo>
                    <a:pt x="143" y="1042"/>
                    <a:pt x="168" y="1029"/>
                    <a:pt x="185" y="999"/>
                  </a:cubicBezTo>
                  <a:cubicBezTo>
                    <a:pt x="347" y="693"/>
                    <a:pt x="536" y="414"/>
                    <a:pt x="752" y="153"/>
                  </a:cubicBezTo>
                  <a:cubicBezTo>
                    <a:pt x="808" y="90"/>
                    <a:pt x="750" y="1"/>
                    <a:pt x="6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32"/>
            <p:cNvSpPr/>
            <p:nvPr/>
          </p:nvSpPr>
          <p:spPr>
            <a:xfrm>
              <a:off x="1333850" y="2815250"/>
              <a:ext cx="19625" cy="24500"/>
            </a:xfrm>
            <a:custGeom>
              <a:avLst/>
              <a:gdLst/>
              <a:ahLst/>
              <a:cxnLst/>
              <a:rect l="l" t="t" r="r" b="b"/>
              <a:pathLst>
                <a:path w="785" h="980" extrusionOk="0">
                  <a:moveTo>
                    <a:pt x="120" y="0"/>
                  </a:moveTo>
                  <a:cubicBezTo>
                    <a:pt x="60" y="0"/>
                    <a:pt x="0" y="66"/>
                    <a:pt x="38" y="123"/>
                  </a:cubicBezTo>
                  <a:lnTo>
                    <a:pt x="596" y="942"/>
                  </a:lnTo>
                  <a:cubicBezTo>
                    <a:pt x="615" y="968"/>
                    <a:pt x="640" y="979"/>
                    <a:pt x="665" y="979"/>
                  </a:cubicBezTo>
                  <a:cubicBezTo>
                    <a:pt x="726" y="979"/>
                    <a:pt x="785" y="915"/>
                    <a:pt x="740" y="852"/>
                  </a:cubicBezTo>
                  <a:lnTo>
                    <a:pt x="191" y="42"/>
                  </a:lnTo>
                  <a:cubicBezTo>
                    <a:pt x="172" y="12"/>
                    <a:pt x="146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2"/>
            <p:cNvSpPr/>
            <p:nvPr/>
          </p:nvSpPr>
          <p:spPr>
            <a:xfrm>
              <a:off x="1348500" y="2815000"/>
              <a:ext cx="25000" cy="25500"/>
            </a:xfrm>
            <a:custGeom>
              <a:avLst/>
              <a:gdLst/>
              <a:ahLst/>
              <a:cxnLst/>
              <a:rect l="l" t="t" r="r" b="b"/>
              <a:pathLst>
                <a:path w="1000" h="1020" extrusionOk="0">
                  <a:moveTo>
                    <a:pt x="872" y="0"/>
                  </a:moveTo>
                  <a:cubicBezTo>
                    <a:pt x="846" y="0"/>
                    <a:pt x="820" y="10"/>
                    <a:pt x="802" y="34"/>
                  </a:cubicBezTo>
                  <a:cubicBezTo>
                    <a:pt x="577" y="331"/>
                    <a:pt x="334" y="610"/>
                    <a:pt x="64" y="871"/>
                  </a:cubicBezTo>
                  <a:cubicBezTo>
                    <a:pt x="1" y="934"/>
                    <a:pt x="64" y="1019"/>
                    <a:pt x="133" y="1019"/>
                  </a:cubicBezTo>
                  <a:cubicBezTo>
                    <a:pt x="152" y="1019"/>
                    <a:pt x="172" y="1013"/>
                    <a:pt x="190" y="997"/>
                  </a:cubicBezTo>
                  <a:cubicBezTo>
                    <a:pt x="460" y="727"/>
                    <a:pt x="721" y="430"/>
                    <a:pt x="955" y="124"/>
                  </a:cubicBezTo>
                  <a:cubicBezTo>
                    <a:pt x="1000" y="60"/>
                    <a:pt x="936" y="0"/>
                    <a:pt x="8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32"/>
            <p:cNvSpPr/>
            <p:nvPr/>
          </p:nvSpPr>
          <p:spPr>
            <a:xfrm>
              <a:off x="1368450" y="2813925"/>
              <a:ext cx="14400" cy="26175"/>
            </a:xfrm>
            <a:custGeom>
              <a:avLst/>
              <a:gdLst/>
              <a:ahLst/>
              <a:cxnLst/>
              <a:rect l="l" t="t" r="r" b="b"/>
              <a:pathLst>
                <a:path w="576" h="1047" extrusionOk="0">
                  <a:moveTo>
                    <a:pt x="110" y="1"/>
                  </a:moveTo>
                  <a:cubicBezTo>
                    <a:pt x="57" y="1"/>
                    <a:pt x="1" y="64"/>
                    <a:pt x="31" y="131"/>
                  </a:cubicBezTo>
                  <a:lnTo>
                    <a:pt x="400" y="1004"/>
                  </a:lnTo>
                  <a:cubicBezTo>
                    <a:pt x="414" y="1034"/>
                    <a:pt x="437" y="1047"/>
                    <a:pt x="461" y="1047"/>
                  </a:cubicBezTo>
                  <a:cubicBezTo>
                    <a:pt x="516" y="1047"/>
                    <a:pt x="575" y="982"/>
                    <a:pt x="544" y="914"/>
                  </a:cubicBezTo>
                  <a:cubicBezTo>
                    <a:pt x="418" y="626"/>
                    <a:pt x="301" y="338"/>
                    <a:pt x="175" y="50"/>
                  </a:cubicBezTo>
                  <a:cubicBezTo>
                    <a:pt x="161" y="15"/>
                    <a:pt x="136" y="1"/>
                    <a:pt x="1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32"/>
            <p:cNvSpPr/>
            <p:nvPr/>
          </p:nvSpPr>
          <p:spPr>
            <a:xfrm>
              <a:off x="1137225" y="2840200"/>
              <a:ext cx="245750" cy="6475"/>
            </a:xfrm>
            <a:custGeom>
              <a:avLst/>
              <a:gdLst/>
              <a:ahLst/>
              <a:cxnLst/>
              <a:rect l="l" t="t" r="r" b="b"/>
              <a:pathLst>
                <a:path w="9830" h="259" extrusionOk="0">
                  <a:moveTo>
                    <a:pt x="4914" y="0"/>
                  </a:moveTo>
                  <a:cubicBezTo>
                    <a:pt x="3313" y="0"/>
                    <a:pt x="1711" y="29"/>
                    <a:pt x="109" y="88"/>
                  </a:cubicBezTo>
                  <a:cubicBezTo>
                    <a:pt x="1" y="88"/>
                    <a:pt x="1" y="259"/>
                    <a:pt x="109" y="259"/>
                  </a:cubicBezTo>
                  <a:cubicBezTo>
                    <a:pt x="1711" y="200"/>
                    <a:pt x="3313" y="171"/>
                    <a:pt x="4914" y="171"/>
                  </a:cubicBezTo>
                  <a:cubicBezTo>
                    <a:pt x="6515" y="171"/>
                    <a:pt x="8115" y="200"/>
                    <a:pt x="9712" y="259"/>
                  </a:cubicBezTo>
                  <a:cubicBezTo>
                    <a:pt x="9829" y="259"/>
                    <a:pt x="9829" y="88"/>
                    <a:pt x="9712" y="88"/>
                  </a:cubicBezTo>
                  <a:cubicBezTo>
                    <a:pt x="8115" y="29"/>
                    <a:pt x="6515" y="0"/>
                    <a:pt x="491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2"/>
            <p:cNvSpPr/>
            <p:nvPr/>
          </p:nvSpPr>
          <p:spPr>
            <a:xfrm>
              <a:off x="1136100" y="2859025"/>
              <a:ext cx="247325" cy="12625"/>
            </a:xfrm>
            <a:custGeom>
              <a:avLst/>
              <a:gdLst/>
              <a:ahLst/>
              <a:cxnLst/>
              <a:rect l="l" t="t" r="r" b="b"/>
              <a:pathLst>
                <a:path w="9893" h="505" extrusionOk="0">
                  <a:moveTo>
                    <a:pt x="9613" y="1"/>
                  </a:moveTo>
                  <a:lnTo>
                    <a:pt x="280" y="73"/>
                  </a:lnTo>
                  <a:cubicBezTo>
                    <a:pt x="1" y="73"/>
                    <a:pt x="1" y="505"/>
                    <a:pt x="280" y="505"/>
                  </a:cubicBezTo>
                  <a:lnTo>
                    <a:pt x="9613" y="433"/>
                  </a:lnTo>
                  <a:cubicBezTo>
                    <a:pt x="9892" y="433"/>
                    <a:pt x="9892" y="1"/>
                    <a:pt x="961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32"/>
            <p:cNvSpPr/>
            <p:nvPr/>
          </p:nvSpPr>
          <p:spPr>
            <a:xfrm>
              <a:off x="898025" y="2674750"/>
              <a:ext cx="371075" cy="270050"/>
            </a:xfrm>
            <a:custGeom>
              <a:avLst/>
              <a:gdLst/>
              <a:ahLst/>
              <a:cxnLst/>
              <a:rect l="l" t="t" r="r" b="b"/>
              <a:pathLst>
                <a:path w="14843" h="10802" extrusionOk="0">
                  <a:moveTo>
                    <a:pt x="406" y="0"/>
                  </a:moveTo>
                  <a:cubicBezTo>
                    <a:pt x="82" y="990"/>
                    <a:pt x="1" y="2044"/>
                    <a:pt x="163" y="3070"/>
                  </a:cubicBezTo>
                  <a:cubicBezTo>
                    <a:pt x="217" y="3439"/>
                    <a:pt x="307" y="3808"/>
                    <a:pt x="433" y="4159"/>
                  </a:cubicBezTo>
                  <a:cubicBezTo>
                    <a:pt x="1081" y="4879"/>
                    <a:pt x="1819" y="5509"/>
                    <a:pt x="2638" y="6031"/>
                  </a:cubicBezTo>
                  <a:cubicBezTo>
                    <a:pt x="5977" y="8191"/>
                    <a:pt x="8722" y="7381"/>
                    <a:pt x="12503" y="9658"/>
                  </a:cubicBezTo>
                  <a:cubicBezTo>
                    <a:pt x="13070" y="10000"/>
                    <a:pt x="13610" y="10378"/>
                    <a:pt x="14114" y="10801"/>
                  </a:cubicBezTo>
                  <a:lnTo>
                    <a:pt x="14843" y="9604"/>
                  </a:lnTo>
                  <a:lnTo>
                    <a:pt x="12350" y="7273"/>
                  </a:lnTo>
                  <a:cubicBezTo>
                    <a:pt x="9173" y="5851"/>
                    <a:pt x="6355" y="3727"/>
                    <a:pt x="4114" y="1062"/>
                  </a:cubicBezTo>
                  <a:lnTo>
                    <a:pt x="406" y="0"/>
                  </a:lnTo>
                  <a:close/>
                </a:path>
              </a:pathLst>
            </a:custGeom>
            <a:solidFill>
              <a:srgbClr val="CB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32"/>
            <p:cNvSpPr/>
            <p:nvPr/>
          </p:nvSpPr>
          <p:spPr>
            <a:xfrm>
              <a:off x="1408375" y="2259600"/>
              <a:ext cx="208375" cy="393675"/>
            </a:xfrm>
            <a:custGeom>
              <a:avLst/>
              <a:gdLst/>
              <a:ahLst/>
              <a:cxnLst/>
              <a:rect l="l" t="t" r="r" b="b"/>
              <a:pathLst>
                <a:path w="8335" h="15747" extrusionOk="0">
                  <a:moveTo>
                    <a:pt x="1305" y="0"/>
                  </a:moveTo>
                  <a:lnTo>
                    <a:pt x="0" y="486"/>
                  </a:lnTo>
                  <a:cubicBezTo>
                    <a:pt x="315" y="1062"/>
                    <a:pt x="585" y="1665"/>
                    <a:pt x="819" y="2278"/>
                  </a:cubicBezTo>
                  <a:cubicBezTo>
                    <a:pt x="2385" y="6409"/>
                    <a:pt x="1098" y="8956"/>
                    <a:pt x="2619" y="12637"/>
                  </a:cubicBezTo>
                  <a:cubicBezTo>
                    <a:pt x="2997" y="13528"/>
                    <a:pt x="3483" y="14374"/>
                    <a:pt x="4068" y="15139"/>
                  </a:cubicBezTo>
                  <a:cubicBezTo>
                    <a:pt x="4111" y="15175"/>
                    <a:pt x="4876" y="15746"/>
                    <a:pt x="5782" y="15746"/>
                  </a:cubicBezTo>
                  <a:cubicBezTo>
                    <a:pt x="6021" y="15746"/>
                    <a:pt x="6269" y="15707"/>
                    <a:pt x="6517" y="15607"/>
                  </a:cubicBezTo>
                  <a:cubicBezTo>
                    <a:pt x="7651" y="15148"/>
                    <a:pt x="8335" y="13609"/>
                    <a:pt x="7777" y="12079"/>
                  </a:cubicBezTo>
                  <a:cubicBezTo>
                    <a:pt x="7507" y="11332"/>
                    <a:pt x="7210" y="10585"/>
                    <a:pt x="6886" y="9820"/>
                  </a:cubicBezTo>
                  <a:cubicBezTo>
                    <a:pt x="5410" y="6346"/>
                    <a:pt x="3537" y="3043"/>
                    <a:pt x="1305" y="0"/>
                  </a:cubicBezTo>
                  <a:close/>
                </a:path>
              </a:pathLst>
            </a:custGeom>
            <a:solidFill>
              <a:srgbClr val="CB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2"/>
            <p:cNvSpPr/>
            <p:nvPr/>
          </p:nvSpPr>
          <p:spPr>
            <a:xfrm>
              <a:off x="1192350" y="2856550"/>
              <a:ext cx="180950" cy="102550"/>
            </a:xfrm>
            <a:custGeom>
              <a:avLst/>
              <a:gdLst/>
              <a:ahLst/>
              <a:cxnLst/>
              <a:rect l="l" t="t" r="r" b="b"/>
              <a:pathLst>
                <a:path w="7238" h="4102" extrusionOk="0">
                  <a:moveTo>
                    <a:pt x="577" y="1"/>
                  </a:moveTo>
                  <a:cubicBezTo>
                    <a:pt x="388" y="667"/>
                    <a:pt x="199" y="1324"/>
                    <a:pt x="1" y="1990"/>
                  </a:cubicBezTo>
                  <a:cubicBezTo>
                    <a:pt x="289" y="2638"/>
                    <a:pt x="766" y="3196"/>
                    <a:pt x="1360" y="3583"/>
                  </a:cubicBezTo>
                  <a:cubicBezTo>
                    <a:pt x="1983" y="3974"/>
                    <a:pt x="2639" y="4101"/>
                    <a:pt x="3231" y="4101"/>
                  </a:cubicBezTo>
                  <a:cubicBezTo>
                    <a:pt x="4290" y="4101"/>
                    <a:pt x="5143" y="3692"/>
                    <a:pt x="5230" y="3646"/>
                  </a:cubicBezTo>
                  <a:cubicBezTo>
                    <a:pt x="5482" y="3610"/>
                    <a:pt x="6382" y="3439"/>
                    <a:pt x="6931" y="2656"/>
                  </a:cubicBezTo>
                  <a:cubicBezTo>
                    <a:pt x="7066" y="2458"/>
                    <a:pt x="7165" y="2242"/>
                    <a:pt x="7237" y="2008"/>
                  </a:cubicBezTo>
                  <a:lnTo>
                    <a:pt x="7237" y="2008"/>
                  </a:lnTo>
                  <a:cubicBezTo>
                    <a:pt x="6821" y="2099"/>
                    <a:pt x="6400" y="2145"/>
                    <a:pt x="5980" y="2145"/>
                  </a:cubicBezTo>
                  <a:cubicBezTo>
                    <a:pt x="5367" y="2145"/>
                    <a:pt x="4756" y="2047"/>
                    <a:pt x="4168" y="1855"/>
                  </a:cubicBezTo>
                  <a:cubicBezTo>
                    <a:pt x="3763" y="1729"/>
                    <a:pt x="3376" y="1549"/>
                    <a:pt x="3016" y="1333"/>
                  </a:cubicBezTo>
                  <a:cubicBezTo>
                    <a:pt x="4240" y="1189"/>
                    <a:pt x="4852" y="1036"/>
                    <a:pt x="4852" y="865"/>
                  </a:cubicBezTo>
                  <a:cubicBezTo>
                    <a:pt x="4861" y="604"/>
                    <a:pt x="3430" y="316"/>
                    <a:pt x="577" y="1"/>
                  </a:cubicBezTo>
                  <a:close/>
                </a:path>
              </a:pathLst>
            </a:custGeom>
            <a:solidFill>
              <a:srgbClr val="CB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32"/>
            <p:cNvSpPr/>
            <p:nvPr/>
          </p:nvSpPr>
          <p:spPr>
            <a:xfrm>
              <a:off x="1289325" y="2242475"/>
              <a:ext cx="184775" cy="99950"/>
            </a:xfrm>
            <a:custGeom>
              <a:avLst/>
              <a:gdLst/>
              <a:ahLst/>
              <a:cxnLst/>
              <a:rect l="l" t="t" r="r" b="b"/>
              <a:pathLst>
                <a:path w="7391" h="3998" extrusionOk="0">
                  <a:moveTo>
                    <a:pt x="4474" y="0"/>
                  </a:moveTo>
                  <a:cubicBezTo>
                    <a:pt x="2585" y="0"/>
                    <a:pt x="473" y="1574"/>
                    <a:pt x="127" y="2981"/>
                  </a:cubicBezTo>
                  <a:cubicBezTo>
                    <a:pt x="46" y="3314"/>
                    <a:pt x="1" y="3908"/>
                    <a:pt x="190" y="3989"/>
                  </a:cubicBezTo>
                  <a:cubicBezTo>
                    <a:pt x="205" y="3995"/>
                    <a:pt x="220" y="3998"/>
                    <a:pt x="237" y="3998"/>
                  </a:cubicBezTo>
                  <a:cubicBezTo>
                    <a:pt x="405" y="3998"/>
                    <a:pt x="650" y="3675"/>
                    <a:pt x="1216" y="3413"/>
                  </a:cubicBezTo>
                  <a:cubicBezTo>
                    <a:pt x="1405" y="3323"/>
                    <a:pt x="1612" y="3251"/>
                    <a:pt x="1819" y="3206"/>
                  </a:cubicBezTo>
                  <a:lnTo>
                    <a:pt x="5824" y="3602"/>
                  </a:lnTo>
                  <a:lnTo>
                    <a:pt x="7390" y="2818"/>
                  </a:lnTo>
                  <a:cubicBezTo>
                    <a:pt x="7291" y="2233"/>
                    <a:pt x="6958" y="1018"/>
                    <a:pt x="5932" y="388"/>
                  </a:cubicBezTo>
                  <a:cubicBezTo>
                    <a:pt x="5490" y="118"/>
                    <a:pt x="4990" y="0"/>
                    <a:pt x="4474" y="0"/>
                  </a:cubicBezTo>
                  <a:close/>
                </a:path>
              </a:pathLst>
            </a:custGeom>
            <a:solidFill>
              <a:srgbClr val="CB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32"/>
            <p:cNvSpPr/>
            <p:nvPr/>
          </p:nvSpPr>
          <p:spPr>
            <a:xfrm>
              <a:off x="1266825" y="2912975"/>
              <a:ext cx="97925" cy="15825"/>
            </a:xfrm>
            <a:custGeom>
              <a:avLst/>
              <a:gdLst/>
              <a:ahLst/>
              <a:cxnLst/>
              <a:rect l="l" t="t" r="r" b="b"/>
              <a:pathLst>
                <a:path w="3917" h="633" extrusionOk="0">
                  <a:moveTo>
                    <a:pt x="81" y="1"/>
                  </a:moveTo>
                  <a:cubicBezTo>
                    <a:pt x="52" y="1"/>
                    <a:pt x="25" y="18"/>
                    <a:pt x="10" y="48"/>
                  </a:cubicBezTo>
                  <a:cubicBezTo>
                    <a:pt x="1" y="84"/>
                    <a:pt x="19" y="129"/>
                    <a:pt x="64" y="138"/>
                  </a:cubicBezTo>
                  <a:cubicBezTo>
                    <a:pt x="64" y="138"/>
                    <a:pt x="1603" y="633"/>
                    <a:pt x="1621" y="633"/>
                  </a:cubicBezTo>
                  <a:lnTo>
                    <a:pt x="1630" y="633"/>
                  </a:lnTo>
                  <a:lnTo>
                    <a:pt x="3844" y="435"/>
                  </a:lnTo>
                  <a:cubicBezTo>
                    <a:pt x="3889" y="426"/>
                    <a:pt x="3916" y="399"/>
                    <a:pt x="3916" y="354"/>
                  </a:cubicBezTo>
                  <a:cubicBezTo>
                    <a:pt x="3908" y="322"/>
                    <a:pt x="3886" y="290"/>
                    <a:pt x="3849" y="290"/>
                  </a:cubicBezTo>
                  <a:cubicBezTo>
                    <a:pt x="3844" y="290"/>
                    <a:pt x="3840" y="290"/>
                    <a:pt x="3835" y="291"/>
                  </a:cubicBezTo>
                  <a:lnTo>
                    <a:pt x="1630" y="489"/>
                  </a:lnTo>
                  <a:lnTo>
                    <a:pt x="100" y="3"/>
                  </a:lnTo>
                  <a:cubicBezTo>
                    <a:pt x="94" y="1"/>
                    <a:pt x="88" y="1"/>
                    <a:pt x="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2"/>
            <p:cNvSpPr/>
            <p:nvPr/>
          </p:nvSpPr>
          <p:spPr>
            <a:xfrm>
              <a:off x="1290225" y="2294925"/>
              <a:ext cx="43050" cy="35350"/>
            </a:xfrm>
            <a:custGeom>
              <a:avLst/>
              <a:gdLst/>
              <a:ahLst/>
              <a:cxnLst/>
              <a:rect l="l" t="t" r="r" b="b"/>
              <a:pathLst>
                <a:path w="1722" h="1414" extrusionOk="0">
                  <a:moveTo>
                    <a:pt x="1612" y="0"/>
                  </a:moveTo>
                  <a:cubicBezTo>
                    <a:pt x="1597" y="0"/>
                    <a:pt x="1582" y="6"/>
                    <a:pt x="1567" y="18"/>
                  </a:cubicBezTo>
                  <a:lnTo>
                    <a:pt x="55" y="1288"/>
                  </a:lnTo>
                  <a:cubicBezTo>
                    <a:pt x="1" y="1324"/>
                    <a:pt x="28" y="1414"/>
                    <a:pt x="100" y="1414"/>
                  </a:cubicBezTo>
                  <a:cubicBezTo>
                    <a:pt x="109" y="1414"/>
                    <a:pt x="127" y="1405"/>
                    <a:pt x="145" y="1396"/>
                  </a:cubicBezTo>
                  <a:lnTo>
                    <a:pt x="1657" y="126"/>
                  </a:lnTo>
                  <a:cubicBezTo>
                    <a:pt x="1722" y="83"/>
                    <a:pt x="1672" y="0"/>
                    <a:pt x="16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32"/>
            <p:cNvSpPr/>
            <p:nvPr/>
          </p:nvSpPr>
          <p:spPr>
            <a:xfrm>
              <a:off x="1327950" y="2294875"/>
              <a:ext cx="49775" cy="9075"/>
            </a:xfrm>
            <a:custGeom>
              <a:avLst/>
              <a:gdLst/>
              <a:ahLst/>
              <a:cxnLst/>
              <a:rect l="l" t="t" r="r" b="b"/>
              <a:pathLst>
                <a:path w="1991" h="363" extrusionOk="0">
                  <a:moveTo>
                    <a:pt x="95" y="1"/>
                  </a:moveTo>
                  <a:cubicBezTo>
                    <a:pt x="11" y="1"/>
                    <a:pt x="1" y="129"/>
                    <a:pt x="94" y="137"/>
                  </a:cubicBezTo>
                  <a:lnTo>
                    <a:pt x="1894" y="362"/>
                  </a:lnTo>
                  <a:cubicBezTo>
                    <a:pt x="1897" y="363"/>
                    <a:pt x="1900" y="363"/>
                    <a:pt x="1902" y="363"/>
                  </a:cubicBezTo>
                  <a:cubicBezTo>
                    <a:pt x="1985" y="363"/>
                    <a:pt x="1990" y="227"/>
                    <a:pt x="1894" y="227"/>
                  </a:cubicBezTo>
                  <a:lnTo>
                    <a:pt x="112" y="2"/>
                  </a:lnTo>
                  <a:cubicBezTo>
                    <a:pt x="106" y="1"/>
                    <a:pt x="101" y="1"/>
                    <a:pt x="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32"/>
            <p:cNvSpPr/>
            <p:nvPr/>
          </p:nvSpPr>
          <p:spPr>
            <a:xfrm>
              <a:off x="1305750" y="2273600"/>
              <a:ext cx="32450" cy="17975"/>
            </a:xfrm>
            <a:custGeom>
              <a:avLst/>
              <a:gdLst/>
              <a:ahLst/>
              <a:cxnLst/>
              <a:rect l="l" t="t" r="r" b="b"/>
              <a:pathLst>
                <a:path w="1298" h="719" extrusionOk="0">
                  <a:moveTo>
                    <a:pt x="1210" y="0"/>
                  </a:moveTo>
                  <a:cubicBezTo>
                    <a:pt x="1200" y="0"/>
                    <a:pt x="1190" y="3"/>
                    <a:pt x="1180" y="7"/>
                  </a:cubicBezTo>
                  <a:lnTo>
                    <a:pt x="55" y="583"/>
                  </a:lnTo>
                  <a:cubicBezTo>
                    <a:pt x="19" y="601"/>
                    <a:pt x="1" y="637"/>
                    <a:pt x="19" y="673"/>
                  </a:cubicBezTo>
                  <a:cubicBezTo>
                    <a:pt x="28" y="700"/>
                    <a:pt x="55" y="718"/>
                    <a:pt x="82" y="718"/>
                  </a:cubicBezTo>
                  <a:cubicBezTo>
                    <a:pt x="91" y="709"/>
                    <a:pt x="109" y="709"/>
                    <a:pt x="118" y="700"/>
                  </a:cubicBezTo>
                  <a:lnTo>
                    <a:pt x="1243" y="142"/>
                  </a:lnTo>
                  <a:cubicBezTo>
                    <a:pt x="1279" y="124"/>
                    <a:pt x="1297" y="79"/>
                    <a:pt x="1279" y="43"/>
                  </a:cubicBezTo>
                  <a:cubicBezTo>
                    <a:pt x="1266" y="17"/>
                    <a:pt x="1238" y="0"/>
                    <a:pt x="121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32"/>
            <p:cNvSpPr/>
            <p:nvPr/>
          </p:nvSpPr>
          <p:spPr>
            <a:xfrm>
              <a:off x="1333900" y="2273775"/>
              <a:ext cx="43450" cy="6100"/>
            </a:xfrm>
            <a:custGeom>
              <a:avLst/>
              <a:gdLst/>
              <a:ahLst/>
              <a:cxnLst/>
              <a:rect l="l" t="t" r="r" b="b"/>
              <a:pathLst>
                <a:path w="1738" h="244" extrusionOk="0">
                  <a:moveTo>
                    <a:pt x="81" y="0"/>
                  </a:moveTo>
                  <a:cubicBezTo>
                    <a:pt x="0" y="9"/>
                    <a:pt x="0" y="126"/>
                    <a:pt x="81" y="135"/>
                  </a:cubicBezTo>
                  <a:lnTo>
                    <a:pt x="1656" y="243"/>
                  </a:lnTo>
                  <a:cubicBezTo>
                    <a:pt x="1737" y="234"/>
                    <a:pt x="1737" y="108"/>
                    <a:pt x="1656" y="99"/>
                  </a:cubicBezTo>
                  <a:lnTo>
                    <a:pt x="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32"/>
            <p:cNvSpPr/>
            <p:nvPr/>
          </p:nvSpPr>
          <p:spPr>
            <a:xfrm>
              <a:off x="1101225" y="1796100"/>
              <a:ext cx="313700" cy="194600"/>
            </a:xfrm>
            <a:custGeom>
              <a:avLst/>
              <a:gdLst/>
              <a:ahLst/>
              <a:cxnLst/>
              <a:rect l="l" t="t" r="r" b="b"/>
              <a:pathLst>
                <a:path w="12548" h="7784" extrusionOk="0">
                  <a:moveTo>
                    <a:pt x="6168" y="0"/>
                  </a:moveTo>
                  <a:cubicBezTo>
                    <a:pt x="5521" y="0"/>
                    <a:pt x="4878" y="116"/>
                    <a:pt x="4267" y="377"/>
                  </a:cubicBezTo>
                  <a:cubicBezTo>
                    <a:pt x="1108" y="1727"/>
                    <a:pt x="0" y="6444"/>
                    <a:pt x="1171" y="7569"/>
                  </a:cubicBezTo>
                  <a:cubicBezTo>
                    <a:pt x="1329" y="7722"/>
                    <a:pt x="1504" y="7784"/>
                    <a:pt x="1719" y="7784"/>
                  </a:cubicBezTo>
                  <a:cubicBezTo>
                    <a:pt x="2519" y="7784"/>
                    <a:pt x="3879" y="6930"/>
                    <a:pt x="7048" y="6696"/>
                  </a:cubicBezTo>
                  <a:cubicBezTo>
                    <a:pt x="9685" y="6498"/>
                    <a:pt x="11530" y="6876"/>
                    <a:pt x="12214" y="5778"/>
                  </a:cubicBezTo>
                  <a:cubicBezTo>
                    <a:pt x="12547" y="5247"/>
                    <a:pt x="12430" y="4626"/>
                    <a:pt x="12394" y="4382"/>
                  </a:cubicBezTo>
                  <a:cubicBezTo>
                    <a:pt x="12026" y="2330"/>
                    <a:pt x="9066" y="0"/>
                    <a:pt x="616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32"/>
            <p:cNvSpPr/>
            <p:nvPr/>
          </p:nvSpPr>
          <p:spPr>
            <a:xfrm>
              <a:off x="1119900" y="1958750"/>
              <a:ext cx="62575" cy="73850"/>
            </a:xfrm>
            <a:custGeom>
              <a:avLst/>
              <a:gdLst/>
              <a:ahLst/>
              <a:cxnLst/>
              <a:rect l="l" t="t" r="r" b="b"/>
              <a:pathLst>
                <a:path w="2503" h="2954" extrusionOk="0">
                  <a:moveTo>
                    <a:pt x="1395" y="1"/>
                  </a:moveTo>
                  <a:cubicBezTo>
                    <a:pt x="856" y="1"/>
                    <a:pt x="326" y="520"/>
                    <a:pt x="172" y="1252"/>
                  </a:cubicBezTo>
                  <a:cubicBezTo>
                    <a:pt x="0" y="2053"/>
                    <a:pt x="343" y="2818"/>
                    <a:pt x="937" y="2935"/>
                  </a:cubicBezTo>
                  <a:cubicBezTo>
                    <a:pt x="994" y="2947"/>
                    <a:pt x="1053" y="2953"/>
                    <a:pt x="1110" y="2953"/>
                  </a:cubicBezTo>
                  <a:cubicBezTo>
                    <a:pt x="1647" y="2953"/>
                    <a:pt x="2168" y="2442"/>
                    <a:pt x="2323" y="1711"/>
                  </a:cubicBezTo>
                  <a:cubicBezTo>
                    <a:pt x="2503" y="901"/>
                    <a:pt x="2161" y="145"/>
                    <a:pt x="1567" y="19"/>
                  </a:cubicBezTo>
                  <a:cubicBezTo>
                    <a:pt x="1509" y="7"/>
                    <a:pt x="1452" y="1"/>
                    <a:pt x="1395" y="1"/>
                  </a:cubicBezTo>
                  <a:close/>
                </a:path>
              </a:pathLst>
            </a:custGeom>
            <a:solidFill>
              <a:srgbClr val="CB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32"/>
            <p:cNvSpPr/>
            <p:nvPr/>
          </p:nvSpPr>
          <p:spPr>
            <a:xfrm>
              <a:off x="1122375" y="2009575"/>
              <a:ext cx="36075" cy="25025"/>
            </a:xfrm>
            <a:custGeom>
              <a:avLst/>
              <a:gdLst/>
              <a:ahLst/>
              <a:cxnLst/>
              <a:rect l="l" t="t" r="r" b="b"/>
              <a:pathLst>
                <a:path w="1443" h="1001" extrusionOk="0">
                  <a:moveTo>
                    <a:pt x="78" y="0"/>
                  </a:moveTo>
                  <a:cubicBezTo>
                    <a:pt x="73" y="0"/>
                    <a:pt x="68" y="1"/>
                    <a:pt x="64" y="2"/>
                  </a:cubicBezTo>
                  <a:cubicBezTo>
                    <a:pt x="27" y="11"/>
                    <a:pt x="0" y="56"/>
                    <a:pt x="9" y="92"/>
                  </a:cubicBezTo>
                  <a:cubicBezTo>
                    <a:pt x="136" y="560"/>
                    <a:pt x="433" y="893"/>
                    <a:pt x="820" y="983"/>
                  </a:cubicBezTo>
                  <a:cubicBezTo>
                    <a:pt x="883" y="992"/>
                    <a:pt x="946" y="1001"/>
                    <a:pt x="1009" y="1001"/>
                  </a:cubicBezTo>
                  <a:cubicBezTo>
                    <a:pt x="1135" y="1001"/>
                    <a:pt x="1261" y="974"/>
                    <a:pt x="1378" y="929"/>
                  </a:cubicBezTo>
                  <a:cubicBezTo>
                    <a:pt x="1442" y="913"/>
                    <a:pt x="1406" y="788"/>
                    <a:pt x="1345" y="788"/>
                  </a:cubicBezTo>
                  <a:cubicBezTo>
                    <a:pt x="1338" y="788"/>
                    <a:pt x="1331" y="790"/>
                    <a:pt x="1324" y="794"/>
                  </a:cubicBezTo>
                  <a:cubicBezTo>
                    <a:pt x="1216" y="838"/>
                    <a:pt x="1105" y="860"/>
                    <a:pt x="995" y="860"/>
                  </a:cubicBezTo>
                  <a:cubicBezTo>
                    <a:pt x="948" y="860"/>
                    <a:pt x="901" y="856"/>
                    <a:pt x="856" y="848"/>
                  </a:cubicBezTo>
                  <a:cubicBezTo>
                    <a:pt x="523" y="767"/>
                    <a:pt x="262" y="479"/>
                    <a:pt x="154" y="56"/>
                  </a:cubicBezTo>
                  <a:cubicBezTo>
                    <a:pt x="146" y="24"/>
                    <a:pt x="111" y="0"/>
                    <a:pt x="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32"/>
            <p:cNvSpPr/>
            <p:nvPr/>
          </p:nvSpPr>
          <p:spPr>
            <a:xfrm>
              <a:off x="1121025" y="1991000"/>
              <a:ext cx="4675" cy="17275"/>
            </a:xfrm>
            <a:custGeom>
              <a:avLst/>
              <a:gdLst/>
              <a:ahLst/>
              <a:cxnLst/>
              <a:rect l="l" t="t" r="r" b="b"/>
              <a:pathLst>
                <a:path w="187" h="691" extrusionOk="0">
                  <a:moveTo>
                    <a:pt x="102" y="0"/>
                  </a:moveTo>
                  <a:cubicBezTo>
                    <a:pt x="69" y="0"/>
                    <a:pt x="36" y="21"/>
                    <a:pt x="36" y="70"/>
                  </a:cubicBezTo>
                  <a:cubicBezTo>
                    <a:pt x="9" y="250"/>
                    <a:pt x="0" y="439"/>
                    <a:pt x="27" y="628"/>
                  </a:cubicBezTo>
                  <a:cubicBezTo>
                    <a:pt x="27" y="664"/>
                    <a:pt x="63" y="691"/>
                    <a:pt x="99" y="691"/>
                  </a:cubicBezTo>
                  <a:lnTo>
                    <a:pt x="108" y="691"/>
                  </a:lnTo>
                  <a:cubicBezTo>
                    <a:pt x="145" y="682"/>
                    <a:pt x="172" y="646"/>
                    <a:pt x="172" y="610"/>
                  </a:cubicBezTo>
                  <a:cubicBezTo>
                    <a:pt x="145" y="439"/>
                    <a:pt x="145" y="259"/>
                    <a:pt x="172" y="88"/>
                  </a:cubicBezTo>
                  <a:cubicBezTo>
                    <a:pt x="186" y="33"/>
                    <a:pt x="143" y="0"/>
                    <a:pt x="1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32"/>
            <p:cNvSpPr/>
            <p:nvPr/>
          </p:nvSpPr>
          <p:spPr>
            <a:xfrm>
              <a:off x="1123275" y="1956975"/>
              <a:ext cx="46375" cy="31050"/>
            </a:xfrm>
            <a:custGeom>
              <a:avLst/>
              <a:gdLst/>
              <a:ahLst/>
              <a:cxnLst/>
              <a:rect l="l" t="t" r="r" b="b"/>
              <a:pathLst>
                <a:path w="1855" h="1242" extrusionOk="0">
                  <a:moveTo>
                    <a:pt x="1260" y="0"/>
                  </a:moveTo>
                  <a:cubicBezTo>
                    <a:pt x="727" y="0"/>
                    <a:pt x="212" y="455"/>
                    <a:pt x="9" y="1143"/>
                  </a:cubicBezTo>
                  <a:cubicBezTo>
                    <a:pt x="0" y="1188"/>
                    <a:pt x="18" y="1224"/>
                    <a:pt x="82" y="1242"/>
                  </a:cubicBezTo>
                  <a:cubicBezTo>
                    <a:pt x="109" y="1233"/>
                    <a:pt x="136" y="1215"/>
                    <a:pt x="145" y="1179"/>
                  </a:cubicBezTo>
                  <a:cubicBezTo>
                    <a:pt x="330" y="557"/>
                    <a:pt x="791" y="145"/>
                    <a:pt x="1255" y="145"/>
                  </a:cubicBezTo>
                  <a:cubicBezTo>
                    <a:pt x="1308" y="145"/>
                    <a:pt x="1361" y="151"/>
                    <a:pt x="1414" y="162"/>
                  </a:cubicBezTo>
                  <a:cubicBezTo>
                    <a:pt x="1531" y="189"/>
                    <a:pt x="1639" y="234"/>
                    <a:pt x="1729" y="306"/>
                  </a:cubicBezTo>
                  <a:cubicBezTo>
                    <a:pt x="1740" y="317"/>
                    <a:pt x="1754" y="322"/>
                    <a:pt x="1769" y="322"/>
                  </a:cubicBezTo>
                  <a:cubicBezTo>
                    <a:pt x="1790" y="322"/>
                    <a:pt x="1812" y="312"/>
                    <a:pt x="1828" y="297"/>
                  </a:cubicBezTo>
                  <a:cubicBezTo>
                    <a:pt x="1855" y="270"/>
                    <a:pt x="1846" y="225"/>
                    <a:pt x="1819" y="198"/>
                  </a:cubicBezTo>
                  <a:cubicBezTo>
                    <a:pt x="1702" y="108"/>
                    <a:pt x="1576" y="54"/>
                    <a:pt x="1441" y="18"/>
                  </a:cubicBezTo>
                  <a:cubicBezTo>
                    <a:pt x="1381" y="6"/>
                    <a:pt x="1320" y="0"/>
                    <a:pt x="126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32"/>
            <p:cNvSpPr/>
            <p:nvPr/>
          </p:nvSpPr>
          <p:spPr>
            <a:xfrm>
              <a:off x="1144650" y="1976300"/>
              <a:ext cx="10150" cy="40075"/>
            </a:xfrm>
            <a:custGeom>
              <a:avLst/>
              <a:gdLst/>
              <a:ahLst/>
              <a:cxnLst/>
              <a:rect l="l" t="t" r="r" b="b"/>
              <a:pathLst>
                <a:path w="406" h="1603" extrusionOk="0">
                  <a:moveTo>
                    <a:pt x="73" y="1"/>
                  </a:moveTo>
                  <a:cubicBezTo>
                    <a:pt x="28" y="10"/>
                    <a:pt x="1" y="46"/>
                    <a:pt x="10" y="91"/>
                  </a:cubicBezTo>
                  <a:lnTo>
                    <a:pt x="262" y="1540"/>
                  </a:lnTo>
                  <a:cubicBezTo>
                    <a:pt x="271" y="1576"/>
                    <a:pt x="298" y="1594"/>
                    <a:pt x="334" y="1603"/>
                  </a:cubicBezTo>
                  <a:lnTo>
                    <a:pt x="343" y="1594"/>
                  </a:lnTo>
                  <a:cubicBezTo>
                    <a:pt x="388" y="1594"/>
                    <a:pt x="406" y="1549"/>
                    <a:pt x="406" y="1513"/>
                  </a:cubicBezTo>
                  <a:lnTo>
                    <a:pt x="154" y="64"/>
                  </a:lnTo>
                  <a:cubicBezTo>
                    <a:pt x="145" y="19"/>
                    <a:pt x="109" y="1"/>
                    <a:pt x="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32"/>
            <p:cNvSpPr/>
            <p:nvPr/>
          </p:nvSpPr>
          <p:spPr>
            <a:xfrm>
              <a:off x="1148475" y="1982425"/>
              <a:ext cx="13300" cy="12800"/>
            </a:xfrm>
            <a:custGeom>
              <a:avLst/>
              <a:gdLst/>
              <a:ahLst/>
              <a:cxnLst/>
              <a:rect l="l" t="t" r="r" b="b"/>
              <a:pathLst>
                <a:path w="532" h="512" extrusionOk="0">
                  <a:moveTo>
                    <a:pt x="430" y="1"/>
                  </a:moveTo>
                  <a:cubicBezTo>
                    <a:pt x="412" y="1"/>
                    <a:pt x="394" y="8"/>
                    <a:pt x="379" y="26"/>
                  </a:cubicBezTo>
                  <a:lnTo>
                    <a:pt x="28" y="395"/>
                  </a:lnTo>
                  <a:cubicBezTo>
                    <a:pt x="1" y="422"/>
                    <a:pt x="1" y="467"/>
                    <a:pt x="28" y="494"/>
                  </a:cubicBezTo>
                  <a:cubicBezTo>
                    <a:pt x="46" y="503"/>
                    <a:pt x="64" y="512"/>
                    <a:pt x="82" y="512"/>
                  </a:cubicBezTo>
                  <a:cubicBezTo>
                    <a:pt x="100" y="512"/>
                    <a:pt x="118" y="503"/>
                    <a:pt x="136" y="485"/>
                  </a:cubicBezTo>
                  <a:lnTo>
                    <a:pt x="478" y="125"/>
                  </a:lnTo>
                  <a:cubicBezTo>
                    <a:pt x="532" y="70"/>
                    <a:pt x="484" y="1"/>
                    <a:pt x="4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32"/>
            <p:cNvSpPr/>
            <p:nvPr/>
          </p:nvSpPr>
          <p:spPr>
            <a:xfrm>
              <a:off x="967125" y="2699500"/>
              <a:ext cx="35800" cy="22075"/>
            </a:xfrm>
            <a:custGeom>
              <a:avLst/>
              <a:gdLst/>
              <a:ahLst/>
              <a:cxnLst/>
              <a:rect l="l" t="t" r="r" b="b"/>
              <a:pathLst>
                <a:path w="1432" h="883" extrusionOk="0">
                  <a:moveTo>
                    <a:pt x="1346" y="0"/>
                  </a:moveTo>
                  <a:cubicBezTo>
                    <a:pt x="1334" y="0"/>
                    <a:pt x="1323" y="3"/>
                    <a:pt x="1314" y="9"/>
                  </a:cubicBezTo>
                  <a:lnTo>
                    <a:pt x="63" y="747"/>
                  </a:lnTo>
                  <a:cubicBezTo>
                    <a:pt x="0" y="783"/>
                    <a:pt x="27" y="882"/>
                    <a:pt x="99" y="882"/>
                  </a:cubicBezTo>
                  <a:cubicBezTo>
                    <a:pt x="108" y="882"/>
                    <a:pt x="126" y="873"/>
                    <a:pt x="135" y="873"/>
                  </a:cubicBezTo>
                  <a:lnTo>
                    <a:pt x="1386" y="135"/>
                  </a:lnTo>
                  <a:cubicBezTo>
                    <a:pt x="1413" y="108"/>
                    <a:pt x="1431" y="72"/>
                    <a:pt x="1404" y="36"/>
                  </a:cubicBezTo>
                  <a:cubicBezTo>
                    <a:pt x="1392" y="12"/>
                    <a:pt x="1368" y="0"/>
                    <a:pt x="1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7" name="Google Shape;1817;p35"/>
          <p:cNvGrpSpPr/>
          <p:nvPr/>
        </p:nvGrpSpPr>
        <p:grpSpPr>
          <a:xfrm>
            <a:off x="7824143" y="954670"/>
            <a:ext cx="831329" cy="1980894"/>
            <a:chOff x="8696029" y="646963"/>
            <a:chExt cx="734389" cy="1750061"/>
          </a:xfrm>
        </p:grpSpPr>
        <p:sp>
          <p:nvSpPr>
            <p:cNvPr id="1818" name="Google Shape;1818;p35"/>
            <p:cNvSpPr/>
            <p:nvPr/>
          </p:nvSpPr>
          <p:spPr>
            <a:xfrm flipH="1">
              <a:off x="8878593" y="2244848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35"/>
            <p:cNvSpPr/>
            <p:nvPr/>
          </p:nvSpPr>
          <p:spPr>
            <a:xfrm rot="10800000">
              <a:off x="8802393" y="1711448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35"/>
            <p:cNvSpPr/>
            <p:nvPr/>
          </p:nvSpPr>
          <p:spPr>
            <a:xfrm flipH="1">
              <a:off x="8696029" y="646963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21" name="Google Shape;1821;p35"/>
          <p:cNvGrpSpPr/>
          <p:nvPr/>
        </p:nvGrpSpPr>
        <p:grpSpPr>
          <a:xfrm>
            <a:off x="4091963" y="115225"/>
            <a:ext cx="2152025" cy="4724175"/>
            <a:chOff x="-1363900" y="1704025"/>
            <a:chExt cx="2152025" cy="4724175"/>
          </a:xfrm>
        </p:grpSpPr>
        <p:sp>
          <p:nvSpPr>
            <p:cNvPr id="1822" name="Google Shape;1822;p35"/>
            <p:cNvSpPr/>
            <p:nvPr/>
          </p:nvSpPr>
          <p:spPr>
            <a:xfrm>
              <a:off x="-493400" y="5335975"/>
              <a:ext cx="549800" cy="146775"/>
            </a:xfrm>
            <a:custGeom>
              <a:avLst/>
              <a:gdLst/>
              <a:ahLst/>
              <a:cxnLst/>
              <a:rect l="l" t="t" r="r" b="b"/>
              <a:pathLst>
                <a:path w="21992" h="5871" extrusionOk="0">
                  <a:moveTo>
                    <a:pt x="0" y="1"/>
                  </a:moveTo>
                  <a:lnTo>
                    <a:pt x="0" y="5871"/>
                  </a:lnTo>
                  <a:lnTo>
                    <a:pt x="21991" y="5871"/>
                  </a:lnTo>
                  <a:lnTo>
                    <a:pt x="2199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35"/>
            <p:cNvSpPr/>
            <p:nvPr/>
          </p:nvSpPr>
          <p:spPr>
            <a:xfrm>
              <a:off x="-332450" y="5189250"/>
              <a:ext cx="551825" cy="149475"/>
            </a:xfrm>
            <a:custGeom>
              <a:avLst/>
              <a:gdLst/>
              <a:ahLst/>
              <a:cxnLst/>
              <a:rect l="l" t="t" r="r" b="b"/>
              <a:pathLst>
                <a:path w="22073" h="5979" extrusionOk="0">
                  <a:moveTo>
                    <a:pt x="108" y="0"/>
                  </a:moveTo>
                  <a:lnTo>
                    <a:pt x="108" y="0"/>
                  </a:lnTo>
                  <a:cubicBezTo>
                    <a:pt x="88" y="21"/>
                    <a:pt x="54" y="54"/>
                    <a:pt x="0" y="108"/>
                  </a:cubicBezTo>
                  <a:lnTo>
                    <a:pt x="0" y="1596"/>
                  </a:lnTo>
                  <a:lnTo>
                    <a:pt x="0" y="3057"/>
                  </a:lnTo>
                  <a:lnTo>
                    <a:pt x="0" y="5978"/>
                  </a:lnTo>
                  <a:lnTo>
                    <a:pt x="108" y="5978"/>
                  </a:lnTo>
                  <a:lnTo>
                    <a:pt x="15770" y="5870"/>
                  </a:lnTo>
                  <a:lnTo>
                    <a:pt x="216" y="5762"/>
                  </a:lnTo>
                  <a:lnTo>
                    <a:pt x="216" y="5762"/>
                  </a:lnTo>
                  <a:lnTo>
                    <a:pt x="216" y="3057"/>
                  </a:lnTo>
                  <a:lnTo>
                    <a:pt x="216" y="243"/>
                  </a:lnTo>
                  <a:lnTo>
                    <a:pt x="216" y="243"/>
                  </a:lnTo>
                  <a:lnTo>
                    <a:pt x="21964" y="109"/>
                  </a:lnTo>
                  <a:lnTo>
                    <a:pt x="21964" y="109"/>
                  </a:lnTo>
                  <a:cubicBezTo>
                    <a:pt x="21964" y="1921"/>
                    <a:pt x="22072" y="3382"/>
                    <a:pt x="22072" y="4301"/>
                  </a:cubicBezTo>
                  <a:lnTo>
                    <a:pt x="22072" y="108"/>
                  </a:lnTo>
                  <a:lnTo>
                    <a:pt x="22072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35"/>
            <p:cNvSpPr/>
            <p:nvPr/>
          </p:nvSpPr>
          <p:spPr>
            <a:xfrm>
              <a:off x="888" y="3975038"/>
              <a:ext cx="546400" cy="144050"/>
            </a:xfrm>
            <a:custGeom>
              <a:avLst/>
              <a:gdLst/>
              <a:ahLst/>
              <a:cxnLst/>
              <a:rect l="l" t="t" r="r" b="b"/>
              <a:pathLst>
                <a:path w="21856" h="5762" extrusionOk="0">
                  <a:moveTo>
                    <a:pt x="0" y="0"/>
                  </a:moveTo>
                  <a:lnTo>
                    <a:pt x="0" y="5762"/>
                  </a:lnTo>
                  <a:lnTo>
                    <a:pt x="21856" y="5762"/>
                  </a:lnTo>
                  <a:lnTo>
                    <a:pt x="21856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35"/>
            <p:cNvSpPr/>
            <p:nvPr/>
          </p:nvSpPr>
          <p:spPr>
            <a:xfrm flipH="1">
              <a:off x="-678100" y="4142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35"/>
            <p:cNvSpPr/>
            <p:nvPr/>
          </p:nvSpPr>
          <p:spPr>
            <a:xfrm flipH="1">
              <a:off x="-373300" y="4294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35"/>
            <p:cNvSpPr/>
            <p:nvPr/>
          </p:nvSpPr>
          <p:spPr>
            <a:xfrm flipH="1">
              <a:off x="-220900" y="45996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35"/>
            <p:cNvSpPr/>
            <p:nvPr/>
          </p:nvSpPr>
          <p:spPr>
            <a:xfrm rot="10800000">
              <a:off x="-144700" y="3609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35"/>
            <p:cNvSpPr/>
            <p:nvPr/>
          </p:nvSpPr>
          <p:spPr>
            <a:xfrm rot="10800000">
              <a:off x="7700" y="33042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35"/>
            <p:cNvSpPr/>
            <p:nvPr/>
          </p:nvSpPr>
          <p:spPr>
            <a:xfrm flipH="1">
              <a:off x="-525700" y="2237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35"/>
            <p:cNvSpPr/>
            <p:nvPr/>
          </p:nvSpPr>
          <p:spPr>
            <a:xfrm flipH="1">
              <a:off x="-220900" y="2389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35"/>
            <p:cNvSpPr/>
            <p:nvPr/>
          </p:nvSpPr>
          <p:spPr>
            <a:xfrm flipH="1">
              <a:off x="236300" y="2847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35"/>
            <p:cNvSpPr/>
            <p:nvPr/>
          </p:nvSpPr>
          <p:spPr>
            <a:xfrm rot="10800000">
              <a:off x="-297100" y="1856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35"/>
            <p:cNvSpPr/>
            <p:nvPr/>
          </p:nvSpPr>
          <p:spPr>
            <a:xfrm rot="10800000">
              <a:off x="7700" y="1704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35"/>
            <p:cNvSpPr/>
            <p:nvPr/>
          </p:nvSpPr>
          <p:spPr>
            <a:xfrm rot="10800000">
              <a:off x="-68500" y="6276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35"/>
            <p:cNvSpPr/>
            <p:nvPr/>
          </p:nvSpPr>
          <p:spPr>
            <a:xfrm flipH="1">
              <a:off x="-1363900" y="53616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35"/>
            <p:cNvSpPr/>
            <p:nvPr/>
          </p:nvSpPr>
          <p:spPr>
            <a:xfrm flipH="1">
              <a:off x="-1059100" y="5514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35"/>
            <p:cNvSpPr/>
            <p:nvPr/>
          </p:nvSpPr>
          <p:spPr>
            <a:xfrm flipH="1">
              <a:off x="-601900" y="59712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839" name="Google Shape;1839;p35"/>
          <p:cNvSpPr txBox="1">
            <a:spLocks noGrp="1"/>
          </p:cNvSpPr>
          <p:nvPr>
            <p:ph type="title"/>
          </p:nvPr>
        </p:nvSpPr>
        <p:spPr>
          <a:xfrm>
            <a:off x="457200" y="2133600"/>
            <a:ext cx="3310650" cy="1352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OUR WEBSITE OFFERS</a:t>
            </a:r>
            <a:endParaRPr dirty="0"/>
          </a:p>
        </p:txBody>
      </p:sp>
      <p:grpSp>
        <p:nvGrpSpPr>
          <p:cNvPr id="1842" name="Google Shape;1842;p35"/>
          <p:cNvGrpSpPr/>
          <p:nvPr/>
        </p:nvGrpSpPr>
        <p:grpSpPr>
          <a:xfrm>
            <a:off x="5049796" y="1333475"/>
            <a:ext cx="3386770" cy="3578539"/>
            <a:chOff x="3169775" y="1318150"/>
            <a:chExt cx="1772250" cy="1872600"/>
          </a:xfrm>
        </p:grpSpPr>
        <p:sp>
          <p:nvSpPr>
            <p:cNvPr id="1843" name="Google Shape;1843;p35"/>
            <p:cNvSpPr/>
            <p:nvPr/>
          </p:nvSpPr>
          <p:spPr>
            <a:xfrm>
              <a:off x="3169775" y="1486675"/>
              <a:ext cx="911550" cy="868150"/>
            </a:xfrm>
            <a:custGeom>
              <a:avLst/>
              <a:gdLst/>
              <a:ahLst/>
              <a:cxnLst/>
              <a:rect l="l" t="t" r="r" b="b"/>
              <a:pathLst>
                <a:path w="36462" h="34726" extrusionOk="0">
                  <a:moveTo>
                    <a:pt x="14152" y="13726"/>
                  </a:moveTo>
                  <a:cubicBezTo>
                    <a:pt x="14816" y="13726"/>
                    <a:pt x="15350" y="13970"/>
                    <a:pt x="15383" y="14293"/>
                  </a:cubicBezTo>
                  <a:cubicBezTo>
                    <a:pt x="15419" y="14662"/>
                    <a:pt x="14816" y="15022"/>
                    <a:pt x="14042" y="15085"/>
                  </a:cubicBezTo>
                  <a:cubicBezTo>
                    <a:pt x="13950" y="15094"/>
                    <a:pt x="13860" y="15098"/>
                    <a:pt x="13773" y="15098"/>
                  </a:cubicBezTo>
                  <a:cubicBezTo>
                    <a:pt x="13123" y="15098"/>
                    <a:pt x="12616" y="14871"/>
                    <a:pt x="12592" y="14545"/>
                  </a:cubicBezTo>
                  <a:cubicBezTo>
                    <a:pt x="12556" y="14167"/>
                    <a:pt x="13150" y="13798"/>
                    <a:pt x="13925" y="13735"/>
                  </a:cubicBezTo>
                  <a:cubicBezTo>
                    <a:pt x="14002" y="13729"/>
                    <a:pt x="14078" y="13726"/>
                    <a:pt x="14152" y="13726"/>
                  </a:cubicBezTo>
                  <a:close/>
                  <a:moveTo>
                    <a:pt x="21704" y="13471"/>
                  </a:moveTo>
                  <a:cubicBezTo>
                    <a:pt x="21884" y="13471"/>
                    <a:pt x="22026" y="13512"/>
                    <a:pt x="22097" y="13609"/>
                  </a:cubicBezTo>
                  <a:cubicBezTo>
                    <a:pt x="22368" y="14021"/>
                    <a:pt x="21550" y="15521"/>
                    <a:pt x="20653" y="15521"/>
                  </a:cubicBezTo>
                  <a:cubicBezTo>
                    <a:pt x="20627" y="15521"/>
                    <a:pt x="20602" y="15520"/>
                    <a:pt x="20576" y="15517"/>
                  </a:cubicBezTo>
                  <a:cubicBezTo>
                    <a:pt x="20171" y="15499"/>
                    <a:pt x="19703" y="15157"/>
                    <a:pt x="19676" y="14761"/>
                  </a:cubicBezTo>
                  <a:cubicBezTo>
                    <a:pt x="19658" y="14320"/>
                    <a:pt x="20171" y="14005"/>
                    <a:pt x="20432" y="13861"/>
                  </a:cubicBezTo>
                  <a:cubicBezTo>
                    <a:pt x="20813" y="13644"/>
                    <a:pt x="21336" y="13471"/>
                    <a:pt x="21704" y="13471"/>
                  </a:cubicBezTo>
                  <a:close/>
                  <a:moveTo>
                    <a:pt x="29945" y="17445"/>
                  </a:moveTo>
                  <a:cubicBezTo>
                    <a:pt x="29984" y="17445"/>
                    <a:pt x="30023" y="17447"/>
                    <a:pt x="30063" y="17453"/>
                  </a:cubicBezTo>
                  <a:cubicBezTo>
                    <a:pt x="30360" y="17570"/>
                    <a:pt x="30540" y="17867"/>
                    <a:pt x="30522" y="18191"/>
                  </a:cubicBezTo>
                  <a:cubicBezTo>
                    <a:pt x="30504" y="18497"/>
                    <a:pt x="30369" y="18794"/>
                    <a:pt x="30153" y="19019"/>
                  </a:cubicBezTo>
                  <a:cubicBezTo>
                    <a:pt x="30054" y="19190"/>
                    <a:pt x="29883" y="19298"/>
                    <a:pt x="29694" y="19325"/>
                  </a:cubicBezTo>
                  <a:cubicBezTo>
                    <a:pt x="29662" y="19330"/>
                    <a:pt x="29631" y="19332"/>
                    <a:pt x="29599" y="19332"/>
                  </a:cubicBezTo>
                  <a:cubicBezTo>
                    <a:pt x="29467" y="19332"/>
                    <a:pt x="29335" y="19288"/>
                    <a:pt x="29226" y="19208"/>
                  </a:cubicBezTo>
                  <a:cubicBezTo>
                    <a:pt x="29099" y="19118"/>
                    <a:pt x="28982" y="19010"/>
                    <a:pt x="28883" y="18902"/>
                  </a:cubicBezTo>
                  <a:cubicBezTo>
                    <a:pt x="28802" y="18830"/>
                    <a:pt x="28757" y="18731"/>
                    <a:pt x="28757" y="18632"/>
                  </a:cubicBezTo>
                  <a:cubicBezTo>
                    <a:pt x="28811" y="18191"/>
                    <a:pt x="29072" y="17795"/>
                    <a:pt x="29469" y="17579"/>
                  </a:cubicBezTo>
                  <a:cubicBezTo>
                    <a:pt x="29614" y="17491"/>
                    <a:pt x="29778" y="17445"/>
                    <a:pt x="29945" y="17445"/>
                  </a:cubicBezTo>
                  <a:close/>
                  <a:moveTo>
                    <a:pt x="13760" y="0"/>
                  </a:moveTo>
                  <a:cubicBezTo>
                    <a:pt x="13680" y="0"/>
                    <a:pt x="13598" y="12"/>
                    <a:pt x="13520" y="36"/>
                  </a:cubicBezTo>
                  <a:cubicBezTo>
                    <a:pt x="13366" y="207"/>
                    <a:pt x="13430" y="423"/>
                    <a:pt x="13484" y="586"/>
                  </a:cubicBezTo>
                  <a:cubicBezTo>
                    <a:pt x="14033" y="2161"/>
                    <a:pt x="14591" y="3763"/>
                    <a:pt x="15140" y="5302"/>
                  </a:cubicBezTo>
                  <a:cubicBezTo>
                    <a:pt x="15482" y="6328"/>
                    <a:pt x="15842" y="7327"/>
                    <a:pt x="15932" y="8371"/>
                  </a:cubicBezTo>
                  <a:cubicBezTo>
                    <a:pt x="16013" y="9424"/>
                    <a:pt x="15797" y="10504"/>
                    <a:pt x="15113" y="11332"/>
                  </a:cubicBezTo>
                  <a:lnTo>
                    <a:pt x="15059" y="11341"/>
                  </a:lnTo>
                  <a:cubicBezTo>
                    <a:pt x="14339" y="10207"/>
                    <a:pt x="13781" y="8974"/>
                    <a:pt x="13394" y="7678"/>
                  </a:cubicBezTo>
                  <a:cubicBezTo>
                    <a:pt x="13105" y="6760"/>
                    <a:pt x="12916" y="5770"/>
                    <a:pt x="12529" y="4879"/>
                  </a:cubicBezTo>
                  <a:cubicBezTo>
                    <a:pt x="12160" y="3979"/>
                    <a:pt x="11512" y="3124"/>
                    <a:pt x="10621" y="2764"/>
                  </a:cubicBezTo>
                  <a:cubicBezTo>
                    <a:pt x="10200" y="2582"/>
                    <a:pt x="9757" y="2514"/>
                    <a:pt x="9306" y="2514"/>
                  </a:cubicBezTo>
                  <a:cubicBezTo>
                    <a:pt x="8659" y="2514"/>
                    <a:pt x="7996" y="2655"/>
                    <a:pt x="7354" y="2809"/>
                  </a:cubicBezTo>
                  <a:cubicBezTo>
                    <a:pt x="6040" y="3151"/>
                    <a:pt x="4744" y="3538"/>
                    <a:pt x="3466" y="3997"/>
                  </a:cubicBezTo>
                  <a:lnTo>
                    <a:pt x="3394" y="4006"/>
                  </a:lnTo>
                  <a:cubicBezTo>
                    <a:pt x="3385" y="5059"/>
                    <a:pt x="3385" y="6103"/>
                    <a:pt x="3637" y="7138"/>
                  </a:cubicBezTo>
                  <a:cubicBezTo>
                    <a:pt x="3889" y="8173"/>
                    <a:pt x="4438" y="9127"/>
                    <a:pt x="5302" y="9748"/>
                  </a:cubicBezTo>
                  <a:cubicBezTo>
                    <a:pt x="6193" y="10306"/>
                    <a:pt x="7327" y="10423"/>
                    <a:pt x="8344" y="10693"/>
                  </a:cubicBezTo>
                  <a:cubicBezTo>
                    <a:pt x="9289" y="10900"/>
                    <a:pt x="10333" y="11350"/>
                    <a:pt x="10792" y="12205"/>
                  </a:cubicBezTo>
                  <a:lnTo>
                    <a:pt x="10684" y="12232"/>
                  </a:lnTo>
                  <a:cubicBezTo>
                    <a:pt x="9894" y="11940"/>
                    <a:pt x="9051" y="11836"/>
                    <a:pt x="8202" y="11836"/>
                  </a:cubicBezTo>
                  <a:cubicBezTo>
                    <a:pt x="7823" y="11836"/>
                    <a:pt x="7443" y="11857"/>
                    <a:pt x="7066" y="11890"/>
                  </a:cubicBezTo>
                  <a:cubicBezTo>
                    <a:pt x="6114" y="11947"/>
                    <a:pt x="5151" y="12053"/>
                    <a:pt x="4203" y="12053"/>
                  </a:cubicBezTo>
                  <a:cubicBezTo>
                    <a:pt x="3941" y="12053"/>
                    <a:pt x="3680" y="12045"/>
                    <a:pt x="3421" y="12025"/>
                  </a:cubicBezTo>
                  <a:cubicBezTo>
                    <a:pt x="2296" y="11899"/>
                    <a:pt x="1135" y="11530"/>
                    <a:pt x="316" y="10747"/>
                  </a:cubicBezTo>
                  <a:cubicBezTo>
                    <a:pt x="271" y="10720"/>
                    <a:pt x="226" y="10684"/>
                    <a:pt x="190" y="10639"/>
                  </a:cubicBezTo>
                  <a:lnTo>
                    <a:pt x="1" y="10864"/>
                  </a:lnTo>
                  <a:cubicBezTo>
                    <a:pt x="442" y="12088"/>
                    <a:pt x="865" y="13339"/>
                    <a:pt x="1576" y="14446"/>
                  </a:cubicBezTo>
                  <a:cubicBezTo>
                    <a:pt x="2287" y="15562"/>
                    <a:pt x="3313" y="16507"/>
                    <a:pt x="4582" y="16823"/>
                  </a:cubicBezTo>
                  <a:cubicBezTo>
                    <a:pt x="5026" y="16964"/>
                    <a:pt x="5483" y="17020"/>
                    <a:pt x="5947" y="17020"/>
                  </a:cubicBezTo>
                  <a:cubicBezTo>
                    <a:pt x="6809" y="17020"/>
                    <a:pt x="7690" y="16827"/>
                    <a:pt x="8533" y="16633"/>
                  </a:cubicBezTo>
                  <a:cubicBezTo>
                    <a:pt x="9847" y="16354"/>
                    <a:pt x="11188" y="16039"/>
                    <a:pt x="12538" y="15760"/>
                  </a:cubicBezTo>
                  <a:cubicBezTo>
                    <a:pt x="12840" y="15684"/>
                    <a:pt x="13168" y="15624"/>
                    <a:pt x="13484" y="15624"/>
                  </a:cubicBezTo>
                  <a:cubicBezTo>
                    <a:pt x="13876" y="15624"/>
                    <a:pt x="14249" y="15716"/>
                    <a:pt x="14528" y="15985"/>
                  </a:cubicBezTo>
                  <a:cubicBezTo>
                    <a:pt x="14438" y="16642"/>
                    <a:pt x="13961" y="17210"/>
                    <a:pt x="13385" y="17552"/>
                  </a:cubicBezTo>
                  <a:cubicBezTo>
                    <a:pt x="12799" y="17912"/>
                    <a:pt x="12124" y="18056"/>
                    <a:pt x="11458" y="18227"/>
                  </a:cubicBezTo>
                  <a:cubicBezTo>
                    <a:pt x="9712" y="18632"/>
                    <a:pt x="7912" y="18947"/>
                    <a:pt x="6103" y="18965"/>
                  </a:cubicBezTo>
                  <a:cubicBezTo>
                    <a:pt x="6029" y="18966"/>
                    <a:pt x="5955" y="18966"/>
                    <a:pt x="5881" y="18966"/>
                  </a:cubicBezTo>
                  <a:cubicBezTo>
                    <a:pt x="4212" y="18966"/>
                    <a:pt x="2482" y="18673"/>
                    <a:pt x="1000" y="17975"/>
                  </a:cubicBezTo>
                  <a:lnTo>
                    <a:pt x="982" y="18038"/>
                  </a:lnTo>
                  <a:cubicBezTo>
                    <a:pt x="1882" y="20342"/>
                    <a:pt x="4321" y="21746"/>
                    <a:pt x="6769" y="22124"/>
                  </a:cubicBezTo>
                  <a:cubicBezTo>
                    <a:pt x="7295" y="22200"/>
                    <a:pt x="7823" y="22233"/>
                    <a:pt x="8352" y="22233"/>
                  </a:cubicBezTo>
                  <a:cubicBezTo>
                    <a:pt x="10275" y="22233"/>
                    <a:pt x="12205" y="21786"/>
                    <a:pt x="14069" y="21278"/>
                  </a:cubicBezTo>
                  <a:cubicBezTo>
                    <a:pt x="15032" y="20990"/>
                    <a:pt x="16040" y="20693"/>
                    <a:pt x="16742" y="20009"/>
                  </a:cubicBezTo>
                  <a:cubicBezTo>
                    <a:pt x="16967" y="19757"/>
                    <a:pt x="17183" y="19460"/>
                    <a:pt x="17480" y="19343"/>
                  </a:cubicBezTo>
                  <a:cubicBezTo>
                    <a:pt x="17578" y="19295"/>
                    <a:pt x="17696" y="19270"/>
                    <a:pt x="17813" y="19270"/>
                  </a:cubicBezTo>
                  <a:cubicBezTo>
                    <a:pt x="17984" y="19270"/>
                    <a:pt x="18152" y="19324"/>
                    <a:pt x="18254" y="19442"/>
                  </a:cubicBezTo>
                  <a:lnTo>
                    <a:pt x="18173" y="19631"/>
                  </a:lnTo>
                  <a:cubicBezTo>
                    <a:pt x="16022" y="22988"/>
                    <a:pt x="12196" y="25220"/>
                    <a:pt x="8191" y="25373"/>
                  </a:cubicBezTo>
                  <a:cubicBezTo>
                    <a:pt x="8020" y="25382"/>
                    <a:pt x="7848" y="25387"/>
                    <a:pt x="7675" y="25387"/>
                  </a:cubicBezTo>
                  <a:cubicBezTo>
                    <a:pt x="6639" y="25387"/>
                    <a:pt x="5591" y="25208"/>
                    <a:pt x="4735" y="24653"/>
                  </a:cubicBezTo>
                  <a:cubicBezTo>
                    <a:pt x="4645" y="24599"/>
                    <a:pt x="4564" y="24545"/>
                    <a:pt x="4483" y="24482"/>
                  </a:cubicBezTo>
                  <a:lnTo>
                    <a:pt x="4456" y="24608"/>
                  </a:lnTo>
                  <a:cubicBezTo>
                    <a:pt x="4852" y="26048"/>
                    <a:pt x="6085" y="27200"/>
                    <a:pt x="7507" y="27632"/>
                  </a:cubicBezTo>
                  <a:cubicBezTo>
                    <a:pt x="8068" y="27824"/>
                    <a:pt x="8653" y="27909"/>
                    <a:pt x="9242" y="27909"/>
                  </a:cubicBezTo>
                  <a:cubicBezTo>
                    <a:pt x="10147" y="27909"/>
                    <a:pt x="11060" y="27707"/>
                    <a:pt x="11899" y="27380"/>
                  </a:cubicBezTo>
                  <a:cubicBezTo>
                    <a:pt x="13294" y="26849"/>
                    <a:pt x="14528" y="25958"/>
                    <a:pt x="15662" y="24986"/>
                  </a:cubicBezTo>
                  <a:cubicBezTo>
                    <a:pt x="16355" y="24392"/>
                    <a:pt x="17012" y="23753"/>
                    <a:pt x="17633" y="23078"/>
                  </a:cubicBezTo>
                  <a:cubicBezTo>
                    <a:pt x="17804" y="22826"/>
                    <a:pt x="18029" y="22628"/>
                    <a:pt x="18290" y="22493"/>
                  </a:cubicBezTo>
                  <a:cubicBezTo>
                    <a:pt x="18419" y="22417"/>
                    <a:pt x="18572" y="22375"/>
                    <a:pt x="18721" y="22375"/>
                  </a:cubicBezTo>
                  <a:cubicBezTo>
                    <a:pt x="18873" y="22375"/>
                    <a:pt x="19022" y="22420"/>
                    <a:pt x="19136" y="22520"/>
                  </a:cubicBezTo>
                  <a:lnTo>
                    <a:pt x="19181" y="22502"/>
                  </a:lnTo>
                  <a:cubicBezTo>
                    <a:pt x="19379" y="22709"/>
                    <a:pt x="19496" y="22979"/>
                    <a:pt x="19496" y="23276"/>
                  </a:cubicBezTo>
                  <a:cubicBezTo>
                    <a:pt x="19514" y="23690"/>
                    <a:pt x="19334" y="24104"/>
                    <a:pt x="19136" y="24482"/>
                  </a:cubicBezTo>
                  <a:cubicBezTo>
                    <a:pt x="18371" y="25868"/>
                    <a:pt x="17093" y="26921"/>
                    <a:pt x="15698" y="27695"/>
                  </a:cubicBezTo>
                  <a:cubicBezTo>
                    <a:pt x="14375" y="28397"/>
                    <a:pt x="12889" y="28892"/>
                    <a:pt x="11413" y="29378"/>
                  </a:cubicBezTo>
                  <a:lnTo>
                    <a:pt x="11440" y="29459"/>
                  </a:lnTo>
                  <a:cubicBezTo>
                    <a:pt x="12070" y="30377"/>
                    <a:pt x="13033" y="31016"/>
                    <a:pt x="14132" y="31223"/>
                  </a:cubicBezTo>
                  <a:cubicBezTo>
                    <a:pt x="14383" y="31267"/>
                    <a:pt x="14636" y="31289"/>
                    <a:pt x="14888" y="31289"/>
                  </a:cubicBezTo>
                  <a:cubicBezTo>
                    <a:pt x="15729" y="31289"/>
                    <a:pt x="16559" y="31048"/>
                    <a:pt x="17273" y="30584"/>
                  </a:cubicBezTo>
                  <a:cubicBezTo>
                    <a:pt x="18470" y="29810"/>
                    <a:pt x="19181" y="28496"/>
                    <a:pt x="19811" y="27218"/>
                  </a:cubicBezTo>
                  <a:lnTo>
                    <a:pt x="19631" y="27110"/>
                  </a:lnTo>
                  <a:cubicBezTo>
                    <a:pt x="19523" y="26588"/>
                    <a:pt x="20018" y="26048"/>
                    <a:pt x="20567" y="26021"/>
                  </a:cubicBezTo>
                  <a:cubicBezTo>
                    <a:pt x="20584" y="26020"/>
                    <a:pt x="20601" y="26020"/>
                    <a:pt x="20618" y="26020"/>
                  </a:cubicBezTo>
                  <a:cubicBezTo>
                    <a:pt x="21147" y="26020"/>
                    <a:pt x="21635" y="26424"/>
                    <a:pt x="21836" y="26921"/>
                  </a:cubicBezTo>
                  <a:cubicBezTo>
                    <a:pt x="22061" y="27425"/>
                    <a:pt x="22061" y="27974"/>
                    <a:pt x="21908" y="28514"/>
                  </a:cubicBezTo>
                  <a:cubicBezTo>
                    <a:pt x="21602" y="29819"/>
                    <a:pt x="20684" y="30926"/>
                    <a:pt x="19622" y="31709"/>
                  </a:cubicBezTo>
                  <a:cubicBezTo>
                    <a:pt x="18542" y="32447"/>
                    <a:pt x="17354" y="32969"/>
                    <a:pt x="16148" y="33474"/>
                  </a:cubicBezTo>
                  <a:cubicBezTo>
                    <a:pt x="17818" y="34177"/>
                    <a:pt x="19540" y="34726"/>
                    <a:pt x="21313" y="34726"/>
                  </a:cubicBezTo>
                  <a:cubicBezTo>
                    <a:pt x="21355" y="34726"/>
                    <a:pt x="21398" y="34725"/>
                    <a:pt x="21440" y="34725"/>
                  </a:cubicBezTo>
                  <a:cubicBezTo>
                    <a:pt x="21452" y="34725"/>
                    <a:pt x="21463" y="34725"/>
                    <a:pt x="21475" y="34725"/>
                  </a:cubicBezTo>
                  <a:cubicBezTo>
                    <a:pt x="23309" y="34725"/>
                    <a:pt x="25182" y="34014"/>
                    <a:pt x="26291" y="32582"/>
                  </a:cubicBezTo>
                  <a:cubicBezTo>
                    <a:pt x="27299" y="31304"/>
                    <a:pt x="27596" y="29549"/>
                    <a:pt x="27416" y="27911"/>
                  </a:cubicBezTo>
                  <a:cubicBezTo>
                    <a:pt x="27245" y="26273"/>
                    <a:pt x="26669" y="24716"/>
                    <a:pt x="26093" y="23168"/>
                  </a:cubicBezTo>
                  <a:lnTo>
                    <a:pt x="26426" y="22871"/>
                  </a:lnTo>
                  <a:cubicBezTo>
                    <a:pt x="27668" y="23375"/>
                    <a:pt x="28901" y="23834"/>
                    <a:pt x="30225" y="23996"/>
                  </a:cubicBezTo>
                  <a:cubicBezTo>
                    <a:pt x="30458" y="24022"/>
                    <a:pt x="30694" y="24035"/>
                    <a:pt x="30932" y="24035"/>
                  </a:cubicBezTo>
                  <a:cubicBezTo>
                    <a:pt x="32023" y="24035"/>
                    <a:pt x="33129" y="23752"/>
                    <a:pt x="33987" y="23087"/>
                  </a:cubicBezTo>
                  <a:cubicBezTo>
                    <a:pt x="35004" y="22268"/>
                    <a:pt x="35553" y="21026"/>
                    <a:pt x="35868" y="19730"/>
                  </a:cubicBezTo>
                  <a:cubicBezTo>
                    <a:pt x="36462" y="17327"/>
                    <a:pt x="36291" y="14797"/>
                    <a:pt x="35382" y="12493"/>
                  </a:cubicBezTo>
                  <a:cubicBezTo>
                    <a:pt x="35220" y="12043"/>
                    <a:pt x="34923" y="11548"/>
                    <a:pt x="34527" y="11368"/>
                  </a:cubicBezTo>
                  <a:cubicBezTo>
                    <a:pt x="34408" y="11305"/>
                    <a:pt x="34283" y="11276"/>
                    <a:pt x="34163" y="11276"/>
                  </a:cubicBezTo>
                  <a:cubicBezTo>
                    <a:pt x="34146" y="11276"/>
                    <a:pt x="34129" y="11277"/>
                    <a:pt x="34113" y="11278"/>
                  </a:cubicBezTo>
                  <a:cubicBezTo>
                    <a:pt x="33573" y="11278"/>
                    <a:pt x="33231" y="11791"/>
                    <a:pt x="32907" y="12232"/>
                  </a:cubicBezTo>
                  <a:cubicBezTo>
                    <a:pt x="31683" y="13978"/>
                    <a:pt x="29991" y="15346"/>
                    <a:pt x="28028" y="16183"/>
                  </a:cubicBezTo>
                  <a:lnTo>
                    <a:pt x="28001" y="16138"/>
                  </a:lnTo>
                  <a:cubicBezTo>
                    <a:pt x="30045" y="14365"/>
                    <a:pt x="31107" y="11710"/>
                    <a:pt x="30855" y="9010"/>
                  </a:cubicBezTo>
                  <a:cubicBezTo>
                    <a:pt x="30765" y="8317"/>
                    <a:pt x="30603" y="7642"/>
                    <a:pt x="30225" y="7048"/>
                  </a:cubicBezTo>
                  <a:cubicBezTo>
                    <a:pt x="29856" y="6445"/>
                    <a:pt x="29226" y="5995"/>
                    <a:pt x="28523" y="5923"/>
                  </a:cubicBezTo>
                  <a:lnTo>
                    <a:pt x="28496" y="6004"/>
                  </a:lnTo>
                  <a:cubicBezTo>
                    <a:pt x="28424" y="8677"/>
                    <a:pt x="27470" y="11242"/>
                    <a:pt x="25760" y="13294"/>
                  </a:cubicBezTo>
                  <a:cubicBezTo>
                    <a:pt x="25345" y="13796"/>
                    <a:pt x="24772" y="14314"/>
                    <a:pt x="24105" y="14314"/>
                  </a:cubicBezTo>
                  <a:cubicBezTo>
                    <a:pt x="24078" y="14314"/>
                    <a:pt x="24051" y="14313"/>
                    <a:pt x="24023" y="14311"/>
                  </a:cubicBezTo>
                  <a:lnTo>
                    <a:pt x="24023" y="14140"/>
                  </a:lnTo>
                  <a:cubicBezTo>
                    <a:pt x="24626" y="12997"/>
                    <a:pt x="25238" y="11809"/>
                    <a:pt x="25679" y="10576"/>
                  </a:cubicBezTo>
                  <a:cubicBezTo>
                    <a:pt x="26129" y="9352"/>
                    <a:pt x="26372" y="8038"/>
                    <a:pt x="26219" y="6724"/>
                  </a:cubicBezTo>
                  <a:cubicBezTo>
                    <a:pt x="25940" y="4150"/>
                    <a:pt x="23978" y="1882"/>
                    <a:pt x="21494" y="1153"/>
                  </a:cubicBezTo>
                  <a:cubicBezTo>
                    <a:pt x="21359" y="1126"/>
                    <a:pt x="21233" y="1090"/>
                    <a:pt x="21098" y="1063"/>
                  </a:cubicBezTo>
                  <a:lnTo>
                    <a:pt x="21089" y="1135"/>
                  </a:lnTo>
                  <a:cubicBezTo>
                    <a:pt x="22124" y="4447"/>
                    <a:pt x="22124" y="7993"/>
                    <a:pt x="22124" y="11485"/>
                  </a:cubicBezTo>
                  <a:cubicBezTo>
                    <a:pt x="22151" y="11926"/>
                    <a:pt x="22097" y="12448"/>
                    <a:pt x="21737" y="12664"/>
                  </a:cubicBezTo>
                  <a:cubicBezTo>
                    <a:pt x="21606" y="12765"/>
                    <a:pt x="21452" y="12811"/>
                    <a:pt x="21295" y="12811"/>
                  </a:cubicBezTo>
                  <a:cubicBezTo>
                    <a:pt x="21032" y="12811"/>
                    <a:pt x="20762" y="12684"/>
                    <a:pt x="20576" y="12475"/>
                  </a:cubicBezTo>
                  <a:cubicBezTo>
                    <a:pt x="20297" y="12178"/>
                    <a:pt x="20198" y="11710"/>
                    <a:pt x="20180" y="11305"/>
                  </a:cubicBezTo>
                  <a:lnTo>
                    <a:pt x="20135" y="11296"/>
                  </a:lnTo>
                  <a:cubicBezTo>
                    <a:pt x="20585" y="8929"/>
                    <a:pt x="20522" y="6427"/>
                    <a:pt x="19505" y="4267"/>
                  </a:cubicBezTo>
                  <a:cubicBezTo>
                    <a:pt x="18470" y="1999"/>
                    <a:pt x="16319" y="198"/>
                    <a:pt x="13880" y="9"/>
                  </a:cubicBezTo>
                  <a:cubicBezTo>
                    <a:pt x="13841" y="3"/>
                    <a:pt x="13801" y="0"/>
                    <a:pt x="137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35"/>
            <p:cNvSpPr/>
            <p:nvPr/>
          </p:nvSpPr>
          <p:spPr>
            <a:xfrm>
              <a:off x="3255900" y="1589200"/>
              <a:ext cx="570100" cy="473250"/>
            </a:xfrm>
            <a:custGeom>
              <a:avLst/>
              <a:gdLst/>
              <a:ahLst/>
              <a:cxnLst/>
              <a:rect l="l" t="t" r="r" b="b"/>
              <a:pathLst>
                <a:path w="22804" h="18930" extrusionOk="0">
                  <a:moveTo>
                    <a:pt x="130" y="1"/>
                  </a:moveTo>
                  <a:cubicBezTo>
                    <a:pt x="52" y="1"/>
                    <a:pt x="0" y="112"/>
                    <a:pt x="84" y="166"/>
                  </a:cubicBezTo>
                  <a:lnTo>
                    <a:pt x="93" y="166"/>
                  </a:lnTo>
                  <a:cubicBezTo>
                    <a:pt x="4701" y="2965"/>
                    <a:pt x="9021" y="6205"/>
                    <a:pt x="12982" y="9859"/>
                  </a:cubicBezTo>
                  <a:cubicBezTo>
                    <a:pt x="16204" y="12839"/>
                    <a:pt x="18886" y="16583"/>
                    <a:pt x="22639" y="18914"/>
                  </a:cubicBezTo>
                  <a:cubicBezTo>
                    <a:pt x="22655" y="18925"/>
                    <a:pt x="22670" y="18929"/>
                    <a:pt x="22685" y="18929"/>
                  </a:cubicBezTo>
                  <a:cubicBezTo>
                    <a:pt x="22755" y="18929"/>
                    <a:pt x="22804" y="18822"/>
                    <a:pt x="22729" y="18770"/>
                  </a:cubicBezTo>
                  <a:cubicBezTo>
                    <a:pt x="18481" y="16124"/>
                    <a:pt x="15394" y="11722"/>
                    <a:pt x="11650" y="8419"/>
                  </a:cubicBezTo>
                  <a:cubicBezTo>
                    <a:pt x="8076" y="5287"/>
                    <a:pt x="4233" y="2479"/>
                    <a:pt x="174" y="13"/>
                  </a:cubicBezTo>
                  <a:cubicBezTo>
                    <a:pt x="159" y="4"/>
                    <a:pt x="144" y="1"/>
                    <a:pt x="1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35"/>
            <p:cNvSpPr/>
            <p:nvPr/>
          </p:nvSpPr>
          <p:spPr>
            <a:xfrm>
              <a:off x="3513775" y="1487400"/>
              <a:ext cx="106500" cy="345950"/>
            </a:xfrm>
            <a:custGeom>
              <a:avLst/>
              <a:gdLst/>
              <a:ahLst/>
              <a:cxnLst/>
              <a:rect l="l" t="t" r="r" b="b"/>
              <a:pathLst>
                <a:path w="4260" h="13838" extrusionOk="0">
                  <a:moveTo>
                    <a:pt x="110" y="1"/>
                  </a:moveTo>
                  <a:cubicBezTo>
                    <a:pt x="43" y="1"/>
                    <a:pt x="0" y="108"/>
                    <a:pt x="75" y="160"/>
                  </a:cubicBezTo>
                  <a:cubicBezTo>
                    <a:pt x="4098" y="2906"/>
                    <a:pt x="3963" y="9584"/>
                    <a:pt x="2910" y="13724"/>
                  </a:cubicBezTo>
                  <a:cubicBezTo>
                    <a:pt x="2888" y="13794"/>
                    <a:pt x="2940" y="13838"/>
                    <a:pt x="2991" y="13838"/>
                  </a:cubicBezTo>
                  <a:cubicBezTo>
                    <a:pt x="3026" y="13838"/>
                    <a:pt x="3061" y="13817"/>
                    <a:pt x="3072" y="13769"/>
                  </a:cubicBezTo>
                  <a:cubicBezTo>
                    <a:pt x="4161" y="9494"/>
                    <a:pt x="4260" y="2816"/>
                    <a:pt x="156" y="16"/>
                  </a:cubicBezTo>
                  <a:cubicBezTo>
                    <a:pt x="140" y="6"/>
                    <a:pt x="125" y="1"/>
                    <a:pt x="11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35"/>
            <p:cNvSpPr/>
            <p:nvPr/>
          </p:nvSpPr>
          <p:spPr>
            <a:xfrm>
              <a:off x="3684600" y="1512450"/>
              <a:ext cx="126725" cy="432375"/>
            </a:xfrm>
            <a:custGeom>
              <a:avLst/>
              <a:gdLst/>
              <a:ahLst/>
              <a:cxnLst/>
              <a:rect l="l" t="t" r="r" b="b"/>
              <a:pathLst>
                <a:path w="5069" h="17295" extrusionOk="0">
                  <a:moveTo>
                    <a:pt x="861" y="0"/>
                  </a:moveTo>
                  <a:cubicBezTo>
                    <a:pt x="801" y="0"/>
                    <a:pt x="745" y="87"/>
                    <a:pt x="793" y="149"/>
                  </a:cubicBezTo>
                  <a:cubicBezTo>
                    <a:pt x="4897" y="5387"/>
                    <a:pt x="4600" y="12308"/>
                    <a:pt x="55" y="17151"/>
                  </a:cubicBezTo>
                  <a:cubicBezTo>
                    <a:pt x="0" y="17212"/>
                    <a:pt x="55" y="17295"/>
                    <a:pt x="116" y="17295"/>
                  </a:cubicBezTo>
                  <a:cubicBezTo>
                    <a:pt x="135" y="17295"/>
                    <a:pt x="155" y="17287"/>
                    <a:pt x="172" y="17268"/>
                  </a:cubicBezTo>
                  <a:cubicBezTo>
                    <a:pt x="4789" y="12362"/>
                    <a:pt x="5068" y="5333"/>
                    <a:pt x="919" y="32"/>
                  </a:cubicBezTo>
                  <a:cubicBezTo>
                    <a:pt x="901" y="10"/>
                    <a:pt x="881" y="0"/>
                    <a:pt x="86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35"/>
            <p:cNvSpPr/>
            <p:nvPr/>
          </p:nvSpPr>
          <p:spPr>
            <a:xfrm>
              <a:off x="3716950" y="1635875"/>
              <a:ext cx="222400" cy="346250"/>
            </a:xfrm>
            <a:custGeom>
              <a:avLst/>
              <a:gdLst/>
              <a:ahLst/>
              <a:cxnLst/>
              <a:rect l="l" t="t" r="r" b="b"/>
              <a:pathLst>
                <a:path w="8896" h="13850" extrusionOk="0">
                  <a:moveTo>
                    <a:pt x="6865" y="1"/>
                  </a:moveTo>
                  <a:cubicBezTo>
                    <a:pt x="6812" y="1"/>
                    <a:pt x="6759" y="43"/>
                    <a:pt x="6780" y="108"/>
                  </a:cubicBezTo>
                  <a:cubicBezTo>
                    <a:pt x="8707" y="5922"/>
                    <a:pt x="4386" y="10503"/>
                    <a:pt x="75" y="13690"/>
                  </a:cubicBezTo>
                  <a:cubicBezTo>
                    <a:pt x="1" y="13742"/>
                    <a:pt x="49" y="13849"/>
                    <a:pt x="119" y="13849"/>
                  </a:cubicBezTo>
                  <a:cubicBezTo>
                    <a:pt x="134" y="13849"/>
                    <a:pt x="149" y="13845"/>
                    <a:pt x="165" y="13834"/>
                  </a:cubicBezTo>
                  <a:cubicBezTo>
                    <a:pt x="4548" y="10602"/>
                    <a:pt x="8896" y="5922"/>
                    <a:pt x="6951" y="63"/>
                  </a:cubicBezTo>
                  <a:cubicBezTo>
                    <a:pt x="6937" y="20"/>
                    <a:pt x="6901" y="1"/>
                    <a:pt x="6865" y="1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35"/>
            <p:cNvSpPr/>
            <p:nvPr/>
          </p:nvSpPr>
          <p:spPr>
            <a:xfrm>
              <a:off x="3770250" y="1763700"/>
              <a:ext cx="266500" cy="265675"/>
            </a:xfrm>
            <a:custGeom>
              <a:avLst/>
              <a:gdLst/>
              <a:ahLst/>
              <a:cxnLst/>
              <a:rect l="l" t="t" r="r" b="b"/>
              <a:pathLst>
                <a:path w="10660" h="10627" extrusionOk="0">
                  <a:moveTo>
                    <a:pt x="10555" y="0"/>
                  </a:moveTo>
                  <a:cubicBezTo>
                    <a:pt x="10521" y="0"/>
                    <a:pt x="10486" y="19"/>
                    <a:pt x="10472" y="62"/>
                  </a:cubicBezTo>
                  <a:cubicBezTo>
                    <a:pt x="9851" y="2474"/>
                    <a:pt x="10256" y="5264"/>
                    <a:pt x="8888" y="7434"/>
                  </a:cubicBezTo>
                  <a:cubicBezTo>
                    <a:pt x="7485" y="9667"/>
                    <a:pt x="4996" y="10442"/>
                    <a:pt x="2511" y="10442"/>
                  </a:cubicBezTo>
                  <a:cubicBezTo>
                    <a:pt x="1711" y="10442"/>
                    <a:pt x="911" y="10362"/>
                    <a:pt x="148" y="10224"/>
                  </a:cubicBezTo>
                  <a:cubicBezTo>
                    <a:pt x="143" y="10223"/>
                    <a:pt x="137" y="10222"/>
                    <a:pt x="132" y="10222"/>
                  </a:cubicBezTo>
                  <a:cubicBezTo>
                    <a:pt x="36" y="10222"/>
                    <a:pt x="1" y="10369"/>
                    <a:pt x="103" y="10386"/>
                  </a:cubicBezTo>
                  <a:cubicBezTo>
                    <a:pt x="933" y="10535"/>
                    <a:pt x="1785" y="10627"/>
                    <a:pt x="2629" y="10627"/>
                  </a:cubicBezTo>
                  <a:cubicBezTo>
                    <a:pt x="4530" y="10627"/>
                    <a:pt x="6395" y="10162"/>
                    <a:pt x="7898" y="8847"/>
                  </a:cubicBezTo>
                  <a:cubicBezTo>
                    <a:pt x="10463" y="6597"/>
                    <a:pt x="9860" y="3113"/>
                    <a:pt x="10643" y="107"/>
                  </a:cubicBezTo>
                  <a:cubicBezTo>
                    <a:pt x="10659" y="42"/>
                    <a:pt x="10607" y="0"/>
                    <a:pt x="10555" y="0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35"/>
            <p:cNvSpPr/>
            <p:nvPr/>
          </p:nvSpPr>
          <p:spPr>
            <a:xfrm>
              <a:off x="3172725" y="1751250"/>
              <a:ext cx="412950" cy="108100"/>
            </a:xfrm>
            <a:custGeom>
              <a:avLst/>
              <a:gdLst/>
              <a:ahLst/>
              <a:cxnLst/>
              <a:rect l="l" t="t" r="r" b="b"/>
              <a:pathLst>
                <a:path w="16518" h="4324" extrusionOk="0">
                  <a:moveTo>
                    <a:pt x="120" y="1"/>
                  </a:moveTo>
                  <a:cubicBezTo>
                    <a:pt x="59" y="1"/>
                    <a:pt x="0" y="64"/>
                    <a:pt x="45" y="128"/>
                  </a:cubicBezTo>
                  <a:cubicBezTo>
                    <a:pt x="1359" y="2063"/>
                    <a:pt x="2745" y="3818"/>
                    <a:pt x="5193" y="4250"/>
                  </a:cubicBezTo>
                  <a:cubicBezTo>
                    <a:pt x="5484" y="4301"/>
                    <a:pt x="5776" y="4323"/>
                    <a:pt x="6070" y="4323"/>
                  </a:cubicBezTo>
                  <a:cubicBezTo>
                    <a:pt x="8681" y="4323"/>
                    <a:pt x="11404" y="2543"/>
                    <a:pt x="13900" y="2543"/>
                  </a:cubicBezTo>
                  <a:cubicBezTo>
                    <a:pt x="14752" y="2543"/>
                    <a:pt x="15577" y="2750"/>
                    <a:pt x="16363" y="3305"/>
                  </a:cubicBezTo>
                  <a:cubicBezTo>
                    <a:pt x="16379" y="3319"/>
                    <a:pt x="16395" y="3324"/>
                    <a:pt x="16410" y="3324"/>
                  </a:cubicBezTo>
                  <a:cubicBezTo>
                    <a:pt x="16477" y="3324"/>
                    <a:pt x="16517" y="3213"/>
                    <a:pt x="16444" y="3161"/>
                  </a:cubicBezTo>
                  <a:lnTo>
                    <a:pt x="16453" y="3161"/>
                  </a:lnTo>
                  <a:cubicBezTo>
                    <a:pt x="15407" y="2419"/>
                    <a:pt x="14583" y="1997"/>
                    <a:pt x="13653" y="1997"/>
                  </a:cubicBezTo>
                  <a:cubicBezTo>
                    <a:pt x="13094" y="1997"/>
                    <a:pt x="12497" y="2149"/>
                    <a:pt x="11790" y="2477"/>
                  </a:cubicBezTo>
                  <a:cubicBezTo>
                    <a:pt x="10062" y="3278"/>
                    <a:pt x="8595" y="4079"/>
                    <a:pt x="6615" y="4151"/>
                  </a:cubicBezTo>
                  <a:cubicBezTo>
                    <a:pt x="6532" y="4154"/>
                    <a:pt x="6451" y="4155"/>
                    <a:pt x="6370" y="4155"/>
                  </a:cubicBezTo>
                  <a:cubicBezTo>
                    <a:pt x="3311" y="4155"/>
                    <a:pt x="1767" y="2344"/>
                    <a:pt x="189" y="38"/>
                  </a:cubicBezTo>
                  <a:cubicBezTo>
                    <a:pt x="170" y="12"/>
                    <a:pt x="145" y="1"/>
                    <a:pt x="12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35"/>
            <p:cNvSpPr/>
            <p:nvPr/>
          </p:nvSpPr>
          <p:spPr>
            <a:xfrm>
              <a:off x="3208125" y="1890175"/>
              <a:ext cx="423025" cy="113900"/>
            </a:xfrm>
            <a:custGeom>
              <a:avLst/>
              <a:gdLst/>
              <a:ahLst/>
              <a:cxnLst/>
              <a:rect l="l" t="t" r="r" b="b"/>
              <a:pathLst>
                <a:path w="16921" h="4556" extrusionOk="0">
                  <a:moveTo>
                    <a:pt x="16807" y="1"/>
                  </a:moveTo>
                  <a:cubicBezTo>
                    <a:pt x="16793" y="1"/>
                    <a:pt x="16779" y="6"/>
                    <a:pt x="16765" y="16"/>
                  </a:cubicBezTo>
                  <a:cubicBezTo>
                    <a:pt x="14650" y="1502"/>
                    <a:pt x="12454" y="3104"/>
                    <a:pt x="9942" y="3860"/>
                  </a:cubicBezTo>
                  <a:cubicBezTo>
                    <a:pt x="8917" y="4168"/>
                    <a:pt x="7931" y="4304"/>
                    <a:pt x="6969" y="4304"/>
                  </a:cubicBezTo>
                  <a:cubicBezTo>
                    <a:pt x="4646" y="4304"/>
                    <a:pt x="2459" y="3515"/>
                    <a:pt x="168" y="2465"/>
                  </a:cubicBezTo>
                  <a:cubicBezTo>
                    <a:pt x="155" y="2459"/>
                    <a:pt x="142" y="2456"/>
                    <a:pt x="130" y="2456"/>
                  </a:cubicBezTo>
                  <a:cubicBezTo>
                    <a:pt x="51" y="2456"/>
                    <a:pt x="1" y="2571"/>
                    <a:pt x="87" y="2618"/>
                  </a:cubicBezTo>
                  <a:cubicBezTo>
                    <a:pt x="2275" y="3619"/>
                    <a:pt x="4464" y="4555"/>
                    <a:pt x="6850" y="4555"/>
                  </a:cubicBezTo>
                  <a:cubicBezTo>
                    <a:pt x="7251" y="4555"/>
                    <a:pt x="7657" y="4529"/>
                    <a:pt x="8070" y="4472"/>
                  </a:cubicBezTo>
                  <a:cubicBezTo>
                    <a:pt x="11373" y="4022"/>
                    <a:pt x="14200" y="2024"/>
                    <a:pt x="16846" y="160"/>
                  </a:cubicBezTo>
                  <a:cubicBezTo>
                    <a:pt x="16920" y="108"/>
                    <a:pt x="16872" y="1"/>
                    <a:pt x="1680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35"/>
            <p:cNvSpPr/>
            <p:nvPr/>
          </p:nvSpPr>
          <p:spPr>
            <a:xfrm>
              <a:off x="3284575" y="1945250"/>
              <a:ext cx="409075" cy="200000"/>
            </a:xfrm>
            <a:custGeom>
              <a:avLst/>
              <a:gdLst/>
              <a:ahLst/>
              <a:cxnLst/>
              <a:rect l="l" t="t" r="r" b="b"/>
              <a:pathLst>
                <a:path w="16363" h="8000" extrusionOk="0">
                  <a:moveTo>
                    <a:pt x="16247" y="0"/>
                  </a:moveTo>
                  <a:cubicBezTo>
                    <a:pt x="16228" y="0"/>
                    <a:pt x="16208" y="8"/>
                    <a:pt x="16191" y="28"/>
                  </a:cubicBezTo>
                  <a:cubicBezTo>
                    <a:pt x="13468" y="3269"/>
                    <a:pt x="8986" y="7856"/>
                    <a:pt x="4466" y="7856"/>
                  </a:cubicBezTo>
                  <a:cubicBezTo>
                    <a:pt x="3025" y="7856"/>
                    <a:pt x="1581" y="7390"/>
                    <a:pt x="188" y="6265"/>
                  </a:cubicBezTo>
                  <a:cubicBezTo>
                    <a:pt x="170" y="6249"/>
                    <a:pt x="150" y="6242"/>
                    <a:pt x="131" y="6242"/>
                  </a:cubicBezTo>
                  <a:cubicBezTo>
                    <a:pt x="62" y="6242"/>
                    <a:pt x="1" y="6326"/>
                    <a:pt x="71" y="6382"/>
                  </a:cubicBezTo>
                  <a:cubicBezTo>
                    <a:pt x="1486" y="7525"/>
                    <a:pt x="2959" y="7999"/>
                    <a:pt x="4431" y="7999"/>
                  </a:cubicBezTo>
                  <a:cubicBezTo>
                    <a:pt x="9005" y="7999"/>
                    <a:pt x="13564" y="3420"/>
                    <a:pt x="16308" y="145"/>
                  </a:cubicBezTo>
                  <a:cubicBezTo>
                    <a:pt x="16363" y="83"/>
                    <a:pt x="16308" y="0"/>
                    <a:pt x="1624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35"/>
            <p:cNvSpPr/>
            <p:nvPr/>
          </p:nvSpPr>
          <p:spPr>
            <a:xfrm>
              <a:off x="3470850" y="1979450"/>
              <a:ext cx="251250" cy="242150"/>
            </a:xfrm>
            <a:custGeom>
              <a:avLst/>
              <a:gdLst/>
              <a:ahLst/>
              <a:cxnLst/>
              <a:rect l="l" t="t" r="r" b="b"/>
              <a:pathLst>
                <a:path w="10050" h="9686" extrusionOk="0">
                  <a:moveTo>
                    <a:pt x="9966" y="1"/>
                  </a:moveTo>
                  <a:cubicBezTo>
                    <a:pt x="9924" y="1"/>
                    <a:pt x="9879" y="28"/>
                    <a:pt x="9874" y="82"/>
                  </a:cubicBezTo>
                  <a:cubicBezTo>
                    <a:pt x="9667" y="2521"/>
                    <a:pt x="8380" y="5095"/>
                    <a:pt x="6913" y="7039"/>
                  </a:cubicBezTo>
                  <a:cubicBezTo>
                    <a:pt x="5221" y="9271"/>
                    <a:pt x="2719" y="9487"/>
                    <a:pt x="117" y="9514"/>
                  </a:cubicBezTo>
                  <a:cubicBezTo>
                    <a:pt x="0" y="9514"/>
                    <a:pt x="0" y="9685"/>
                    <a:pt x="117" y="9685"/>
                  </a:cubicBezTo>
                  <a:cubicBezTo>
                    <a:pt x="2629" y="9658"/>
                    <a:pt x="5167" y="9487"/>
                    <a:pt x="6868" y="7399"/>
                  </a:cubicBezTo>
                  <a:cubicBezTo>
                    <a:pt x="8470" y="5428"/>
                    <a:pt x="9829" y="2620"/>
                    <a:pt x="10045" y="82"/>
                  </a:cubicBezTo>
                  <a:cubicBezTo>
                    <a:pt x="10050" y="28"/>
                    <a:pt x="10009" y="1"/>
                    <a:pt x="9966" y="1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35"/>
            <p:cNvSpPr/>
            <p:nvPr/>
          </p:nvSpPr>
          <p:spPr>
            <a:xfrm>
              <a:off x="3594375" y="2025600"/>
              <a:ext cx="241925" cy="297025"/>
            </a:xfrm>
            <a:custGeom>
              <a:avLst/>
              <a:gdLst/>
              <a:ahLst/>
              <a:cxnLst/>
              <a:rect l="l" t="t" r="r" b="b"/>
              <a:pathLst>
                <a:path w="9677" h="11881" extrusionOk="0">
                  <a:moveTo>
                    <a:pt x="7455" y="1"/>
                  </a:moveTo>
                  <a:cubicBezTo>
                    <a:pt x="7406" y="1"/>
                    <a:pt x="7352" y="43"/>
                    <a:pt x="7363" y="108"/>
                  </a:cubicBezTo>
                  <a:cubicBezTo>
                    <a:pt x="7759" y="2835"/>
                    <a:pt x="9325" y="6048"/>
                    <a:pt x="7714" y="8640"/>
                  </a:cubicBezTo>
                  <a:cubicBezTo>
                    <a:pt x="6121" y="11205"/>
                    <a:pt x="2809" y="11502"/>
                    <a:pt x="109" y="11710"/>
                  </a:cubicBezTo>
                  <a:cubicBezTo>
                    <a:pt x="3" y="11718"/>
                    <a:pt x="1" y="11881"/>
                    <a:pt x="101" y="11881"/>
                  </a:cubicBezTo>
                  <a:cubicBezTo>
                    <a:pt x="103" y="11881"/>
                    <a:pt x="106" y="11881"/>
                    <a:pt x="109" y="11881"/>
                  </a:cubicBezTo>
                  <a:cubicBezTo>
                    <a:pt x="2701" y="11683"/>
                    <a:pt x="5698" y="11412"/>
                    <a:pt x="7471" y="9261"/>
                  </a:cubicBezTo>
                  <a:cubicBezTo>
                    <a:pt x="9676" y="6579"/>
                    <a:pt x="7957" y="3033"/>
                    <a:pt x="7525" y="63"/>
                  </a:cubicBezTo>
                  <a:cubicBezTo>
                    <a:pt x="7518" y="20"/>
                    <a:pt x="7488" y="1"/>
                    <a:pt x="7455" y="1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35"/>
            <p:cNvSpPr/>
            <p:nvPr/>
          </p:nvSpPr>
          <p:spPr>
            <a:xfrm>
              <a:off x="4154225" y="1838125"/>
              <a:ext cx="9925" cy="4775"/>
            </a:xfrm>
            <a:custGeom>
              <a:avLst/>
              <a:gdLst/>
              <a:ahLst/>
              <a:cxnLst/>
              <a:rect l="l" t="t" r="r" b="b"/>
              <a:pathLst>
                <a:path w="397" h="191" extrusionOk="0">
                  <a:moveTo>
                    <a:pt x="296" y="1"/>
                  </a:moveTo>
                  <a:cubicBezTo>
                    <a:pt x="294" y="1"/>
                    <a:pt x="291" y="1"/>
                    <a:pt x="288" y="1"/>
                  </a:cubicBezTo>
                  <a:lnTo>
                    <a:pt x="117" y="19"/>
                  </a:lnTo>
                  <a:cubicBezTo>
                    <a:pt x="3" y="28"/>
                    <a:pt x="0" y="191"/>
                    <a:pt x="108" y="191"/>
                  </a:cubicBezTo>
                  <a:cubicBezTo>
                    <a:pt x="111" y="191"/>
                    <a:pt x="114" y="191"/>
                    <a:pt x="117" y="190"/>
                  </a:cubicBezTo>
                  <a:lnTo>
                    <a:pt x="288" y="172"/>
                  </a:lnTo>
                  <a:cubicBezTo>
                    <a:pt x="393" y="164"/>
                    <a:pt x="396" y="1"/>
                    <a:pt x="296" y="1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35"/>
            <p:cNvSpPr/>
            <p:nvPr/>
          </p:nvSpPr>
          <p:spPr>
            <a:xfrm>
              <a:off x="3470625" y="1827625"/>
              <a:ext cx="90025" cy="44250"/>
            </a:xfrm>
            <a:custGeom>
              <a:avLst/>
              <a:gdLst/>
              <a:ahLst/>
              <a:cxnLst/>
              <a:rect l="l" t="t" r="r" b="b"/>
              <a:pathLst>
                <a:path w="3601" h="1770" extrusionOk="0">
                  <a:moveTo>
                    <a:pt x="2118" y="88"/>
                  </a:moveTo>
                  <a:cubicBezTo>
                    <a:pt x="2782" y="88"/>
                    <a:pt x="3316" y="332"/>
                    <a:pt x="3349" y="655"/>
                  </a:cubicBezTo>
                  <a:cubicBezTo>
                    <a:pt x="3385" y="1024"/>
                    <a:pt x="2782" y="1384"/>
                    <a:pt x="2008" y="1447"/>
                  </a:cubicBezTo>
                  <a:cubicBezTo>
                    <a:pt x="1916" y="1456"/>
                    <a:pt x="1826" y="1460"/>
                    <a:pt x="1739" y="1460"/>
                  </a:cubicBezTo>
                  <a:cubicBezTo>
                    <a:pt x="1089" y="1460"/>
                    <a:pt x="582" y="1233"/>
                    <a:pt x="558" y="907"/>
                  </a:cubicBezTo>
                  <a:cubicBezTo>
                    <a:pt x="522" y="529"/>
                    <a:pt x="1116" y="160"/>
                    <a:pt x="1891" y="97"/>
                  </a:cubicBezTo>
                  <a:cubicBezTo>
                    <a:pt x="1968" y="91"/>
                    <a:pt x="2044" y="88"/>
                    <a:pt x="2118" y="88"/>
                  </a:cubicBezTo>
                  <a:close/>
                  <a:moveTo>
                    <a:pt x="2048" y="1"/>
                  </a:moveTo>
                  <a:cubicBezTo>
                    <a:pt x="1941" y="1"/>
                    <a:pt x="1831" y="6"/>
                    <a:pt x="1720" y="16"/>
                  </a:cubicBezTo>
                  <a:cubicBezTo>
                    <a:pt x="747" y="97"/>
                    <a:pt x="0" y="565"/>
                    <a:pt x="45" y="1051"/>
                  </a:cubicBezTo>
                  <a:cubicBezTo>
                    <a:pt x="85" y="1480"/>
                    <a:pt x="735" y="1769"/>
                    <a:pt x="1543" y="1769"/>
                  </a:cubicBezTo>
                  <a:cubicBezTo>
                    <a:pt x="1650" y="1769"/>
                    <a:pt x="1761" y="1764"/>
                    <a:pt x="1873" y="1753"/>
                  </a:cubicBezTo>
                  <a:cubicBezTo>
                    <a:pt x="2836" y="1663"/>
                    <a:pt x="3601" y="1204"/>
                    <a:pt x="3556" y="727"/>
                  </a:cubicBezTo>
                  <a:cubicBezTo>
                    <a:pt x="3516" y="297"/>
                    <a:pt x="2870" y="1"/>
                    <a:pt x="20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35"/>
            <p:cNvSpPr/>
            <p:nvPr/>
          </p:nvSpPr>
          <p:spPr>
            <a:xfrm>
              <a:off x="3637675" y="1813875"/>
              <a:ext cx="99175" cy="68750"/>
            </a:xfrm>
            <a:custGeom>
              <a:avLst/>
              <a:gdLst/>
              <a:ahLst/>
              <a:cxnLst/>
              <a:rect l="l" t="t" r="r" b="b"/>
              <a:pathLst>
                <a:path w="3967" h="2750" extrusionOk="0">
                  <a:moveTo>
                    <a:pt x="2986" y="383"/>
                  </a:moveTo>
                  <a:cubicBezTo>
                    <a:pt x="3167" y="383"/>
                    <a:pt x="3310" y="424"/>
                    <a:pt x="3381" y="521"/>
                  </a:cubicBezTo>
                  <a:cubicBezTo>
                    <a:pt x="3654" y="935"/>
                    <a:pt x="2826" y="2441"/>
                    <a:pt x="1922" y="2441"/>
                  </a:cubicBezTo>
                  <a:cubicBezTo>
                    <a:pt x="1901" y="2441"/>
                    <a:pt x="1881" y="2440"/>
                    <a:pt x="1860" y="2438"/>
                  </a:cubicBezTo>
                  <a:cubicBezTo>
                    <a:pt x="1455" y="2411"/>
                    <a:pt x="987" y="2069"/>
                    <a:pt x="951" y="1673"/>
                  </a:cubicBezTo>
                  <a:cubicBezTo>
                    <a:pt x="942" y="1232"/>
                    <a:pt x="1455" y="917"/>
                    <a:pt x="1716" y="773"/>
                  </a:cubicBezTo>
                  <a:cubicBezTo>
                    <a:pt x="2091" y="556"/>
                    <a:pt x="2616" y="383"/>
                    <a:pt x="2986" y="383"/>
                  </a:cubicBezTo>
                  <a:close/>
                  <a:moveTo>
                    <a:pt x="3418" y="1"/>
                  </a:moveTo>
                  <a:cubicBezTo>
                    <a:pt x="3040" y="1"/>
                    <a:pt x="2438" y="253"/>
                    <a:pt x="1716" y="548"/>
                  </a:cubicBezTo>
                  <a:cubicBezTo>
                    <a:pt x="618" y="998"/>
                    <a:pt x="69" y="1223"/>
                    <a:pt x="42" y="1583"/>
                  </a:cubicBezTo>
                  <a:cubicBezTo>
                    <a:pt x="0" y="2082"/>
                    <a:pt x="880" y="2750"/>
                    <a:pt x="1745" y="2750"/>
                  </a:cubicBezTo>
                  <a:cubicBezTo>
                    <a:pt x="1816" y="2750"/>
                    <a:pt x="1888" y="2745"/>
                    <a:pt x="1959" y="2735"/>
                  </a:cubicBezTo>
                  <a:cubicBezTo>
                    <a:pt x="2922" y="2609"/>
                    <a:pt x="3381" y="1646"/>
                    <a:pt x="3552" y="1259"/>
                  </a:cubicBezTo>
                  <a:cubicBezTo>
                    <a:pt x="3687" y="953"/>
                    <a:pt x="3966" y="368"/>
                    <a:pt x="3741" y="116"/>
                  </a:cubicBezTo>
                  <a:cubicBezTo>
                    <a:pt x="3668" y="36"/>
                    <a:pt x="3558" y="1"/>
                    <a:pt x="341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35"/>
            <p:cNvSpPr/>
            <p:nvPr/>
          </p:nvSpPr>
          <p:spPr>
            <a:xfrm>
              <a:off x="4191125" y="1318150"/>
              <a:ext cx="750900" cy="824600"/>
            </a:xfrm>
            <a:custGeom>
              <a:avLst/>
              <a:gdLst/>
              <a:ahLst/>
              <a:cxnLst/>
              <a:rect l="l" t="t" r="r" b="b"/>
              <a:pathLst>
                <a:path w="30036" h="32984" extrusionOk="0">
                  <a:moveTo>
                    <a:pt x="16924" y="11179"/>
                  </a:moveTo>
                  <a:cubicBezTo>
                    <a:pt x="17327" y="11179"/>
                    <a:pt x="17771" y="11765"/>
                    <a:pt x="17956" y="12556"/>
                  </a:cubicBezTo>
                  <a:cubicBezTo>
                    <a:pt x="18154" y="13402"/>
                    <a:pt x="17974" y="14176"/>
                    <a:pt x="17551" y="14266"/>
                  </a:cubicBezTo>
                  <a:cubicBezTo>
                    <a:pt x="17521" y="14273"/>
                    <a:pt x="17491" y="14276"/>
                    <a:pt x="17460" y="14276"/>
                  </a:cubicBezTo>
                  <a:cubicBezTo>
                    <a:pt x="17059" y="14276"/>
                    <a:pt x="16619" y="13692"/>
                    <a:pt x="16435" y="12898"/>
                  </a:cubicBezTo>
                  <a:cubicBezTo>
                    <a:pt x="16246" y="12061"/>
                    <a:pt x="16417" y="11296"/>
                    <a:pt x="16840" y="11188"/>
                  </a:cubicBezTo>
                  <a:cubicBezTo>
                    <a:pt x="16868" y="11182"/>
                    <a:pt x="16896" y="11179"/>
                    <a:pt x="16924" y="11179"/>
                  </a:cubicBezTo>
                  <a:close/>
                  <a:moveTo>
                    <a:pt x="17678" y="17119"/>
                  </a:moveTo>
                  <a:cubicBezTo>
                    <a:pt x="17989" y="17119"/>
                    <a:pt x="18259" y="17569"/>
                    <a:pt x="18793" y="18487"/>
                  </a:cubicBezTo>
                  <a:cubicBezTo>
                    <a:pt x="19261" y="19324"/>
                    <a:pt x="19639" y="19954"/>
                    <a:pt x="19405" y="20224"/>
                  </a:cubicBezTo>
                  <a:cubicBezTo>
                    <a:pt x="19332" y="20311"/>
                    <a:pt x="19210" y="20342"/>
                    <a:pt x="19070" y="20342"/>
                  </a:cubicBezTo>
                  <a:cubicBezTo>
                    <a:pt x="18835" y="20342"/>
                    <a:pt x="18551" y="20254"/>
                    <a:pt x="18370" y="20197"/>
                  </a:cubicBezTo>
                  <a:cubicBezTo>
                    <a:pt x="18010" y="20089"/>
                    <a:pt x="17110" y="19801"/>
                    <a:pt x="16876" y="18973"/>
                  </a:cubicBezTo>
                  <a:cubicBezTo>
                    <a:pt x="16651" y="18145"/>
                    <a:pt x="17182" y="17146"/>
                    <a:pt x="17668" y="17119"/>
                  </a:cubicBezTo>
                  <a:cubicBezTo>
                    <a:pt x="17671" y="17119"/>
                    <a:pt x="17675" y="17119"/>
                    <a:pt x="17678" y="17119"/>
                  </a:cubicBezTo>
                  <a:close/>
                  <a:moveTo>
                    <a:pt x="15400" y="26479"/>
                  </a:moveTo>
                  <a:cubicBezTo>
                    <a:pt x="15786" y="26479"/>
                    <a:pt x="16153" y="26667"/>
                    <a:pt x="16381" y="26984"/>
                  </a:cubicBezTo>
                  <a:cubicBezTo>
                    <a:pt x="16498" y="27128"/>
                    <a:pt x="16570" y="27308"/>
                    <a:pt x="16570" y="27497"/>
                  </a:cubicBezTo>
                  <a:cubicBezTo>
                    <a:pt x="16498" y="27776"/>
                    <a:pt x="16255" y="27974"/>
                    <a:pt x="15976" y="27992"/>
                  </a:cubicBezTo>
                  <a:cubicBezTo>
                    <a:pt x="15941" y="27995"/>
                    <a:pt x="15906" y="27997"/>
                    <a:pt x="15871" y="27997"/>
                  </a:cubicBezTo>
                  <a:cubicBezTo>
                    <a:pt x="15628" y="27997"/>
                    <a:pt x="15390" y="27916"/>
                    <a:pt x="15193" y="27767"/>
                  </a:cubicBezTo>
                  <a:cubicBezTo>
                    <a:pt x="15031" y="27704"/>
                    <a:pt x="14914" y="27569"/>
                    <a:pt x="14860" y="27398"/>
                  </a:cubicBezTo>
                  <a:cubicBezTo>
                    <a:pt x="14824" y="27254"/>
                    <a:pt x="14842" y="27101"/>
                    <a:pt x="14914" y="26966"/>
                  </a:cubicBezTo>
                  <a:lnTo>
                    <a:pt x="14923" y="26966"/>
                  </a:lnTo>
                  <a:cubicBezTo>
                    <a:pt x="14977" y="26840"/>
                    <a:pt x="15058" y="26723"/>
                    <a:pt x="15148" y="26624"/>
                  </a:cubicBezTo>
                  <a:cubicBezTo>
                    <a:pt x="15193" y="26543"/>
                    <a:pt x="15274" y="26498"/>
                    <a:pt x="15373" y="26480"/>
                  </a:cubicBezTo>
                  <a:cubicBezTo>
                    <a:pt x="15382" y="26479"/>
                    <a:pt x="15391" y="26479"/>
                    <a:pt x="15400" y="26479"/>
                  </a:cubicBezTo>
                  <a:close/>
                  <a:moveTo>
                    <a:pt x="18748" y="0"/>
                  </a:moveTo>
                  <a:cubicBezTo>
                    <a:pt x="17722" y="531"/>
                    <a:pt x="16669" y="1062"/>
                    <a:pt x="15769" y="1827"/>
                  </a:cubicBezTo>
                  <a:cubicBezTo>
                    <a:pt x="14896" y="2583"/>
                    <a:pt x="14158" y="3618"/>
                    <a:pt x="14041" y="4779"/>
                  </a:cubicBezTo>
                  <a:cubicBezTo>
                    <a:pt x="13834" y="5958"/>
                    <a:pt x="14266" y="7155"/>
                    <a:pt x="14671" y="8272"/>
                  </a:cubicBezTo>
                  <a:cubicBezTo>
                    <a:pt x="15085" y="9406"/>
                    <a:pt x="15526" y="10558"/>
                    <a:pt x="15940" y="11719"/>
                  </a:cubicBezTo>
                  <a:cubicBezTo>
                    <a:pt x="16174" y="12304"/>
                    <a:pt x="16345" y="13006"/>
                    <a:pt x="15976" y="13519"/>
                  </a:cubicBezTo>
                  <a:cubicBezTo>
                    <a:pt x="15382" y="13510"/>
                    <a:pt x="14833" y="13159"/>
                    <a:pt x="14455" y="12682"/>
                  </a:cubicBezTo>
                  <a:cubicBezTo>
                    <a:pt x="14077" y="12214"/>
                    <a:pt x="13861" y="11629"/>
                    <a:pt x="13636" y="11053"/>
                  </a:cubicBezTo>
                  <a:cubicBezTo>
                    <a:pt x="13069" y="9550"/>
                    <a:pt x="12565" y="7984"/>
                    <a:pt x="12331" y="6390"/>
                  </a:cubicBezTo>
                  <a:cubicBezTo>
                    <a:pt x="12106" y="4842"/>
                    <a:pt x="12133" y="3195"/>
                    <a:pt x="12592" y="1737"/>
                  </a:cubicBezTo>
                  <a:lnTo>
                    <a:pt x="12538" y="1737"/>
                  </a:lnTo>
                  <a:cubicBezTo>
                    <a:pt x="10603" y="2817"/>
                    <a:pt x="9649" y="5139"/>
                    <a:pt x="9622" y="7363"/>
                  </a:cubicBezTo>
                  <a:cubicBezTo>
                    <a:pt x="9604" y="9577"/>
                    <a:pt x="10387" y="11710"/>
                    <a:pt x="11251" y="13744"/>
                  </a:cubicBezTo>
                  <a:cubicBezTo>
                    <a:pt x="11620" y="14563"/>
                    <a:pt x="11998" y="15418"/>
                    <a:pt x="12700" y="15958"/>
                  </a:cubicBezTo>
                  <a:cubicBezTo>
                    <a:pt x="12943" y="16129"/>
                    <a:pt x="13231" y="16282"/>
                    <a:pt x="13375" y="16543"/>
                  </a:cubicBezTo>
                  <a:cubicBezTo>
                    <a:pt x="13501" y="16741"/>
                    <a:pt x="13528" y="17065"/>
                    <a:pt x="13375" y="17227"/>
                  </a:cubicBezTo>
                  <a:lnTo>
                    <a:pt x="13195" y="17191"/>
                  </a:lnTo>
                  <a:cubicBezTo>
                    <a:pt x="9973" y="15679"/>
                    <a:pt x="7534" y="12547"/>
                    <a:pt x="6913" y="9019"/>
                  </a:cubicBezTo>
                  <a:cubicBezTo>
                    <a:pt x="6769" y="8326"/>
                    <a:pt x="6742" y="7624"/>
                    <a:pt x="6823" y="6921"/>
                  </a:cubicBezTo>
                  <a:cubicBezTo>
                    <a:pt x="6868" y="6552"/>
                    <a:pt x="6976" y="6192"/>
                    <a:pt x="7129" y="5850"/>
                  </a:cubicBezTo>
                  <a:cubicBezTo>
                    <a:pt x="7156" y="5796"/>
                    <a:pt x="7183" y="5733"/>
                    <a:pt x="7219" y="5670"/>
                  </a:cubicBezTo>
                  <a:cubicBezTo>
                    <a:pt x="7228" y="5652"/>
                    <a:pt x="7237" y="5634"/>
                    <a:pt x="7246" y="5616"/>
                  </a:cubicBezTo>
                  <a:lnTo>
                    <a:pt x="7138" y="5598"/>
                  </a:lnTo>
                  <a:cubicBezTo>
                    <a:pt x="7120" y="5607"/>
                    <a:pt x="7102" y="5616"/>
                    <a:pt x="7084" y="5634"/>
                  </a:cubicBezTo>
                  <a:cubicBezTo>
                    <a:pt x="7066" y="5634"/>
                    <a:pt x="7048" y="5643"/>
                    <a:pt x="7039" y="5643"/>
                  </a:cubicBezTo>
                  <a:cubicBezTo>
                    <a:pt x="5869" y="6192"/>
                    <a:pt x="5032" y="7399"/>
                    <a:pt x="4825" y="8677"/>
                  </a:cubicBezTo>
                  <a:cubicBezTo>
                    <a:pt x="4564" y="10000"/>
                    <a:pt x="4942" y="11386"/>
                    <a:pt x="5581" y="12547"/>
                  </a:cubicBezTo>
                  <a:cubicBezTo>
                    <a:pt x="6220" y="13717"/>
                    <a:pt x="7156" y="14716"/>
                    <a:pt x="8146" y="15607"/>
                  </a:cubicBezTo>
                  <a:cubicBezTo>
                    <a:pt x="8767" y="16147"/>
                    <a:pt x="9406" y="16651"/>
                    <a:pt x="10081" y="17119"/>
                  </a:cubicBezTo>
                  <a:cubicBezTo>
                    <a:pt x="10315" y="17245"/>
                    <a:pt x="10522" y="17425"/>
                    <a:pt x="10675" y="17641"/>
                  </a:cubicBezTo>
                  <a:cubicBezTo>
                    <a:pt x="10837" y="17848"/>
                    <a:pt x="10900" y="18163"/>
                    <a:pt x="10747" y="18388"/>
                  </a:cubicBezTo>
                  <a:lnTo>
                    <a:pt x="10774" y="18424"/>
                  </a:lnTo>
                  <a:cubicBezTo>
                    <a:pt x="10621" y="18631"/>
                    <a:pt x="10387" y="18766"/>
                    <a:pt x="10126" y="18793"/>
                  </a:cubicBezTo>
                  <a:cubicBezTo>
                    <a:pt x="10041" y="18810"/>
                    <a:pt x="9955" y="18817"/>
                    <a:pt x="9869" y="18817"/>
                  </a:cubicBezTo>
                  <a:cubicBezTo>
                    <a:pt x="9581" y="18817"/>
                    <a:pt x="9289" y="18733"/>
                    <a:pt x="9019" y="18622"/>
                  </a:cubicBezTo>
                  <a:cubicBezTo>
                    <a:pt x="7696" y="18109"/>
                    <a:pt x="6616" y="17110"/>
                    <a:pt x="5761" y="15967"/>
                  </a:cubicBezTo>
                  <a:cubicBezTo>
                    <a:pt x="5149" y="15076"/>
                    <a:pt x="4609" y="14140"/>
                    <a:pt x="4149" y="13168"/>
                  </a:cubicBezTo>
                  <a:cubicBezTo>
                    <a:pt x="4149" y="13159"/>
                    <a:pt x="3987" y="12826"/>
                    <a:pt x="3987" y="12826"/>
                  </a:cubicBezTo>
                  <a:cubicBezTo>
                    <a:pt x="3906" y="12664"/>
                    <a:pt x="3834" y="12511"/>
                    <a:pt x="3762" y="12349"/>
                  </a:cubicBezTo>
                  <a:lnTo>
                    <a:pt x="3690" y="12385"/>
                  </a:lnTo>
                  <a:cubicBezTo>
                    <a:pt x="2952" y="13060"/>
                    <a:pt x="2511" y="13996"/>
                    <a:pt x="2448" y="14986"/>
                  </a:cubicBezTo>
                  <a:cubicBezTo>
                    <a:pt x="2421" y="15985"/>
                    <a:pt x="2754" y="16948"/>
                    <a:pt x="3402" y="17704"/>
                  </a:cubicBezTo>
                  <a:cubicBezTo>
                    <a:pt x="4222" y="18667"/>
                    <a:pt x="5482" y="19153"/>
                    <a:pt x="6679" y="19549"/>
                  </a:cubicBezTo>
                  <a:lnTo>
                    <a:pt x="6760" y="19378"/>
                  </a:lnTo>
                  <a:cubicBezTo>
                    <a:pt x="6830" y="19354"/>
                    <a:pt x="6902" y="19343"/>
                    <a:pt x="6974" y="19343"/>
                  </a:cubicBezTo>
                  <a:cubicBezTo>
                    <a:pt x="7365" y="19343"/>
                    <a:pt x="7755" y="19670"/>
                    <a:pt x="7831" y="20080"/>
                  </a:cubicBezTo>
                  <a:cubicBezTo>
                    <a:pt x="7903" y="20575"/>
                    <a:pt x="7606" y="21070"/>
                    <a:pt x="7192" y="21322"/>
                  </a:cubicBezTo>
                  <a:cubicBezTo>
                    <a:pt x="6875" y="21515"/>
                    <a:pt x="6517" y="21597"/>
                    <a:pt x="6141" y="21597"/>
                  </a:cubicBezTo>
                  <a:cubicBezTo>
                    <a:pt x="6025" y="21597"/>
                    <a:pt x="5907" y="21589"/>
                    <a:pt x="5788" y="21574"/>
                  </a:cubicBezTo>
                  <a:cubicBezTo>
                    <a:pt x="4600" y="21457"/>
                    <a:pt x="3510" y="20773"/>
                    <a:pt x="2682" y="19927"/>
                  </a:cubicBezTo>
                  <a:cubicBezTo>
                    <a:pt x="1908" y="19054"/>
                    <a:pt x="1305" y="18055"/>
                    <a:pt x="711" y="17047"/>
                  </a:cubicBezTo>
                  <a:cubicBezTo>
                    <a:pt x="279" y="18649"/>
                    <a:pt x="0" y="20287"/>
                    <a:pt x="243" y="21907"/>
                  </a:cubicBezTo>
                  <a:cubicBezTo>
                    <a:pt x="468" y="23545"/>
                    <a:pt x="1323" y="25148"/>
                    <a:pt x="2736" y="25967"/>
                  </a:cubicBezTo>
                  <a:cubicBezTo>
                    <a:pt x="3504" y="26420"/>
                    <a:pt x="4398" y="26615"/>
                    <a:pt x="5304" y="26615"/>
                  </a:cubicBezTo>
                  <a:cubicBezTo>
                    <a:pt x="5875" y="26615"/>
                    <a:pt x="6450" y="26538"/>
                    <a:pt x="7003" y="26399"/>
                  </a:cubicBezTo>
                  <a:cubicBezTo>
                    <a:pt x="8425" y="26048"/>
                    <a:pt x="9730" y="25355"/>
                    <a:pt x="11017" y="24662"/>
                  </a:cubicBezTo>
                  <a:cubicBezTo>
                    <a:pt x="11107" y="24725"/>
                    <a:pt x="11188" y="24788"/>
                    <a:pt x="11269" y="24860"/>
                  </a:cubicBezTo>
                  <a:cubicBezTo>
                    <a:pt x="11296" y="24869"/>
                    <a:pt x="11314" y="24887"/>
                    <a:pt x="11341" y="24914"/>
                  </a:cubicBezTo>
                  <a:cubicBezTo>
                    <a:pt x="11044" y="26075"/>
                    <a:pt x="10774" y="27227"/>
                    <a:pt x="10801" y="28415"/>
                  </a:cubicBezTo>
                  <a:cubicBezTo>
                    <a:pt x="10819" y="29612"/>
                    <a:pt x="11215" y="30827"/>
                    <a:pt x="12061" y="31655"/>
                  </a:cubicBezTo>
                  <a:cubicBezTo>
                    <a:pt x="12907" y="32456"/>
                    <a:pt x="14068" y="32798"/>
                    <a:pt x="15256" y="32924"/>
                  </a:cubicBezTo>
                  <a:cubicBezTo>
                    <a:pt x="15630" y="32964"/>
                    <a:pt x="16005" y="32984"/>
                    <a:pt x="16379" y="32984"/>
                  </a:cubicBezTo>
                  <a:cubicBezTo>
                    <a:pt x="18198" y="32984"/>
                    <a:pt x="19995" y="32515"/>
                    <a:pt x="21593" y="31619"/>
                  </a:cubicBezTo>
                  <a:cubicBezTo>
                    <a:pt x="21917" y="31457"/>
                    <a:pt x="22187" y="31223"/>
                    <a:pt x="22385" y="30926"/>
                  </a:cubicBezTo>
                  <a:cubicBezTo>
                    <a:pt x="22439" y="30863"/>
                    <a:pt x="22466" y="30800"/>
                    <a:pt x="22493" y="30719"/>
                  </a:cubicBezTo>
                  <a:cubicBezTo>
                    <a:pt x="22511" y="30656"/>
                    <a:pt x="22520" y="30593"/>
                    <a:pt x="22529" y="30521"/>
                  </a:cubicBezTo>
                  <a:cubicBezTo>
                    <a:pt x="22538" y="30458"/>
                    <a:pt x="22529" y="30395"/>
                    <a:pt x="22520" y="30341"/>
                  </a:cubicBezTo>
                  <a:cubicBezTo>
                    <a:pt x="22448" y="29873"/>
                    <a:pt x="21953" y="29621"/>
                    <a:pt x="21530" y="29387"/>
                  </a:cubicBezTo>
                  <a:cubicBezTo>
                    <a:pt x="19828" y="28514"/>
                    <a:pt x="18415" y="27173"/>
                    <a:pt x="17452" y="25526"/>
                  </a:cubicBezTo>
                  <a:lnTo>
                    <a:pt x="17479" y="25499"/>
                  </a:lnTo>
                  <a:cubicBezTo>
                    <a:pt x="18854" y="26716"/>
                    <a:pt x="20619" y="27372"/>
                    <a:pt x="22422" y="27372"/>
                  </a:cubicBezTo>
                  <a:cubicBezTo>
                    <a:pt x="22991" y="27372"/>
                    <a:pt x="23565" y="27307"/>
                    <a:pt x="24131" y="27173"/>
                  </a:cubicBezTo>
                  <a:cubicBezTo>
                    <a:pt x="24725" y="27020"/>
                    <a:pt x="25310" y="26786"/>
                    <a:pt x="25787" y="26372"/>
                  </a:cubicBezTo>
                  <a:cubicBezTo>
                    <a:pt x="26165" y="26066"/>
                    <a:pt x="26426" y="25643"/>
                    <a:pt x="26534" y="25166"/>
                  </a:cubicBezTo>
                  <a:cubicBezTo>
                    <a:pt x="26570" y="25031"/>
                    <a:pt x="26579" y="24896"/>
                    <a:pt x="26579" y="24761"/>
                  </a:cubicBezTo>
                  <a:cubicBezTo>
                    <a:pt x="26579" y="24734"/>
                    <a:pt x="26498" y="24716"/>
                    <a:pt x="26498" y="24716"/>
                  </a:cubicBezTo>
                  <a:cubicBezTo>
                    <a:pt x="26109" y="24758"/>
                    <a:pt x="25720" y="24780"/>
                    <a:pt x="25332" y="24780"/>
                  </a:cubicBezTo>
                  <a:cubicBezTo>
                    <a:pt x="23355" y="24780"/>
                    <a:pt x="21406" y="24228"/>
                    <a:pt x="19720" y="23167"/>
                  </a:cubicBezTo>
                  <a:cubicBezTo>
                    <a:pt x="19207" y="22843"/>
                    <a:pt x="18658" y="22375"/>
                    <a:pt x="18613" y="21754"/>
                  </a:cubicBezTo>
                  <a:lnTo>
                    <a:pt x="18757" y="21727"/>
                  </a:lnTo>
                  <a:cubicBezTo>
                    <a:pt x="19837" y="22123"/>
                    <a:pt x="20972" y="22528"/>
                    <a:pt x="22115" y="22771"/>
                  </a:cubicBezTo>
                  <a:cubicBezTo>
                    <a:pt x="22720" y="22902"/>
                    <a:pt x="23348" y="22981"/>
                    <a:pt x="23977" y="22981"/>
                  </a:cubicBezTo>
                  <a:cubicBezTo>
                    <a:pt x="24518" y="22981"/>
                    <a:pt x="25060" y="22923"/>
                    <a:pt x="25589" y="22789"/>
                  </a:cubicBezTo>
                  <a:cubicBezTo>
                    <a:pt x="27713" y="22258"/>
                    <a:pt x="29423" y="20422"/>
                    <a:pt x="29882" y="18253"/>
                  </a:cubicBezTo>
                  <a:cubicBezTo>
                    <a:pt x="29900" y="18145"/>
                    <a:pt x="29927" y="18028"/>
                    <a:pt x="29936" y="17911"/>
                  </a:cubicBezTo>
                  <a:cubicBezTo>
                    <a:pt x="29945" y="17830"/>
                    <a:pt x="29954" y="17758"/>
                    <a:pt x="29963" y="17686"/>
                  </a:cubicBezTo>
                  <a:cubicBezTo>
                    <a:pt x="29963" y="17650"/>
                    <a:pt x="29972" y="17605"/>
                    <a:pt x="29972" y="17560"/>
                  </a:cubicBezTo>
                  <a:lnTo>
                    <a:pt x="29909" y="17560"/>
                  </a:lnTo>
                  <a:cubicBezTo>
                    <a:pt x="27110" y="18874"/>
                    <a:pt x="23969" y="19306"/>
                    <a:pt x="20882" y="19720"/>
                  </a:cubicBezTo>
                  <a:cubicBezTo>
                    <a:pt x="20738" y="19750"/>
                    <a:pt x="20584" y="19772"/>
                    <a:pt x="20435" y="19772"/>
                  </a:cubicBezTo>
                  <a:cubicBezTo>
                    <a:pt x="20181" y="19772"/>
                    <a:pt x="19940" y="19709"/>
                    <a:pt x="19792" y="19522"/>
                  </a:cubicBezTo>
                  <a:cubicBezTo>
                    <a:pt x="19513" y="19243"/>
                    <a:pt x="19567" y="18775"/>
                    <a:pt x="19819" y="18469"/>
                  </a:cubicBezTo>
                  <a:cubicBezTo>
                    <a:pt x="20044" y="18181"/>
                    <a:pt x="20450" y="18037"/>
                    <a:pt x="20810" y="17974"/>
                  </a:cubicBezTo>
                  <a:lnTo>
                    <a:pt x="20810" y="17938"/>
                  </a:lnTo>
                  <a:cubicBezTo>
                    <a:pt x="21052" y="17950"/>
                    <a:pt x="21295" y="17957"/>
                    <a:pt x="21538" y="17957"/>
                  </a:cubicBezTo>
                  <a:cubicBezTo>
                    <a:pt x="23450" y="17957"/>
                    <a:pt x="25359" y="17563"/>
                    <a:pt x="26948" y="16525"/>
                  </a:cubicBezTo>
                  <a:cubicBezTo>
                    <a:pt x="28748" y="15391"/>
                    <a:pt x="30035" y="13402"/>
                    <a:pt x="30035" y="11305"/>
                  </a:cubicBezTo>
                  <a:cubicBezTo>
                    <a:pt x="30035" y="11206"/>
                    <a:pt x="30035" y="11107"/>
                    <a:pt x="30026" y="11008"/>
                  </a:cubicBezTo>
                  <a:cubicBezTo>
                    <a:pt x="30026" y="10954"/>
                    <a:pt x="30026" y="10900"/>
                    <a:pt x="30017" y="10846"/>
                  </a:cubicBezTo>
                  <a:cubicBezTo>
                    <a:pt x="30008" y="10792"/>
                    <a:pt x="29990" y="10747"/>
                    <a:pt x="29963" y="10702"/>
                  </a:cubicBezTo>
                  <a:cubicBezTo>
                    <a:pt x="29901" y="10659"/>
                    <a:pt x="29836" y="10643"/>
                    <a:pt x="29772" y="10643"/>
                  </a:cubicBezTo>
                  <a:cubicBezTo>
                    <a:pt x="29661" y="10643"/>
                    <a:pt x="29554" y="10692"/>
                    <a:pt x="29468" y="10738"/>
                  </a:cubicBezTo>
                  <a:cubicBezTo>
                    <a:pt x="28145" y="11413"/>
                    <a:pt x="26804" y="12097"/>
                    <a:pt x="25508" y="12772"/>
                  </a:cubicBezTo>
                  <a:cubicBezTo>
                    <a:pt x="24635" y="13195"/>
                    <a:pt x="23798" y="13636"/>
                    <a:pt x="22880" y="13834"/>
                  </a:cubicBezTo>
                  <a:cubicBezTo>
                    <a:pt x="22567" y="13905"/>
                    <a:pt x="22245" y="13944"/>
                    <a:pt x="21923" y="13944"/>
                  </a:cubicBezTo>
                  <a:cubicBezTo>
                    <a:pt x="21310" y="13944"/>
                    <a:pt x="20699" y="13801"/>
                    <a:pt x="20162" y="13465"/>
                  </a:cubicBezTo>
                  <a:lnTo>
                    <a:pt x="20153" y="13420"/>
                  </a:lnTo>
                  <a:cubicBezTo>
                    <a:pt x="21071" y="12646"/>
                    <a:pt x="22097" y="12007"/>
                    <a:pt x="23186" y="11503"/>
                  </a:cubicBezTo>
                  <a:cubicBezTo>
                    <a:pt x="23969" y="11134"/>
                    <a:pt x="24824" y="10846"/>
                    <a:pt x="25562" y="10396"/>
                  </a:cubicBezTo>
                  <a:cubicBezTo>
                    <a:pt x="26309" y="9955"/>
                    <a:pt x="26984" y="9289"/>
                    <a:pt x="27200" y="8452"/>
                  </a:cubicBezTo>
                  <a:cubicBezTo>
                    <a:pt x="27461" y="7489"/>
                    <a:pt x="27128" y="6480"/>
                    <a:pt x="26759" y="5553"/>
                  </a:cubicBezTo>
                  <a:cubicBezTo>
                    <a:pt x="26309" y="4464"/>
                    <a:pt x="25832" y="3393"/>
                    <a:pt x="25301" y="2340"/>
                  </a:cubicBezTo>
                  <a:cubicBezTo>
                    <a:pt x="25283" y="2322"/>
                    <a:pt x="25283" y="2304"/>
                    <a:pt x="25274" y="2286"/>
                  </a:cubicBezTo>
                  <a:cubicBezTo>
                    <a:pt x="25274" y="2268"/>
                    <a:pt x="25265" y="2259"/>
                    <a:pt x="25247" y="2250"/>
                  </a:cubicBezTo>
                  <a:cubicBezTo>
                    <a:pt x="25247" y="2232"/>
                    <a:pt x="25220" y="2187"/>
                    <a:pt x="25220" y="2187"/>
                  </a:cubicBezTo>
                  <a:lnTo>
                    <a:pt x="25157" y="2187"/>
                  </a:lnTo>
                  <a:cubicBezTo>
                    <a:pt x="25094" y="2196"/>
                    <a:pt x="25022" y="2205"/>
                    <a:pt x="24950" y="2214"/>
                  </a:cubicBezTo>
                  <a:cubicBezTo>
                    <a:pt x="24113" y="2322"/>
                    <a:pt x="23285" y="2457"/>
                    <a:pt x="22484" y="2772"/>
                  </a:cubicBezTo>
                  <a:cubicBezTo>
                    <a:pt x="21602" y="3123"/>
                    <a:pt x="20819" y="3726"/>
                    <a:pt x="20387" y="4563"/>
                  </a:cubicBezTo>
                  <a:cubicBezTo>
                    <a:pt x="19999" y="5427"/>
                    <a:pt x="20026" y="6444"/>
                    <a:pt x="19909" y="7390"/>
                  </a:cubicBezTo>
                  <a:cubicBezTo>
                    <a:pt x="19837" y="8254"/>
                    <a:pt x="19576" y="9235"/>
                    <a:pt x="18865" y="9739"/>
                  </a:cubicBezTo>
                  <a:lnTo>
                    <a:pt x="18829" y="9640"/>
                  </a:lnTo>
                  <a:cubicBezTo>
                    <a:pt x="19063" y="8578"/>
                    <a:pt x="18946" y="7471"/>
                    <a:pt x="18703" y="6390"/>
                  </a:cubicBezTo>
                  <a:cubicBezTo>
                    <a:pt x="18487" y="5319"/>
                    <a:pt x="18208" y="4248"/>
                    <a:pt x="18136" y="3168"/>
                  </a:cubicBezTo>
                  <a:cubicBezTo>
                    <a:pt x="18100" y="2394"/>
                    <a:pt x="18235" y="1629"/>
                    <a:pt x="18523" y="909"/>
                  </a:cubicBezTo>
                  <a:cubicBezTo>
                    <a:pt x="18622" y="684"/>
                    <a:pt x="18748" y="459"/>
                    <a:pt x="18892" y="261"/>
                  </a:cubicBezTo>
                  <a:cubicBezTo>
                    <a:pt x="18910" y="216"/>
                    <a:pt x="18937" y="171"/>
                    <a:pt x="18973" y="135"/>
                  </a:cubicBezTo>
                  <a:lnTo>
                    <a:pt x="18820" y="45"/>
                  </a:lnTo>
                  <a:lnTo>
                    <a:pt x="1874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35"/>
            <p:cNvSpPr/>
            <p:nvPr/>
          </p:nvSpPr>
          <p:spPr>
            <a:xfrm>
              <a:off x="4465300" y="1372600"/>
              <a:ext cx="359375" cy="567225"/>
            </a:xfrm>
            <a:custGeom>
              <a:avLst/>
              <a:gdLst/>
              <a:ahLst/>
              <a:cxnLst/>
              <a:rect l="l" t="t" r="r" b="b"/>
              <a:pathLst>
                <a:path w="14375" h="22689" extrusionOk="0">
                  <a:moveTo>
                    <a:pt x="14115" y="1"/>
                  </a:moveTo>
                  <a:cubicBezTo>
                    <a:pt x="14044" y="1"/>
                    <a:pt x="13973" y="36"/>
                    <a:pt x="13929" y="117"/>
                  </a:cubicBezTo>
                  <a:cubicBezTo>
                    <a:pt x="11985" y="4608"/>
                    <a:pt x="9600" y="8902"/>
                    <a:pt x="6791" y="12916"/>
                  </a:cubicBezTo>
                  <a:cubicBezTo>
                    <a:pt x="4568" y="16066"/>
                    <a:pt x="1679" y="18856"/>
                    <a:pt x="77" y="22403"/>
                  </a:cubicBezTo>
                  <a:cubicBezTo>
                    <a:pt x="1" y="22561"/>
                    <a:pt x="139" y="22689"/>
                    <a:pt x="276" y="22689"/>
                  </a:cubicBezTo>
                  <a:cubicBezTo>
                    <a:pt x="350" y="22689"/>
                    <a:pt x="423" y="22652"/>
                    <a:pt x="464" y="22565"/>
                  </a:cubicBezTo>
                  <a:cubicBezTo>
                    <a:pt x="2309" y="18496"/>
                    <a:pt x="5810" y="15211"/>
                    <a:pt x="8267" y="11494"/>
                  </a:cubicBezTo>
                  <a:cubicBezTo>
                    <a:pt x="10608" y="7939"/>
                    <a:pt x="12633" y="4185"/>
                    <a:pt x="14316" y="279"/>
                  </a:cubicBezTo>
                  <a:cubicBezTo>
                    <a:pt x="14374" y="121"/>
                    <a:pt x="14246" y="1"/>
                    <a:pt x="141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35"/>
            <p:cNvSpPr/>
            <p:nvPr/>
          </p:nvSpPr>
          <p:spPr>
            <a:xfrm>
              <a:off x="4640925" y="1588975"/>
              <a:ext cx="301100" cy="118250"/>
            </a:xfrm>
            <a:custGeom>
              <a:avLst/>
              <a:gdLst/>
              <a:ahLst/>
              <a:cxnLst/>
              <a:rect l="l" t="t" r="r" b="b"/>
              <a:pathLst>
                <a:path w="12044" h="4730" extrusionOk="0">
                  <a:moveTo>
                    <a:pt x="11946" y="0"/>
                  </a:moveTo>
                  <a:cubicBezTo>
                    <a:pt x="11867" y="0"/>
                    <a:pt x="11790" y="45"/>
                    <a:pt x="11755" y="121"/>
                  </a:cubicBezTo>
                  <a:cubicBezTo>
                    <a:pt x="10180" y="3294"/>
                    <a:pt x="5864" y="4307"/>
                    <a:pt x="2299" y="4307"/>
                  </a:cubicBezTo>
                  <a:cubicBezTo>
                    <a:pt x="1627" y="4307"/>
                    <a:pt x="982" y="4271"/>
                    <a:pt x="387" y="4207"/>
                  </a:cubicBezTo>
                  <a:cubicBezTo>
                    <a:pt x="351" y="4198"/>
                    <a:pt x="315" y="4198"/>
                    <a:pt x="288" y="4198"/>
                  </a:cubicBezTo>
                  <a:lnTo>
                    <a:pt x="243" y="4189"/>
                  </a:lnTo>
                  <a:cubicBezTo>
                    <a:pt x="237" y="4188"/>
                    <a:pt x="231" y="4188"/>
                    <a:pt x="225" y="4188"/>
                  </a:cubicBezTo>
                  <a:cubicBezTo>
                    <a:pt x="124" y="4188"/>
                    <a:pt x="35" y="4258"/>
                    <a:pt x="18" y="4360"/>
                  </a:cubicBezTo>
                  <a:cubicBezTo>
                    <a:pt x="0" y="4414"/>
                    <a:pt x="9" y="4477"/>
                    <a:pt x="45" y="4522"/>
                  </a:cubicBezTo>
                  <a:cubicBezTo>
                    <a:pt x="81" y="4576"/>
                    <a:pt x="126" y="4603"/>
                    <a:pt x="189" y="4612"/>
                  </a:cubicBezTo>
                  <a:cubicBezTo>
                    <a:pt x="844" y="4687"/>
                    <a:pt x="1553" y="4730"/>
                    <a:pt x="2291" y="4730"/>
                  </a:cubicBezTo>
                  <a:cubicBezTo>
                    <a:pt x="5954" y="4730"/>
                    <a:pt x="10305" y="3686"/>
                    <a:pt x="12043" y="472"/>
                  </a:cubicBezTo>
                  <a:lnTo>
                    <a:pt x="12034" y="184"/>
                  </a:lnTo>
                  <a:cubicBezTo>
                    <a:pt x="12034" y="121"/>
                    <a:pt x="12025" y="67"/>
                    <a:pt x="12016" y="13"/>
                  </a:cubicBezTo>
                  <a:cubicBezTo>
                    <a:pt x="11993" y="4"/>
                    <a:pt x="11969" y="0"/>
                    <a:pt x="1194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35"/>
            <p:cNvSpPr/>
            <p:nvPr/>
          </p:nvSpPr>
          <p:spPr>
            <a:xfrm>
              <a:off x="4553400" y="1760250"/>
              <a:ext cx="386600" cy="101600"/>
            </a:xfrm>
            <a:custGeom>
              <a:avLst/>
              <a:gdLst/>
              <a:ahLst/>
              <a:cxnLst/>
              <a:rect l="l" t="t" r="r" b="b"/>
              <a:pathLst>
                <a:path w="15464" h="4064" extrusionOk="0">
                  <a:moveTo>
                    <a:pt x="15439" y="0"/>
                  </a:moveTo>
                  <a:cubicBezTo>
                    <a:pt x="15386" y="0"/>
                    <a:pt x="15340" y="26"/>
                    <a:pt x="15301" y="65"/>
                  </a:cubicBezTo>
                  <a:cubicBezTo>
                    <a:pt x="13009" y="2434"/>
                    <a:pt x="10092" y="3638"/>
                    <a:pt x="7126" y="3638"/>
                  </a:cubicBezTo>
                  <a:cubicBezTo>
                    <a:pt x="4862" y="3638"/>
                    <a:pt x="2569" y="2936"/>
                    <a:pt x="504" y="1514"/>
                  </a:cubicBezTo>
                  <a:cubicBezTo>
                    <a:pt x="468" y="1487"/>
                    <a:pt x="414" y="1460"/>
                    <a:pt x="378" y="1433"/>
                  </a:cubicBezTo>
                  <a:cubicBezTo>
                    <a:pt x="341" y="1408"/>
                    <a:pt x="300" y="1397"/>
                    <a:pt x="259" y="1397"/>
                  </a:cubicBezTo>
                  <a:cubicBezTo>
                    <a:pt x="210" y="1397"/>
                    <a:pt x="161" y="1413"/>
                    <a:pt x="117" y="1442"/>
                  </a:cubicBezTo>
                  <a:cubicBezTo>
                    <a:pt x="108" y="1460"/>
                    <a:pt x="90" y="1469"/>
                    <a:pt x="81" y="1478"/>
                  </a:cubicBezTo>
                  <a:cubicBezTo>
                    <a:pt x="72" y="1496"/>
                    <a:pt x="54" y="1514"/>
                    <a:pt x="54" y="1532"/>
                  </a:cubicBezTo>
                  <a:cubicBezTo>
                    <a:pt x="0" y="1613"/>
                    <a:pt x="36" y="1712"/>
                    <a:pt x="117" y="1766"/>
                  </a:cubicBezTo>
                  <a:cubicBezTo>
                    <a:pt x="162" y="1793"/>
                    <a:pt x="207" y="1829"/>
                    <a:pt x="252" y="1865"/>
                  </a:cubicBezTo>
                  <a:cubicBezTo>
                    <a:pt x="2398" y="3338"/>
                    <a:pt x="4772" y="4064"/>
                    <a:pt x="7115" y="4064"/>
                  </a:cubicBezTo>
                  <a:cubicBezTo>
                    <a:pt x="10099" y="4064"/>
                    <a:pt x="13033" y="2887"/>
                    <a:pt x="15382" y="578"/>
                  </a:cubicBezTo>
                  <a:cubicBezTo>
                    <a:pt x="15409" y="470"/>
                    <a:pt x="15427" y="344"/>
                    <a:pt x="15445" y="236"/>
                  </a:cubicBezTo>
                  <a:lnTo>
                    <a:pt x="15436" y="227"/>
                  </a:lnTo>
                  <a:cubicBezTo>
                    <a:pt x="15454" y="146"/>
                    <a:pt x="15463" y="74"/>
                    <a:pt x="15463" y="2"/>
                  </a:cubicBezTo>
                  <a:cubicBezTo>
                    <a:pt x="15455" y="1"/>
                    <a:pt x="15447" y="0"/>
                    <a:pt x="154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35"/>
            <p:cNvSpPr/>
            <p:nvPr/>
          </p:nvSpPr>
          <p:spPr>
            <a:xfrm>
              <a:off x="4523700" y="1828525"/>
              <a:ext cx="331900" cy="139375"/>
            </a:xfrm>
            <a:custGeom>
              <a:avLst/>
              <a:gdLst/>
              <a:ahLst/>
              <a:cxnLst/>
              <a:rect l="l" t="t" r="r" b="b"/>
              <a:pathLst>
                <a:path w="13276" h="5575" extrusionOk="0">
                  <a:moveTo>
                    <a:pt x="288" y="1"/>
                  </a:moveTo>
                  <a:cubicBezTo>
                    <a:pt x="281" y="1"/>
                    <a:pt x="275" y="3"/>
                    <a:pt x="270" y="7"/>
                  </a:cubicBezTo>
                  <a:cubicBezTo>
                    <a:pt x="126" y="16"/>
                    <a:pt x="0" y="160"/>
                    <a:pt x="90" y="295"/>
                  </a:cubicBezTo>
                  <a:cubicBezTo>
                    <a:pt x="99" y="304"/>
                    <a:pt x="99" y="313"/>
                    <a:pt x="117" y="322"/>
                  </a:cubicBezTo>
                  <a:cubicBezTo>
                    <a:pt x="144" y="349"/>
                    <a:pt x="171" y="385"/>
                    <a:pt x="198" y="412"/>
                  </a:cubicBezTo>
                  <a:cubicBezTo>
                    <a:pt x="243" y="466"/>
                    <a:pt x="306" y="520"/>
                    <a:pt x="360" y="574"/>
                  </a:cubicBezTo>
                  <a:cubicBezTo>
                    <a:pt x="2938" y="3180"/>
                    <a:pt x="6175" y="5574"/>
                    <a:pt x="9715" y="5574"/>
                  </a:cubicBezTo>
                  <a:cubicBezTo>
                    <a:pt x="10859" y="5574"/>
                    <a:pt x="12035" y="5324"/>
                    <a:pt x="13231" y="4751"/>
                  </a:cubicBezTo>
                  <a:cubicBezTo>
                    <a:pt x="13267" y="4625"/>
                    <a:pt x="13276" y="4490"/>
                    <a:pt x="13276" y="4355"/>
                  </a:cubicBezTo>
                  <a:cubicBezTo>
                    <a:pt x="13249" y="4341"/>
                    <a:pt x="13220" y="4334"/>
                    <a:pt x="13190" y="4334"/>
                  </a:cubicBezTo>
                  <a:cubicBezTo>
                    <a:pt x="13161" y="4334"/>
                    <a:pt x="13132" y="4341"/>
                    <a:pt x="13105" y="4355"/>
                  </a:cubicBezTo>
                  <a:cubicBezTo>
                    <a:pt x="11938" y="4921"/>
                    <a:pt x="10795" y="5167"/>
                    <a:pt x="9685" y="5167"/>
                  </a:cubicBezTo>
                  <a:cubicBezTo>
                    <a:pt x="6226" y="5167"/>
                    <a:pt x="3097" y="2774"/>
                    <a:pt x="603" y="232"/>
                  </a:cubicBezTo>
                  <a:cubicBezTo>
                    <a:pt x="558" y="178"/>
                    <a:pt x="495" y="133"/>
                    <a:pt x="450" y="79"/>
                  </a:cubicBezTo>
                  <a:cubicBezTo>
                    <a:pt x="414" y="34"/>
                    <a:pt x="360" y="7"/>
                    <a:pt x="306" y="7"/>
                  </a:cubicBezTo>
                  <a:cubicBezTo>
                    <a:pt x="302" y="3"/>
                    <a:pt x="295" y="1"/>
                    <a:pt x="28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35"/>
            <p:cNvSpPr/>
            <p:nvPr/>
          </p:nvSpPr>
          <p:spPr>
            <a:xfrm>
              <a:off x="4494900" y="1880800"/>
              <a:ext cx="259450" cy="210725"/>
            </a:xfrm>
            <a:custGeom>
              <a:avLst/>
              <a:gdLst/>
              <a:ahLst/>
              <a:cxnLst/>
              <a:rect l="l" t="t" r="r" b="b"/>
              <a:pathLst>
                <a:path w="10378" h="8429" extrusionOk="0">
                  <a:moveTo>
                    <a:pt x="198" y="1"/>
                  </a:moveTo>
                  <a:cubicBezTo>
                    <a:pt x="106" y="1"/>
                    <a:pt x="19" y="57"/>
                    <a:pt x="9" y="175"/>
                  </a:cubicBezTo>
                  <a:lnTo>
                    <a:pt x="9" y="283"/>
                  </a:lnTo>
                  <a:cubicBezTo>
                    <a:pt x="9" y="427"/>
                    <a:pt x="0" y="571"/>
                    <a:pt x="0" y="715"/>
                  </a:cubicBezTo>
                  <a:lnTo>
                    <a:pt x="0" y="823"/>
                  </a:lnTo>
                  <a:cubicBezTo>
                    <a:pt x="9" y="3038"/>
                    <a:pt x="504" y="5252"/>
                    <a:pt x="2187" y="6854"/>
                  </a:cubicBezTo>
                  <a:cubicBezTo>
                    <a:pt x="3633" y="8231"/>
                    <a:pt x="5360" y="8394"/>
                    <a:pt x="7154" y="8394"/>
                  </a:cubicBezTo>
                  <a:cubicBezTo>
                    <a:pt x="7710" y="8394"/>
                    <a:pt x="8273" y="8378"/>
                    <a:pt x="8836" y="8378"/>
                  </a:cubicBezTo>
                  <a:cubicBezTo>
                    <a:pt x="9306" y="8378"/>
                    <a:pt x="9776" y="8389"/>
                    <a:pt x="10243" y="8429"/>
                  </a:cubicBezTo>
                  <a:cubicBezTo>
                    <a:pt x="10288" y="8366"/>
                    <a:pt x="10324" y="8294"/>
                    <a:pt x="10342" y="8222"/>
                  </a:cubicBezTo>
                  <a:cubicBezTo>
                    <a:pt x="10360" y="8159"/>
                    <a:pt x="10369" y="8087"/>
                    <a:pt x="10378" y="8024"/>
                  </a:cubicBezTo>
                  <a:cubicBezTo>
                    <a:pt x="10006" y="7989"/>
                    <a:pt x="9631" y="7977"/>
                    <a:pt x="9255" y="7977"/>
                  </a:cubicBezTo>
                  <a:cubicBezTo>
                    <a:pt x="8503" y="7977"/>
                    <a:pt x="7745" y="8024"/>
                    <a:pt x="6996" y="8024"/>
                  </a:cubicBezTo>
                  <a:cubicBezTo>
                    <a:pt x="6111" y="8024"/>
                    <a:pt x="5238" y="7958"/>
                    <a:pt x="4401" y="7673"/>
                  </a:cubicBezTo>
                  <a:cubicBezTo>
                    <a:pt x="1215" y="6593"/>
                    <a:pt x="315" y="3272"/>
                    <a:pt x="432" y="238"/>
                  </a:cubicBezTo>
                  <a:cubicBezTo>
                    <a:pt x="432" y="202"/>
                    <a:pt x="423" y="166"/>
                    <a:pt x="405" y="130"/>
                  </a:cubicBezTo>
                  <a:cubicBezTo>
                    <a:pt x="367" y="45"/>
                    <a:pt x="280" y="1"/>
                    <a:pt x="198" y="1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35"/>
            <p:cNvSpPr/>
            <p:nvPr/>
          </p:nvSpPr>
          <p:spPr>
            <a:xfrm>
              <a:off x="4582650" y="1319275"/>
              <a:ext cx="91600" cy="379850"/>
            </a:xfrm>
            <a:custGeom>
              <a:avLst/>
              <a:gdLst/>
              <a:ahLst/>
              <a:cxnLst/>
              <a:rect l="l" t="t" r="r" b="b"/>
              <a:pathLst>
                <a:path w="3664" h="15194" extrusionOk="0">
                  <a:moveTo>
                    <a:pt x="3168" y="0"/>
                  </a:moveTo>
                  <a:cubicBezTo>
                    <a:pt x="1575" y="1449"/>
                    <a:pt x="180" y="2907"/>
                    <a:pt x="108" y="5175"/>
                  </a:cubicBezTo>
                  <a:cubicBezTo>
                    <a:pt x="0" y="8515"/>
                    <a:pt x="3663" y="11332"/>
                    <a:pt x="2475" y="14500"/>
                  </a:cubicBezTo>
                  <a:cubicBezTo>
                    <a:pt x="2421" y="14644"/>
                    <a:pt x="2367" y="14779"/>
                    <a:pt x="2295" y="14914"/>
                  </a:cubicBezTo>
                  <a:cubicBezTo>
                    <a:pt x="2250" y="14986"/>
                    <a:pt x="2277" y="15094"/>
                    <a:pt x="2358" y="15148"/>
                  </a:cubicBezTo>
                  <a:cubicBezTo>
                    <a:pt x="2385" y="15166"/>
                    <a:pt x="2430" y="15184"/>
                    <a:pt x="2466" y="15193"/>
                  </a:cubicBezTo>
                  <a:cubicBezTo>
                    <a:pt x="2473" y="15194"/>
                    <a:pt x="2480" y="15194"/>
                    <a:pt x="2486" y="15194"/>
                  </a:cubicBezTo>
                  <a:cubicBezTo>
                    <a:pt x="2568" y="15194"/>
                    <a:pt x="2641" y="15143"/>
                    <a:pt x="2682" y="15076"/>
                  </a:cubicBezTo>
                  <a:cubicBezTo>
                    <a:pt x="2691" y="15049"/>
                    <a:pt x="2700" y="15022"/>
                    <a:pt x="2718" y="14995"/>
                  </a:cubicBezTo>
                  <a:cubicBezTo>
                    <a:pt x="2790" y="14851"/>
                    <a:pt x="2853" y="14707"/>
                    <a:pt x="2916" y="14572"/>
                  </a:cubicBezTo>
                  <a:cubicBezTo>
                    <a:pt x="3150" y="14113"/>
                    <a:pt x="3312" y="13627"/>
                    <a:pt x="3393" y="13123"/>
                  </a:cubicBezTo>
                  <a:cubicBezTo>
                    <a:pt x="3492" y="12466"/>
                    <a:pt x="3366" y="11809"/>
                    <a:pt x="2925" y="11026"/>
                  </a:cubicBezTo>
                  <a:cubicBezTo>
                    <a:pt x="2106" y="9595"/>
                    <a:pt x="1107" y="8497"/>
                    <a:pt x="756" y="6822"/>
                  </a:cubicBezTo>
                  <a:cubicBezTo>
                    <a:pt x="243" y="4320"/>
                    <a:pt x="1224" y="2511"/>
                    <a:pt x="2871" y="846"/>
                  </a:cubicBezTo>
                  <a:cubicBezTo>
                    <a:pt x="2979" y="621"/>
                    <a:pt x="3096" y="405"/>
                    <a:pt x="3240" y="207"/>
                  </a:cubicBezTo>
                  <a:cubicBezTo>
                    <a:pt x="3267" y="162"/>
                    <a:pt x="3285" y="126"/>
                    <a:pt x="3321" y="90"/>
                  </a:cubicBezTo>
                  <a:lnTo>
                    <a:pt x="316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35"/>
            <p:cNvSpPr/>
            <p:nvPr/>
          </p:nvSpPr>
          <p:spPr>
            <a:xfrm>
              <a:off x="4452800" y="1373375"/>
              <a:ext cx="151900" cy="373225"/>
            </a:xfrm>
            <a:custGeom>
              <a:avLst/>
              <a:gdLst/>
              <a:ahLst/>
              <a:cxnLst/>
              <a:rect l="l" t="t" r="r" b="b"/>
              <a:pathLst>
                <a:path w="6076" h="14929" extrusionOk="0">
                  <a:moveTo>
                    <a:pt x="1560" y="1"/>
                  </a:moveTo>
                  <a:cubicBezTo>
                    <a:pt x="1490" y="1"/>
                    <a:pt x="1425" y="39"/>
                    <a:pt x="1396" y="131"/>
                  </a:cubicBezTo>
                  <a:lnTo>
                    <a:pt x="1387" y="131"/>
                  </a:lnTo>
                  <a:cubicBezTo>
                    <a:pt x="649" y="2579"/>
                    <a:pt x="1" y="5010"/>
                    <a:pt x="712" y="7557"/>
                  </a:cubicBezTo>
                  <a:cubicBezTo>
                    <a:pt x="1513" y="10437"/>
                    <a:pt x="3619" y="12714"/>
                    <a:pt x="5599" y="14856"/>
                  </a:cubicBezTo>
                  <a:cubicBezTo>
                    <a:pt x="5648" y="14907"/>
                    <a:pt x="5706" y="14928"/>
                    <a:pt x="5762" y="14928"/>
                  </a:cubicBezTo>
                  <a:cubicBezTo>
                    <a:pt x="5926" y="14928"/>
                    <a:pt x="6075" y="14751"/>
                    <a:pt x="5941" y="14604"/>
                  </a:cubicBezTo>
                  <a:cubicBezTo>
                    <a:pt x="4375" y="12921"/>
                    <a:pt x="2701" y="11166"/>
                    <a:pt x="1729" y="9042"/>
                  </a:cubicBezTo>
                  <a:cubicBezTo>
                    <a:pt x="388" y="6090"/>
                    <a:pt x="874" y="3299"/>
                    <a:pt x="1783" y="293"/>
                  </a:cubicBezTo>
                  <a:cubicBezTo>
                    <a:pt x="1830" y="130"/>
                    <a:pt x="1688" y="1"/>
                    <a:pt x="156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35"/>
            <p:cNvSpPr/>
            <p:nvPr/>
          </p:nvSpPr>
          <p:spPr>
            <a:xfrm>
              <a:off x="4277525" y="1459000"/>
              <a:ext cx="286325" cy="349775"/>
            </a:xfrm>
            <a:custGeom>
              <a:avLst/>
              <a:gdLst/>
              <a:ahLst/>
              <a:cxnLst/>
              <a:rect l="l" t="t" r="r" b="b"/>
              <a:pathLst>
                <a:path w="11453" h="13991" extrusionOk="0">
                  <a:moveTo>
                    <a:pt x="3652" y="0"/>
                  </a:moveTo>
                  <a:cubicBezTo>
                    <a:pt x="3599" y="0"/>
                    <a:pt x="3547" y="27"/>
                    <a:pt x="3511" y="90"/>
                  </a:cubicBezTo>
                  <a:cubicBezTo>
                    <a:pt x="0" y="5914"/>
                    <a:pt x="6661" y="11197"/>
                    <a:pt x="10999" y="13951"/>
                  </a:cubicBezTo>
                  <a:cubicBezTo>
                    <a:pt x="11040" y="13979"/>
                    <a:pt x="11082" y="13991"/>
                    <a:pt x="11122" y="13991"/>
                  </a:cubicBezTo>
                  <a:cubicBezTo>
                    <a:pt x="11305" y="13991"/>
                    <a:pt x="11452" y="13745"/>
                    <a:pt x="11260" y="13627"/>
                  </a:cubicBezTo>
                  <a:cubicBezTo>
                    <a:pt x="7138" y="11008"/>
                    <a:pt x="477" y="5941"/>
                    <a:pt x="3835" y="351"/>
                  </a:cubicBezTo>
                  <a:cubicBezTo>
                    <a:pt x="3939" y="188"/>
                    <a:pt x="3792" y="0"/>
                    <a:pt x="365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35"/>
            <p:cNvSpPr/>
            <p:nvPr/>
          </p:nvSpPr>
          <p:spPr>
            <a:xfrm>
              <a:off x="4283325" y="1638625"/>
              <a:ext cx="253375" cy="200350"/>
            </a:xfrm>
            <a:custGeom>
              <a:avLst/>
              <a:gdLst/>
              <a:ahLst/>
              <a:cxnLst/>
              <a:rect l="l" t="t" r="r" b="b"/>
              <a:pathLst>
                <a:path w="10135" h="8014" extrusionOk="0">
                  <a:moveTo>
                    <a:pt x="231" y="0"/>
                  </a:moveTo>
                  <a:cubicBezTo>
                    <a:pt x="117" y="0"/>
                    <a:pt x="1" y="83"/>
                    <a:pt x="20" y="232"/>
                  </a:cubicBezTo>
                  <a:cubicBezTo>
                    <a:pt x="326" y="2338"/>
                    <a:pt x="732" y="4507"/>
                    <a:pt x="2577" y="5821"/>
                  </a:cubicBezTo>
                  <a:cubicBezTo>
                    <a:pt x="4462" y="7165"/>
                    <a:pt x="7222" y="8014"/>
                    <a:pt x="9554" y="8014"/>
                  </a:cubicBezTo>
                  <a:cubicBezTo>
                    <a:pt x="9659" y="8014"/>
                    <a:pt x="9764" y="8012"/>
                    <a:pt x="9867" y="8008"/>
                  </a:cubicBezTo>
                  <a:cubicBezTo>
                    <a:pt x="10134" y="7999"/>
                    <a:pt x="10084" y="7585"/>
                    <a:pt x="9822" y="7585"/>
                  </a:cubicBezTo>
                  <a:cubicBezTo>
                    <a:pt x="9819" y="7585"/>
                    <a:pt x="9816" y="7585"/>
                    <a:pt x="9813" y="7585"/>
                  </a:cubicBezTo>
                  <a:cubicBezTo>
                    <a:pt x="9710" y="7589"/>
                    <a:pt x="9606" y="7591"/>
                    <a:pt x="9501" y="7591"/>
                  </a:cubicBezTo>
                  <a:cubicBezTo>
                    <a:pt x="7347" y="7591"/>
                    <a:pt x="4875" y="6808"/>
                    <a:pt x="3090" y="5632"/>
                  </a:cubicBezTo>
                  <a:cubicBezTo>
                    <a:pt x="1155" y="4354"/>
                    <a:pt x="750" y="2320"/>
                    <a:pt x="434" y="178"/>
                  </a:cubicBezTo>
                  <a:cubicBezTo>
                    <a:pt x="418" y="56"/>
                    <a:pt x="325" y="0"/>
                    <a:pt x="23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35"/>
            <p:cNvSpPr/>
            <p:nvPr/>
          </p:nvSpPr>
          <p:spPr>
            <a:xfrm>
              <a:off x="4208700" y="1760450"/>
              <a:ext cx="294875" cy="180250"/>
            </a:xfrm>
            <a:custGeom>
              <a:avLst/>
              <a:gdLst/>
              <a:ahLst/>
              <a:cxnLst/>
              <a:rect l="l" t="t" r="r" b="b"/>
              <a:pathLst>
                <a:path w="11795" h="7210" extrusionOk="0">
                  <a:moveTo>
                    <a:pt x="228" y="0"/>
                  </a:moveTo>
                  <a:cubicBezTo>
                    <a:pt x="111" y="0"/>
                    <a:pt x="1" y="81"/>
                    <a:pt x="35" y="228"/>
                  </a:cubicBezTo>
                  <a:cubicBezTo>
                    <a:pt x="557" y="2640"/>
                    <a:pt x="1259" y="5637"/>
                    <a:pt x="3744" y="6799"/>
                  </a:cubicBezTo>
                  <a:cubicBezTo>
                    <a:pt x="4375" y="7091"/>
                    <a:pt x="5012" y="7209"/>
                    <a:pt x="5650" y="7209"/>
                  </a:cubicBezTo>
                  <a:cubicBezTo>
                    <a:pt x="7659" y="7209"/>
                    <a:pt x="9677" y="6042"/>
                    <a:pt x="11556" y="5502"/>
                  </a:cubicBezTo>
                  <a:cubicBezTo>
                    <a:pt x="11795" y="5428"/>
                    <a:pt x="11679" y="5098"/>
                    <a:pt x="11465" y="5098"/>
                  </a:cubicBezTo>
                  <a:cubicBezTo>
                    <a:pt x="11445" y="5098"/>
                    <a:pt x="11424" y="5100"/>
                    <a:pt x="11403" y="5106"/>
                  </a:cubicBezTo>
                  <a:cubicBezTo>
                    <a:pt x="9605" y="5626"/>
                    <a:pt x="7664" y="6803"/>
                    <a:pt x="5739" y="6803"/>
                  </a:cubicBezTo>
                  <a:cubicBezTo>
                    <a:pt x="5563" y="6803"/>
                    <a:pt x="5387" y="6793"/>
                    <a:pt x="5211" y="6772"/>
                  </a:cubicBezTo>
                  <a:cubicBezTo>
                    <a:pt x="1988" y="6403"/>
                    <a:pt x="1016" y="2802"/>
                    <a:pt x="449" y="174"/>
                  </a:cubicBezTo>
                  <a:cubicBezTo>
                    <a:pt x="425" y="56"/>
                    <a:pt x="324" y="0"/>
                    <a:pt x="228" y="0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35"/>
            <p:cNvSpPr/>
            <p:nvPr/>
          </p:nvSpPr>
          <p:spPr>
            <a:xfrm>
              <a:off x="3576150" y="1445250"/>
              <a:ext cx="1020250" cy="703475"/>
            </a:xfrm>
            <a:custGeom>
              <a:avLst/>
              <a:gdLst/>
              <a:ahLst/>
              <a:cxnLst/>
              <a:rect l="l" t="t" r="r" b="b"/>
              <a:pathLst>
                <a:path w="40810" h="28139" extrusionOk="0">
                  <a:moveTo>
                    <a:pt x="20989" y="0"/>
                  </a:moveTo>
                  <a:cubicBezTo>
                    <a:pt x="18705" y="0"/>
                    <a:pt x="15609" y="125"/>
                    <a:pt x="13367" y="2225"/>
                  </a:cubicBezTo>
                  <a:cubicBezTo>
                    <a:pt x="10819" y="4628"/>
                    <a:pt x="11836" y="7274"/>
                    <a:pt x="8740" y="9488"/>
                  </a:cubicBezTo>
                  <a:cubicBezTo>
                    <a:pt x="7318" y="10514"/>
                    <a:pt x="6301" y="10523"/>
                    <a:pt x="5554" y="11837"/>
                  </a:cubicBezTo>
                  <a:cubicBezTo>
                    <a:pt x="4609" y="13493"/>
                    <a:pt x="5698" y="14438"/>
                    <a:pt x="4987" y="16238"/>
                  </a:cubicBezTo>
                  <a:cubicBezTo>
                    <a:pt x="3961" y="18876"/>
                    <a:pt x="883" y="18696"/>
                    <a:pt x="379" y="20811"/>
                  </a:cubicBezTo>
                  <a:cubicBezTo>
                    <a:pt x="1" y="22377"/>
                    <a:pt x="1315" y="24114"/>
                    <a:pt x="2278" y="24960"/>
                  </a:cubicBezTo>
                  <a:cubicBezTo>
                    <a:pt x="3374" y="25913"/>
                    <a:pt x="4600" y="26223"/>
                    <a:pt x="6023" y="26223"/>
                  </a:cubicBezTo>
                  <a:cubicBezTo>
                    <a:pt x="8377" y="26223"/>
                    <a:pt x="11270" y="25376"/>
                    <a:pt x="15005" y="25185"/>
                  </a:cubicBezTo>
                  <a:cubicBezTo>
                    <a:pt x="15539" y="25157"/>
                    <a:pt x="16065" y="25144"/>
                    <a:pt x="16584" y="25144"/>
                  </a:cubicBezTo>
                  <a:cubicBezTo>
                    <a:pt x="24459" y="25144"/>
                    <a:pt x="30626" y="28139"/>
                    <a:pt x="35090" y="28139"/>
                  </a:cubicBezTo>
                  <a:cubicBezTo>
                    <a:pt x="36349" y="28139"/>
                    <a:pt x="37472" y="27901"/>
                    <a:pt x="38460" y="27291"/>
                  </a:cubicBezTo>
                  <a:cubicBezTo>
                    <a:pt x="38991" y="26967"/>
                    <a:pt x="40125" y="26265"/>
                    <a:pt x="40449" y="25032"/>
                  </a:cubicBezTo>
                  <a:cubicBezTo>
                    <a:pt x="40809" y="23691"/>
                    <a:pt x="39873" y="23034"/>
                    <a:pt x="39117" y="20082"/>
                  </a:cubicBezTo>
                  <a:cubicBezTo>
                    <a:pt x="38532" y="17813"/>
                    <a:pt x="38901" y="17480"/>
                    <a:pt x="38271" y="16805"/>
                  </a:cubicBezTo>
                  <a:cubicBezTo>
                    <a:pt x="37065" y="15491"/>
                    <a:pt x="35148" y="16157"/>
                    <a:pt x="34473" y="14834"/>
                  </a:cubicBezTo>
                  <a:cubicBezTo>
                    <a:pt x="34113" y="14114"/>
                    <a:pt x="34491" y="13565"/>
                    <a:pt x="33915" y="12863"/>
                  </a:cubicBezTo>
                  <a:cubicBezTo>
                    <a:pt x="33411" y="12251"/>
                    <a:pt x="32952" y="12476"/>
                    <a:pt x="32556" y="11927"/>
                  </a:cubicBezTo>
                  <a:cubicBezTo>
                    <a:pt x="32016" y="11171"/>
                    <a:pt x="32673" y="10433"/>
                    <a:pt x="32295" y="9281"/>
                  </a:cubicBezTo>
                  <a:cubicBezTo>
                    <a:pt x="32016" y="8390"/>
                    <a:pt x="31467" y="8336"/>
                    <a:pt x="30891" y="7526"/>
                  </a:cubicBezTo>
                  <a:cubicBezTo>
                    <a:pt x="29784" y="5951"/>
                    <a:pt x="30702" y="4601"/>
                    <a:pt x="30198" y="3179"/>
                  </a:cubicBezTo>
                  <a:cubicBezTo>
                    <a:pt x="29082" y="100"/>
                    <a:pt x="22331" y="1"/>
                    <a:pt x="21467" y="1"/>
                  </a:cubicBezTo>
                  <a:cubicBezTo>
                    <a:pt x="21312" y="1"/>
                    <a:pt x="21153" y="0"/>
                    <a:pt x="209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35"/>
            <p:cNvSpPr/>
            <p:nvPr/>
          </p:nvSpPr>
          <p:spPr>
            <a:xfrm>
              <a:off x="3582450" y="1443225"/>
              <a:ext cx="1024300" cy="711100"/>
            </a:xfrm>
            <a:custGeom>
              <a:avLst/>
              <a:gdLst/>
              <a:ahLst/>
              <a:cxnLst/>
              <a:rect l="l" t="t" r="r" b="b"/>
              <a:pathLst>
                <a:path w="40972" h="28444" extrusionOk="0">
                  <a:moveTo>
                    <a:pt x="21023" y="286"/>
                  </a:moveTo>
                  <a:cubicBezTo>
                    <a:pt x="21233" y="286"/>
                    <a:pt x="21435" y="288"/>
                    <a:pt x="21629" y="289"/>
                  </a:cubicBezTo>
                  <a:cubicBezTo>
                    <a:pt x="22394" y="289"/>
                    <a:pt x="29145" y="406"/>
                    <a:pt x="30216" y="3377"/>
                  </a:cubicBezTo>
                  <a:cubicBezTo>
                    <a:pt x="30423" y="3935"/>
                    <a:pt x="30387" y="4484"/>
                    <a:pt x="30351" y="5060"/>
                  </a:cubicBezTo>
                  <a:cubicBezTo>
                    <a:pt x="30306" y="5915"/>
                    <a:pt x="30261" y="6788"/>
                    <a:pt x="30936" y="7751"/>
                  </a:cubicBezTo>
                  <a:cubicBezTo>
                    <a:pt x="31134" y="8030"/>
                    <a:pt x="31368" y="8282"/>
                    <a:pt x="31629" y="8498"/>
                  </a:cubicBezTo>
                  <a:cubicBezTo>
                    <a:pt x="31926" y="8768"/>
                    <a:pt x="32169" y="8984"/>
                    <a:pt x="32322" y="9470"/>
                  </a:cubicBezTo>
                  <a:cubicBezTo>
                    <a:pt x="32484" y="9983"/>
                    <a:pt x="32439" y="10406"/>
                    <a:pt x="32385" y="10811"/>
                  </a:cubicBezTo>
                  <a:cubicBezTo>
                    <a:pt x="32331" y="11279"/>
                    <a:pt x="32277" y="11720"/>
                    <a:pt x="32601" y="12161"/>
                  </a:cubicBezTo>
                  <a:cubicBezTo>
                    <a:pt x="32772" y="12395"/>
                    <a:pt x="33015" y="12566"/>
                    <a:pt x="33294" y="12656"/>
                  </a:cubicBezTo>
                  <a:cubicBezTo>
                    <a:pt x="33555" y="12737"/>
                    <a:pt x="33789" y="12890"/>
                    <a:pt x="33969" y="13106"/>
                  </a:cubicBezTo>
                  <a:cubicBezTo>
                    <a:pt x="34266" y="13457"/>
                    <a:pt x="34284" y="13763"/>
                    <a:pt x="34302" y="14114"/>
                  </a:cubicBezTo>
                  <a:cubicBezTo>
                    <a:pt x="34302" y="14438"/>
                    <a:pt x="34374" y="14753"/>
                    <a:pt x="34518" y="15041"/>
                  </a:cubicBezTo>
                  <a:cubicBezTo>
                    <a:pt x="34887" y="15779"/>
                    <a:pt x="35607" y="15950"/>
                    <a:pt x="36372" y="16121"/>
                  </a:cubicBezTo>
                  <a:cubicBezTo>
                    <a:pt x="37065" y="16274"/>
                    <a:pt x="37776" y="16436"/>
                    <a:pt x="38334" y="17039"/>
                  </a:cubicBezTo>
                  <a:cubicBezTo>
                    <a:pt x="38658" y="17399"/>
                    <a:pt x="38685" y="17633"/>
                    <a:pt x="38757" y="18218"/>
                  </a:cubicBezTo>
                  <a:cubicBezTo>
                    <a:pt x="38838" y="18912"/>
                    <a:pt x="38964" y="19596"/>
                    <a:pt x="39144" y="20262"/>
                  </a:cubicBezTo>
                  <a:cubicBezTo>
                    <a:pt x="39387" y="21198"/>
                    <a:pt x="39702" y="22116"/>
                    <a:pt x="40089" y="23007"/>
                  </a:cubicBezTo>
                  <a:cubicBezTo>
                    <a:pt x="40458" y="23916"/>
                    <a:pt x="40665" y="24411"/>
                    <a:pt x="40476" y="25140"/>
                  </a:cubicBezTo>
                  <a:cubicBezTo>
                    <a:pt x="40170" y="26328"/>
                    <a:pt x="39072" y="27003"/>
                    <a:pt x="38550" y="27327"/>
                  </a:cubicBezTo>
                  <a:cubicBezTo>
                    <a:pt x="37586" y="27922"/>
                    <a:pt x="36488" y="28155"/>
                    <a:pt x="35255" y="28155"/>
                  </a:cubicBezTo>
                  <a:cubicBezTo>
                    <a:pt x="33357" y="28155"/>
                    <a:pt x="31138" y="27604"/>
                    <a:pt x="28596" y="26976"/>
                  </a:cubicBezTo>
                  <a:cubicBezTo>
                    <a:pt x="25130" y="26112"/>
                    <a:pt x="21251" y="25158"/>
                    <a:pt x="16760" y="25158"/>
                  </a:cubicBezTo>
                  <a:cubicBezTo>
                    <a:pt x="16229" y="25158"/>
                    <a:pt x="15698" y="25167"/>
                    <a:pt x="15158" y="25194"/>
                  </a:cubicBezTo>
                  <a:cubicBezTo>
                    <a:pt x="13259" y="25293"/>
                    <a:pt x="11557" y="25563"/>
                    <a:pt x="10063" y="25797"/>
                  </a:cubicBezTo>
                  <a:cubicBezTo>
                    <a:pt x="8598" y="26028"/>
                    <a:pt x="7318" y="26231"/>
                    <a:pt x="6177" y="26231"/>
                  </a:cubicBezTo>
                  <a:cubicBezTo>
                    <a:pt x="4782" y="26231"/>
                    <a:pt x="3595" y="25927"/>
                    <a:pt x="2530" y="24996"/>
                  </a:cubicBezTo>
                  <a:cubicBezTo>
                    <a:pt x="1675" y="24240"/>
                    <a:pt x="307" y="22548"/>
                    <a:pt x="685" y="20991"/>
                  </a:cubicBezTo>
                  <a:cubicBezTo>
                    <a:pt x="910" y="20019"/>
                    <a:pt x="1711" y="19569"/>
                    <a:pt x="2638" y="19038"/>
                  </a:cubicBezTo>
                  <a:cubicBezTo>
                    <a:pt x="3628" y="18479"/>
                    <a:pt x="4744" y="17840"/>
                    <a:pt x="5293" y="16436"/>
                  </a:cubicBezTo>
                  <a:cubicBezTo>
                    <a:pt x="5635" y="15554"/>
                    <a:pt x="5572" y="14879"/>
                    <a:pt x="5500" y="14231"/>
                  </a:cubicBezTo>
                  <a:cubicBezTo>
                    <a:pt x="5428" y="13538"/>
                    <a:pt x="5365" y="12890"/>
                    <a:pt x="5842" y="12053"/>
                  </a:cubicBezTo>
                  <a:cubicBezTo>
                    <a:pt x="6301" y="11243"/>
                    <a:pt x="6868" y="10946"/>
                    <a:pt x="7597" y="10577"/>
                  </a:cubicBezTo>
                  <a:cubicBezTo>
                    <a:pt x="8083" y="10334"/>
                    <a:pt x="8542" y="10064"/>
                    <a:pt x="8983" y="9749"/>
                  </a:cubicBezTo>
                  <a:cubicBezTo>
                    <a:pt x="10693" y="8534"/>
                    <a:pt x="11188" y="7157"/>
                    <a:pt x="11665" y="5834"/>
                  </a:cubicBezTo>
                  <a:cubicBezTo>
                    <a:pt x="12070" y="4718"/>
                    <a:pt x="12484" y="3557"/>
                    <a:pt x="13628" y="2477"/>
                  </a:cubicBezTo>
                  <a:cubicBezTo>
                    <a:pt x="15782" y="453"/>
                    <a:pt x="18802" y="286"/>
                    <a:pt x="21023" y="286"/>
                  </a:cubicBezTo>
                  <a:close/>
                  <a:moveTo>
                    <a:pt x="21169" y="0"/>
                  </a:moveTo>
                  <a:cubicBezTo>
                    <a:pt x="18897" y="0"/>
                    <a:pt x="15725" y="126"/>
                    <a:pt x="13439" y="2270"/>
                  </a:cubicBezTo>
                  <a:cubicBezTo>
                    <a:pt x="12241" y="3395"/>
                    <a:pt x="11818" y="4583"/>
                    <a:pt x="11404" y="5735"/>
                  </a:cubicBezTo>
                  <a:cubicBezTo>
                    <a:pt x="10918" y="7076"/>
                    <a:pt x="10459" y="8354"/>
                    <a:pt x="8830" y="9524"/>
                  </a:cubicBezTo>
                  <a:cubicBezTo>
                    <a:pt x="8398" y="9821"/>
                    <a:pt x="7939" y="10091"/>
                    <a:pt x="7471" y="10325"/>
                  </a:cubicBezTo>
                  <a:cubicBezTo>
                    <a:pt x="6733" y="10703"/>
                    <a:pt x="6103" y="11027"/>
                    <a:pt x="5599" y="11909"/>
                  </a:cubicBezTo>
                  <a:cubicBezTo>
                    <a:pt x="5077" y="12827"/>
                    <a:pt x="5149" y="13556"/>
                    <a:pt x="5221" y="14258"/>
                  </a:cubicBezTo>
                  <a:cubicBezTo>
                    <a:pt x="5284" y="14879"/>
                    <a:pt x="5347" y="15518"/>
                    <a:pt x="5032" y="16328"/>
                  </a:cubicBezTo>
                  <a:cubicBezTo>
                    <a:pt x="4519" y="17642"/>
                    <a:pt x="3493" y="18227"/>
                    <a:pt x="2503" y="18786"/>
                  </a:cubicBezTo>
                  <a:cubicBezTo>
                    <a:pt x="1558" y="19335"/>
                    <a:pt x="667" y="19839"/>
                    <a:pt x="406" y="20928"/>
                  </a:cubicBezTo>
                  <a:cubicBezTo>
                    <a:pt x="1" y="22620"/>
                    <a:pt x="1441" y="24420"/>
                    <a:pt x="2350" y="25212"/>
                  </a:cubicBezTo>
                  <a:cubicBezTo>
                    <a:pt x="3476" y="26199"/>
                    <a:pt x="4755" y="26515"/>
                    <a:pt x="6216" y="26515"/>
                  </a:cubicBezTo>
                  <a:cubicBezTo>
                    <a:pt x="7392" y="26515"/>
                    <a:pt x="8688" y="26310"/>
                    <a:pt x="10117" y="26085"/>
                  </a:cubicBezTo>
                  <a:cubicBezTo>
                    <a:pt x="11602" y="25842"/>
                    <a:pt x="13286" y="25581"/>
                    <a:pt x="15176" y="25482"/>
                  </a:cubicBezTo>
                  <a:cubicBezTo>
                    <a:pt x="15718" y="25453"/>
                    <a:pt x="16251" y="25440"/>
                    <a:pt x="16776" y="25440"/>
                  </a:cubicBezTo>
                  <a:cubicBezTo>
                    <a:pt x="21228" y="25440"/>
                    <a:pt x="25077" y="26402"/>
                    <a:pt x="28523" y="27255"/>
                  </a:cubicBezTo>
                  <a:cubicBezTo>
                    <a:pt x="31089" y="27885"/>
                    <a:pt x="33330" y="28443"/>
                    <a:pt x="35256" y="28443"/>
                  </a:cubicBezTo>
                  <a:cubicBezTo>
                    <a:pt x="36543" y="28443"/>
                    <a:pt x="37686" y="28200"/>
                    <a:pt x="38694" y="27579"/>
                  </a:cubicBezTo>
                  <a:cubicBezTo>
                    <a:pt x="39252" y="27228"/>
                    <a:pt x="40413" y="26517"/>
                    <a:pt x="40755" y="25212"/>
                  </a:cubicBezTo>
                  <a:cubicBezTo>
                    <a:pt x="40971" y="24393"/>
                    <a:pt x="40719" y="23799"/>
                    <a:pt x="40350" y="22899"/>
                  </a:cubicBezTo>
                  <a:cubicBezTo>
                    <a:pt x="39972" y="22026"/>
                    <a:pt x="39657" y="21126"/>
                    <a:pt x="39414" y="20199"/>
                  </a:cubicBezTo>
                  <a:cubicBezTo>
                    <a:pt x="39243" y="19542"/>
                    <a:pt x="39117" y="18867"/>
                    <a:pt x="39045" y="18191"/>
                  </a:cubicBezTo>
                  <a:cubicBezTo>
                    <a:pt x="38964" y="17588"/>
                    <a:pt x="38928" y="17282"/>
                    <a:pt x="38541" y="16859"/>
                  </a:cubicBezTo>
                  <a:cubicBezTo>
                    <a:pt x="37920" y="16184"/>
                    <a:pt x="37128" y="16004"/>
                    <a:pt x="36435" y="15851"/>
                  </a:cubicBezTo>
                  <a:cubicBezTo>
                    <a:pt x="35706" y="15680"/>
                    <a:pt x="35085" y="15545"/>
                    <a:pt x="34770" y="14924"/>
                  </a:cubicBezTo>
                  <a:cubicBezTo>
                    <a:pt x="34653" y="14663"/>
                    <a:pt x="34590" y="14384"/>
                    <a:pt x="34590" y="14105"/>
                  </a:cubicBezTo>
                  <a:cubicBezTo>
                    <a:pt x="34563" y="13736"/>
                    <a:pt x="34545" y="13358"/>
                    <a:pt x="34185" y="12926"/>
                  </a:cubicBezTo>
                  <a:cubicBezTo>
                    <a:pt x="33987" y="12674"/>
                    <a:pt x="33708" y="12485"/>
                    <a:pt x="33402" y="12386"/>
                  </a:cubicBezTo>
                  <a:cubicBezTo>
                    <a:pt x="33177" y="12296"/>
                    <a:pt x="33006" y="12233"/>
                    <a:pt x="32835" y="11990"/>
                  </a:cubicBezTo>
                  <a:cubicBezTo>
                    <a:pt x="32583" y="11639"/>
                    <a:pt x="32628" y="11288"/>
                    <a:pt x="32673" y="10847"/>
                  </a:cubicBezTo>
                  <a:cubicBezTo>
                    <a:pt x="32727" y="10433"/>
                    <a:pt x="32781" y="9947"/>
                    <a:pt x="32601" y="9389"/>
                  </a:cubicBezTo>
                  <a:cubicBezTo>
                    <a:pt x="32421" y="8822"/>
                    <a:pt x="32133" y="8561"/>
                    <a:pt x="31827" y="8291"/>
                  </a:cubicBezTo>
                  <a:cubicBezTo>
                    <a:pt x="31584" y="8084"/>
                    <a:pt x="31359" y="7850"/>
                    <a:pt x="31170" y="7589"/>
                  </a:cubicBezTo>
                  <a:cubicBezTo>
                    <a:pt x="30549" y="6707"/>
                    <a:pt x="30594" y="5915"/>
                    <a:pt x="30648" y="5078"/>
                  </a:cubicBezTo>
                  <a:cubicBezTo>
                    <a:pt x="30684" y="4493"/>
                    <a:pt x="30720" y="3890"/>
                    <a:pt x="30495" y="3278"/>
                  </a:cubicBezTo>
                  <a:cubicBezTo>
                    <a:pt x="29379" y="190"/>
                    <a:pt x="22916" y="10"/>
                    <a:pt x="21638" y="1"/>
                  </a:cubicBezTo>
                  <a:cubicBezTo>
                    <a:pt x="21487" y="1"/>
                    <a:pt x="21330" y="0"/>
                    <a:pt x="211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35"/>
            <p:cNvSpPr/>
            <p:nvPr/>
          </p:nvSpPr>
          <p:spPr>
            <a:xfrm>
              <a:off x="4280225" y="2000275"/>
              <a:ext cx="263975" cy="596425"/>
            </a:xfrm>
            <a:custGeom>
              <a:avLst/>
              <a:gdLst/>
              <a:ahLst/>
              <a:cxnLst/>
              <a:rect l="l" t="t" r="r" b="b"/>
              <a:pathLst>
                <a:path w="10559" h="23857" extrusionOk="0">
                  <a:moveTo>
                    <a:pt x="3629" y="0"/>
                  </a:moveTo>
                  <a:cubicBezTo>
                    <a:pt x="2986" y="0"/>
                    <a:pt x="2351" y="156"/>
                    <a:pt x="1783" y="473"/>
                  </a:cubicBezTo>
                  <a:cubicBezTo>
                    <a:pt x="549" y="1148"/>
                    <a:pt x="117" y="2318"/>
                    <a:pt x="0" y="2660"/>
                  </a:cubicBezTo>
                  <a:cubicBezTo>
                    <a:pt x="883" y="5900"/>
                    <a:pt x="1756" y="9140"/>
                    <a:pt x="2638" y="12389"/>
                  </a:cubicBezTo>
                  <a:cubicBezTo>
                    <a:pt x="2728" y="12723"/>
                    <a:pt x="5131" y="21615"/>
                    <a:pt x="5221" y="21948"/>
                  </a:cubicBezTo>
                  <a:lnTo>
                    <a:pt x="10261" y="23856"/>
                  </a:lnTo>
                  <a:cubicBezTo>
                    <a:pt x="10558" y="22335"/>
                    <a:pt x="10459" y="20760"/>
                    <a:pt x="9991" y="19284"/>
                  </a:cubicBezTo>
                  <a:cubicBezTo>
                    <a:pt x="9811" y="16566"/>
                    <a:pt x="9460" y="13866"/>
                    <a:pt x="8947" y="11192"/>
                  </a:cubicBezTo>
                  <a:cubicBezTo>
                    <a:pt x="8722" y="10103"/>
                    <a:pt x="8479" y="8960"/>
                    <a:pt x="8173" y="7808"/>
                  </a:cubicBezTo>
                  <a:cubicBezTo>
                    <a:pt x="8047" y="7268"/>
                    <a:pt x="7903" y="6728"/>
                    <a:pt x="7750" y="6179"/>
                  </a:cubicBezTo>
                  <a:cubicBezTo>
                    <a:pt x="7192" y="4199"/>
                    <a:pt x="6571" y="2372"/>
                    <a:pt x="5914" y="680"/>
                  </a:cubicBezTo>
                  <a:cubicBezTo>
                    <a:pt x="5208" y="230"/>
                    <a:pt x="4412" y="0"/>
                    <a:pt x="3629" y="0"/>
                  </a:cubicBezTo>
                  <a:close/>
                </a:path>
              </a:pathLst>
            </a:custGeom>
            <a:solidFill>
              <a:srgbClr val="CB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35"/>
            <p:cNvSpPr/>
            <p:nvPr/>
          </p:nvSpPr>
          <p:spPr>
            <a:xfrm>
              <a:off x="4346150" y="2195475"/>
              <a:ext cx="157775" cy="114550"/>
            </a:xfrm>
            <a:custGeom>
              <a:avLst/>
              <a:gdLst/>
              <a:ahLst/>
              <a:cxnLst/>
              <a:rect l="l" t="t" r="r" b="b"/>
              <a:pathLst>
                <a:path w="6311" h="4582" extrusionOk="0">
                  <a:moveTo>
                    <a:pt x="5536" y="0"/>
                  </a:moveTo>
                  <a:cubicBezTo>
                    <a:pt x="4330" y="927"/>
                    <a:pt x="3124" y="1836"/>
                    <a:pt x="1918" y="2754"/>
                  </a:cubicBezTo>
                  <a:cubicBezTo>
                    <a:pt x="1270" y="3357"/>
                    <a:pt x="631" y="3960"/>
                    <a:pt x="1" y="4581"/>
                  </a:cubicBezTo>
                  <a:lnTo>
                    <a:pt x="6310" y="3384"/>
                  </a:lnTo>
                  <a:cubicBezTo>
                    <a:pt x="6085" y="2295"/>
                    <a:pt x="5842" y="1152"/>
                    <a:pt x="5536" y="0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35"/>
            <p:cNvSpPr/>
            <p:nvPr/>
          </p:nvSpPr>
          <p:spPr>
            <a:xfrm>
              <a:off x="4203950" y="1945975"/>
              <a:ext cx="358250" cy="365175"/>
            </a:xfrm>
            <a:custGeom>
              <a:avLst/>
              <a:gdLst/>
              <a:ahLst/>
              <a:cxnLst/>
              <a:rect l="l" t="t" r="r" b="b"/>
              <a:pathLst>
                <a:path w="14330" h="14607" extrusionOk="0">
                  <a:moveTo>
                    <a:pt x="4892" y="0"/>
                  </a:moveTo>
                  <a:cubicBezTo>
                    <a:pt x="4524" y="0"/>
                    <a:pt x="4137" y="40"/>
                    <a:pt x="3736" y="134"/>
                  </a:cubicBezTo>
                  <a:cubicBezTo>
                    <a:pt x="1134" y="746"/>
                    <a:pt x="99" y="3059"/>
                    <a:pt x="0" y="3311"/>
                  </a:cubicBezTo>
                  <a:lnTo>
                    <a:pt x="5446" y="14606"/>
                  </a:lnTo>
                  <a:lnTo>
                    <a:pt x="14329" y="10196"/>
                  </a:lnTo>
                  <a:lnTo>
                    <a:pt x="8866" y="1664"/>
                  </a:lnTo>
                  <a:cubicBezTo>
                    <a:pt x="8773" y="1571"/>
                    <a:pt x="7189" y="0"/>
                    <a:pt x="489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35"/>
            <p:cNvSpPr/>
            <p:nvPr/>
          </p:nvSpPr>
          <p:spPr>
            <a:xfrm>
              <a:off x="3722650" y="1771550"/>
              <a:ext cx="756725" cy="344975"/>
            </a:xfrm>
            <a:custGeom>
              <a:avLst/>
              <a:gdLst/>
              <a:ahLst/>
              <a:cxnLst/>
              <a:rect l="l" t="t" r="r" b="b"/>
              <a:pathLst>
                <a:path w="30269" h="13799" extrusionOk="0">
                  <a:moveTo>
                    <a:pt x="15409" y="0"/>
                  </a:moveTo>
                  <a:cubicBezTo>
                    <a:pt x="14779" y="36"/>
                    <a:pt x="14158" y="72"/>
                    <a:pt x="13519" y="126"/>
                  </a:cubicBezTo>
                  <a:cubicBezTo>
                    <a:pt x="13204" y="144"/>
                    <a:pt x="12880" y="171"/>
                    <a:pt x="12565" y="198"/>
                  </a:cubicBezTo>
                  <a:cubicBezTo>
                    <a:pt x="12412" y="207"/>
                    <a:pt x="12259" y="225"/>
                    <a:pt x="12097" y="225"/>
                  </a:cubicBezTo>
                  <a:cubicBezTo>
                    <a:pt x="12070" y="1134"/>
                    <a:pt x="11971" y="2034"/>
                    <a:pt x="11800" y="2925"/>
                  </a:cubicBezTo>
                  <a:cubicBezTo>
                    <a:pt x="11539" y="4329"/>
                    <a:pt x="11125" y="5301"/>
                    <a:pt x="10648" y="5977"/>
                  </a:cubicBezTo>
                  <a:cubicBezTo>
                    <a:pt x="10324" y="6463"/>
                    <a:pt x="9883" y="6868"/>
                    <a:pt x="9370" y="7156"/>
                  </a:cubicBezTo>
                  <a:cubicBezTo>
                    <a:pt x="8795" y="7464"/>
                    <a:pt x="8205" y="7566"/>
                    <a:pt x="7609" y="7566"/>
                  </a:cubicBezTo>
                  <a:cubicBezTo>
                    <a:pt x="6834" y="7566"/>
                    <a:pt x="6048" y="7394"/>
                    <a:pt x="5274" y="7282"/>
                  </a:cubicBezTo>
                  <a:cubicBezTo>
                    <a:pt x="3834" y="7759"/>
                    <a:pt x="2430" y="8326"/>
                    <a:pt x="1062" y="8983"/>
                  </a:cubicBezTo>
                  <a:cubicBezTo>
                    <a:pt x="279" y="10279"/>
                    <a:pt x="45" y="12070"/>
                    <a:pt x="0" y="13609"/>
                  </a:cubicBezTo>
                  <a:cubicBezTo>
                    <a:pt x="2664" y="13636"/>
                    <a:pt x="5328" y="13654"/>
                    <a:pt x="7993" y="13663"/>
                  </a:cubicBezTo>
                  <a:cubicBezTo>
                    <a:pt x="15409" y="13717"/>
                    <a:pt x="22834" y="13762"/>
                    <a:pt x="30260" y="13798"/>
                  </a:cubicBezTo>
                  <a:lnTo>
                    <a:pt x="30269" y="13798"/>
                  </a:lnTo>
                  <a:cubicBezTo>
                    <a:pt x="29684" y="10648"/>
                    <a:pt x="27488" y="8047"/>
                    <a:pt x="24500" y="6931"/>
                  </a:cubicBezTo>
                  <a:cubicBezTo>
                    <a:pt x="23840" y="7162"/>
                    <a:pt x="23179" y="7371"/>
                    <a:pt x="22522" y="7371"/>
                  </a:cubicBezTo>
                  <a:cubicBezTo>
                    <a:pt x="22157" y="7371"/>
                    <a:pt x="21793" y="7307"/>
                    <a:pt x="21430" y="7147"/>
                  </a:cubicBezTo>
                  <a:cubicBezTo>
                    <a:pt x="21016" y="6967"/>
                    <a:pt x="20647" y="6679"/>
                    <a:pt x="20368" y="6319"/>
                  </a:cubicBezTo>
                  <a:cubicBezTo>
                    <a:pt x="19729" y="5572"/>
                    <a:pt x="19324" y="4473"/>
                    <a:pt x="19072" y="3213"/>
                  </a:cubicBezTo>
                  <a:cubicBezTo>
                    <a:pt x="18874" y="2232"/>
                    <a:pt x="18757" y="1233"/>
                    <a:pt x="18721" y="225"/>
                  </a:cubicBezTo>
                  <a:cubicBezTo>
                    <a:pt x="18559" y="225"/>
                    <a:pt x="18406" y="207"/>
                    <a:pt x="18244" y="198"/>
                  </a:cubicBezTo>
                  <a:cubicBezTo>
                    <a:pt x="17929" y="171"/>
                    <a:pt x="17614" y="144"/>
                    <a:pt x="17299" y="126"/>
                  </a:cubicBezTo>
                  <a:cubicBezTo>
                    <a:pt x="16660" y="72"/>
                    <a:pt x="16030" y="36"/>
                    <a:pt x="15409" y="0"/>
                  </a:cubicBezTo>
                  <a:close/>
                </a:path>
              </a:pathLst>
            </a:custGeom>
            <a:solidFill>
              <a:srgbClr val="CB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35"/>
            <p:cNvSpPr/>
            <p:nvPr/>
          </p:nvSpPr>
          <p:spPr>
            <a:xfrm>
              <a:off x="4038100" y="1752200"/>
              <a:ext cx="139325" cy="169225"/>
            </a:xfrm>
            <a:custGeom>
              <a:avLst/>
              <a:gdLst/>
              <a:ahLst/>
              <a:cxnLst/>
              <a:rect l="l" t="t" r="r" b="b"/>
              <a:pathLst>
                <a:path w="5573" h="6769" extrusionOk="0">
                  <a:moveTo>
                    <a:pt x="2782" y="0"/>
                  </a:moveTo>
                  <a:cubicBezTo>
                    <a:pt x="1252" y="0"/>
                    <a:pt x="1" y="1512"/>
                    <a:pt x="1" y="3384"/>
                  </a:cubicBezTo>
                  <a:cubicBezTo>
                    <a:pt x="1" y="5256"/>
                    <a:pt x="1252" y="6769"/>
                    <a:pt x="2782" y="6769"/>
                  </a:cubicBezTo>
                  <a:cubicBezTo>
                    <a:pt x="4321" y="6769"/>
                    <a:pt x="5572" y="5256"/>
                    <a:pt x="5572" y="3384"/>
                  </a:cubicBezTo>
                  <a:cubicBezTo>
                    <a:pt x="5572" y="1512"/>
                    <a:pt x="4321" y="0"/>
                    <a:pt x="2782" y="0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35"/>
            <p:cNvSpPr/>
            <p:nvPr/>
          </p:nvSpPr>
          <p:spPr>
            <a:xfrm>
              <a:off x="3953050" y="1455375"/>
              <a:ext cx="320000" cy="433200"/>
            </a:xfrm>
            <a:custGeom>
              <a:avLst/>
              <a:gdLst/>
              <a:ahLst/>
              <a:cxnLst/>
              <a:rect l="l" t="t" r="r" b="b"/>
              <a:pathLst>
                <a:path w="12800" h="17328" extrusionOk="0">
                  <a:moveTo>
                    <a:pt x="6259" y="0"/>
                  </a:moveTo>
                  <a:cubicBezTo>
                    <a:pt x="5768" y="0"/>
                    <a:pt x="5283" y="35"/>
                    <a:pt x="4798" y="91"/>
                  </a:cubicBezTo>
                  <a:cubicBezTo>
                    <a:pt x="2062" y="406"/>
                    <a:pt x="1" y="2729"/>
                    <a:pt x="1" y="5483"/>
                  </a:cubicBezTo>
                  <a:lnTo>
                    <a:pt x="1" y="11072"/>
                  </a:lnTo>
                  <a:cubicBezTo>
                    <a:pt x="145" y="11774"/>
                    <a:pt x="712" y="14150"/>
                    <a:pt x="2926" y="15851"/>
                  </a:cubicBezTo>
                  <a:cubicBezTo>
                    <a:pt x="3907" y="16598"/>
                    <a:pt x="5041" y="17102"/>
                    <a:pt x="6256" y="17327"/>
                  </a:cubicBezTo>
                  <a:lnTo>
                    <a:pt x="6544" y="17327"/>
                  </a:lnTo>
                  <a:cubicBezTo>
                    <a:pt x="7759" y="17102"/>
                    <a:pt x="8893" y="16598"/>
                    <a:pt x="9874" y="15851"/>
                  </a:cubicBezTo>
                  <a:cubicBezTo>
                    <a:pt x="12079" y="14150"/>
                    <a:pt x="12646" y="11774"/>
                    <a:pt x="12799" y="11072"/>
                  </a:cubicBezTo>
                  <a:lnTo>
                    <a:pt x="12799" y="5483"/>
                  </a:lnTo>
                  <a:cubicBezTo>
                    <a:pt x="12790" y="2729"/>
                    <a:pt x="10729" y="415"/>
                    <a:pt x="8002" y="91"/>
                  </a:cubicBezTo>
                  <a:cubicBezTo>
                    <a:pt x="7480" y="28"/>
                    <a:pt x="6949" y="1"/>
                    <a:pt x="6427" y="1"/>
                  </a:cubicBezTo>
                  <a:cubicBezTo>
                    <a:pt x="6371" y="0"/>
                    <a:pt x="6315" y="0"/>
                    <a:pt x="6259" y="0"/>
                  </a:cubicBezTo>
                  <a:close/>
                </a:path>
              </a:pathLst>
            </a:custGeom>
            <a:solidFill>
              <a:srgbClr val="CB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35"/>
            <p:cNvSpPr/>
            <p:nvPr/>
          </p:nvSpPr>
          <p:spPr>
            <a:xfrm>
              <a:off x="3906925" y="1610200"/>
              <a:ext cx="75175" cy="101975"/>
            </a:xfrm>
            <a:custGeom>
              <a:avLst/>
              <a:gdLst/>
              <a:ahLst/>
              <a:cxnLst/>
              <a:rect l="l" t="t" r="r" b="b"/>
              <a:pathLst>
                <a:path w="3007" h="4079" extrusionOk="0">
                  <a:moveTo>
                    <a:pt x="1504" y="1"/>
                  </a:moveTo>
                  <a:cubicBezTo>
                    <a:pt x="676" y="1"/>
                    <a:pt x="1" y="910"/>
                    <a:pt x="1" y="2035"/>
                  </a:cubicBezTo>
                  <a:cubicBezTo>
                    <a:pt x="1" y="3160"/>
                    <a:pt x="676" y="4078"/>
                    <a:pt x="1504" y="4078"/>
                  </a:cubicBezTo>
                  <a:cubicBezTo>
                    <a:pt x="2332" y="4078"/>
                    <a:pt x="3007" y="3160"/>
                    <a:pt x="3007" y="2035"/>
                  </a:cubicBezTo>
                  <a:cubicBezTo>
                    <a:pt x="3007" y="910"/>
                    <a:pt x="2332" y="1"/>
                    <a:pt x="1504" y="1"/>
                  </a:cubicBezTo>
                  <a:close/>
                </a:path>
              </a:pathLst>
            </a:custGeom>
            <a:solidFill>
              <a:srgbClr val="CB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35"/>
            <p:cNvSpPr/>
            <p:nvPr/>
          </p:nvSpPr>
          <p:spPr>
            <a:xfrm>
              <a:off x="4244675" y="1610200"/>
              <a:ext cx="75175" cy="101750"/>
            </a:xfrm>
            <a:custGeom>
              <a:avLst/>
              <a:gdLst/>
              <a:ahLst/>
              <a:cxnLst/>
              <a:rect l="l" t="t" r="r" b="b"/>
              <a:pathLst>
                <a:path w="3007" h="4070" extrusionOk="0">
                  <a:moveTo>
                    <a:pt x="1503" y="1"/>
                  </a:moveTo>
                  <a:cubicBezTo>
                    <a:pt x="666" y="1"/>
                    <a:pt x="0" y="910"/>
                    <a:pt x="0" y="2035"/>
                  </a:cubicBezTo>
                  <a:cubicBezTo>
                    <a:pt x="0" y="3160"/>
                    <a:pt x="666" y="4069"/>
                    <a:pt x="1503" y="4069"/>
                  </a:cubicBezTo>
                  <a:cubicBezTo>
                    <a:pt x="2332" y="4069"/>
                    <a:pt x="3007" y="3160"/>
                    <a:pt x="3007" y="2035"/>
                  </a:cubicBezTo>
                  <a:cubicBezTo>
                    <a:pt x="3007" y="910"/>
                    <a:pt x="2332" y="1"/>
                    <a:pt x="1503" y="1"/>
                  </a:cubicBezTo>
                  <a:close/>
                </a:path>
              </a:pathLst>
            </a:custGeom>
            <a:solidFill>
              <a:srgbClr val="CB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35"/>
            <p:cNvSpPr/>
            <p:nvPr/>
          </p:nvSpPr>
          <p:spPr>
            <a:xfrm>
              <a:off x="4097050" y="1775125"/>
              <a:ext cx="32675" cy="7925"/>
            </a:xfrm>
            <a:custGeom>
              <a:avLst/>
              <a:gdLst/>
              <a:ahLst/>
              <a:cxnLst/>
              <a:rect l="l" t="t" r="r" b="b"/>
              <a:pathLst>
                <a:path w="1307" h="317" extrusionOk="0">
                  <a:moveTo>
                    <a:pt x="608" y="0"/>
                  </a:moveTo>
                  <a:cubicBezTo>
                    <a:pt x="392" y="0"/>
                    <a:pt x="185" y="54"/>
                    <a:pt x="1" y="154"/>
                  </a:cubicBezTo>
                  <a:cubicBezTo>
                    <a:pt x="199" y="262"/>
                    <a:pt x="424" y="316"/>
                    <a:pt x="658" y="316"/>
                  </a:cubicBezTo>
                  <a:cubicBezTo>
                    <a:pt x="883" y="316"/>
                    <a:pt x="1108" y="262"/>
                    <a:pt x="1306" y="154"/>
                  </a:cubicBezTo>
                  <a:cubicBezTo>
                    <a:pt x="1122" y="54"/>
                    <a:pt x="915" y="0"/>
                    <a:pt x="706" y="0"/>
                  </a:cubicBezTo>
                  <a:cubicBezTo>
                    <a:pt x="690" y="0"/>
                    <a:pt x="674" y="1"/>
                    <a:pt x="658" y="1"/>
                  </a:cubicBezTo>
                  <a:cubicBezTo>
                    <a:pt x="641" y="1"/>
                    <a:pt x="624" y="0"/>
                    <a:pt x="60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35"/>
            <p:cNvSpPr/>
            <p:nvPr/>
          </p:nvSpPr>
          <p:spPr>
            <a:xfrm>
              <a:off x="4083575" y="1844275"/>
              <a:ext cx="59950" cy="9650"/>
            </a:xfrm>
            <a:custGeom>
              <a:avLst/>
              <a:gdLst/>
              <a:ahLst/>
              <a:cxnLst/>
              <a:rect l="l" t="t" r="r" b="b"/>
              <a:pathLst>
                <a:path w="2398" h="386" extrusionOk="0">
                  <a:moveTo>
                    <a:pt x="96" y="1"/>
                  </a:moveTo>
                  <a:cubicBezTo>
                    <a:pt x="33" y="1"/>
                    <a:pt x="0" y="94"/>
                    <a:pt x="63" y="133"/>
                  </a:cubicBezTo>
                  <a:cubicBezTo>
                    <a:pt x="405" y="286"/>
                    <a:pt x="765" y="376"/>
                    <a:pt x="1143" y="385"/>
                  </a:cubicBezTo>
                  <a:lnTo>
                    <a:pt x="1224" y="385"/>
                  </a:lnTo>
                  <a:cubicBezTo>
                    <a:pt x="1593" y="385"/>
                    <a:pt x="1962" y="313"/>
                    <a:pt x="2313" y="160"/>
                  </a:cubicBezTo>
                  <a:cubicBezTo>
                    <a:pt x="2397" y="137"/>
                    <a:pt x="2364" y="23"/>
                    <a:pt x="2297" y="23"/>
                  </a:cubicBezTo>
                  <a:cubicBezTo>
                    <a:pt x="2285" y="23"/>
                    <a:pt x="2272" y="26"/>
                    <a:pt x="2259" y="34"/>
                  </a:cubicBezTo>
                  <a:cubicBezTo>
                    <a:pt x="1932" y="165"/>
                    <a:pt x="1591" y="244"/>
                    <a:pt x="1248" y="244"/>
                  </a:cubicBezTo>
                  <a:cubicBezTo>
                    <a:pt x="1213" y="244"/>
                    <a:pt x="1178" y="243"/>
                    <a:pt x="1143" y="241"/>
                  </a:cubicBezTo>
                  <a:cubicBezTo>
                    <a:pt x="792" y="232"/>
                    <a:pt x="441" y="151"/>
                    <a:pt x="126" y="7"/>
                  </a:cubicBezTo>
                  <a:cubicBezTo>
                    <a:pt x="115" y="3"/>
                    <a:pt x="105" y="1"/>
                    <a:pt x="9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35"/>
            <p:cNvSpPr/>
            <p:nvPr/>
          </p:nvSpPr>
          <p:spPr>
            <a:xfrm>
              <a:off x="4050625" y="1802575"/>
              <a:ext cx="121000" cy="22325"/>
            </a:xfrm>
            <a:custGeom>
              <a:avLst/>
              <a:gdLst/>
              <a:ahLst/>
              <a:cxnLst/>
              <a:rect l="l" t="t" r="r" b="b"/>
              <a:pathLst>
                <a:path w="4840" h="893" extrusionOk="0">
                  <a:moveTo>
                    <a:pt x="4723" y="0"/>
                  </a:moveTo>
                  <a:cubicBezTo>
                    <a:pt x="4709" y="0"/>
                    <a:pt x="4696" y="6"/>
                    <a:pt x="4684" y="19"/>
                  </a:cubicBezTo>
                  <a:cubicBezTo>
                    <a:pt x="3995" y="503"/>
                    <a:pt x="3190" y="746"/>
                    <a:pt x="2384" y="746"/>
                  </a:cubicBezTo>
                  <a:cubicBezTo>
                    <a:pt x="1601" y="746"/>
                    <a:pt x="818" y="517"/>
                    <a:pt x="139" y="55"/>
                  </a:cubicBezTo>
                  <a:cubicBezTo>
                    <a:pt x="126" y="46"/>
                    <a:pt x="113" y="41"/>
                    <a:pt x="100" y="41"/>
                  </a:cubicBezTo>
                  <a:cubicBezTo>
                    <a:pt x="43" y="41"/>
                    <a:pt x="0" y="128"/>
                    <a:pt x="67" y="172"/>
                  </a:cubicBezTo>
                  <a:cubicBezTo>
                    <a:pt x="751" y="640"/>
                    <a:pt x="1561" y="883"/>
                    <a:pt x="2389" y="892"/>
                  </a:cubicBezTo>
                  <a:cubicBezTo>
                    <a:pt x="2470" y="892"/>
                    <a:pt x="2542" y="892"/>
                    <a:pt x="2623" y="883"/>
                  </a:cubicBezTo>
                  <a:cubicBezTo>
                    <a:pt x="3397" y="838"/>
                    <a:pt x="4135" y="577"/>
                    <a:pt x="4774" y="127"/>
                  </a:cubicBezTo>
                  <a:cubicBezTo>
                    <a:pt x="4840" y="105"/>
                    <a:pt x="4781" y="0"/>
                    <a:pt x="472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35"/>
            <p:cNvSpPr/>
            <p:nvPr/>
          </p:nvSpPr>
          <p:spPr>
            <a:xfrm>
              <a:off x="3996025" y="1707225"/>
              <a:ext cx="80500" cy="24975"/>
            </a:xfrm>
            <a:custGeom>
              <a:avLst/>
              <a:gdLst/>
              <a:ahLst/>
              <a:cxnLst/>
              <a:rect l="l" t="t" r="r" b="b"/>
              <a:pathLst>
                <a:path w="3220" h="999" extrusionOk="0">
                  <a:moveTo>
                    <a:pt x="102" y="1"/>
                  </a:moveTo>
                  <a:cubicBezTo>
                    <a:pt x="48" y="1"/>
                    <a:pt x="1" y="69"/>
                    <a:pt x="55" y="116"/>
                  </a:cubicBezTo>
                  <a:cubicBezTo>
                    <a:pt x="244" y="332"/>
                    <a:pt x="955" y="998"/>
                    <a:pt x="1963" y="998"/>
                  </a:cubicBezTo>
                  <a:lnTo>
                    <a:pt x="2107" y="998"/>
                  </a:lnTo>
                  <a:cubicBezTo>
                    <a:pt x="2476" y="971"/>
                    <a:pt x="2836" y="863"/>
                    <a:pt x="3151" y="683"/>
                  </a:cubicBezTo>
                  <a:cubicBezTo>
                    <a:pt x="3219" y="637"/>
                    <a:pt x="3179" y="547"/>
                    <a:pt x="3116" y="547"/>
                  </a:cubicBezTo>
                  <a:cubicBezTo>
                    <a:pt x="3104" y="547"/>
                    <a:pt x="3092" y="550"/>
                    <a:pt x="3079" y="557"/>
                  </a:cubicBezTo>
                  <a:cubicBezTo>
                    <a:pt x="2782" y="728"/>
                    <a:pt x="2449" y="836"/>
                    <a:pt x="2098" y="854"/>
                  </a:cubicBezTo>
                  <a:cubicBezTo>
                    <a:pt x="2048" y="858"/>
                    <a:pt x="1998" y="859"/>
                    <a:pt x="1949" y="859"/>
                  </a:cubicBezTo>
                  <a:cubicBezTo>
                    <a:pt x="1002" y="859"/>
                    <a:pt x="342" y="223"/>
                    <a:pt x="154" y="26"/>
                  </a:cubicBezTo>
                  <a:cubicBezTo>
                    <a:pt x="138" y="8"/>
                    <a:pt x="120" y="1"/>
                    <a:pt x="10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35"/>
            <p:cNvSpPr/>
            <p:nvPr/>
          </p:nvSpPr>
          <p:spPr>
            <a:xfrm>
              <a:off x="4148375" y="1705100"/>
              <a:ext cx="79225" cy="24850"/>
            </a:xfrm>
            <a:custGeom>
              <a:avLst/>
              <a:gdLst/>
              <a:ahLst/>
              <a:cxnLst/>
              <a:rect l="l" t="t" r="r" b="b"/>
              <a:pathLst>
                <a:path w="3169" h="994" extrusionOk="0">
                  <a:moveTo>
                    <a:pt x="3092" y="1"/>
                  </a:moveTo>
                  <a:cubicBezTo>
                    <a:pt x="3074" y="1"/>
                    <a:pt x="3056" y="8"/>
                    <a:pt x="3042" y="21"/>
                  </a:cubicBezTo>
                  <a:cubicBezTo>
                    <a:pt x="2853" y="219"/>
                    <a:pt x="2178" y="853"/>
                    <a:pt x="1230" y="853"/>
                  </a:cubicBezTo>
                  <a:cubicBezTo>
                    <a:pt x="1187" y="853"/>
                    <a:pt x="1143" y="852"/>
                    <a:pt x="1098" y="849"/>
                  </a:cubicBezTo>
                  <a:cubicBezTo>
                    <a:pt x="756" y="831"/>
                    <a:pt x="414" y="723"/>
                    <a:pt x="117" y="552"/>
                  </a:cubicBezTo>
                  <a:cubicBezTo>
                    <a:pt x="105" y="546"/>
                    <a:pt x="92" y="543"/>
                    <a:pt x="79" y="543"/>
                  </a:cubicBezTo>
                  <a:cubicBezTo>
                    <a:pt x="54" y="543"/>
                    <a:pt x="30" y="555"/>
                    <a:pt x="18" y="579"/>
                  </a:cubicBezTo>
                  <a:cubicBezTo>
                    <a:pt x="0" y="615"/>
                    <a:pt x="9" y="660"/>
                    <a:pt x="45" y="678"/>
                  </a:cubicBezTo>
                  <a:cubicBezTo>
                    <a:pt x="369" y="858"/>
                    <a:pt x="720" y="966"/>
                    <a:pt x="1089" y="993"/>
                  </a:cubicBezTo>
                  <a:lnTo>
                    <a:pt x="1233" y="993"/>
                  </a:lnTo>
                  <a:cubicBezTo>
                    <a:pt x="2241" y="993"/>
                    <a:pt x="2952" y="327"/>
                    <a:pt x="3141" y="120"/>
                  </a:cubicBezTo>
                  <a:cubicBezTo>
                    <a:pt x="3168" y="93"/>
                    <a:pt x="3168" y="48"/>
                    <a:pt x="3141" y="21"/>
                  </a:cubicBezTo>
                  <a:cubicBezTo>
                    <a:pt x="3128" y="8"/>
                    <a:pt x="3110" y="1"/>
                    <a:pt x="30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35"/>
            <p:cNvSpPr/>
            <p:nvPr/>
          </p:nvSpPr>
          <p:spPr>
            <a:xfrm>
              <a:off x="4149050" y="1643200"/>
              <a:ext cx="105550" cy="36325"/>
            </a:xfrm>
            <a:custGeom>
              <a:avLst/>
              <a:gdLst/>
              <a:ahLst/>
              <a:cxnLst/>
              <a:rect l="l" t="t" r="r" b="b"/>
              <a:pathLst>
                <a:path w="4222" h="1453" extrusionOk="0">
                  <a:moveTo>
                    <a:pt x="2721" y="0"/>
                  </a:moveTo>
                  <a:cubicBezTo>
                    <a:pt x="2515" y="0"/>
                    <a:pt x="2224" y="17"/>
                    <a:pt x="1791" y="67"/>
                  </a:cubicBezTo>
                  <a:cubicBezTo>
                    <a:pt x="1404" y="112"/>
                    <a:pt x="873" y="184"/>
                    <a:pt x="243" y="310"/>
                  </a:cubicBezTo>
                  <a:cubicBezTo>
                    <a:pt x="108" y="544"/>
                    <a:pt x="27" y="814"/>
                    <a:pt x="9" y="1084"/>
                  </a:cubicBezTo>
                  <a:cubicBezTo>
                    <a:pt x="0" y="1210"/>
                    <a:pt x="9" y="1327"/>
                    <a:pt x="27" y="1453"/>
                  </a:cubicBezTo>
                  <a:cubicBezTo>
                    <a:pt x="639" y="1174"/>
                    <a:pt x="1278" y="958"/>
                    <a:pt x="1935" y="823"/>
                  </a:cubicBezTo>
                  <a:cubicBezTo>
                    <a:pt x="2571" y="685"/>
                    <a:pt x="3226" y="619"/>
                    <a:pt x="3879" y="619"/>
                  </a:cubicBezTo>
                  <a:cubicBezTo>
                    <a:pt x="3993" y="619"/>
                    <a:pt x="4107" y="621"/>
                    <a:pt x="4221" y="625"/>
                  </a:cubicBezTo>
                  <a:cubicBezTo>
                    <a:pt x="3933" y="346"/>
                    <a:pt x="3582" y="148"/>
                    <a:pt x="3186" y="49"/>
                  </a:cubicBezTo>
                  <a:cubicBezTo>
                    <a:pt x="3089" y="24"/>
                    <a:pt x="2965" y="0"/>
                    <a:pt x="272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35"/>
            <p:cNvSpPr/>
            <p:nvPr/>
          </p:nvSpPr>
          <p:spPr>
            <a:xfrm>
              <a:off x="4142975" y="1650475"/>
              <a:ext cx="7675" cy="29725"/>
            </a:xfrm>
            <a:custGeom>
              <a:avLst/>
              <a:gdLst/>
              <a:ahLst/>
              <a:cxnLst/>
              <a:rect l="l" t="t" r="r" b="b"/>
              <a:pathLst>
                <a:path w="307" h="1189" extrusionOk="0">
                  <a:moveTo>
                    <a:pt x="306" y="1"/>
                  </a:moveTo>
                  <a:lnTo>
                    <a:pt x="135" y="73"/>
                  </a:lnTo>
                  <a:cubicBezTo>
                    <a:pt x="81" y="226"/>
                    <a:pt x="45" y="379"/>
                    <a:pt x="36" y="532"/>
                  </a:cubicBezTo>
                  <a:cubicBezTo>
                    <a:pt x="0" y="874"/>
                    <a:pt x="63" y="1189"/>
                    <a:pt x="99" y="1189"/>
                  </a:cubicBezTo>
                  <a:cubicBezTo>
                    <a:pt x="135" y="1189"/>
                    <a:pt x="171" y="784"/>
                    <a:pt x="180" y="667"/>
                  </a:cubicBezTo>
                  <a:cubicBezTo>
                    <a:pt x="189" y="487"/>
                    <a:pt x="216" y="298"/>
                    <a:pt x="261" y="127"/>
                  </a:cubicBezTo>
                  <a:cubicBezTo>
                    <a:pt x="279" y="73"/>
                    <a:pt x="297" y="28"/>
                    <a:pt x="30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35"/>
            <p:cNvSpPr/>
            <p:nvPr/>
          </p:nvSpPr>
          <p:spPr>
            <a:xfrm>
              <a:off x="3983200" y="1635450"/>
              <a:ext cx="104200" cy="42500"/>
            </a:xfrm>
            <a:custGeom>
              <a:avLst/>
              <a:gdLst/>
              <a:ahLst/>
              <a:cxnLst/>
              <a:rect l="l" t="t" r="r" b="b"/>
              <a:pathLst>
                <a:path w="4168" h="1700" extrusionOk="0">
                  <a:moveTo>
                    <a:pt x="1317" y="0"/>
                  </a:moveTo>
                  <a:cubicBezTo>
                    <a:pt x="1218" y="0"/>
                    <a:pt x="1149" y="8"/>
                    <a:pt x="1090" y="17"/>
                  </a:cubicBezTo>
                  <a:cubicBezTo>
                    <a:pt x="685" y="80"/>
                    <a:pt x="316" y="242"/>
                    <a:pt x="1" y="503"/>
                  </a:cubicBezTo>
                  <a:cubicBezTo>
                    <a:pt x="766" y="539"/>
                    <a:pt x="1531" y="665"/>
                    <a:pt x="2269" y="899"/>
                  </a:cubicBezTo>
                  <a:cubicBezTo>
                    <a:pt x="2908" y="1097"/>
                    <a:pt x="3520" y="1358"/>
                    <a:pt x="4105" y="1700"/>
                  </a:cubicBezTo>
                  <a:cubicBezTo>
                    <a:pt x="4141" y="1574"/>
                    <a:pt x="4159" y="1457"/>
                    <a:pt x="4159" y="1331"/>
                  </a:cubicBezTo>
                  <a:cubicBezTo>
                    <a:pt x="4168" y="1061"/>
                    <a:pt x="4105" y="791"/>
                    <a:pt x="3997" y="548"/>
                  </a:cubicBezTo>
                  <a:cubicBezTo>
                    <a:pt x="3376" y="359"/>
                    <a:pt x="2863" y="242"/>
                    <a:pt x="2476" y="161"/>
                  </a:cubicBezTo>
                  <a:cubicBezTo>
                    <a:pt x="1852" y="34"/>
                    <a:pt x="1521" y="0"/>
                    <a:pt x="13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35"/>
            <p:cNvSpPr/>
            <p:nvPr/>
          </p:nvSpPr>
          <p:spPr>
            <a:xfrm>
              <a:off x="4084000" y="1648900"/>
              <a:ext cx="5650" cy="30175"/>
            </a:xfrm>
            <a:custGeom>
              <a:avLst/>
              <a:gdLst/>
              <a:ahLst/>
              <a:cxnLst/>
              <a:rect l="l" t="t" r="r" b="b"/>
              <a:pathLst>
                <a:path w="226" h="1207" extrusionOk="0">
                  <a:moveTo>
                    <a:pt x="1" y="1"/>
                  </a:moveTo>
                  <a:cubicBezTo>
                    <a:pt x="10" y="28"/>
                    <a:pt x="19" y="73"/>
                    <a:pt x="28" y="127"/>
                  </a:cubicBezTo>
                  <a:cubicBezTo>
                    <a:pt x="73" y="307"/>
                    <a:pt x="82" y="496"/>
                    <a:pt x="64" y="676"/>
                  </a:cubicBezTo>
                  <a:cubicBezTo>
                    <a:pt x="64" y="793"/>
                    <a:pt x="64" y="1198"/>
                    <a:pt x="100" y="1207"/>
                  </a:cubicBezTo>
                  <a:cubicBezTo>
                    <a:pt x="136" y="1207"/>
                    <a:pt x="226" y="892"/>
                    <a:pt x="226" y="559"/>
                  </a:cubicBezTo>
                  <a:cubicBezTo>
                    <a:pt x="226" y="397"/>
                    <a:pt x="199" y="244"/>
                    <a:pt x="163" y="9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35"/>
            <p:cNvSpPr/>
            <p:nvPr/>
          </p:nvSpPr>
          <p:spPr>
            <a:xfrm>
              <a:off x="4068950" y="1798750"/>
              <a:ext cx="87325" cy="22100"/>
            </a:xfrm>
            <a:custGeom>
              <a:avLst/>
              <a:gdLst/>
              <a:ahLst/>
              <a:cxnLst/>
              <a:rect l="l" t="t" r="r" b="b"/>
              <a:pathLst>
                <a:path w="3493" h="884" extrusionOk="0">
                  <a:moveTo>
                    <a:pt x="1733" y="0"/>
                  </a:moveTo>
                  <a:cubicBezTo>
                    <a:pt x="882" y="0"/>
                    <a:pt x="0" y="287"/>
                    <a:pt x="9" y="505"/>
                  </a:cubicBezTo>
                  <a:cubicBezTo>
                    <a:pt x="27" y="739"/>
                    <a:pt x="1062" y="883"/>
                    <a:pt x="1809" y="883"/>
                  </a:cubicBezTo>
                  <a:cubicBezTo>
                    <a:pt x="2457" y="883"/>
                    <a:pt x="3456" y="766"/>
                    <a:pt x="3474" y="541"/>
                  </a:cubicBezTo>
                  <a:cubicBezTo>
                    <a:pt x="3492" y="325"/>
                    <a:pt x="2619" y="19"/>
                    <a:pt x="1809" y="1"/>
                  </a:cubicBezTo>
                  <a:cubicBezTo>
                    <a:pt x="1784" y="1"/>
                    <a:pt x="1758" y="0"/>
                    <a:pt x="173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35"/>
            <p:cNvSpPr/>
            <p:nvPr/>
          </p:nvSpPr>
          <p:spPr>
            <a:xfrm>
              <a:off x="3716800" y="2588350"/>
              <a:ext cx="774725" cy="567600"/>
            </a:xfrm>
            <a:custGeom>
              <a:avLst/>
              <a:gdLst/>
              <a:ahLst/>
              <a:cxnLst/>
              <a:rect l="l" t="t" r="r" b="b"/>
              <a:pathLst>
                <a:path w="30989" h="22704" extrusionOk="0">
                  <a:moveTo>
                    <a:pt x="23672" y="0"/>
                  </a:moveTo>
                  <a:cubicBezTo>
                    <a:pt x="18469" y="369"/>
                    <a:pt x="13276" y="747"/>
                    <a:pt x="8074" y="1116"/>
                  </a:cubicBezTo>
                  <a:cubicBezTo>
                    <a:pt x="8155" y="1539"/>
                    <a:pt x="8245" y="1980"/>
                    <a:pt x="8326" y="2403"/>
                  </a:cubicBezTo>
                  <a:cubicBezTo>
                    <a:pt x="6813" y="4023"/>
                    <a:pt x="5490" y="5797"/>
                    <a:pt x="4365" y="7696"/>
                  </a:cubicBezTo>
                  <a:cubicBezTo>
                    <a:pt x="981" y="13393"/>
                    <a:pt x="180" y="18964"/>
                    <a:pt x="0" y="22367"/>
                  </a:cubicBezTo>
                  <a:cubicBezTo>
                    <a:pt x="3735" y="22547"/>
                    <a:pt x="7083" y="22637"/>
                    <a:pt x="9937" y="22673"/>
                  </a:cubicBezTo>
                  <a:cubicBezTo>
                    <a:pt x="11236" y="22691"/>
                    <a:pt x="12679" y="22704"/>
                    <a:pt x="14251" y="22704"/>
                  </a:cubicBezTo>
                  <a:cubicBezTo>
                    <a:pt x="16490" y="22704"/>
                    <a:pt x="18991" y="22678"/>
                    <a:pt x="21709" y="22610"/>
                  </a:cubicBezTo>
                  <a:cubicBezTo>
                    <a:pt x="25256" y="22529"/>
                    <a:pt x="28361" y="22385"/>
                    <a:pt x="30926" y="22241"/>
                  </a:cubicBezTo>
                  <a:cubicBezTo>
                    <a:pt x="30989" y="20485"/>
                    <a:pt x="30872" y="18721"/>
                    <a:pt x="30584" y="16993"/>
                  </a:cubicBezTo>
                  <a:cubicBezTo>
                    <a:pt x="30395" y="15841"/>
                    <a:pt x="29621" y="11692"/>
                    <a:pt x="26795" y="7084"/>
                  </a:cubicBezTo>
                  <a:cubicBezTo>
                    <a:pt x="25760" y="5401"/>
                    <a:pt x="24563" y="3834"/>
                    <a:pt x="23213" y="2403"/>
                  </a:cubicBezTo>
                  <a:cubicBezTo>
                    <a:pt x="23366" y="1602"/>
                    <a:pt x="23519" y="801"/>
                    <a:pt x="2367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35"/>
            <p:cNvSpPr/>
            <p:nvPr/>
          </p:nvSpPr>
          <p:spPr>
            <a:xfrm>
              <a:off x="3768325" y="2112450"/>
              <a:ext cx="687425" cy="701050"/>
            </a:xfrm>
            <a:custGeom>
              <a:avLst/>
              <a:gdLst/>
              <a:ahLst/>
              <a:cxnLst/>
              <a:rect l="l" t="t" r="r" b="b"/>
              <a:pathLst>
                <a:path w="27497" h="28042" extrusionOk="0">
                  <a:moveTo>
                    <a:pt x="2151" y="0"/>
                  </a:moveTo>
                  <a:cubicBezTo>
                    <a:pt x="1503" y="810"/>
                    <a:pt x="1044" y="1764"/>
                    <a:pt x="801" y="2772"/>
                  </a:cubicBezTo>
                  <a:cubicBezTo>
                    <a:pt x="0" y="6300"/>
                    <a:pt x="2340" y="9190"/>
                    <a:pt x="2700" y="9604"/>
                  </a:cubicBezTo>
                  <a:cubicBezTo>
                    <a:pt x="2844" y="14869"/>
                    <a:pt x="2988" y="20134"/>
                    <a:pt x="3132" y="25391"/>
                  </a:cubicBezTo>
                  <a:cubicBezTo>
                    <a:pt x="6298" y="27161"/>
                    <a:pt x="9803" y="28042"/>
                    <a:pt x="13305" y="28042"/>
                  </a:cubicBezTo>
                  <a:cubicBezTo>
                    <a:pt x="17032" y="28042"/>
                    <a:pt x="20755" y="27044"/>
                    <a:pt x="24059" y="25058"/>
                  </a:cubicBezTo>
                  <a:cubicBezTo>
                    <a:pt x="23933" y="22978"/>
                    <a:pt x="23879" y="20728"/>
                    <a:pt x="23933" y="18334"/>
                  </a:cubicBezTo>
                  <a:cubicBezTo>
                    <a:pt x="23996" y="15445"/>
                    <a:pt x="24212" y="12772"/>
                    <a:pt x="24509" y="10342"/>
                  </a:cubicBezTo>
                  <a:cubicBezTo>
                    <a:pt x="24896" y="9883"/>
                    <a:pt x="27497" y="6705"/>
                    <a:pt x="26588" y="2898"/>
                  </a:cubicBezTo>
                  <a:cubicBezTo>
                    <a:pt x="26336" y="1899"/>
                    <a:pt x="25877" y="954"/>
                    <a:pt x="25247" y="135"/>
                  </a:cubicBezTo>
                  <a:lnTo>
                    <a:pt x="215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35"/>
            <p:cNvSpPr/>
            <p:nvPr/>
          </p:nvSpPr>
          <p:spPr>
            <a:xfrm>
              <a:off x="3691575" y="1919600"/>
              <a:ext cx="792300" cy="253175"/>
            </a:xfrm>
            <a:custGeom>
              <a:avLst/>
              <a:gdLst/>
              <a:ahLst/>
              <a:cxnLst/>
              <a:rect l="l" t="t" r="r" b="b"/>
              <a:pathLst>
                <a:path w="31692" h="10127" extrusionOk="0">
                  <a:moveTo>
                    <a:pt x="11891" y="1"/>
                  </a:moveTo>
                  <a:cubicBezTo>
                    <a:pt x="11108" y="523"/>
                    <a:pt x="10226" y="865"/>
                    <a:pt x="9299" y="1009"/>
                  </a:cubicBezTo>
                  <a:cubicBezTo>
                    <a:pt x="7111" y="1306"/>
                    <a:pt x="1" y="8812"/>
                    <a:pt x="136" y="10126"/>
                  </a:cubicBezTo>
                  <a:cubicBezTo>
                    <a:pt x="1947" y="8906"/>
                    <a:pt x="4059" y="8276"/>
                    <a:pt x="6190" y="8276"/>
                  </a:cubicBezTo>
                  <a:cubicBezTo>
                    <a:pt x="7374" y="8276"/>
                    <a:pt x="8565" y="8471"/>
                    <a:pt x="9713" y="8866"/>
                  </a:cubicBezTo>
                  <a:lnTo>
                    <a:pt x="20072" y="8866"/>
                  </a:lnTo>
                  <a:cubicBezTo>
                    <a:pt x="23951" y="8956"/>
                    <a:pt x="27822" y="9037"/>
                    <a:pt x="31692" y="9109"/>
                  </a:cubicBezTo>
                  <a:cubicBezTo>
                    <a:pt x="31656" y="8677"/>
                    <a:pt x="31593" y="8245"/>
                    <a:pt x="31503" y="7822"/>
                  </a:cubicBezTo>
                  <a:cubicBezTo>
                    <a:pt x="30918" y="4681"/>
                    <a:pt x="28731" y="2071"/>
                    <a:pt x="25734" y="955"/>
                  </a:cubicBezTo>
                  <a:cubicBezTo>
                    <a:pt x="25023" y="685"/>
                    <a:pt x="24294" y="487"/>
                    <a:pt x="23546" y="352"/>
                  </a:cubicBezTo>
                  <a:cubicBezTo>
                    <a:pt x="22943" y="244"/>
                    <a:pt x="22340" y="190"/>
                    <a:pt x="21737" y="181"/>
                  </a:cubicBezTo>
                  <a:cubicBezTo>
                    <a:pt x="21701" y="217"/>
                    <a:pt x="21665" y="280"/>
                    <a:pt x="21611" y="343"/>
                  </a:cubicBezTo>
                  <a:cubicBezTo>
                    <a:pt x="20598" y="1606"/>
                    <a:pt x="18793" y="2531"/>
                    <a:pt x="16858" y="2531"/>
                  </a:cubicBezTo>
                  <a:cubicBezTo>
                    <a:pt x="16697" y="2531"/>
                    <a:pt x="16535" y="2525"/>
                    <a:pt x="16373" y="2512"/>
                  </a:cubicBezTo>
                  <a:cubicBezTo>
                    <a:pt x="13673" y="2287"/>
                    <a:pt x="12134" y="316"/>
                    <a:pt x="1189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35"/>
            <p:cNvSpPr/>
            <p:nvPr/>
          </p:nvSpPr>
          <p:spPr>
            <a:xfrm>
              <a:off x="3909850" y="1360025"/>
              <a:ext cx="414500" cy="267850"/>
            </a:xfrm>
            <a:custGeom>
              <a:avLst/>
              <a:gdLst/>
              <a:ahLst/>
              <a:cxnLst/>
              <a:rect l="l" t="t" r="r" b="b"/>
              <a:pathLst>
                <a:path w="16580" h="10714" extrusionOk="0">
                  <a:moveTo>
                    <a:pt x="8478" y="1"/>
                  </a:moveTo>
                  <a:cubicBezTo>
                    <a:pt x="7663" y="1"/>
                    <a:pt x="6880" y="103"/>
                    <a:pt x="6193" y="278"/>
                  </a:cubicBezTo>
                  <a:cubicBezTo>
                    <a:pt x="1495" y="1466"/>
                    <a:pt x="64" y="6372"/>
                    <a:pt x="1" y="6579"/>
                  </a:cubicBezTo>
                  <a:cubicBezTo>
                    <a:pt x="217" y="8172"/>
                    <a:pt x="721" y="10035"/>
                    <a:pt x="2026" y="10575"/>
                  </a:cubicBezTo>
                  <a:cubicBezTo>
                    <a:pt x="2262" y="10671"/>
                    <a:pt x="2500" y="10714"/>
                    <a:pt x="2745" y="10714"/>
                  </a:cubicBezTo>
                  <a:cubicBezTo>
                    <a:pt x="3786" y="10714"/>
                    <a:pt x="4962" y="9941"/>
                    <a:pt x="6769" y="9198"/>
                  </a:cubicBezTo>
                  <a:cubicBezTo>
                    <a:pt x="8983" y="8289"/>
                    <a:pt x="11332" y="7731"/>
                    <a:pt x="13717" y="7551"/>
                  </a:cubicBezTo>
                  <a:lnTo>
                    <a:pt x="14437" y="10251"/>
                  </a:lnTo>
                  <a:cubicBezTo>
                    <a:pt x="14554" y="10062"/>
                    <a:pt x="16580" y="6390"/>
                    <a:pt x="14707" y="3140"/>
                  </a:cubicBezTo>
                  <a:cubicBezTo>
                    <a:pt x="13375" y="828"/>
                    <a:pt x="10799" y="1"/>
                    <a:pt x="847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35"/>
            <p:cNvSpPr/>
            <p:nvPr/>
          </p:nvSpPr>
          <p:spPr>
            <a:xfrm>
              <a:off x="4079275" y="1808900"/>
              <a:ext cx="72000" cy="20325"/>
            </a:xfrm>
            <a:custGeom>
              <a:avLst/>
              <a:gdLst/>
              <a:ahLst/>
              <a:cxnLst/>
              <a:rect l="l" t="t" r="r" b="b"/>
              <a:pathLst>
                <a:path w="2880" h="813" extrusionOk="0">
                  <a:moveTo>
                    <a:pt x="1843" y="1"/>
                  </a:moveTo>
                  <a:cubicBezTo>
                    <a:pt x="1612" y="1"/>
                    <a:pt x="1375" y="14"/>
                    <a:pt x="1171" y="36"/>
                  </a:cubicBezTo>
                  <a:cubicBezTo>
                    <a:pt x="1063" y="45"/>
                    <a:pt x="19" y="162"/>
                    <a:pt x="10" y="396"/>
                  </a:cubicBezTo>
                  <a:cubicBezTo>
                    <a:pt x="1" y="576"/>
                    <a:pt x="613" y="792"/>
                    <a:pt x="1171" y="810"/>
                  </a:cubicBezTo>
                  <a:cubicBezTo>
                    <a:pt x="1206" y="812"/>
                    <a:pt x="1240" y="812"/>
                    <a:pt x="1275" y="812"/>
                  </a:cubicBezTo>
                  <a:cubicBezTo>
                    <a:pt x="2094" y="812"/>
                    <a:pt x="2880" y="415"/>
                    <a:pt x="2845" y="216"/>
                  </a:cubicBezTo>
                  <a:cubicBezTo>
                    <a:pt x="2820" y="62"/>
                    <a:pt x="2347" y="1"/>
                    <a:pt x="18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35"/>
            <p:cNvSpPr/>
            <p:nvPr/>
          </p:nvSpPr>
          <p:spPr>
            <a:xfrm>
              <a:off x="3594150" y="2019675"/>
              <a:ext cx="280175" cy="544400"/>
            </a:xfrm>
            <a:custGeom>
              <a:avLst/>
              <a:gdLst/>
              <a:ahLst/>
              <a:cxnLst/>
              <a:rect l="l" t="t" r="r" b="b"/>
              <a:pathLst>
                <a:path w="11207" h="21776" extrusionOk="0">
                  <a:moveTo>
                    <a:pt x="7475" y="1"/>
                  </a:moveTo>
                  <a:cubicBezTo>
                    <a:pt x="6789" y="1"/>
                    <a:pt x="6091" y="172"/>
                    <a:pt x="5446" y="516"/>
                  </a:cubicBezTo>
                  <a:cubicBezTo>
                    <a:pt x="4663" y="2154"/>
                    <a:pt x="3907" y="3936"/>
                    <a:pt x="3205" y="5862"/>
                  </a:cubicBezTo>
                  <a:cubicBezTo>
                    <a:pt x="3016" y="6393"/>
                    <a:pt x="2827" y="6933"/>
                    <a:pt x="2656" y="7464"/>
                  </a:cubicBezTo>
                  <a:cubicBezTo>
                    <a:pt x="2269" y="8589"/>
                    <a:pt x="1945" y="9705"/>
                    <a:pt x="1648" y="10776"/>
                  </a:cubicBezTo>
                  <a:cubicBezTo>
                    <a:pt x="928" y="13405"/>
                    <a:pt x="379" y="16069"/>
                    <a:pt x="1" y="18769"/>
                  </a:cubicBezTo>
                  <a:lnTo>
                    <a:pt x="4555" y="21775"/>
                  </a:lnTo>
                  <a:cubicBezTo>
                    <a:pt x="5653" y="18652"/>
                    <a:pt x="6751" y="15547"/>
                    <a:pt x="7849" y="12424"/>
                  </a:cubicBezTo>
                  <a:cubicBezTo>
                    <a:pt x="8965" y="9255"/>
                    <a:pt x="10081" y="6087"/>
                    <a:pt x="11206" y="2919"/>
                  </a:cubicBezTo>
                  <a:cubicBezTo>
                    <a:pt x="11116" y="2586"/>
                    <a:pt x="10765" y="1380"/>
                    <a:pt x="9595" y="615"/>
                  </a:cubicBezTo>
                  <a:cubicBezTo>
                    <a:pt x="8961" y="206"/>
                    <a:pt x="8225" y="1"/>
                    <a:pt x="7475" y="1"/>
                  </a:cubicBezTo>
                  <a:close/>
                </a:path>
              </a:pathLst>
            </a:custGeom>
            <a:solidFill>
              <a:srgbClr val="CB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35"/>
            <p:cNvSpPr/>
            <p:nvPr/>
          </p:nvSpPr>
          <p:spPr>
            <a:xfrm>
              <a:off x="3635325" y="2206275"/>
              <a:ext cx="155075" cy="124225"/>
            </a:xfrm>
            <a:custGeom>
              <a:avLst/>
              <a:gdLst/>
              <a:ahLst/>
              <a:cxnLst/>
              <a:rect l="l" t="t" r="r" b="b"/>
              <a:pathLst>
                <a:path w="6203" h="4969" extrusionOk="0">
                  <a:moveTo>
                    <a:pt x="1009" y="0"/>
                  </a:moveTo>
                  <a:cubicBezTo>
                    <a:pt x="622" y="1125"/>
                    <a:pt x="298" y="2241"/>
                    <a:pt x="1" y="3312"/>
                  </a:cubicBezTo>
                  <a:lnTo>
                    <a:pt x="6202" y="4969"/>
                  </a:lnTo>
                  <a:cubicBezTo>
                    <a:pt x="5617" y="4311"/>
                    <a:pt x="5023" y="3654"/>
                    <a:pt x="4429" y="3006"/>
                  </a:cubicBezTo>
                  <a:cubicBezTo>
                    <a:pt x="3286" y="2007"/>
                    <a:pt x="2143" y="1008"/>
                    <a:pt x="1009" y="0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35"/>
            <p:cNvSpPr/>
            <p:nvPr/>
          </p:nvSpPr>
          <p:spPr>
            <a:xfrm>
              <a:off x="3582675" y="1920950"/>
              <a:ext cx="406175" cy="411125"/>
            </a:xfrm>
            <a:custGeom>
              <a:avLst/>
              <a:gdLst/>
              <a:ahLst/>
              <a:cxnLst/>
              <a:rect l="l" t="t" r="r" b="b"/>
              <a:pathLst>
                <a:path w="16247" h="16445" extrusionOk="0">
                  <a:moveTo>
                    <a:pt x="16247" y="1"/>
                  </a:moveTo>
                  <a:cubicBezTo>
                    <a:pt x="14735" y="235"/>
                    <a:pt x="13250" y="577"/>
                    <a:pt x="11782" y="1018"/>
                  </a:cubicBezTo>
                  <a:cubicBezTo>
                    <a:pt x="11467" y="1108"/>
                    <a:pt x="11161" y="1207"/>
                    <a:pt x="10864" y="1306"/>
                  </a:cubicBezTo>
                  <a:cubicBezTo>
                    <a:pt x="9424" y="1783"/>
                    <a:pt x="8020" y="2350"/>
                    <a:pt x="6661" y="3007"/>
                  </a:cubicBezTo>
                  <a:cubicBezTo>
                    <a:pt x="6463" y="3097"/>
                    <a:pt x="6274" y="3196"/>
                    <a:pt x="6094" y="3277"/>
                  </a:cubicBezTo>
                  <a:cubicBezTo>
                    <a:pt x="4069" y="5977"/>
                    <a:pt x="2035" y="8686"/>
                    <a:pt x="1" y="11386"/>
                  </a:cubicBezTo>
                  <a:cubicBezTo>
                    <a:pt x="2845" y="13069"/>
                    <a:pt x="5689" y="14761"/>
                    <a:pt x="8533" y="16445"/>
                  </a:cubicBezTo>
                  <a:cubicBezTo>
                    <a:pt x="10234" y="13528"/>
                    <a:pt x="11917" y="10612"/>
                    <a:pt x="13601" y="7687"/>
                  </a:cubicBezTo>
                  <a:lnTo>
                    <a:pt x="14816" y="5581"/>
                  </a:lnTo>
                  <a:cubicBezTo>
                    <a:pt x="15302" y="3727"/>
                    <a:pt x="15770" y="1855"/>
                    <a:pt x="1624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35"/>
            <p:cNvSpPr/>
            <p:nvPr/>
          </p:nvSpPr>
          <p:spPr>
            <a:xfrm>
              <a:off x="3904450" y="1952350"/>
              <a:ext cx="231800" cy="486375"/>
            </a:xfrm>
            <a:custGeom>
              <a:avLst/>
              <a:gdLst/>
              <a:ahLst/>
              <a:cxnLst/>
              <a:rect l="l" t="t" r="r" b="b"/>
              <a:pathLst>
                <a:path w="9272" h="19455" extrusionOk="0">
                  <a:moveTo>
                    <a:pt x="2702" y="1"/>
                  </a:moveTo>
                  <a:cubicBezTo>
                    <a:pt x="2648" y="1"/>
                    <a:pt x="2597" y="8"/>
                    <a:pt x="2548" y="23"/>
                  </a:cubicBezTo>
                  <a:cubicBezTo>
                    <a:pt x="928" y="518"/>
                    <a:pt x="1" y="7790"/>
                    <a:pt x="3169" y="11408"/>
                  </a:cubicBezTo>
                  <a:cubicBezTo>
                    <a:pt x="3943" y="12299"/>
                    <a:pt x="4663" y="12614"/>
                    <a:pt x="5644" y="14063"/>
                  </a:cubicBezTo>
                  <a:cubicBezTo>
                    <a:pt x="7536" y="16862"/>
                    <a:pt x="7409" y="19455"/>
                    <a:pt x="7791" y="19455"/>
                  </a:cubicBezTo>
                  <a:cubicBezTo>
                    <a:pt x="7792" y="19455"/>
                    <a:pt x="7794" y="19455"/>
                    <a:pt x="7795" y="19455"/>
                  </a:cubicBezTo>
                  <a:cubicBezTo>
                    <a:pt x="8272" y="19437"/>
                    <a:pt x="9271" y="15369"/>
                    <a:pt x="8389" y="10733"/>
                  </a:cubicBezTo>
                  <a:cubicBezTo>
                    <a:pt x="7348" y="5283"/>
                    <a:pt x="4156" y="1"/>
                    <a:pt x="270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35"/>
            <p:cNvSpPr/>
            <p:nvPr/>
          </p:nvSpPr>
          <p:spPr>
            <a:xfrm>
              <a:off x="4054300" y="2039800"/>
              <a:ext cx="131000" cy="376750"/>
            </a:xfrm>
            <a:custGeom>
              <a:avLst/>
              <a:gdLst/>
              <a:ahLst/>
              <a:cxnLst/>
              <a:rect l="l" t="t" r="r" b="b"/>
              <a:pathLst>
                <a:path w="5240" h="15070" extrusionOk="0">
                  <a:moveTo>
                    <a:pt x="4004" y="1"/>
                  </a:moveTo>
                  <a:cubicBezTo>
                    <a:pt x="3043" y="1"/>
                    <a:pt x="1496" y="3307"/>
                    <a:pt x="865" y="6236"/>
                  </a:cubicBezTo>
                  <a:cubicBezTo>
                    <a:pt x="1" y="10277"/>
                    <a:pt x="577" y="14922"/>
                    <a:pt x="1657" y="15066"/>
                  </a:cubicBezTo>
                  <a:cubicBezTo>
                    <a:pt x="1675" y="15068"/>
                    <a:pt x="1694" y="15070"/>
                    <a:pt x="1713" y="15070"/>
                  </a:cubicBezTo>
                  <a:cubicBezTo>
                    <a:pt x="2785" y="15070"/>
                    <a:pt x="4392" y="10807"/>
                    <a:pt x="4861" y="7127"/>
                  </a:cubicBezTo>
                  <a:cubicBezTo>
                    <a:pt x="5239" y="4166"/>
                    <a:pt x="5059" y="188"/>
                    <a:pt x="4078" y="8"/>
                  </a:cubicBezTo>
                  <a:cubicBezTo>
                    <a:pt x="4054" y="3"/>
                    <a:pt x="4029" y="1"/>
                    <a:pt x="400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35"/>
            <p:cNvSpPr/>
            <p:nvPr/>
          </p:nvSpPr>
          <p:spPr>
            <a:xfrm>
              <a:off x="4079725" y="2125025"/>
              <a:ext cx="206375" cy="333800"/>
            </a:xfrm>
            <a:custGeom>
              <a:avLst/>
              <a:gdLst/>
              <a:ahLst/>
              <a:cxnLst/>
              <a:rect l="l" t="t" r="r" b="b"/>
              <a:pathLst>
                <a:path w="8255" h="13352" extrusionOk="0">
                  <a:moveTo>
                    <a:pt x="7269" y="0"/>
                  </a:moveTo>
                  <a:cubicBezTo>
                    <a:pt x="6398" y="0"/>
                    <a:pt x="4492" y="1918"/>
                    <a:pt x="3268" y="3700"/>
                  </a:cubicBezTo>
                  <a:cubicBezTo>
                    <a:pt x="433" y="7814"/>
                    <a:pt x="1" y="13025"/>
                    <a:pt x="829" y="13340"/>
                  </a:cubicBezTo>
                  <a:cubicBezTo>
                    <a:pt x="849" y="13347"/>
                    <a:pt x="870" y="13351"/>
                    <a:pt x="893" y="13351"/>
                  </a:cubicBezTo>
                  <a:cubicBezTo>
                    <a:pt x="1279" y="13351"/>
                    <a:pt x="2060" y="12274"/>
                    <a:pt x="3547" y="10235"/>
                  </a:cubicBezTo>
                  <a:cubicBezTo>
                    <a:pt x="4771" y="8570"/>
                    <a:pt x="5671" y="7327"/>
                    <a:pt x="6436" y="5527"/>
                  </a:cubicBezTo>
                  <a:cubicBezTo>
                    <a:pt x="7165" y="3826"/>
                    <a:pt x="8254" y="505"/>
                    <a:pt x="7489" y="55"/>
                  </a:cubicBezTo>
                  <a:cubicBezTo>
                    <a:pt x="7426" y="18"/>
                    <a:pt x="7353" y="0"/>
                    <a:pt x="726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35"/>
            <p:cNvSpPr/>
            <p:nvPr/>
          </p:nvSpPr>
          <p:spPr>
            <a:xfrm>
              <a:off x="3589425" y="2327050"/>
              <a:ext cx="524775" cy="261325"/>
            </a:xfrm>
            <a:custGeom>
              <a:avLst/>
              <a:gdLst/>
              <a:ahLst/>
              <a:cxnLst/>
              <a:rect l="l" t="t" r="r" b="b"/>
              <a:pathLst>
                <a:path w="20991" h="10453" extrusionOk="0">
                  <a:moveTo>
                    <a:pt x="18043" y="1"/>
                  </a:moveTo>
                  <a:cubicBezTo>
                    <a:pt x="13444" y="1"/>
                    <a:pt x="8881" y="913"/>
                    <a:pt x="4627" y="2694"/>
                  </a:cubicBezTo>
                  <a:cubicBezTo>
                    <a:pt x="3169" y="3297"/>
                    <a:pt x="307" y="5574"/>
                    <a:pt x="181" y="6015"/>
                  </a:cubicBezTo>
                  <a:cubicBezTo>
                    <a:pt x="1" y="6681"/>
                    <a:pt x="1" y="7383"/>
                    <a:pt x="181" y="8049"/>
                  </a:cubicBezTo>
                  <a:cubicBezTo>
                    <a:pt x="595" y="9552"/>
                    <a:pt x="1792" y="10290"/>
                    <a:pt x="2071" y="10452"/>
                  </a:cubicBezTo>
                  <a:cubicBezTo>
                    <a:pt x="2557" y="10371"/>
                    <a:pt x="3241" y="10245"/>
                    <a:pt x="4042" y="10038"/>
                  </a:cubicBezTo>
                  <a:cubicBezTo>
                    <a:pt x="4609" y="9894"/>
                    <a:pt x="5068" y="9750"/>
                    <a:pt x="5401" y="9633"/>
                  </a:cubicBezTo>
                  <a:cubicBezTo>
                    <a:pt x="10981" y="7761"/>
                    <a:pt x="12998" y="4440"/>
                    <a:pt x="18434" y="2874"/>
                  </a:cubicBezTo>
                  <a:cubicBezTo>
                    <a:pt x="19271" y="2640"/>
                    <a:pt x="20126" y="2460"/>
                    <a:pt x="20990" y="2343"/>
                  </a:cubicBezTo>
                  <a:lnTo>
                    <a:pt x="20567" y="93"/>
                  </a:lnTo>
                  <a:cubicBezTo>
                    <a:pt x="19726" y="31"/>
                    <a:pt x="18884" y="1"/>
                    <a:pt x="18043" y="1"/>
                  </a:cubicBezTo>
                  <a:close/>
                </a:path>
              </a:pathLst>
            </a:custGeom>
            <a:solidFill>
              <a:srgbClr val="CB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35"/>
            <p:cNvSpPr/>
            <p:nvPr/>
          </p:nvSpPr>
          <p:spPr>
            <a:xfrm>
              <a:off x="4060600" y="2409000"/>
              <a:ext cx="45050" cy="340475"/>
            </a:xfrm>
            <a:custGeom>
              <a:avLst/>
              <a:gdLst/>
              <a:ahLst/>
              <a:cxnLst/>
              <a:rect l="l" t="t" r="r" b="b"/>
              <a:pathLst>
                <a:path w="1802" h="13619" extrusionOk="0">
                  <a:moveTo>
                    <a:pt x="1144" y="1"/>
                  </a:moveTo>
                  <a:lnTo>
                    <a:pt x="1144" y="1"/>
                  </a:lnTo>
                  <a:cubicBezTo>
                    <a:pt x="1" y="4483"/>
                    <a:pt x="91" y="9181"/>
                    <a:pt x="1387" y="13619"/>
                  </a:cubicBezTo>
                  <a:lnTo>
                    <a:pt x="1801" y="13493"/>
                  </a:lnTo>
                  <a:cubicBezTo>
                    <a:pt x="1360" y="11998"/>
                    <a:pt x="1063" y="10468"/>
                    <a:pt x="901" y="8920"/>
                  </a:cubicBezTo>
                  <a:cubicBezTo>
                    <a:pt x="604" y="5968"/>
                    <a:pt x="829" y="2989"/>
                    <a:pt x="1558" y="109"/>
                  </a:cubicBezTo>
                  <a:lnTo>
                    <a:pt x="1144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35"/>
            <p:cNvSpPr/>
            <p:nvPr/>
          </p:nvSpPr>
          <p:spPr>
            <a:xfrm>
              <a:off x="4117550" y="2423850"/>
              <a:ext cx="10825" cy="292100"/>
            </a:xfrm>
            <a:custGeom>
              <a:avLst/>
              <a:gdLst/>
              <a:ahLst/>
              <a:cxnLst/>
              <a:rect l="l" t="t" r="r" b="b"/>
              <a:pathLst>
                <a:path w="433" h="11684" extrusionOk="0">
                  <a:moveTo>
                    <a:pt x="0" y="1"/>
                  </a:moveTo>
                  <a:lnTo>
                    <a:pt x="0" y="11683"/>
                  </a:lnTo>
                  <a:lnTo>
                    <a:pt x="432" y="11683"/>
                  </a:lnTo>
                  <a:lnTo>
                    <a:pt x="43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35"/>
            <p:cNvSpPr/>
            <p:nvPr/>
          </p:nvSpPr>
          <p:spPr>
            <a:xfrm>
              <a:off x="4143650" y="2423175"/>
              <a:ext cx="47950" cy="285125"/>
            </a:xfrm>
            <a:custGeom>
              <a:avLst/>
              <a:gdLst/>
              <a:ahLst/>
              <a:cxnLst/>
              <a:rect l="l" t="t" r="r" b="b"/>
              <a:pathLst>
                <a:path w="1918" h="11405" extrusionOk="0">
                  <a:moveTo>
                    <a:pt x="423" y="1"/>
                  </a:moveTo>
                  <a:lnTo>
                    <a:pt x="0" y="55"/>
                  </a:lnTo>
                  <a:lnTo>
                    <a:pt x="1494" y="11404"/>
                  </a:lnTo>
                  <a:lnTo>
                    <a:pt x="1917" y="11350"/>
                  </a:lnTo>
                  <a:lnTo>
                    <a:pt x="42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35"/>
            <p:cNvSpPr/>
            <p:nvPr/>
          </p:nvSpPr>
          <p:spPr>
            <a:xfrm>
              <a:off x="3964750" y="1952450"/>
              <a:ext cx="153500" cy="389075"/>
            </a:xfrm>
            <a:custGeom>
              <a:avLst/>
              <a:gdLst/>
              <a:ahLst/>
              <a:cxnLst/>
              <a:rect l="l" t="t" r="r" b="b"/>
              <a:pathLst>
                <a:path w="6140" h="15563" extrusionOk="0">
                  <a:moveTo>
                    <a:pt x="289" y="1"/>
                  </a:moveTo>
                  <a:lnTo>
                    <a:pt x="1" y="37"/>
                  </a:lnTo>
                  <a:cubicBezTo>
                    <a:pt x="982" y="8488"/>
                    <a:pt x="1747" y="9568"/>
                    <a:pt x="2305" y="9568"/>
                  </a:cubicBezTo>
                  <a:cubicBezTo>
                    <a:pt x="2485" y="9568"/>
                    <a:pt x="2611" y="9442"/>
                    <a:pt x="2710" y="9334"/>
                  </a:cubicBezTo>
                  <a:cubicBezTo>
                    <a:pt x="2782" y="9235"/>
                    <a:pt x="2881" y="9163"/>
                    <a:pt x="2998" y="9136"/>
                  </a:cubicBezTo>
                  <a:cubicBezTo>
                    <a:pt x="3006" y="9135"/>
                    <a:pt x="3014" y="9135"/>
                    <a:pt x="3023" y="9135"/>
                  </a:cubicBezTo>
                  <a:cubicBezTo>
                    <a:pt x="3423" y="9135"/>
                    <a:pt x="4310" y="9994"/>
                    <a:pt x="5869" y="15563"/>
                  </a:cubicBezTo>
                  <a:lnTo>
                    <a:pt x="6139" y="15482"/>
                  </a:lnTo>
                  <a:cubicBezTo>
                    <a:pt x="4499" y="9633"/>
                    <a:pt x="3578" y="8854"/>
                    <a:pt x="3022" y="8854"/>
                  </a:cubicBezTo>
                  <a:cubicBezTo>
                    <a:pt x="3002" y="8854"/>
                    <a:pt x="2982" y="8855"/>
                    <a:pt x="2962" y="8857"/>
                  </a:cubicBezTo>
                  <a:cubicBezTo>
                    <a:pt x="2782" y="8884"/>
                    <a:pt x="2620" y="8992"/>
                    <a:pt x="2503" y="9136"/>
                  </a:cubicBezTo>
                  <a:cubicBezTo>
                    <a:pt x="2413" y="9226"/>
                    <a:pt x="2359" y="9289"/>
                    <a:pt x="2305" y="9289"/>
                  </a:cubicBezTo>
                  <a:cubicBezTo>
                    <a:pt x="2017" y="9289"/>
                    <a:pt x="1261" y="8380"/>
                    <a:pt x="28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35"/>
            <p:cNvSpPr/>
            <p:nvPr/>
          </p:nvSpPr>
          <p:spPr>
            <a:xfrm>
              <a:off x="4088725" y="2045600"/>
              <a:ext cx="68900" cy="338900"/>
            </a:xfrm>
            <a:custGeom>
              <a:avLst/>
              <a:gdLst/>
              <a:ahLst/>
              <a:cxnLst/>
              <a:rect l="l" t="t" r="r" b="b"/>
              <a:pathLst>
                <a:path w="2756" h="13556" extrusionOk="0">
                  <a:moveTo>
                    <a:pt x="2467" y="1"/>
                  </a:moveTo>
                  <a:cubicBezTo>
                    <a:pt x="2170" y="2269"/>
                    <a:pt x="1819" y="4564"/>
                    <a:pt x="1396" y="6823"/>
                  </a:cubicBezTo>
                  <a:cubicBezTo>
                    <a:pt x="991" y="9046"/>
                    <a:pt x="523" y="11288"/>
                    <a:pt x="1" y="13484"/>
                  </a:cubicBezTo>
                  <a:lnTo>
                    <a:pt x="280" y="13556"/>
                  </a:lnTo>
                  <a:cubicBezTo>
                    <a:pt x="793" y="11351"/>
                    <a:pt x="1270" y="9109"/>
                    <a:pt x="1684" y="6877"/>
                  </a:cubicBezTo>
                  <a:cubicBezTo>
                    <a:pt x="2098" y="4618"/>
                    <a:pt x="2458" y="2314"/>
                    <a:pt x="2755" y="37"/>
                  </a:cubicBezTo>
                  <a:lnTo>
                    <a:pt x="246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35"/>
            <p:cNvSpPr/>
            <p:nvPr/>
          </p:nvSpPr>
          <p:spPr>
            <a:xfrm>
              <a:off x="4109450" y="2136525"/>
              <a:ext cx="156175" cy="225025"/>
            </a:xfrm>
            <a:custGeom>
              <a:avLst/>
              <a:gdLst/>
              <a:ahLst/>
              <a:cxnLst/>
              <a:rect l="l" t="t" r="r" b="b"/>
              <a:pathLst>
                <a:path w="6247" h="9001" extrusionOk="0">
                  <a:moveTo>
                    <a:pt x="5976" y="0"/>
                  </a:moveTo>
                  <a:cubicBezTo>
                    <a:pt x="4698" y="3357"/>
                    <a:pt x="2655" y="6372"/>
                    <a:pt x="0" y="8794"/>
                  </a:cubicBezTo>
                  <a:lnTo>
                    <a:pt x="189" y="9001"/>
                  </a:lnTo>
                  <a:lnTo>
                    <a:pt x="198" y="9001"/>
                  </a:lnTo>
                  <a:cubicBezTo>
                    <a:pt x="2880" y="6552"/>
                    <a:pt x="4950" y="3501"/>
                    <a:pt x="6246" y="99"/>
                  </a:cubicBezTo>
                  <a:lnTo>
                    <a:pt x="5976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35"/>
            <p:cNvSpPr/>
            <p:nvPr/>
          </p:nvSpPr>
          <p:spPr>
            <a:xfrm>
              <a:off x="3970600" y="2301000"/>
              <a:ext cx="261050" cy="164325"/>
            </a:xfrm>
            <a:custGeom>
              <a:avLst/>
              <a:gdLst/>
              <a:ahLst/>
              <a:cxnLst/>
              <a:rect l="l" t="t" r="r" b="b"/>
              <a:pathLst>
                <a:path w="10442" h="6573" extrusionOk="0">
                  <a:moveTo>
                    <a:pt x="10405" y="0"/>
                  </a:moveTo>
                  <a:lnTo>
                    <a:pt x="1" y="1207"/>
                  </a:lnTo>
                  <a:lnTo>
                    <a:pt x="2053" y="4312"/>
                  </a:lnTo>
                  <a:cubicBezTo>
                    <a:pt x="2260" y="4627"/>
                    <a:pt x="3277" y="6112"/>
                    <a:pt x="5194" y="6490"/>
                  </a:cubicBezTo>
                  <a:cubicBezTo>
                    <a:pt x="5484" y="6545"/>
                    <a:pt x="5777" y="6572"/>
                    <a:pt x="6069" y="6572"/>
                  </a:cubicBezTo>
                  <a:cubicBezTo>
                    <a:pt x="6583" y="6572"/>
                    <a:pt x="7095" y="6489"/>
                    <a:pt x="7588" y="6328"/>
                  </a:cubicBezTo>
                  <a:cubicBezTo>
                    <a:pt x="8227" y="5779"/>
                    <a:pt x="9559" y="4483"/>
                    <a:pt x="10135" y="2395"/>
                  </a:cubicBezTo>
                  <a:cubicBezTo>
                    <a:pt x="10351" y="1612"/>
                    <a:pt x="10441" y="811"/>
                    <a:pt x="10405" y="0"/>
                  </a:cubicBezTo>
                  <a:close/>
                </a:path>
              </a:pathLst>
            </a:custGeom>
            <a:solidFill>
              <a:srgbClr val="CB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35"/>
            <p:cNvSpPr/>
            <p:nvPr/>
          </p:nvSpPr>
          <p:spPr>
            <a:xfrm>
              <a:off x="3975775" y="2265750"/>
              <a:ext cx="235175" cy="72850"/>
            </a:xfrm>
            <a:custGeom>
              <a:avLst/>
              <a:gdLst/>
              <a:ahLst/>
              <a:cxnLst/>
              <a:rect l="l" t="t" r="r" b="b"/>
              <a:pathLst>
                <a:path w="9407" h="2914" extrusionOk="0">
                  <a:moveTo>
                    <a:pt x="8894" y="1"/>
                  </a:moveTo>
                  <a:cubicBezTo>
                    <a:pt x="8438" y="1"/>
                    <a:pt x="7590" y="179"/>
                    <a:pt x="6355" y="537"/>
                  </a:cubicBezTo>
                  <a:cubicBezTo>
                    <a:pt x="6147" y="517"/>
                    <a:pt x="5870" y="498"/>
                    <a:pt x="5540" y="498"/>
                  </a:cubicBezTo>
                  <a:cubicBezTo>
                    <a:pt x="4542" y="498"/>
                    <a:pt x="3069" y="677"/>
                    <a:pt x="1621" y="1563"/>
                  </a:cubicBezTo>
                  <a:cubicBezTo>
                    <a:pt x="1018" y="1932"/>
                    <a:pt x="469" y="2392"/>
                    <a:pt x="1" y="2914"/>
                  </a:cubicBezTo>
                  <a:lnTo>
                    <a:pt x="2323" y="2518"/>
                  </a:lnTo>
                  <a:lnTo>
                    <a:pt x="6346" y="2518"/>
                  </a:lnTo>
                  <a:cubicBezTo>
                    <a:pt x="8434" y="1212"/>
                    <a:pt x="9406" y="411"/>
                    <a:pt x="9280" y="123"/>
                  </a:cubicBezTo>
                  <a:cubicBezTo>
                    <a:pt x="9242" y="42"/>
                    <a:pt x="9113" y="1"/>
                    <a:pt x="8894" y="1"/>
                  </a:cubicBezTo>
                  <a:close/>
                </a:path>
              </a:pathLst>
            </a:custGeom>
            <a:solidFill>
              <a:srgbClr val="CB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35"/>
            <p:cNvSpPr/>
            <p:nvPr/>
          </p:nvSpPr>
          <p:spPr>
            <a:xfrm>
              <a:off x="3812875" y="2981000"/>
              <a:ext cx="602600" cy="196450"/>
            </a:xfrm>
            <a:custGeom>
              <a:avLst/>
              <a:gdLst/>
              <a:ahLst/>
              <a:cxnLst/>
              <a:rect l="l" t="t" r="r" b="b"/>
              <a:pathLst>
                <a:path w="24104" h="7858" extrusionOk="0">
                  <a:moveTo>
                    <a:pt x="0" y="0"/>
                  </a:moveTo>
                  <a:lnTo>
                    <a:pt x="0" y="2484"/>
                  </a:lnTo>
                  <a:cubicBezTo>
                    <a:pt x="0" y="2835"/>
                    <a:pt x="36" y="3186"/>
                    <a:pt x="108" y="3528"/>
                  </a:cubicBezTo>
                  <a:cubicBezTo>
                    <a:pt x="648" y="5994"/>
                    <a:pt x="3042" y="7858"/>
                    <a:pt x="5941" y="7858"/>
                  </a:cubicBezTo>
                  <a:lnTo>
                    <a:pt x="18163" y="7858"/>
                  </a:lnTo>
                  <a:cubicBezTo>
                    <a:pt x="21440" y="7858"/>
                    <a:pt x="24104" y="5454"/>
                    <a:pt x="24104" y="2484"/>
                  </a:cubicBezTo>
                  <a:lnTo>
                    <a:pt x="2410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35"/>
            <p:cNvSpPr/>
            <p:nvPr/>
          </p:nvSpPr>
          <p:spPr>
            <a:xfrm>
              <a:off x="3812875" y="2928125"/>
              <a:ext cx="602600" cy="142650"/>
            </a:xfrm>
            <a:custGeom>
              <a:avLst/>
              <a:gdLst/>
              <a:ahLst/>
              <a:cxnLst/>
              <a:rect l="l" t="t" r="r" b="b"/>
              <a:pathLst>
                <a:path w="24104" h="5706" extrusionOk="0">
                  <a:moveTo>
                    <a:pt x="0" y="0"/>
                  </a:moveTo>
                  <a:lnTo>
                    <a:pt x="0" y="4599"/>
                  </a:lnTo>
                  <a:cubicBezTo>
                    <a:pt x="0" y="4950"/>
                    <a:pt x="36" y="5301"/>
                    <a:pt x="108" y="5643"/>
                  </a:cubicBezTo>
                  <a:cubicBezTo>
                    <a:pt x="479" y="5685"/>
                    <a:pt x="850" y="5706"/>
                    <a:pt x="1221" y="5706"/>
                  </a:cubicBezTo>
                  <a:cubicBezTo>
                    <a:pt x="1740" y="5706"/>
                    <a:pt x="2258" y="5664"/>
                    <a:pt x="2772" y="5580"/>
                  </a:cubicBezTo>
                  <a:cubicBezTo>
                    <a:pt x="4132" y="5355"/>
                    <a:pt x="4636" y="4950"/>
                    <a:pt x="6508" y="4788"/>
                  </a:cubicBezTo>
                  <a:cubicBezTo>
                    <a:pt x="6918" y="4750"/>
                    <a:pt x="7251" y="4736"/>
                    <a:pt x="7546" y="4736"/>
                  </a:cubicBezTo>
                  <a:cubicBezTo>
                    <a:pt x="8395" y="4736"/>
                    <a:pt x="8927" y="4853"/>
                    <a:pt x="10068" y="4853"/>
                  </a:cubicBezTo>
                  <a:cubicBezTo>
                    <a:pt x="10321" y="4853"/>
                    <a:pt x="10604" y="4847"/>
                    <a:pt x="10927" y="4833"/>
                  </a:cubicBezTo>
                  <a:cubicBezTo>
                    <a:pt x="13091" y="4730"/>
                    <a:pt x="13174" y="4445"/>
                    <a:pt x="14689" y="4445"/>
                  </a:cubicBezTo>
                  <a:cubicBezTo>
                    <a:pt x="14755" y="4445"/>
                    <a:pt x="14824" y="4445"/>
                    <a:pt x="14896" y="4446"/>
                  </a:cubicBezTo>
                  <a:cubicBezTo>
                    <a:pt x="16849" y="4482"/>
                    <a:pt x="17182" y="4896"/>
                    <a:pt x="18928" y="4914"/>
                  </a:cubicBezTo>
                  <a:cubicBezTo>
                    <a:pt x="18948" y="4914"/>
                    <a:pt x="18968" y="4914"/>
                    <a:pt x="18987" y="4914"/>
                  </a:cubicBezTo>
                  <a:cubicBezTo>
                    <a:pt x="20663" y="4914"/>
                    <a:pt x="21721" y="4533"/>
                    <a:pt x="22709" y="4293"/>
                  </a:cubicBezTo>
                  <a:cubicBezTo>
                    <a:pt x="23168" y="4185"/>
                    <a:pt x="23636" y="4095"/>
                    <a:pt x="24104" y="4041"/>
                  </a:cubicBezTo>
                  <a:lnTo>
                    <a:pt x="2410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35"/>
            <p:cNvSpPr/>
            <p:nvPr/>
          </p:nvSpPr>
          <p:spPr>
            <a:xfrm>
              <a:off x="3812875" y="2863475"/>
              <a:ext cx="602600" cy="118550"/>
            </a:xfrm>
            <a:custGeom>
              <a:avLst/>
              <a:gdLst/>
              <a:ahLst/>
              <a:cxnLst/>
              <a:rect l="l" t="t" r="r" b="b"/>
              <a:pathLst>
                <a:path w="24104" h="4742" extrusionOk="0">
                  <a:moveTo>
                    <a:pt x="23426" y="0"/>
                  </a:moveTo>
                  <a:cubicBezTo>
                    <a:pt x="22468" y="0"/>
                    <a:pt x="21519" y="124"/>
                    <a:pt x="20594" y="372"/>
                  </a:cubicBezTo>
                  <a:cubicBezTo>
                    <a:pt x="19964" y="543"/>
                    <a:pt x="19252" y="804"/>
                    <a:pt x="18136" y="912"/>
                  </a:cubicBezTo>
                  <a:cubicBezTo>
                    <a:pt x="17860" y="933"/>
                    <a:pt x="17584" y="944"/>
                    <a:pt x="17309" y="944"/>
                  </a:cubicBezTo>
                  <a:cubicBezTo>
                    <a:pt x="16428" y="944"/>
                    <a:pt x="15555" y="834"/>
                    <a:pt x="14698" y="615"/>
                  </a:cubicBezTo>
                  <a:cubicBezTo>
                    <a:pt x="13873" y="422"/>
                    <a:pt x="13100" y="348"/>
                    <a:pt x="12341" y="348"/>
                  </a:cubicBezTo>
                  <a:cubicBezTo>
                    <a:pt x="9848" y="348"/>
                    <a:pt x="7495" y="1145"/>
                    <a:pt x="3896" y="1145"/>
                  </a:cubicBezTo>
                  <a:cubicBezTo>
                    <a:pt x="3076" y="1145"/>
                    <a:pt x="2191" y="1104"/>
                    <a:pt x="1224" y="1002"/>
                  </a:cubicBezTo>
                  <a:cubicBezTo>
                    <a:pt x="792" y="957"/>
                    <a:pt x="369" y="903"/>
                    <a:pt x="0" y="849"/>
                  </a:cubicBezTo>
                  <a:lnTo>
                    <a:pt x="0" y="3324"/>
                  </a:lnTo>
                  <a:cubicBezTo>
                    <a:pt x="1035" y="3675"/>
                    <a:pt x="2106" y="3936"/>
                    <a:pt x="3186" y="4098"/>
                  </a:cubicBezTo>
                  <a:cubicBezTo>
                    <a:pt x="3644" y="4165"/>
                    <a:pt x="4036" y="4190"/>
                    <a:pt x="4393" y="4190"/>
                  </a:cubicBezTo>
                  <a:cubicBezTo>
                    <a:pt x="5436" y="4190"/>
                    <a:pt x="6192" y="3978"/>
                    <a:pt x="7439" y="3978"/>
                  </a:cubicBezTo>
                  <a:cubicBezTo>
                    <a:pt x="7829" y="3978"/>
                    <a:pt x="8266" y="3999"/>
                    <a:pt x="8776" y="4053"/>
                  </a:cubicBezTo>
                  <a:cubicBezTo>
                    <a:pt x="10576" y="4251"/>
                    <a:pt x="11098" y="4584"/>
                    <a:pt x="11764" y="4701"/>
                  </a:cubicBezTo>
                  <a:cubicBezTo>
                    <a:pt x="11940" y="4728"/>
                    <a:pt x="12115" y="4742"/>
                    <a:pt x="12291" y="4742"/>
                  </a:cubicBezTo>
                  <a:cubicBezTo>
                    <a:pt x="12466" y="4742"/>
                    <a:pt x="12642" y="4728"/>
                    <a:pt x="12817" y="4701"/>
                  </a:cubicBezTo>
                  <a:cubicBezTo>
                    <a:pt x="14824" y="4458"/>
                    <a:pt x="15364" y="3405"/>
                    <a:pt x="17344" y="3396"/>
                  </a:cubicBezTo>
                  <a:cubicBezTo>
                    <a:pt x="18478" y="3396"/>
                    <a:pt x="18946" y="3738"/>
                    <a:pt x="19982" y="4008"/>
                  </a:cubicBezTo>
                  <a:cubicBezTo>
                    <a:pt x="20582" y="4162"/>
                    <a:pt x="21322" y="4283"/>
                    <a:pt x="22216" y="4283"/>
                  </a:cubicBezTo>
                  <a:cubicBezTo>
                    <a:pt x="22782" y="4283"/>
                    <a:pt x="23410" y="4235"/>
                    <a:pt x="24104" y="4116"/>
                  </a:cubicBezTo>
                  <a:lnTo>
                    <a:pt x="24104" y="21"/>
                  </a:lnTo>
                  <a:cubicBezTo>
                    <a:pt x="23877" y="7"/>
                    <a:pt x="23652" y="0"/>
                    <a:pt x="2342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35"/>
            <p:cNvSpPr/>
            <p:nvPr/>
          </p:nvSpPr>
          <p:spPr>
            <a:xfrm>
              <a:off x="3809500" y="2599600"/>
              <a:ext cx="609575" cy="581450"/>
            </a:xfrm>
            <a:custGeom>
              <a:avLst/>
              <a:gdLst/>
              <a:ahLst/>
              <a:cxnLst/>
              <a:rect l="l" t="t" r="r" b="b"/>
              <a:pathLst>
                <a:path w="24383" h="23258" extrusionOk="0">
                  <a:moveTo>
                    <a:pt x="24095" y="279"/>
                  </a:moveTo>
                  <a:lnTo>
                    <a:pt x="24095" y="18361"/>
                  </a:lnTo>
                  <a:cubicBezTo>
                    <a:pt x="24095" y="20899"/>
                    <a:pt x="21494" y="22970"/>
                    <a:pt x="18298" y="22970"/>
                  </a:cubicBezTo>
                  <a:lnTo>
                    <a:pt x="6076" y="22970"/>
                  </a:lnTo>
                  <a:cubicBezTo>
                    <a:pt x="3312" y="22970"/>
                    <a:pt x="918" y="21404"/>
                    <a:pt x="387" y="19243"/>
                  </a:cubicBezTo>
                  <a:cubicBezTo>
                    <a:pt x="315" y="18955"/>
                    <a:pt x="279" y="18658"/>
                    <a:pt x="279" y="18361"/>
                  </a:cubicBezTo>
                  <a:lnTo>
                    <a:pt x="279" y="279"/>
                  </a:lnTo>
                  <a:close/>
                  <a:moveTo>
                    <a:pt x="144" y="0"/>
                  </a:moveTo>
                  <a:cubicBezTo>
                    <a:pt x="63" y="0"/>
                    <a:pt x="0" y="63"/>
                    <a:pt x="0" y="135"/>
                  </a:cubicBezTo>
                  <a:lnTo>
                    <a:pt x="0" y="18361"/>
                  </a:lnTo>
                  <a:cubicBezTo>
                    <a:pt x="0" y="18676"/>
                    <a:pt x="36" y="19000"/>
                    <a:pt x="108" y="19315"/>
                  </a:cubicBezTo>
                  <a:cubicBezTo>
                    <a:pt x="675" y="21602"/>
                    <a:pt x="3177" y="23258"/>
                    <a:pt x="6076" y="23258"/>
                  </a:cubicBezTo>
                  <a:lnTo>
                    <a:pt x="18298" y="23258"/>
                  </a:lnTo>
                  <a:cubicBezTo>
                    <a:pt x="21656" y="23258"/>
                    <a:pt x="24374" y="21061"/>
                    <a:pt x="24383" y="18361"/>
                  </a:cubicBezTo>
                  <a:lnTo>
                    <a:pt x="24383" y="135"/>
                  </a:lnTo>
                  <a:cubicBezTo>
                    <a:pt x="24383" y="63"/>
                    <a:pt x="24320" y="0"/>
                    <a:pt x="2423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35"/>
            <p:cNvSpPr/>
            <p:nvPr/>
          </p:nvSpPr>
          <p:spPr>
            <a:xfrm>
              <a:off x="4038775" y="2519450"/>
              <a:ext cx="500925" cy="485200"/>
            </a:xfrm>
            <a:custGeom>
              <a:avLst/>
              <a:gdLst/>
              <a:ahLst/>
              <a:cxnLst/>
              <a:rect l="l" t="t" r="r" b="b"/>
              <a:pathLst>
                <a:path w="20037" h="19408" extrusionOk="0">
                  <a:moveTo>
                    <a:pt x="16036" y="0"/>
                  </a:moveTo>
                  <a:cubicBezTo>
                    <a:pt x="15978" y="0"/>
                    <a:pt x="15931" y="1"/>
                    <a:pt x="15896" y="2"/>
                  </a:cubicBezTo>
                  <a:cubicBezTo>
                    <a:pt x="15428" y="344"/>
                    <a:pt x="14771" y="830"/>
                    <a:pt x="14033" y="1469"/>
                  </a:cubicBezTo>
                  <a:cubicBezTo>
                    <a:pt x="13511" y="1910"/>
                    <a:pt x="13106" y="2288"/>
                    <a:pt x="12800" y="2576"/>
                  </a:cubicBezTo>
                  <a:cubicBezTo>
                    <a:pt x="7867" y="7328"/>
                    <a:pt x="7345" y="11370"/>
                    <a:pt x="2413" y="15771"/>
                  </a:cubicBezTo>
                  <a:cubicBezTo>
                    <a:pt x="1648" y="16455"/>
                    <a:pt x="847" y="17085"/>
                    <a:pt x="1" y="17661"/>
                  </a:cubicBezTo>
                  <a:lnTo>
                    <a:pt x="1513" y="19407"/>
                  </a:lnTo>
                  <a:cubicBezTo>
                    <a:pt x="6130" y="17283"/>
                    <a:pt x="11765" y="13854"/>
                    <a:pt x="16895" y="8265"/>
                  </a:cubicBezTo>
                  <a:cubicBezTo>
                    <a:pt x="18119" y="6914"/>
                    <a:pt x="20036" y="3323"/>
                    <a:pt x="19955" y="2873"/>
                  </a:cubicBezTo>
                  <a:cubicBezTo>
                    <a:pt x="19829" y="2180"/>
                    <a:pt x="19496" y="1550"/>
                    <a:pt x="19001" y="1073"/>
                  </a:cubicBezTo>
                  <a:cubicBezTo>
                    <a:pt x="17970" y="82"/>
                    <a:pt x="16565" y="0"/>
                    <a:pt x="16036" y="0"/>
                  </a:cubicBezTo>
                  <a:close/>
                </a:path>
              </a:pathLst>
            </a:custGeom>
            <a:solidFill>
              <a:srgbClr val="CB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3" name="Google Shape;1913;p35"/>
            <p:cNvSpPr/>
            <p:nvPr/>
          </p:nvSpPr>
          <p:spPr>
            <a:xfrm>
              <a:off x="3886000" y="2832875"/>
              <a:ext cx="300425" cy="198350"/>
            </a:xfrm>
            <a:custGeom>
              <a:avLst/>
              <a:gdLst/>
              <a:ahLst/>
              <a:cxnLst/>
              <a:rect l="l" t="t" r="r" b="b"/>
              <a:pathLst>
                <a:path w="12017" h="7934" extrusionOk="0">
                  <a:moveTo>
                    <a:pt x="4224" y="1"/>
                  </a:moveTo>
                  <a:cubicBezTo>
                    <a:pt x="4131" y="1"/>
                    <a:pt x="4070" y="22"/>
                    <a:pt x="4042" y="66"/>
                  </a:cubicBezTo>
                  <a:cubicBezTo>
                    <a:pt x="3907" y="273"/>
                    <a:pt x="4618" y="1047"/>
                    <a:pt x="6184" y="2370"/>
                  </a:cubicBezTo>
                  <a:cubicBezTo>
                    <a:pt x="5301" y="2620"/>
                    <a:pt x="4384" y="2748"/>
                    <a:pt x="3469" y="2748"/>
                  </a:cubicBezTo>
                  <a:cubicBezTo>
                    <a:pt x="3330" y="2748"/>
                    <a:pt x="3191" y="2745"/>
                    <a:pt x="3052" y="2739"/>
                  </a:cubicBezTo>
                  <a:cubicBezTo>
                    <a:pt x="1821" y="2672"/>
                    <a:pt x="1052" y="2388"/>
                    <a:pt x="622" y="2388"/>
                  </a:cubicBezTo>
                  <a:cubicBezTo>
                    <a:pt x="477" y="2388"/>
                    <a:pt x="370" y="2421"/>
                    <a:pt x="297" y="2505"/>
                  </a:cubicBezTo>
                  <a:cubicBezTo>
                    <a:pt x="0" y="2838"/>
                    <a:pt x="252" y="3900"/>
                    <a:pt x="3070" y="7473"/>
                  </a:cubicBezTo>
                  <a:cubicBezTo>
                    <a:pt x="3905" y="7780"/>
                    <a:pt x="4789" y="7934"/>
                    <a:pt x="5684" y="7934"/>
                  </a:cubicBezTo>
                  <a:cubicBezTo>
                    <a:pt x="5733" y="7934"/>
                    <a:pt x="5783" y="7933"/>
                    <a:pt x="5833" y="7932"/>
                  </a:cubicBezTo>
                  <a:cubicBezTo>
                    <a:pt x="9298" y="7842"/>
                    <a:pt x="11548" y="5286"/>
                    <a:pt x="12016" y="4719"/>
                  </a:cubicBezTo>
                  <a:cubicBezTo>
                    <a:pt x="11845" y="3900"/>
                    <a:pt x="11674" y="3090"/>
                    <a:pt x="11503" y="2271"/>
                  </a:cubicBezTo>
                  <a:lnTo>
                    <a:pt x="6661" y="921"/>
                  </a:lnTo>
                  <a:cubicBezTo>
                    <a:pt x="5387" y="309"/>
                    <a:pt x="4575" y="1"/>
                    <a:pt x="4224" y="1"/>
                  </a:cubicBezTo>
                  <a:close/>
                </a:path>
              </a:pathLst>
            </a:custGeom>
            <a:solidFill>
              <a:srgbClr val="CB8B8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4" name="Google Shape;1914;p35"/>
            <p:cNvSpPr/>
            <p:nvPr/>
          </p:nvSpPr>
          <p:spPr>
            <a:xfrm>
              <a:off x="3981400" y="2938250"/>
              <a:ext cx="43900" cy="7000"/>
            </a:xfrm>
            <a:custGeom>
              <a:avLst/>
              <a:gdLst/>
              <a:ahLst/>
              <a:cxnLst/>
              <a:rect l="l" t="t" r="r" b="b"/>
              <a:pathLst>
                <a:path w="1756" h="280" extrusionOk="0">
                  <a:moveTo>
                    <a:pt x="1675" y="0"/>
                  </a:moveTo>
                  <a:lnTo>
                    <a:pt x="64" y="135"/>
                  </a:lnTo>
                  <a:cubicBezTo>
                    <a:pt x="28" y="144"/>
                    <a:pt x="1" y="180"/>
                    <a:pt x="1" y="216"/>
                  </a:cubicBezTo>
                  <a:cubicBezTo>
                    <a:pt x="1" y="252"/>
                    <a:pt x="37" y="279"/>
                    <a:pt x="73" y="279"/>
                  </a:cubicBezTo>
                  <a:lnTo>
                    <a:pt x="1684" y="144"/>
                  </a:lnTo>
                  <a:cubicBezTo>
                    <a:pt x="1729" y="144"/>
                    <a:pt x="1756" y="108"/>
                    <a:pt x="1756" y="72"/>
                  </a:cubicBezTo>
                  <a:cubicBezTo>
                    <a:pt x="1747" y="27"/>
                    <a:pt x="1720" y="0"/>
                    <a:pt x="16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5" name="Google Shape;1915;p35"/>
            <p:cNvSpPr/>
            <p:nvPr/>
          </p:nvSpPr>
          <p:spPr>
            <a:xfrm>
              <a:off x="3890500" y="2909825"/>
              <a:ext cx="74500" cy="32275"/>
            </a:xfrm>
            <a:custGeom>
              <a:avLst/>
              <a:gdLst/>
              <a:ahLst/>
              <a:cxnLst/>
              <a:rect l="l" t="t" r="r" b="b"/>
              <a:pathLst>
                <a:path w="2980" h="1291" extrusionOk="0">
                  <a:moveTo>
                    <a:pt x="89" y="1"/>
                  </a:moveTo>
                  <a:cubicBezTo>
                    <a:pt x="58" y="1"/>
                    <a:pt x="26" y="18"/>
                    <a:pt x="18" y="48"/>
                  </a:cubicBezTo>
                  <a:cubicBezTo>
                    <a:pt x="0" y="84"/>
                    <a:pt x="18" y="129"/>
                    <a:pt x="54" y="138"/>
                  </a:cubicBezTo>
                  <a:cubicBezTo>
                    <a:pt x="54" y="138"/>
                    <a:pt x="2872" y="1290"/>
                    <a:pt x="2899" y="1290"/>
                  </a:cubicBezTo>
                  <a:cubicBezTo>
                    <a:pt x="2926" y="1290"/>
                    <a:pt x="2953" y="1272"/>
                    <a:pt x="2962" y="1245"/>
                  </a:cubicBezTo>
                  <a:cubicBezTo>
                    <a:pt x="2980" y="1209"/>
                    <a:pt x="2962" y="1173"/>
                    <a:pt x="2926" y="1155"/>
                  </a:cubicBezTo>
                  <a:lnTo>
                    <a:pt x="108" y="3"/>
                  </a:lnTo>
                  <a:cubicBezTo>
                    <a:pt x="102" y="1"/>
                    <a:pt x="96" y="1"/>
                    <a:pt x="8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6" name="Google Shape;1916;p35"/>
            <p:cNvSpPr/>
            <p:nvPr/>
          </p:nvSpPr>
          <p:spPr>
            <a:xfrm>
              <a:off x="3977800" y="2970425"/>
              <a:ext cx="47275" cy="5650"/>
            </a:xfrm>
            <a:custGeom>
              <a:avLst/>
              <a:gdLst/>
              <a:ahLst/>
              <a:cxnLst/>
              <a:rect l="l" t="t" r="r" b="b"/>
              <a:pathLst>
                <a:path w="1891" h="226" extrusionOk="0">
                  <a:moveTo>
                    <a:pt x="1819" y="0"/>
                  </a:moveTo>
                  <a:lnTo>
                    <a:pt x="73" y="81"/>
                  </a:lnTo>
                  <a:cubicBezTo>
                    <a:pt x="28" y="81"/>
                    <a:pt x="1" y="117"/>
                    <a:pt x="1" y="153"/>
                  </a:cubicBezTo>
                  <a:cubicBezTo>
                    <a:pt x="1" y="198"/>
                    <a:pt x="37" y="225"/>
                    <a:pt x="73" y="225"/>
                  </a:cubicBezTo>
                  <a:lnTo>
                    <a:pt x="1828" y="144"/>
                  </a:lnTo>
                  <a:cubicBezTo>
                    <a:pt x="1864" y="135"/>
                    <a:pt x="1891" y="108"/>
                    <a:pt x="1891" y="63"/>
                  </a:cubicBezTo>
                  <a:cubicBezTo>
                    <a:pt x="1891" y="27"/>
                    <a:pt x="1855" y="0"/>
                    <a:pt x="18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7" name="Google Shape;1917;p35"/>
            <p:cNvSpPr/>
            <p:nvPr/>
          </p:nvSpPr>
          <p:spPr>
            <a:xfrm>
              <a:off x="3350925" y="3131050"/>
              <a:ext cx="1474975" cy="59700"/>
            </a:xfrm>
            <a:custGeom>
              <a:avLst/>
              <a:gdLst/>
              <a:ahLst/>
              <a:cxnLst/>
              <a:rect l="l" t="t" r="r" b="b"/>
              <a:pathLst>
                <a:path w="58999" h="2388" extrusionOk="0">
                  <a:moveTo>
                    <a:pt x="1185" y="1"/>
                  </a:moveTo>
                  <a:cubicBezTo>
                    <a:pt x="532" y="1"/>
                    <a:pt x="0" y="531"/>
                    <a:pt x="0" y="1190"/>
                  </a:cubicBezTo>
                  <a:cubicBezTo>
                    <a:pt x="0" y="1854"/>
                    <a:pt x="540" y="2387"/>
                    <a:pt x="1200" y="2387"/>
                  </a:cubicBezTo>
                  <a:cubicBezTo>
                    <a:pt x="1211" y="2387"/>
                    <a:pt x="1222" y="2387"/>
                    <a:pt x="1233" y="2387"/>
                  </a:cubicBezTo>
                  <a:lnTo>
                    <a:pt x="57838" y="2387"/>
                  </a:lnTo>
                  <a:cubicBezTo>
                    <a:pt x="58486" y="2369"/>
                    <a:pt x="58999" y="1838"/>
                    <a:pt x="58999" y="1190"/>
                  </a:cubicBezTo>
                  <a:cubicBezTo>
                    <a:pt x="58999" y="551"/>
                    <a:pt x="58486" y="20"/>
                    <a:pt x="57838" y="2"/>
                  </a:cubicBezTo>
                  <a:lnTo>
                    <a:pt x="1233" y="2"/>
                  </a:lnTo>
                  <a:cubicBezTo>
                    <a:pt x="1217" y="1"/>
                    <a:pt x="1201" y="1"/>
                    <a:pt x="118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8" name="Google Shape;1918;p35"/>
            <p:cNvSpPr/>
            <p:nvPr/>
          </p:nvSpPr>
          <p:spPr>
            <a:xfrm>
              <a:off x="3470575" y="2288075"/>
              <a:ext cx="110000" cy="564975"/>
            </a:xfrm>
            <a:custGeom>
              <a:avLst/>
              <a:gdLst/>
              <a:ahLst/>
              <a:cxnLst/>
              <a:rect l="l" t="t" r="r" b="b"/>
              <a:pathLst>
                <a:path w="4400" h="22599" extrusionOk="0">
                  <a:moveTo>
                    <a:pt x="287" y="0"/>
                  </a:moveTo>
                  <a:cubicBezTo>
                    <a:pt x="150" y="0"/>
                    <a:pt x="0" y="156"/>
                    <a:pt x="74" y="328"/>
                  </a:cubicBezTo>
                  <a:cubicBezTo>
                    <a:pt x="3117" y="7313"/>
                    <a:pt x="3594" y="14882"/>
                    <a:pt x="3963" y="22389"/>
                  </a:cubicBezTo>
                  <a:cubicBezTo>
                    <a:pt x="3972" y="22528"/>
                    <a:pt x="4082" y="22598"/>
                    <a:pt x="4189" y="22598"/>
                  </a:cubicBezTo>
                  <a:cubicBezTo>
                    <a:pt x="4296" y="22598"/>
                    <a:pt x="4399" y="22528"/>
                    <a:pt x="4395" y="22389"/>
                  </a:cubicBezTo>
                  <a:cubicBezTo>
                    <a:pt x="4017" y="14792"/>
                    <a:pt x="3513" y="7178"/>
                    <a:pt x="443" y="112"/>
                  </a:cubicBezTo>
                  <a:cubicBezTo>
                    <a:pt x="409" y="33"/>
                    <a:pt x="349" y="0"/>
                    <a:pt x="2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9" name="Google Shape;1919;p35"/>
            <p:cNvSpPr/>
            <p:nvPr/>
          </p:nvSpPr>
          <p:spPr>
            <a:xfrm>
              <a:off x="3597525" y="2333125"/>
              <a:ext cx="144125" cy="513525"/>
            </a:xfrm>
            <a:custGeom>
              <a:avLst/>
              <a:gdLst/>
              <a:ahLst/>
              <a:cxnLst/>
              <a:rect l="l" t="t" r="r" b="b"/>
              <a:pathLst>
                <a:path w="5765" h="20541" extrusionOk="0">
                  <a:moveTo>
                    <a:pt x="5471" y="1"/>
                  </a:moveTo>
                  <a:cubicBezTo>
                    <a:pt x="5405" y="1"/>
                    <a:pt x="5340" y="30"/>
                    <a:pt x="5293" y="102"/>
                  </a:cubicBezTo>
                  <a:cubicBezTo>
                    <a:pt x="1675" y="6204"/>
                    <a:pt x="1" y="13260"/>
                    <a:pt x="514" y="20335"/>
                  </a:cubicBezTo>
                  <a:cubicBezTo>
                    <a:pt x="523" y="20471"/>
                    <a:pt x="637" y="20541"/>
                    <a:pt x="746" y="20541"/>
                  </a:cubicBezTo>
                  <a:cubicBezTo>
                    <a:pt x="853" y="20541"/>
                    <a:pt x="955" y="20473"/>
                    <a:pt x="946" y="20335"/>
                  </a:cubicBezTo>
                  <a:cubicBezTo>
                    <a:pt x="433" y="13332"/>
                    <a:pt x="2080" y="6348"/>
                    <a:pt x="5671" y="318"/>
                  </a:cubicBezTo>
                  <a:cubicBezTo>
                    <a:pt x="5765" y="155"/>
                    <a:pt x="5619" y="1"/>
                    <a:pt x="547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0" name="Google Shape;1920;p35"/>
            <p:cNvSpPr/>
            <p:nvPr/>
          </p:nvSpPr>
          <p:spPr>
            <a:xfrm>
              <a:off x="3394800" y="2272200"/>
              <a:ext cx="103075" cy="73025"/>
            </a:xfrm>
            <a:custGeom>
              <a:avLst/>
              <a:gdLst/>
              <a:ahLst/>
              <a:cxnLst/>
              <a:rect l="l" t="t" r="r" b="b"/>
              <a:pathLst>
                <a:path w="4123" h="2921" extrusionOk="0">
                  <a:moveTo>
                    <a:pt x="0" y="0"/>
                  </a:moveTo>
                  <a:cubicBezTo>
                    <a:pt x="45" y="216"/>
                    <a:pt x="369" y="1738"/>
                    <a:pt x="1818" y="2512"/>
                  </a:cubicBezTo>
                  <a:cubicBezTo>
                    <a:pt x="2331" y="2781"/>
                    <a:pt x="2900" y="2921"/>
                    <a:pt x="3479" y="2921"/>
                  </a:cubicBezTo>
                  <a:cubicBezTo>
                    <a:pt x="3693" y="2921"/>
                    <a:pt x="3908" y="2902"/>
                    <a:pt x="4122" y="286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1" name="Google Shape;1921;p35"/>
            <p:cNvSpPr/>
            <p:nvPr/>
          </p:nvSpPr>
          <p:spPr>
            <a:xfrm>
              <a:off x="3697875" y="2382450"/>
              <a:ext cx="124475" cy="34675"/>
            </a:xfrm>
            <a:custGeom>
              <a:avLst/>
              <a:gdLst/>
              <a:ahLst/>
              <a:cxnLst/>
              <a:rect l="l" t="t" r="r" b="b"/>
              <a:pathLst>
                <a:path w="4979" h="1387" extrusionOk="0">
                  <a:moveTo>
                    <a:pt x="4978" y="1"/>
                  </a:moveTo>
                  <a:lnTo>
                    <a:pt x="1" y="640"/>
                  </a:lnTo>
                  <a:cubicBezTo>
                    <a:pt x="149" y="751"/>
                    <a:pt x="1030" y="1387"/>
                    <a:pt x="2226" y="1387"/>
                  </a:cubicBezTo>
                  <a:cubicBezTo>
                    <a:pt x="2482" y="1387"/>
                    <a:pt x="2753" y="1358"/>
                    <a:pt x="3034" y="1288"/>
                  </a:cubicBezTo>
                  <a:cubicBezTo>
                    <a:pt x="3808" y="1090"/>
                    <a:pt x="4492" y="631"/>
                    <a:pt x="49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2" name="Google Shape;1922;p35"/>
            <p:cNvSpPr/>
            <p:nvPr/>
          </p:nvSpPr>
          <p:spPr>
            <a:xfrm>
              <a:off x="3705325" y="2266125"/>
              <a:ext cx="69100" cy="112200"/>
            </a:xfrm>
            <a:custGeom>
              <a:avLst/>
              <a:gdLst/>
              <a:ahLst/>
              <a:cxnLst/>
              <a:rect l="l" t="t" r="r" b="b"/>
              <a:pathLst>
                <a:path w="2764" h="4488" extrusionOk="0">
                  <a:moveTo>
                    <a:pt x="2529" y="0"/>
                  </a:moveTo>
                  <a:lnTo>
                    <a:pt x="2529" y="0"/>
                  </a:lnTo>
                  <a:cubicBezTo>
                    <a:pt x="396" y="3232"/>
                    <a:pt x="0" y="4267"/>
                    <a:pt x="216" y="4456"/>
                  </a:cubicBezTo>
                  <a:cubicBezTo>
                    <a:pt x="242" y="4477"/>
                    <a:pt x="280" y="4488"/>
                    <a:pt x="328" y="4488"/>
                  </a:cubicBezTo>
                  <a:cubicBezTo>
                    <a:pt x="758" y="4488"/>
                    <a:pt x="1980" y="3636"/>
                    <a:pt x="2466" y="2332"/>
                  </a:cubicBezTo>
                  <a:cubicBezTo>
                    <a:pt x="2745" y="1584"/>
                    <a:pt x="2763" y="765"/>
                    <a:pt x="25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3" name="Google Shape;1923;p35"/>
            <p:cNvSpPr/>
            <p:nvPr/>
          </p:nvSpPr>
          <p:spPr>
            <a:xfrm>
              <a:off x="3683700" y="2424525"/>
              <a:ext cx="122675" cy="40375"/>
            </a:xfrm>
            <a:custGeom>
              <a:avLst/>
              <a:gdLst/>
              <a:ahLst/>
              <a:cxnLst/>
              <a:rect l="l" t="t" r="r" b="b"/>
              <a:pathLst>
                <a:path w="4907" h="1615" extrusionOk="0">
                  <a:moveTo>
                    <a:pt x="1" y="1"/>
                  </a:moveTo>
                  <a:lnTo>
                    <a:pt x="1" y="1"/>
                  </a:lnTo>
                  <a:cubicBezTo>
                    <a:pt x="127" y="181"/>
                    <a:pt x="1018" y="1450"/>
                    <a:pt x="2647" y="1603"/>
                  </a:cubicBezTo>
                  <a:cubicBezTo>
                    <a:pt x="2744" y="1611"/>
                    <a:pt x="2842" y="1614"/>
                    <a:pt x="2938" y="1614"/>
                  </a:cubicBezTo>
                  <a:cubicBezTo>
                    <a:pt x="3639" y="1614"/>
                    <a:pt x="4321" y="1415"/>
                    <a:pt x="4906" y="103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4" name="Google Shape;1924;p35"/>
            <p:cNvSpPr/>
            <p:nvPr/>
          </p:nvSpPr>
          <p:spPr>
            <a:xfrm>
              <a:off x="3673125" y="2470200"/>
              <a:ext cx="122675" cy="40450"/>
            </a:xfrm>
            <a:custGeom>
              <a:avLst/>
              <a:gdLst/>
              <a:ahLst/>
              <a:cxnLst/>
              <a:rect l="l" t="t" r="r" b="b"/>
              <a:pathLst>
                <a:path w="4907" h="1618" extrusionOk="0">
                  <a:moveTo>
                    <a:pt x="1" y="1"/>
                  </a:moveTo>
                  <a:lnTo>
                    <a:pt x="1" y="1"/>
                  </a:lnTo>
                  <a:cubicBezTo>
                    <a:pt x="127" y="181"/>
                    <a:pt x="1009" y="1450"/>
                    <a:pt x="2647" y="1603"/>
                  </a:cubicBezTo>
                  <a:cubicBezTo>
                    <a:pt x="2751" y="1612"/>
                    <a:pt x="2854" y="1617"/>
                    <a:pt x="2958" y="1617"/>
                  </a:cubicBezTo>
                  <a:cubicBezTo>
                    <a:pt x="3646" y="1617"/>
                    <a:pt x="4327" y="1412"/>
                    <a:pt x="4906" y="1036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5" name="Google Shape;1925;p35"/>
            <p:cNvSpPr/>
            <p:nvPr/>
          </p:nvSpPr>
          <p:spPr>
            <a:xfrm>
              <a:off x="3653100" y="2532775"/>
              <a:ext cx="125375" cy="29650"/>
            </a:xfrm>
            <a:custGeom>
              <a:avLst/>
              <a:gdLst/>
              <a:ahLst/>
              <a:cxnLst/>
              <a:rect l="l" t="t" r="r" b="b"/>
              <a:pathLst>
                <a:path w="5015" h="1186" extrusionOk="0">
                  <a:moveTo>
                    <a:pt x="1" y="0"/>
                  </a:moveTo>
                  <a:cubicBezTo>
                    <a:pt x="147" y="155"/>
                    <a:pt x="1136" y="1185"/>
                    <a:pt x="2658" y="1185"/>
                  </a:cubicBezTo>
                  <a:cubicBezTo>
                    <a:pt x="2725" y="1185"/>
                    <a:pt x="2794" y="1183"/>
                    <a:pt x="2863" y="1179"/>
                  </a:cubicBezTo>
                  <a:cubicBezTo>
                    <a:pt x="3664" y="1116"/>
                    <a:pt x="4420" y="792"/>
                    <a:pt x="5014" y="2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6" name="Google Shape;1926;p35"/>
            <p:cNvSpPr/>
            <p:nvPr/>
          </p:nvSpPr>
          <p:spPr>
            <a:xfrm>
              <a:off x="3638475" y="2575300"/>
              <a:ext cx="125375" cy="29450"/>
            </a:xfrm>
            <a:custGeom>
              <a:avLst/>
              <a:gdLst/>
              <a:ahLst/>
              <a:cxnLst/>
              <a:rect l="l" t="t" r="r" b="b"/>
              <a:pathLst>
                <a:path w="5015" h="1178" extrusionOk="0">
                  <a:moveTo>
                    <a:pt x="1" y="0"/>
                  </a:moveTo>
                  <a:lnTo>
                    <a:pt x="1" y="0"/>
                  </a:lnTo>
                  <a:cubicBezTo>
                    <a:pt x="147" y="155"/>
                    <a:pt x="1137" y="1178"/>
                    <a:pt x="2650" y="1178"/>
                  </a:cubicBezTo>
                  <a:cubicBezTo>
                    <a:pt x="2722" y="1178"/>
                    <a:pt x="2797" y="1175"/>
                    <a:pt x="2872" y="1170"/>
                  </a:cubicBezTo>
                  <a:cubicBezTo>
                    <a:pt x="3664" y="1116"/>
                    <a:pt x="4420" y="792"/>
                    <a:pt x="5014" y="2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7" name="Google Shape;1927;p35"/>
            <p:cNvSpPr/>
            <p:nvPr/>
          </p:nvSpPr>
          <p:spPr>
            <a:xfrm>
              <a:off x="3630375" y="2629750"/>
              <a:ext cx="125375" cy="29450"/>
            </a:xfrm>
            <a:custGeom>
              <a:avLst/>
              <a:gdLst/>
              <a:ahLst/>
              <a:cxnLst/>
              <a:rect l="l" t="t" r="r" b="b"/>
              <a:pathLst>
                <a:path w="5015" h="1178" extrusionOk="0">
                  <a:moveTo>
                    <a:pt x="1" y="0"/>
                  </a:moveTo>
                  <a:lnTo>
                    <a:pt x="1" y="0"/>
                  </a:lnTo>
                  <a:cubicBezTo>
                    <a:pt x="147" y="155"/>
                    <a:pt x="1128" y="1178"/>
                    <a:pt x="2641" y="1178"/>
                  </a:cubicBezTo>
                  <a:cubicBezTo>
                    <a:pt x="2713" y="1178"/>
                    <a:pt x="2788" y="1175"/>
                    <a:pt x="2863" y="1170"/>
                  </a:cubicBezTo>
                  <a:cubicBezTo>
                    <a:pt x="3664" y="1116"/>
                    <a:pt x="4420" y="792"/>
                    <a:pt x="5014" y="2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8" name="Google Shape;1928;p35"/>
            <p:cNvSpPr/>
            <p:nvPr/>
          </p:nvSpPr>
          <p:spPr>
            <a:xfrm>
              <a:off x="3624525" y="2664400"/>
              <a:ext cx="125150" cy="29450"/>
            </a:xfrm>
            <a:custGeom>
              <a:avLst/>
              <a:gdLst/>
              <a:ahLst/>
              <a:cxnLst/>
              <a:rect l="l" t="t" r="r" b="b"/>
              <a:pathLst>
                <a:path w="5006" h="1178" extrusionOk="0">
                  <a:moveTo>
                    <a:pt x="1" y="0"/>
                  </a:moveTo>
                  <a:lnTo>
                    <a:pt x="1" y="0"/>
                  </a:lnTo>
                  <a:cubicBezTo>
                    <a:pt x="138" y="155"/>
                    <a:pt x="1127" y="1178"/>
                    <a:pt x="2641" y="1178"/>
                  </a:cubicBezTo>
                  <a:cubicBezTo>
                    <a:pt x="2713" y="1178"/>
                    <a:pt x="2788" y="1175"/>
                    <a:pt x="2863" y="1170"/>
                  </a:cubicBezTo>
                  <a:cubicBezTo>
                    <a:pt x="3655" y="1107"/>
                    <a:pt x="4411" y="792"/>
                    <a:pt x="5005" y="252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9" name="Google Shape;1929;p35"/>
            <p:cNvSpPr/>
            <p:nvPr/>
          </p:nvSpPr>
          <p:spPr>
            <a:xfrm>
              <a:off x="3624525" y="2714125"/>
              <a:ext cx="125375" cy="29650"/>
            </a:xfrm>
            <a:custGeom>
              <a:avLst/>
              <a:gdLst/>
              <a:ahLst/>
              <a:cxnLst/>
              <a:rect l="l" t="t" r="r" b="b"/>
              <a:pathLst>
                <a:path w="5015" h="1186" extrusionOk="0">
                  <a:moveTo>
                    <a:pt x="1" y="0"/>
                  </a:moveTo>
                  <a:lnTo>
                    <a:pt x="1" y="0"/>
                  </a:lnTo>
                  <a:cubicBezTo>
                    <a:pt x="139" y="156"/>
                    <a:pt x="1135" y="1186"/>
                    <a:pt x="2658" y="1186"/>
                  </a:cubicBezTo>
                  <a:cubicBezTo>
                    <a:pt x="2725" y="1186"/>
                    <a:pt x="2794" y="1184"/>
                    <a:pt x="2863" y="1180"/>
                  </a:cubicBezTo>
                  <a:cubicBezTo>
                    <a:pt x="3664" y="1117"/>
                    <a:pt x="4420" y="793"/>
                    <a:pt x="5014" y="2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0" name="Google Shape;1930;p35"/>
            <p:cNvSpPr/>
            <p:nvPr/>
          </p:nvSpPr>
          <p:spPr>
            <a:xfrm>
              <a:off x="3390075" y="2336775"/>
              <a:ext cx="119275" cy="44525"/>
            </a:xfrm>
            <a:custGeom>
              <a:avLst/>
              <a:gdLst/>
              <a:ahLst/>
              <a:cxnLst/>
              <a:rect l="l" t="t" r="r" b="b"/>
              <a:pathLst>
                <a:path w="4771" h="1781" extrusionOk="0">
                  <a:moveTo>
                    <a:pt x="0" y="1"/>
                  </a:moveTo>
                  <a:lnTo>
                    <a:pt x="0" y="1"/>
                  </a:lnTo>
                  <a:cubicBezTo>
                    <a:pt x="612" y="829"/>
                    <a:pt x="1503" y="1423"/>
                    <a:pt x="2511" y="1666"/>
                  </a:cubicBezTo>
                  <a:cubicBezTo>
                    <a:pt x="2831" y="1743"/>
                    <a:pt x="3156" y="1780"/>
                    <a:pt x="3481" y="1780"/>
                  </a:cubicBezTo>
                  <a:cubicBezTo>
                    <a:pt x="3915" y="1780"/>
                    <a:pt x="4348" y="1713"/>
                    <a:pt x="4771" y="158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1" name="Google Shape;1931;p35"/>
            <p:cNvSpPr/>
            <p:nvPr/>
          </p:nvSpPr>
          <p:spPr>
            <a:xfrm>
              <a:off x="3404925" y="2392125"/>
              <a:ext cx="113200" cy="19850"/>
            </a:xfrm>
            <a:custGeom>
              <a:avLst/>
              <a:gdLst/>
              <a:ahLst/>
              <a:cxnLst/>
              <a:rect l="l" t="t" r="r" b="b"/>
              <a:pathLst>
                <a:path w="4528" h="794" extrusionOk="0">
                  <a:moveTo>
                    <a:pt x="0" y="1"/>
                  </a:moveTo>
                  <a:cubicBezTo>
                    <a:pt x="862" y="525"/>
                    <a:pt x="1842" y="794"/>
                    <a:pt x="2830" y="794"/>
                  </a:cubicBezTo>
                  <a:cubicBezTo>
                    <a:pt x="3401" y="794"/>
                    <a:pt x="3974" y="704"/>
                    <a:pt x="4528" y="52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2" name="Google Shape;1932;p35"/>
            <p:cNvSpPr/>
            <p:nvPr/>
          </p:nvSpPr>
          <p:spPr>
            <a:xfrm>
              <a:off x="3401100" y="2423175"/>
              <a:ext cx="127150" cy="25550"/>
            </a:xfrm>
            <a:custGeom>
              <a:avLst/>
              <a:gdLst/>
              <a:ahLst/>
              <a:cxnLst/>
              <a:rect l="l" t="t" r="r" b="b"/>
              <a:pathLst>
                <a:path w="5086" h="1022" extrusionOk="0">
                  <a:moveTo>
                    <a:pt x="0" y="1"/>
                  </a:moveTo>
                  <a:lnTo>
                    <a:pt x="0" y="1"/>
                  </a:lnTo>
                  <a:cubicBezTo>
                    <a:pt x="1003" y="671"/>
                    <a:pt x="2172" y="1022"/>
                    <a:pt x="3355" y="1022"/>
                  </a:cubicBezTo>
                  <a:cubicBezTo>
                    <a:pt x="3934" y="1022"/>
                    <a:pt x="4517" y="937"/>
                    <a:pt x="5086" y="76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3" name="Google Shape;1933;p35"/>
            <p:cNvSpPr/>
            <p:nvPr/>
          </p:nvSpPr>
          <p:spPr>
            <a:xfrm>
              <a:off x="3414375" y="2466600"/>
              <a:ext cx="120400" cy="31650"/>
            </a:xfrm>
            <a:custGeom>
              <a:avLst/>
              <a:gdLst/>
              <a:ahLst/>
              <a:cxnLst/>
              <a:rect l="l" t="t" r="r" b="b"/>
              <a:pathLst>
                <a:path w="4816" h="1266" extrusionOk="0">
                  <a:moveTo>
                    <a:pt x="0" y="1"/>
                  </a:moveTo>
                  <a:cubicBezTo>
                    <a:pt x="459" y="559"/>
                    <a:pt x="1071" y="964"/>
                    <a:pt x="1773" y="1162"/>
                  </a:cubicBezTo>
                  <a:cubicBezTo>
                    <a:pt x="2054" y="1235"/>
                    <a:pt x="2325" y="1265"/>
                    <a:pt x="2583" y="1265"/>
                  </a:cubicBezTo>
                  <a:cubicBezTo>
                    <a:pt x="3785" y="1265"/>
                    <a:pt x="4682" y="600"/>
                    <a:pt x="4816" y="49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4" name="Google Shape;1934;p35"/>
            <p:cNvSpPr/>
            <p:nvPr/>
          </p:nvSpPr>
          <p:spPr>
            <a:xfrm>
              <a:off x="3424500" y="2505975"/>
              <a:ext cx="120625" cy="30850"/>
            </a:xfrm>
            <a:custGeom>
              <a:avLst/>
              <a:gdLst/>
              <a:ahLst/>
              <a:cxnLst/>
              <a:rect l="l" t="t" r="r" b="b"/>
              <a:pathLst>
                <a:path w="4825" h="1234" extrusionOk="0">
                  <a:moveTo>
                    <a:pt x="4825" y="1"/>
                  </a:moveTo>
                  <a:lnTo>
                    <a:pt x="0" y="424"/>
                  </a:lnTo>
                  <a:cubicBezTo>
                    <a:pt x="549" y="892"/>
                    <a:pt x="1233" y="1171"/>
                    <a:pt x="1953" y="1225"/>
                  </a:cubicBezTo>
                  <a:cubicBezTo>
                    <a:pt x="2030" y="1231"/>
                    <a:pt x="2106" y="1233"/>
                    <a:pt x="2181" y="1233"/>
                  </a:cubicBezTo>
                  <a:cubicBezTo>
                    <a:pt x="3700" y="1233"/>
                    <a:pt x="4687" y="147"/>
                    <a:pt x="48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5" name="Google Shape;1935;p35"/>
            <p:cNvSpPr/>
            <p:nvPr/>
          </p:nvSpPr>
          <p:spPr>
            <a:xfrm>
              <a:off x="3411675" y="2536825"/>
              <a:ext cx="136600" cy="32725"/>
            </a:xfrm>
            <a:custGeom>
              <a:avLst/>
              <a:gdLst/>
              <a:ahLst/>
              <a:cxnLst/>
              <a:rect l="l" t="t" r="r" b="b"/>
              <a:pathLst>
                <a:path w="5464" h="1309" extrusionOk="0">
                  <a:moveTo>
                    <a:pt x="5464" y="0"/>
                  </a:moveTo>
                  <a:lnTo>
                    <a:pt x="0" y="549"/>
                  </a:lnTo>
                  <a:cubicBezTo>
                    <a:pt x="639" y="1017"/>
                    <a:pt x="1404" y="1278"/>
                    <a:pt x="2196" y="1305"/>
                  </a:cubicBezTo>
                  <a:cubicBezTo>
                    <a:pt x="2250" y="1307"/>
                    <a:pt x="2303" y="1308"/>
                    <a:pt x="2355" y="1308"/>
                  </a:cubicBezTo>
                  <a:cubicBezTo>
                    <a:pt x="4130" y="1308"/>
                    <a:pt x="5306" y="157"/>
                    <a:pt x="54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6" name="Google Shape;1936;p35"/>
            <p:cNvSpPr/>
            <p:nvPr/>
          </p:nvSpPr>
          <p:spPr>
            <a:xfrm>
              <a:off x="3421350" y="2577550"/>
              <a:ext cx="136375" cy="32725"/>
            </a:xfrm>
            <a:custGeom>
              <a:avLst/>
              <a:gdLst/>
              <a:ahLst/>
              <a:cxnLst/>
              <a:rect l="l" t="t" r="r" b="b"/>
              <a:pathLst>
                <a:path w="5455" h="1309" extrusionOk="0">
                  <a:moveTo>
                    <a:pt x="5455" y="0"/>
                  </a:moveTo>
                  <a:lnTo>
                    <a:pt x="0" y="549"/>
                  </a:lnTo>
                  <a:cubicBezTo>
                    <a:pt x="639" y="1008"/>
                    <a:pt x="1404" y="1278"/>
                    <a:pt x="2196" y="1305"/>
                  </a:cubicBezTo>
                  <a:cubicBezTo>
                    <a:pt x="2249" y="1307"/>
                    <a:pt x="2302" y="1308"/>
                    <a:pt x="2354" y="1308"/>
                  </a:cubicBezTo>
                  <a:cubicBezTo>
                    <a:pt x="4121" y="1308"/>
                    <a:pt x="5306" y="149"/>
                    <a:pt x="54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7" name="Google Shape;1937;p35"/>
            <p:cNvSpPr/>
            <p:nvPr/>
          </p:nvSpPr>
          <p:spPr>
            <a:xfrm>
              <a:off x="3421350" y="2621650"/>
              <a:ext cx="136375" cy="32725"/>
            </a:xfrm>
            <a:custGeom>
              <a:avLst/>
              <a:gdLst/>
              <a:ahLst/>
              <a:cxnLst/>
              <a:rect l="l" t="t" r="r" b="b"/>
              <a:pathLst>
                <a:path w="5455" h="1309" extrusionOk="0">
                  <a:moveTo>
                    <a:pt x="5455" y="0"/>
                  </a:moveTo>
                  <a:lnTo>
                    <a:pt x="0" y="549"/>
                  </a:lnTo>
                  <a:cubicBezTo>
                    <a:pt x="639" y="1008"/>
                    <a:pt x="1404" y="1278"/>
                    <a:pt x="2196" y="1305"/>
                  </a:cubicBezTo>
                  <a:cubicBezTo>
                    <a:pt x="2249" y="1307"/>
                    <a:pt x="2302" y="1308"/>
                    <a:pt x="2354" y="1308"/>
                  </a:cubicBezTo>
                  <a:cubicBezTo>
                    <a:pt x="4121" y="1308"/>
                    <a:pt x="5306" y="149"/>
                    <a:pt x="54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8" name="Google Shape;1938;p35"/>
            <p:cNvSpPr/>
            <p:nvPr/>
          </p:nvSpPr>
          <p:spPr>
            <a:xfrm>
              <a:off x="3429225" y="2659225"/>
              <a:ext cx="136600" cy="32725"/>
            </a:xfrm>
            <a:custGeom>
              <a:avLst/>
              <a:gdLst/>
              <a:ahLst/>
              <a:cxnLst/>
              <a:rect l="l" t="t" r="r" b="b"/>
              <a:pathLst>
                <a:path w="5464" h="1309" extrusionOk="0">
                  <a:moveTo>
                    <a:pt x="5464" y="0"/>
                  </a:moveTo>
                  <a:lnTo>
                    <a:pt x="0" y="549"/>
                  </a:lnTo>
                  <a:cubicBezTo>
                    <a:pt x="639" y="1017"/>
                    <a:pt x="1404" y="1278"/>
                    <a:pt x="2196" y="1305"/>
                  </a:cubicBezTo>
                  <a:cubicBezTo>
                    <a:pt x="2250" y="1307"/>
                    <a:pt x="2302" y="1308"/>
                    <a:pt x="2354" y="1308"/>
                  </a:cubicBezTo>
                  <a:cubicBezTo>
                    <a:pt x="4130" y="1308"/>
                    <a:pt x="5306" y="149"/>
                    <a:pt x="54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9" name="Google Shape;1939;p35"/>
            <p:cNvSpPr/>
            <p:nvPr/>
          </p:nvSpPr>
          <p:spPr>
            <a:xfrm>
              <a:off x="3430800" y="2696125"/>
              <a:ext cx="136375" cy="32925"/>
            </a:xfrm>
            <a:custGeom>
              <a:avLst/>
              <a:gdLst/>
              <a:ahLst/>
              <a:cxnLst/>
              <a:rect l="l" t="t" r="r" b="b"/>
              <a:pathLst>
                <a:path w="5455" h="1317" extrusionOk="0">
                  <a:moveTo>
                    <a:pt x="5455" y="0"/>
                  </a:moveTo>
                  <a:lnTo>
                    <a:pt x="0" y="549"/>
                  </a:lnTo>
                  <a:cubicBezTo>
                    <a:pt x="639" y="1017"/>
                    <a:pt x="1404" y="1279"/>
                    <a:pt x="2196" y="1315"/>
                  </a:cubicBezTo>
                  <a:cubicBezTo>
                    <a:pt x="2243" y="1316"/>
                    <a:pt x="2290" y="1317"/>
                    <a:pt x="2336" y="1317"/>
                  </a:cubicBezTo>
                  <a:cubicBezTo>
                    <a:pt x="4113" y="1317"/>
                    <a:pt x="5306" y="158"/>
                    <a:pt x="54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0" name="Google Shape;1940;p35"/>
            <p:cNvSpPr/>
            <p:nvPr/>
          </p:nvSpPr>
          <p:spPr>
            <a:xfrm>
              <a:off x="3445875" y="2165325"/>
              <a:ext cx="40750" cy="149875"/>
            </a:xfrm>
            <a:custGeom>
              <a:avLst/>
              <a:gdLst/>
              <a:ahLst/>
              <a:cxnLst/>
              <a:rect l="l" t="t" r="r" b="b"/>
              <a:pathLst>
                <a:path w="1630" h="5995" extrusionOk="0">
                  <a:moveTo>
                    <a:pt x="945" y="0"/>
                  </a:moveTo>
                  <a:cubicBezTo>
                    <a:pt x="612" y="558"/>
                    <a:pt x="387" y="1179"/>
                    <a:pt x="297" y="1818"/>
                  </a:cubicBezTo>
                  <a:cubicBezTo>
                    <a:pt x="0" y="3996"/>
                    <a:pt x="1332" y="5652"/>
                    <a:pt x="1629" y="5994"/>
                  </a:cubicBezTo>
                  <a:lnTo>
                    <a:pt x="94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1" name="Google Shape;1941;p35"/>
            <p:cNvSpPr/>
            <p:nvPr/>
          </p:nvSpPr>
          <p:spPr>
            <a:xfrm>
              <a:off x="3555225" y="2094875"/>
              <a:ext cx="53800" cy="114125"/>
            </a:xfrm>
            <a:custGeom>
              <a:avLst/>
              <a:gdLst/>
              <a:ahLst/>
              <a:cxnLst/>
              <a:rect l="l" t="t" r="r" b="b"/>
              <a:pathLst>
                <a:path w="2152" h="4565" extrusionOk="0">
                  <a:moveTo>
                    <a:pt x="757" y="1"/>
                  </a:moveTo>
                  <a:cubicBezTo>
                    <a:pt x="55" y="1117"/>
                    <a:pt x="1" y="2449"/>
                    <a:pt x="631" y="3421"/>
                  </a:cubicBezTo>
                  <a:cubicBezTo>
                    <a:pt x="1000" y="3961"/>
                    <a:pt x="1531" y="4366"/>
                    <a:pt x="2152" y="4564"/>
                  </a:cubicBezTo>
                  <a:lnTo>
                    <a:pt x="75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2" name="Google Shape;1942;p35"/>
            <p:cNvSpPr/>
            <p:nvPr/>
          </p:nvSpPr>
          <p:spPr>
            <a:xfrm>
              <a:off x="3516075" y="2171625"/>
              <a:ext cx="96100" cy="74750"/>
            </a:xfrm>
            <a:custGeom>
              <a:avLst/>
              <a:gdLst/>
              <a:ahLst/>
              <a:cxnLst/>
              <a:rect l="l" t="t" r="r" b="b"/>
              <a:pathLst>
                <a:path w="3844" h="2990" extrusionOk="0">
                  <a:moveTo>
                    <a:pt x="1" y="0"/>
                  </a:moveTo>
                  <a:cubicBezTo>
                    <a:pt x="100" y="1314"/>
                    <a:pt x="856" y="2421"/>
                    <a:pt x="1945" y="2826"/>
                  </a:cubicBezTo>
                  <a:cubicBezTo>
                    <a:pt x="2254" y="2935"/>
                    <a:pt x="2577" y="2989"/>
                    <a:pt x="2901" y="2989"/>
                  </a:cubicBezTo>
                  <a:cubicBezTo>
                    <a:pt x="3218" y="2989"/>
                    <a:pt x="3537" y="2938"/>
                    <a:pt x="3844" y="283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3" name="Google Shape;1943;p35"/>
            <p:cNvSpPr/>
            <p:nvPr/>
          </p:nvSpPr>
          <p:spPr>
            <a:xfrm>
              <a:off x="3504825" y="2223150"/>
              <a:ext cx="95875" cy="74525"/>
            </a:xfrm>
            <a:custGeom>
              <a:avLst/>
              <a:gdLst/>
              <a:ahLst/>
              <a:cxnLst/>
              <a:rect l="l" t="t" r="r" b="b"/>
              <a:pathLst>
                <a:path w="3835" h="2981" extrusionOk="0">
                  <a:moveTo>
                    <a:pt x="1" y="0"/>
                  </a:moveTo>
                  <a:lnTo>
                    <a:pt x="1" y="0"/>
                  </a:lnTo>
                  <a:cubicBezTo>
                    <a:pt x="100" y="1305"/>
                    <a:pt x="856" y="2412"/>
                    <a:pt x="1936" y="2817"/>
                  </a:cubicBezTo>
                  <a:cubicBezTo>
                    <a:pt x="2245" y="2927"/>
                    <a:pt x="2570" y="2981"/>
                    <a:pt x="2895" y="2981"/>
                  </a:cubicBezTo>
                  <a:cubicBezTo>
                    <a:pt x="3214" y="2981"/>
                    <a:pt x="3532" y="2929"/>
                    <a:pt x="3835" y="282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4" name="Google Shape;1944;p35"/>
            <p:cNvSpPr/>
            <p:nvPr/>
          </p:nvSpPr>
          <p:spPr>
            <a:xfrm>
              <a:off x="3504825" y="2271300"/>
              <a:ext cx="95875" cy="74750"/>
            </a:xfrm>
            <a:custGeom>
              <a:avLst/>
              <a:gdLst/>
              <a:ahLst/>
              <a:cxnLst/>
              <a:rect l="l" t="t" r="r" b="b"/>
              <a:pathLst>
                <a:path w="3835" h="2990" extrusionOk="0">
                  <a:moveTo>
                    <a:pt x="1" y="0"/>
                  </a:moveTo>
                  <a:lnTo>
                    <a:pt x="1" y="0"/>
                  </a:lnTo>
                  <a:cubicBezTo>
                    <a:pt x="100" y="1314"/>
                    <a:pt x="856" y="2422"/>
                    <a:pt x="1936" y="2827"/>
                  </a:cubicBezTo>
                  <a:cubicBezTo>
                    <a:pt x="2245" y="2936"/>
                    <a:pt x="2570" y="2990"/>
                    <a:pt x="2895" y="2990"/>
                  </a:cubicBezTo>
                  <a:cubicBezTo>
                    <a:pt x="3214" y="2990"/>
                    <a:pt x="3532" y="2938"/>
                    <a:pt x="3835" y="2836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5" name="Google Shape;1945;p35"/>
            <p:cNvSpPr/>
            <p:nvPr/>
          </p:nvSpPr>
          <p:spPr>
            <a:xfrm>
              <a:off x="3490200" y="2321700"/>
              <a:ext cx="105550" cy="78150"/>
            </a:xfrm>
            <a:custGeom>
              <a:avLst/>
              <a:gdLst/>
              <a:ahLst/>
              <a:cxnLst/>
              <a:rect l="l" t="t" r="r" b="b"/>
              <a:pathLst>
                <a:path w="4222" h="3126" extrusionOk="0">
                  <a:moveTo>
                    <a:pt x="0" y="1"/>
                  </a:moveTo>
                  <a:cubicBezTo>
                    <a:pt x="18" y="127"/>
                    <a:pt x="270" y="2035"/>
                    <a:pt x="1945" y="2818"/>
                  </a:cubicBezTo>
                  <a:cubicBezTo>
                    <a:pt x="2392" y="3021"/>
                    <a:pt x="2878" y="3126"/>
                    <a:pt x="3365" y="3126"/>
                  </a:cubicBezTo>
                  <a:cubicBezTo>
                    <a:pt x="3653" y="3126"/>
                    <a:pt x="3941" y="3089"/>
                    <a:pt x="4222" y="301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6" name="Google Shape;1946;p35"/>
            <p:cNvSpPr/>
            <p:nvPr/>
          </p:nvSpPr>
          <p:spPr>
            <a:xfrm>
              <a:off x="3485475" y="2377275"/>
              <a:ext cx="105550" cy="78000"/>
            </a:xfrm>
            <a:custGeom>
              <a:avLst/>
              <a:gdLst/>
              <a:ahLst/>
              <a:cxnLst/>
              <a:rect l="l" t="t" r="r" b="b"/>
              <a:pathLst>
                <a:path w="4222" h="3120" extrusionOk="0">
                  <a:moveTo>
                    <a:pt x="0" y="1"/>
                  </a:moveTo>
                  <a:lnTo>
                    <a:pt x="0" y="1"/>
                  </a:lnTo>
                  <a:cubicBezTo>
                    <a:pt x="18" y="127"/>
                    <a:pt x="270" y="2035"/>
                    <a:pt x="1945" y="2818"/>
                  </a:cubicBezTo>
                  <a:cubicBezTo>
                    <a:pt x="2386" y="3019"/>
                    <a:pt x="2865" y="3120"/>
                    <a:pt x="3346" y="3120"/>
                  </a:cubicBezTo>
                  <a:cubicBezTo>
                    <a:pt x="3640" y="3120"/>
                    <a:pt x="3935" y="3082"/>
                    <a:pt x="4222" y="300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7" name="Google Shape;1947;p35"/>
            <p:cNvSpPr/>
            <p:nvPr/>
          </p:nvSpPr>
          <p:spPr>
            <a:xfrm>
              <a:off x="3485475" y="2427450"/>
              <a:ext cx="105550" cy="78150"/>
            </a:xfrm>
            <a:custGeom>
              <a:avLst/>
              <a:gdLst/>
              <a:ahLst/>
              <a:cxnLst/>
              <a:rect l="l" t="t" r="r" b="b"/>
              <a:pathLst>
                <a:path w="4222" h="3126" extrusionOk="0">
                  <a:moveTo>
                    <a:pt x="0" y="1"/>
                  </a:moveTo>
                  <a:cubicBezTo>
                    <a:pt x="18" y="136"/>
                    <a:pt x="270" y="2035"/>
                    <a:pt x="1945" y="2818"/>
                  </a:cubicBezTo>
                  <a:cubicBezTo>
                    <a:pt x="2392" y="3022"/>
                    <a:pt x="2878" y="3126"/>
                    <a:pt x="3365" y="3126"/>
                  </a:cubicBezTo>
                  <a:cubicBezTo>
                    <a:pt x="3653" y="3126"/>
                    <a:pt x="3941" y="3089"/>
                    <a:pt x="4222" y="301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8" name="Google Shape;1948;p35"/>
            <p:cNvSpPr/>
            <p:nvPr/>
          </p:nvSpPr>
          <p:spPr>
            <a:xfrm>
              <a:off x="3484800" y="2470650"/>
              <a:ext cx="105550" cy="78150"/>
            </a:xfrm>
            <a:custGeom>
              <a:avLst/>
              <a:gdLst/>
              <a:ahLst/>
              <a:cxnLst/>
              <a:rect l="l" t="t" r="r" b="b"/>
              <a:pathLst>
                <a:path w="4222" h="3126" extrusionOk="0">
                  <a:moveTo>
                    <a:pt x="0" y="1"/>
                  </a:moveTo>
                  <a:lnTo>
                    <a:pt x="0" y="1"/>
                  </a:lnTo>
                  <a:cubicBezTo>
                    <a:pt x="18" y="136"/>
                    <a:pt x="270" y="2035"/>
                    <a:pt x="1945" y="2818"/>
                  </a:cubicBezTo>
                  <a:cubicBezTo>
                    <a:pt x="2392" y="3022"/>
                    <a:pt x="2878" y="3126"/>
                    <a:pt x="3365" y="3126"/>
                  </a:cubicBezTo>
                  <a:cubicBezTo>
                    <a:pt x="3653" y="3126"/>
                    <a:pt x="3941" y="3090"/>
                    <a:pt x="4222" y="3016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9" name="Google Shape;1949;p35"/>
            <p:cNvSpPr/>
            <p:nvPr/>
          </p:nvSpPr>
          <p:spPr>
            <a:xfrm>
              <a:off x="3599100" y="2011850"/>
              <a:ext cx="56500" cy="135050"/>
            </a:xfrm>
            <a:custGeom>
              <a:avLst/>
              <a:gdLst/>
              <a:ahLst/>
              <a:cxnLst/>
              <a:rect l="l" t="t" r="r" b="b"/>
              <a:pathLst>
                <a:path w="2260" h="5402" extrusionOk="0">
                  <a:moveTo>
                    <a:pt x="2260" y="1"/>
                  </a:moveTo>
                  <a:lnTo>
                    <a:pt x="2260" y="1"/>
                  </a:lnTo>
                  <a:cubicBezTo>
                    <a:pt x="1882" y="145"/>
                    <a:pt x="1531" y="361"/>
                    <a:pt x="1234" y="649"/>
                  </a:cubicBezTo>
                  <a:cubicBezTo>
                    <a:pt x="172" y="1684"/>
                    <a:pt x="1" y="3529"/>
                    <a:pt x="667" y="5401"/>
                  </a:cubicBezTo>
                  <a:lnTo>
                    <a:pt x="226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0" name="Google Shape;1950;p35"/>
            <p:cNvSpPr/>
            <p:nvPr/>
          </p:nvSpPr>
          <p:spPr>
            <a:xfrm>
              <a:off x="3612600" y="2104550"/>
              <a:ext cx="86875" cy="94400"/>
            </a:xfrm>
            <a:custGeom>
              <a:avLst/>
              <a:gdLst/>
              <a:ahLst/>
              <a:cxnLst/>
              <a:rect l="l" t="t" r="r" b="b"/>
              <a:pathLst>
                <a:path w="3475" h="3776" extrusionOk="0">
                  <a:moveTo>
                    <a:pt x="3178" y="1"/>
                  </a:moveTo>
                  <a:lnTo>
                    <a:pt x="1" y="3772"/>
                  </a:lnTo>
                  <a:cubicBezTo>
                    <a:pt x="53" y="3775"/>
                    <a:pt x="105" y="3776"/>
                    <a:pt x="157" y="3776"/>
                  </a:cubicBezTo>
                  <a:cubicBezTo>
                    <a:pt x="1303" y="3776"/>
                    <a:pt x="2356" y="3208"/>
                    <a:pt x="2890" y="2269"/>
                  </a:cubicBezTo>
                  <a:cubicBezTo>
                    <a:pt x="3475" y="1270"/>
                    <a:pt x="3241" y="244"/>
                    <a:pt x="317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1" name="Google Shape;1951;p35"/>
            <p:cNvSpPr/>
            <p:nvPr/>
          </p:nvSpPr>
          <p:spPr>
            <a:xfrm>
              <a:off x="3598650" y="2194125"/>
              <a:ext cx="114350" cy="58000"/>
            </a:xfrm>
            <a:custGeom>
              <a:avLst/>
              <a:gdLst/>
              <a:ahLst/>
              <a:cxnLst/>
              <a:rect l="l" t="t" r="r" b="b"/>
              <a:pathLst>
                <a:path w="4574" h="2320" extrusionOk="0">
                  <a:moveTo>
                    <a:pt x="4573" y="0"/>
                  </a:moveTo>
                  <a:lnTo>
                    <a:pt x="1" y="1854"/>
                  </a:lnTo>
                  <a:cubicBezTo>
                    <a:pt x="529" y="2164"/>
                    <a:pt x="1109" y="2319"/>
                    <a:pt x="1679" y="2319"/>
                  </a:cubicBezTo>
                  <a:cubicBezTo>
                    <a:pt x="2236" y="2319"/>
                    <a:pt x="2783" y="2170"/>
                    <a:pt x="3259" y="1872"/>
                  </a:cubicBezTo>
                  <a:cubicBezTo>
                    <a:pt x="4240" y="1251"/>
                    <a:pt x="4510" y="243"/>
                    <a:pt x="45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2" name="Google Shape;1952;p35"/>
            <p:cNvSpPr/>
            <p:nvPr/>
          </p:nvSpPr>
          <p:spPr>
            <a:xfrm>
              <a:off x="3600675" y="2240250"/>
              <a:ext cx="114350" cy="58025"/>
            </a:xfrm>
            <a:custGeom>
              <a:avLst/>
              <a:gdLst/>
              <a:ahLst/>
              <a:cxnLst/>
              <a:rect l="l" t="t" r="r" b="b"/>
              <a:pathLst>
                <a:path w="4574" h="2321" extrusionOk="0">
                  <a:moveTo>
                    <a:pt x="4573" y="0"/>
                  </a:moveTo>
                  <a:lnTo>
                    <a:pt x="1" y="1863"/>
                  </a:lnTo>
                  <a:cubicBezTo>
                    <a:pt x="527" y="2167"/>
                    <a:pt x="1107" y="2320"/>
                    <a:pt x="1677" y="2320"/>
                  </a:cubicBezTo>
                  <a:cubicBezTo>
                    <a:pt x="2239" y="2320"/>
                    <a:pt x="2790" y="2172"/>
                    <a:pt x="3268" y="1872"/>
                  </a:cubicBezTo>
                  <a:cubicBezTo>
                    <a:pt x="4240" y="1260"/>
                    <a:pt x="4510" y="243"/>
                    <a:pt x="45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3" name="Google Shape;1953;p35"/>
            <p:cNvSpPr/>
            <p:nvPr/>
          </p:nvSpPr>
          <p:spPr>
            <a:xfrm>
              <a:off x="3596625" y="2292675"/>
              <a:ext cx="114350" cy="58025"/>
            </a:xfrm>
            <a:custGeom>
              <a:avLst/>
              <a:gdLst/>
              <a:ahLst/>
              <a:cxnLst/>
              <a:rect l="l" t="t" r="r" b="b"/>
              <a:pathLst>
                <a:path w="4574" h="2321" extrusionOk="0">
                  <a:moveTo>
                    <a:pt x="4573" y="0"/>
                  </a:moveTo>
                  <a:lnTo>
                    <a:pt x="1" y="1864"/>
                  </a:lnTo>
                  <a:cubicBezTo>
                    <a:pt x="527" y="2167"/>
                    <a:pt x="1105" y="2320"/>
                    <a:pt x="1673" y="2320"/>
                  </a:cubicBezTo>
                  <a:cubicBezTo>
                    <a:pt x="2232" y="2320"/>
                    <a:pt x="2781" y="2172"/>
                    <a:pt x="3259" y="1873"/>
                  </a:cubicBezTo>
                  <a:cubicBezTo>
                    <a:pt x="4240" y="1261"/>
                    <a:pt x="4510" y="243"/>
                    <a:pt x="45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4" name="Google Shape;1954;p35"/>
            <p:cNvSpPr/>
            <p:nvPr/>
          </p:nvSpPr>
          <p:spPr>
            <a:xfrm>
              <a:off x="3591225" y="2352300"/>
              <a:ext cx="114325" cy="58025"/>
            </a:xfrm>
            <a:custGeom>
              <a:avLst/>
              <a:gdLst/>
              <a:ahLst/>
              <a:cxnLst/>
              <a:rect l="l" t="t" r="r" b="b"/>
              <a:pathLst>
                <a:path w="4573" h="2321" extrusionOk="0">
                  <a:moveTo>
                    <a:pt x="4573" y="1"/>
                  </a:moveTo>
                  <a:lnTo>
                    <a:pt x="1" y="1864"/>
                  </a:lnTo>
                  <a:cubicBezTo>
                    <a:pt x="527" y="2167"/>
                    <a:pt x="1107" y="2321"/>
                    <a:pt x="1676" y="2321"/>
                  </a:cubicBezTo>
                  <a:cubicBezTo>
                    <a:pt x="2237" y="2321"/>
                    <a:pt x="2785" y="2172"/>
                    <a:pt x="3259" y="1873"/>
                  </a:cubicBezTo>
                  <a:cubicBezTo>
                    <a:pt x="4240" y="1261"/>
                    <a:pt x="4510" y="244"/>
                    <a:pt x="4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5" name="Google Shape;1955;p35"/>
            <p:cNvSpPr/>
            <p:nvPr/>
          </p:nvSpPr>
          <p:spPr>
            <a:xfrm>
              <a:off x="3591225" y="2402475"/>
              <a:ext cx="114325" cy="58025"/>
            </a:xfrm>
            <a:custGeom>
              <a:avLst/>
              <a:gdLst/>
              <a:ahLst/>
              <a:cxnLst/>
              <a:rect l="l" t="t" r="r" b="b"/>
              <a:pathLst>
                <a:path w="4573" h="2321" extrusionOk="0">
                  <a:moveTo>
                    <a:pt x="4573" y="1"/>
                  </a:moveTo>
                  <a:lnTo>
                    <a:pt x="1" y="1864"/>
                  </a:lnTo>
                  <a:cubicBezTo>
                    <a:pt x="527" y="2168"/>
                    <a:pt x="1107" y="2321"/>
                    <a:pt x="1676" y="2321"/>
                  </a:cubicBezTo>
                  <a:cubicBezTo>
                    <a:pt x="2237" y="2321"/>
                    <a:pt x="2785" y="2172"/>
                    <a:pt x="3259" y="1873"/>
                  </a:cubicBezTo>
                  <a:cubicBezTo>
                    <a:pt x="4240" y="1261"/>
                    <a:pt x="4510" y="244"/>
                    <a:pt x="4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6" name="Google Shape;1956;p35"/>
            <p:cNvSpPr/>
            <p:nvPr/>
          </p:nvSpPr>
          <p:spPr>
            <a:xfrm>
              <a:off x="3583800" y="2453325"/>
              <a:ext cx="114325" cy="58150"/>
            </a:xfrm>
            <a:custGeom>
              <a:avLst/>
              <a:gdLst/>
              <a:ahLst/>
              <a:cxnLst/>
              <a:rect l="l" t="t" r="r" b="b"/>
              <a:pathLst>
                <a:path w="4573" h="2326" extrusionOk="0">
                  <a:moveTo>
                    <a:pt x="4573" y="1"/>
                  </a:moveTo>
                  <a:lnTo>
                    <a:pt x="1" y="1864"/>
                  </a:lnTo>
                  <a:cubicBezTo>
                    <a:pt x="531" y="2170"/>
                    <a:pt x="1116" y="2325"/>
                    <a:pt x="1690" y="2325"/>
                  </a:cubicBezTo>
                  <a:cubicBezTo>
                    <a:pt x="2247" y="2325"/>
                    <a:pt x="2794" y="2179"/>
                    <a:pt x="3268" y="1882"/>
                  </a:cubicBezTo>
                  <a:cubicBezTo>
                    <a:pt x="4240" y="1261"/>
                    <a:pt x="4510" y="253"/>
                    <a:pt x="4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7" name="Google Shape;1957;p35"/>
            <p:cNvSpPr/>
            <p:nvPr/>
          </p:nvSpPr>
          <p:spPr>
            <a:xfrm>
              <a:off x="3583800" y="2501025"/>
              <a:ext cx="114325" cy="58025"/>
            </a:xfrm>
            <a:custGeom>
              <a:avLst/>
              <a:gdLst/>
              <a:ahLst/>
              <a:cxnLst/>
              <a:rect l="l" t="t" r="r" b="b"/>
              <a:pathLst>
                <a:path w="4573" h="2321" extrusionOk="0">
                  <a:moveTo>
                    <a:pt x="4573" y="1"/>
                  </a:moveTo>
                  <a:lnTo>
                    <a:pt x="1" y="1864"/>
                  </a:lnTo>
                  <a:cubicBezTo>
                    <a:pt x="527" y="2168"/>
                    <a:pt x="1107" y="2321"/>
                    <a:pt x="1677" y="2321"/>
                  </a:cubicBezTo>
                  <a:cubicBezTo>
                    <a:pt x="2239" y="2321"/>
                    <a:pt x="2790" y="2172"/>
                    <a:pt x="3268" y="1873"/>
                  </a:cubicBezTo>
                  <a:cubicBezTo>
                    <a:pt x="4240" y="1261"/>
                    <a:pt x="4510" y="244"/>
                    <a:pt x="45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8" name="Google Shape;1958;p35"/>
            <p:cNvSpPr/>
            <p:nvPr/>
          </p:nvSpPr>
          <p:spPr>
            <a:xfrm>
              <a:off x="3583800" y="2543125"/>
              <a:ext cx="114325" cy="57975"/>
            </a:xfrm>
            <a:custGeom>
              <a:avLst/>
              <a:gdLst/>
              <a:ahLst/>
              <a:cxnLst/>
              <a:rect l="l" t="t" r="r" b="b"/>
              <a:pathLst>
                <a:path w="4573" h="2319" extrusionOk="0">
                  <a:moveTo>
                    <a:pt x="4573" y="0"/>
                  </a:moveTo>
                  <a:lnTo>
                    <a:pt x="1" y="1854"/>
                  </a:lnTo>
                  <a:cubicBezTo>
                    <a:pt x="529" y="2164"/>
                    <a:pt x="1112" y="2319"/>
                    <a:pt x="1684" y="2319"/>
                  </a:cubicBezTo>
                  <a:cubicBezTo>
                    <a:pt x="2243" y="2319"/>
                    <a:pt x="2792" y="2170"/>
                    <a:pt x="3268" y="1872"/>
                  </a:cubicBezTo>
                  <a:cubicBezTo>
                    <a:pt x="4240" y="1251"/>
                    <a:pt x="4510" y="243"/>
                    <a:pt x="45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9" name="Google Shape;1959;p35"/>
            <p:cNvSpPr/>
            <p:nvPr/>
          </p:nvSpPr>
          <p:spPr>
            <a:xfrm>
              <a:off x="3496725" y="2528275"/>
              <a:ext cx="95200" cy="82500"/>
            </a:xfrm>
            <a:custGeom>
              <a:avLst/>
              <a:gdLst/>
              <a:ahLst/>
              <a:cxnLst/>
              <a:rect l="l" t="t" r="r" b="b"/>
              <a:pathLst>
                <a:path w="3808" h="3300" extrusionOk="0">
                  <a:moveTo>
                    <a:pt x="63" y="0"/>
                  </a:moveTo>
                  <a:lnTo>
                    <a:pt x="63" y="0"/>
                  </a:lnTo>
                  <a:cubicBezTo>
                    <a:pt x="0" y="1206"/>
                    <a:pt x="568" y="2331"/>
                    <a:pt x="1540" y="2907"/>
                  </a:cubicBezTo>
                  <a:cubicBezTo>
                    <a:pt x="2068" y="3217"/>
                    <a:pt x="2604" y="3299"/>
                    <a:pt x="3028" y="3299"/>
                  </a:cubicBezTo>
                  <a:cubicBezTo>
                    <a:pt x="3405" y="3299"/>
                    <a:pt x="3693" y="3234"/>
                    <a:pt x="3808" y="3204"/>
                  </a:cubicBezTo>
                  <a:lnTo>
                    <a:pt x="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0" name="Google Shape;1960;p35"/>
            <p:cNvSpPr/>
            <p:nvPr/>
          </p:nvSpPr>
          <p:spPr>
            <a:xfrm>
              <a:off x="3497850" y="2569450"/>
              <a:ext cx="95200" cy="82525"/>
            </a:xfrm>
            <a:custGeom>
              <a:avLst/>
              <a:gdLst/>
              <a:ahLst/>
              <a:cxnLst/>
              <a:rect l="l" t="t" r="r" b="b"/>
              <a:pathLst>
                <a:path w="3808" h="3301" extrusionOk="0">
                  <a:moveTo>
                    <a:pt x="63" y="0"/>
                  </a:moveTo>
                  <a:cubicBezTo>
                    <a:pt x="0" y="1206"/>
                    <a:pt x="568" y="2331"/>
                    <a:pt x="1549" y="2907"/>
                  </a:cubicBezTo>
                  <a:cubicBezTo>
                    <a:pt x="2077" y="3219"/>
                    <a:pt x="2618" y="3301"/>
                    <a:pt x="3043" y="3301"/>
                  </a:cubicBezTo>
                  <a:cubicBezTo>
                    <a:pt x="3415" y="3301"/>
                    <a:pt x="3699" y="3239"/>
                    <a:pt x="3808" y="3213"/>
                  </a:cubicBezTo>
                  <a:lnTo>
                    <a:pt x="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1" name="Google Shape;1961;p35"/>
            <p:cNvSpPr/>
            <p:nvPr/>
          </p:nvSpPr>
          <p:spPr>
            <a:xfrm>
              <a:off x="3497850" y="2634250"/>
              <a:ext cx="95200" cy="82550"/>
            </a:xfrm>
            <a:custGeom>
              <a:avLst/>
              <a:gdLst/>
              <a:ahLst/>
              <a:cxnLst/>
              <a:rect l="l" t="t" r="r" b="b"/>
              <a:pathLst>
                <a:path w="3808" h="3302" extrusionOk="0">
                  <a:moveTo>
                    <a:pt x="63" y="0"/>
                  </a:moveTo>
                  <a:cubicBezTo>
                    <a:pt x="0" y="1206"/>
                    <a:pt x="568" y="2331"/>
                    <a:pt x="1549" y="2907"/>
                  </a:cubicBezTo>
                  <a:cubicBezTo>
                    <a:pt x="2077" y="3220"/>
                    <a:pt x="2618" y="3301"/>
                    <a:pt x="3043" y="3301"/>
                  </a:cubicBezTo>
                  <a:cubicBezTo>
                    <a:pt x="3415" y="3301"/>
                    <a:pt x="3699" y="3239"/>
                    <a:pt x="3808" y="3213"/>
                  </a:cubicBezTo>
                  <a:lnTo>
                    <a:pt x="6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2" name="Google Shape;1962;p35"/>
            <p:cNvSpPr/>
            <p:nvPr/>
          </p:nvSpPr>
          <p:spPr>
            <a:xfrm>
              <a:off x="3591225" y="2599150"/>
              <a:ext cx="114325" cy="58125"/>
            </a:xfrm>
            <a:custGeom>
              <a:avLst/>
              <a:gdLst/>
              <a:ahLst/>
              <a:cxnLst/>
              <a:rect l="l" t="t" r="r" b="b"/>
              <a:pathLst>
                <a:path w="4573" h="2325" extrusionOk="0">
                  <a:moveTo>
                    <a:pt x="4573" y="0"/>
                  </a:moveTo>
                  <a:lnTo>
                    <a:pt x="1" y="1863"/>
                  </a:lnTo>
                  <a:cubicBezTo>
                    <a:pt x="531" y="2169"/>
                    <a:pt x="1116" y="2325"/>
                    <a:pt x="1689" y="2325"/>
                  </a:cubicBezTo>
                  <a:cubicBezTo>
                    <a:pt x="2245" y="2325"/>
                    <a:pt x="2789" y="2178"/>
                    <a:pt x="3259" y="1881"/>
                  </a:cubicBezTo>
                  <a:cubicBezTo>
                    <a:pt x="4240" y="1260"/>
                    <a:pt x="4510" y="252"/>
                    <a:pt x="45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3" name="Google Shape;1963;p35"/>
            <p:cNvSpPr/>
            <p:nvPr/>
          </p:nvSpPr>
          <p:spPr>
            <a:xfrm>
              <a:off x="3583800" y="2642350"/>
              <a:ext cx="114325" cy="58000"/>
            </a:xfrm>
            <a:custGeom>
              <a:avLst/>
              <a:gdLst/>
              <a:ahLst/>
              <a:cxnLst/>
              <a:rect l="l" t="t" r="r" b="b"/>
              <a:pathLst>
                <a:path w="4573" h="2320" extrusionOk="0">
                  <a:moveTo>
                    <a:pt x="4573" y="0"/>
                  </a:moveTo>
                  <a:lnTo>
                    <a:pt x="1" y="1854"/>
                  </a:lnTo>
                  <a:cubicBezTo>
                    <a:pt x="529" y="2164"/>
                    <a:pt x="1112" y="2319"/>
                    <a:pt x="1684" y="2319"/>
                  </a:cubicBezTo>
                  <a:cubicBezTo>
                    <a:pt x="2243" y="2319"/>
                    <a:pt x="2792" y="2171"/>
                    <a:pt x="3268" y="1872"/>
                  </a:cubicBezTo>
                  <a:cubicBezTo>
                    <a:pt x="4240" y="1251"/>
                    <a:pt x="4510" y="243"/>
                    <a:pt x="45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4" name="Google Shape;1964;p35"/>
            <p:cNvSpPr/>
            <p:nvPr/>
          </p:nvSpPr>
          <p:spPr>
            <a:xfrm>
              <a:off x="3586950" y="2679025"/>
              <a:ext cx="114325" cy="58025"/>
            </a:xfrm>
            <a:custGeom>
              <a:avLst/>
              <a:gdLst/>
              <a:ahLst/>
              <a:cxnLst/>
              <a:rect l="l" t="t" r="r" b="b"/>
              <a:pathLst>
                <a:path w="4573" h="2321" extrusionOk="0">
                  <a:moveTo>
                    <a:pt x="4573" y="0"/>
                  </a:moveTo>
                  <a:lnTo>
                    <a:pt x="1" y="1864"/>
                  </a:lnTo>
                  <a:cubicBezTo>
                    <a:pt x="527" y="2167"/>
                    <a:pt x="1107" y="2320"/>
                    <a:pt x="1676" y="2320"/>
                  </a:cubicBezTo>
                  <a:cubicBezTo>
                    <a:pt x="2237" y="2320"/>
                    <a:pt x="2785" y="2172"/>
                    <a:pt x="3259" y="1873"/>
                  </a:cubicBezTo>
                  <a:cubicBezTo>
                    <a:pt x="4240" y="1260"/>
                    <a:pt x="4510" y="243"/>
                    <a:pt x="457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5" name="Google Shape;1965;p35"/>
            <p:cNvSpPr/>
            <p:nvPr/>
          </p:nvSpPr>
          <p:spPr>
            <a:xfrm>
              <a:off x="3578625" y="2101750"/>
              <a:ext cx="46050" cy="741625"/>
            </a:xfrm>
            <a:custGeom>
              <a:avLst/>
              <a:gdLst/>
              <a:ahLst/>
              <a:cxnLst/>
              <a:rect l="l" t="t" r="r" b="b"/>
              <a:pathLst>
                <a:path w="1842" h="29665" extrusionOk="0">
                  <a:moveTo>
                    <a:pt x="1632" y="0"/>
                  </a:moveTo>
                  <a:cubicBezTo>
                    <a:pt x="1524" y="0"/>
                    <a:pt x="1409" y="68"/>
                    <a:pt x="1396" y="203"/>
                  </a:cubicBezTo>
                  <a:cubicBezTo>
                    <a:pt x="397" y="9924"/>
                    <a:pt x="1" y="19689"/>
                    <a:pt x="190" y="29455"/>
                  </a:cubicBezTo>
                  <a:cubicBezTo>
                    <a:pt x="194" y="29594"/>
                    <a:pt x="304" y="29664"/>
                    <a:pt x="412" y="29664"/>
                  </a:cubicBezTo>
                  <a:cubicBezTo>
                    <a:pt x="520" y="29664"/>
                    <a:pt x="626" y="29594"/>
                    <a:pt x="622" y="29455"/>
                  </a:cubicBezTo>
                  <a:cubicBezTo>
                    <a:pt x="424" y="19689"/>
                    <a:pt x="829" y="9924"/>
                    <a:pt x="1828" y="203"/>
                  </a:cubicBezTo>
                  <a:cubicBezTo>
                    <a:pt x="1841" y="68"/>
                    <a:pt x="1740" y="0"/>
                    <a:pt x="1632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6" name="Google Shape;1966;p35"/>
            <p:cNvSpPr/>
            <p:nvPr/>
          </p:nvSpPr>
          <p:spPr>
            <a:xfrm>
              <a:off x="3395925" y="2764075"/>
              <a:ext cx="394700" cy="367250"/>
            </a:xfrm>
            <a:custGeom>
              <a:avLst/>
              <a:gdLst/>
              <a:ahLst/>
              <a:cxnLst/>
              <a:rect l="l" t="t" r="r" b="b"/>
              <a:pathLst>
                <a:path w="15788" h="14690" extrusionOk="0">
                  <a:moveTo>
                    <a:pt x="4212" y="1"/>
                  </a:moveTo>
                  <a:cubicBezTo>
                    <a:pt x="4203" y="1693"/>
                    <a:pt x="3555" y="3313"/>
                    <a:pt x="2385" y="4537"/>
                  </a:cubicBezTo>
                  <a:cubicBezTo>
                    <a:pt x="738" y="6283"/>
                    <a:pt x="0" y="8704"/>
                    <a:pt x="387" y="11071"/>
                  </a:cubicBezTo>
                  <a:cubicBezTo>
                    <a:pt x="585" y="12403"/>
                    <a:pt x="1152" y="13654"/>
                    <a:pt x="2007" y="14690"/>
                  </a:cubicBezTo>
                  <a:lnTo>
                    <a:pt x="14077" y="14690"/>
                  </a:lnTo>
                  <a:cubicBezTo>
                    <a:pt x="15184" y="13321"/>
                    <a:pt x="15787" y="11611"/>
                    <a:pt x="15787" y="9847"/>
                  </a:cubicBezTo>
                  <a:cubicBezTo>
                    <a:pt x="15787" y="7858"/>
                    <a:pt x="15022" y="5950"/>
                    <a:pt x="13654" y="4510"/>
                  </a:cubicBezTo>
                  <a:cubicBezTo>
                    <a:pt x="12502" y="3286"/>
                    <a:pt x="11863" y="1675"/>
                    <a:pt x="118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7" name="Google Shape;1967;p35"/>
            <p:cNvSpPr/>
            <p:nvPr/>
          </p:nvSpPr>
          <p:spPr>
            <a:xfrm>
              <a:off x="3473075" y="2755725"/>
              <a:ext cx="247350" cy="20550"/>
            </a:xfrm>
            <a:custGeom>
              <a:avLst/>
              <a:gdLst/>
              <a:ahLst/>
              <a:cxnLst/>
              <a:rect l="l" t="t" r="r" b="b"/>
              <a:pathLst>
                <a:path w="9894" h="822" extrusionOk="0">
                  <a:moveTo>
                    <a:pt x="535" y="1"/>
                  </a:moveTo>
                  <a:cubicBezTo>
                    <a:pt x="1" y="1"/>
                    <a:pt x="4" y="821"/>
                    <a:pt x="543" y="821"/>
                  </a:cubicBezTo>
                  <a:cubicBezTo>
                    <a:pt x="551" y="821"/>
                    <a:pt x="560" y="821"/>
                    <a:pt x="568" y="821"/>
                  </a:cubicBezTo>
                  <a:lnTo>
                    <a:pt x="9326" y="821"/>
                  </a:lnTo>
                  <a:cubicBezTo>
                    <a:pt x="9335" y="821"/>
                    <a:pt x="9343" y="821"/>
                    <a:pt x="9352" y="821"/>
                  </a:cubicBezTo>
                  <a:cubicBezTo>
                    <a:pt x="9891" y="821"/>
                    <a:pt x="9893" y="1"/>
                    <a:pt x="9360" y="1"/>
                  </a:cubicBezTo>
                  <a:cubicBezTo>
                    <a:pt x="9349" y="1"/>
                    <a:pt x="9338" y="1"/>
                    <a:pt x="9326" y="2"/>
                  </a:cubicBezTo>
                  <a:lnTo>
                    <a:pt x="568" y="2"/>
                  </a:lnTo>
                  <a:cubicBezTo>
                    <a:pt x="557" y="1"/>
                    <a:pt x="546" y="1"/>
                    <a:pt x="53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8" name="Google Shape;1968;p35"/>
            <p:cNvSpPr/>
            <p:nvPr/>
          </p:nvSpPr>
          <p:spPr>
            <a:xfrm>
              <a:off x="3501450" y="2790375"/>
              <a:ext cx="38075" cy="8825"/>
            </a:xfrm>
            <a:custGeom>
              <a:avLst/>
              <a:gdLst/>
              <a:ahLst/>
              <a:cxnLst/>
              <a:rect l="l" t="t" r="r" b="b"/>
              <a:pathLst>
                <a:path w="1523" h="353" extrusionOk="0">
                  <a:moveTo>
                    <a:pt x="128" y="0"/>
                  </a:moveTo>
                  <a:cubicBezTo>
                    <a:pt x="64" y="0"/>
                    <a:pt x="1" y="64"/>
                    <a:pt x="45" y="128"/>
                  </a:cubicBezTo>
                  <a:cubicBezTo>
                    <a:pt x="163" y="290"/>
                    <a:pt x="379" y="308"/>
                    <a:pt x="568" y="335"/>
                  </a:cubicBezTo>
                  <a:cubicBezTo>
                    <a:pt x="661" y="347"/>
                    <a:pt x="756" y="353"/>
                    <a:pt x="851" y="353"/>
                  </a:cubicBezTo>
                  <a:cubicBezTo>
                    <a:pt x="1043" y="353"/>
                    <a:pt x="1237" y="329"/>
                    <a:pt x="1423" y="281"/>
                  </a:cubicBezTo>
                  <a:cubicBezTo>
                    <a:pt x="1523" y="256"/>
                    <a:pt x="1491" y="107"/>
                    <a:pt x="1393" y="107"/>
                  </a:cubicBezTo>
                  <a:cubicBezTo>
                    <a:pt x="1385" y="107"/>
                    <a:pt x="1377" y="108"/>
                    <a:pt x="1369" y="110"/>
                  </a:cubicBezTo>
                  <a:cubicBezTo>
                    <a:pt x="1204" y="157"/>
                    <a:pt x="1032" y="183"/>
                    <a:pt x="859" y="183"/>
                  </a:cubicBezTo>
                  <a:cubicBezTo>
                    <a:pt x="834" y="183"/>
                    <a:pt x="809" y="183"/>
                    <a:pt x="784" y="182"/>
                  </a:cubicBezTo>
                  <a:cubicBezTo>
                    <a:pt x="631" y="182"/>
                    <a:pt x="298" y="182"/>
                    <a:pt x="199" y="38"/>
                  </a:cubicBezTo>
                  <a:cubicBezTo>
                    <a:pt x="180" y="11"/>
                    <a:pt x="154" y="0"/>
                    <a:pt x="128" y="0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9" name="Google Shape;1969;p35"/>
            <p:cNvSpPr/>
            <p:nvPr/>
          </p:nvSpPr>
          <p:spPr>
            <a:xfrm>
              <a:off x="3544850" y="2792800"/>
              <a:ext cx="27275" cy="5600"/>
            </a:xfrm>
            <a:custGeom>
              <a:avLst/>
              <a:gdLst/>
              <a:ahLst/>
              <a:cxnLst/>
              <a:rect l="l" t="t" r="r" b="b"/>
              <a:pathLst>
                <a:path w="1091" h="224" extrusionOk="0">
                  <a:moveTo>
                    <a:pt x="113" y="1"/>
                  </a:moveTo>
                  <a:cubicBezTo>
                    <a:pt x="24" y="1"/>
                    <a:pt x="1" y="141"/>
                    <a:pt x="101" y="166"/>
                  </a:cubicBezTo>
                  <a:cubicBezTo>
                    <a:pt x="299" y="203"/>
                    <a:pt x="498" y="223"/>
                    <a:pt x="700" y="223"/>
                  </a:cubicBezTo>
                  <a:cubicBezTo>
                    <a:pt x="791" y="223"/>
                    <a:pt x="882" y="219"/>
                    <a:pt x="974" y="211"/>
                  </a:cubicBezTo>
                  <a:cubicBezTo>
                    <a:pt x="1088" y="202"/>
                    <a:pt x="1091" y="39"/>
                    <a:pt x="982" y="39"/>
                  </a:cubicBezTo>
                  <a:cubicBezTo>
                    <a:pt x="980" y="39"/>
                    <a:pt x="977" y="39"/>
                    <a:pt x="974" y="40"/>
                  </a:cubicBezTo>
                  <a:cubicBezTo>
                    <a:pt x="884" y="48"/>
                    <a:pt x="795" y="52"/>
                    <a:pt x="705" y="52"/>
                  </a:cubicBezTo>
                  <a:cubicBezTo>
                    <a:pt x="516" y="52"/>
                    <a:pt x="326" y="34"/>
                    <a:pt x="137" y="4"/>
                  </a:cubicBezTo>
                  <a:cubicBezTo>
                    <a:pt x="128" y="2"/>
                    <a:pt x="121" y="1"/>
                    <a:pt x="113" y="1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0" name="Google Shape;1970;p35"/>
            <p:cNvSpPr/>
            <p:nvPr/>
          </p:nvSpPr>
          <p:spPr>
            <a:xfrm>
              <a:off x="3580975" y="2793150"/>
              <a:ext cx="27825" cy="7400"/>
            </a:xfrm>
            <a:custGeom>
              <a:avLst/>
              <a:gdLst/>
              <a:ahLst/>
              <a:cxnLst/>
              <a:rect l="l" t="t" r="r" b="b"/>
              <a:pathLst>
                <a:path w="1113" h="296" extrusionOk="0">
                  <a:moveTo>
                    <a:pt x="106" y="0"/>
                  </a:moveTo>
                  <a:cubicBezTo>
                    <a:pt x="24" y="0"/>
                    <a:pt x="0" y="138"/>
                    <a:pt x="96" y="170"/>
                  </a:cubicBezTo>
                  <a:cubicBezTo>
                    <a:pt x="323" y="255"/>
                    <a:pt x="567" y="295"/>
                    <a:pt x="810" y="295"/>
                  </a:cubicBezTo>
                  <a:cubicBezTo>
                    <a:pt x="875" y="295"/>
                    <a:pt x="940" y="292"/>
                    <a:pt x="1005" y="287"/>
                  </a:cubicBezTo>
                  <a:cubicBezTo>
                    <a:pt x="1110" y="278"/>
                    <a:pt x="1113" y="115"/>
                    <a:pt x="1013" y="115"/>
                  </a:cubicBezTo>
                  <a:cubicBezTo>
                    <a:pt x="1010" y="115"/>
                    <a:pt x="1008" y="115"/>
                    <a:pt x="1005" y="116"/>
                  </a:cubicBezTo>
                  <a:cubicBezTo>
                    <a:pt x="941" y="121"/>
                    <a:pt x="877" y="124"/>
                    <a:pt x="814" y="124"/>
                  </a:cubicBezTo>
                  <a:cubicBezTo>
                    <a:pt x="582" y="124"/>
                    <a:pt x="353" y="85"/>
                    <a:pt x="141" y="8"/>
                  </a:cubicBezTo>
                  <a:cubicBezTo>
                    <a:pt x="128" y="3"/>
                    <a:pt x="117" y="0"/>
                    <a:pt x="106" y="0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1" name="Google Shape;1971;p35"/>
            <p:cNvSpPr/>
            <p:nvPr/>
          </p:nvSpPr>
          <p:spPr>
            <a:xfrm>
              <a:off x="3615325" y="2792750"/>
              <a:ext cx="26550" cy="6800"/>
            </a:xfrm>
            <a:custGeom>
              <a:avLst/>
              <a:gdLst/>
              <a:ahLst/>
              <a:cxnLst/>
              <a:rect l="l" t="t" r="r" b="b"/>
              <a:pathLst>
                <a:path w="1062" h="272" extrusionOk="0">
                  <a:moveTo>
                    <a:pt x="115" y="1"/>
                  </a:moveTo>
                  <a:cubicBezTo>
                    <a:pt x="29" y="1"/>
                    <a:pt x="1" y="144"/>
                    <a:pt x="99" y="177"/>
                  </a:cubicBezTo>
                  <a:cubicBezTo>
                    <a:pt x="298" y="236"/>
                    <a:pt x="511" y="272"/>
                    <a:pt x="722" y="272"/>
                  </a:cubicBezTo>
                  <a:cubicBezTo>
                    <a:pt x="797" y="272"/>
                    <a:pt x="871" y="267"/>
                    <a:pt x="945" y="258"/>
                  </a:cubicBezTo>
                  <a:cubicBezTo>
                    <a:pt x="1056" y="241"/>
                    <a:pt x="1062" y="85"/>
                    <a:pt x="961" y="85"/>
                  </a:cubicBezTo>
                  <a:cubicBezTo>
                    <a:pt x="956" y="85"/>
                    <a:pt x="951" y="86"/>
                    <a:pt x="945" y="87"/>
                  </a:cubicBezTo>
                  <a:cubicBezTo>
                    <a:pt x="868" y="97"/>
                    <a:pt x="791" y="102"/>
                    <a:pt x="714" y="102"/>
                  </a:cubicBezTo>
                  <a:cubicBezTo>
                    <a:pt x="521" y="102"/>
                    <a:pt x="330" y="70"/>
                    <a:pt x="144" y="6"/>
                  </a:cubicBezTo>
                  <a:cubicBezTo>
                    <a:pt x="134" y="2"/>
                    <a:pt x="124" y="1"/>
                    <a:pt x="115" y="1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2" name="Google Shape;1972;p35"/>
            <p:cNvSpPr/>
            <p:nvPr/>
          </p:nvSpPr>
          <p:spPr>
            <a:xfrm>
              <a:off x="3647025" y="2794225"/>
              <a:ext cx="20950" cy="4300"/>
            </a:xfrm>
            <a:custGeom>
              <a:avLst/>
              <a:gdLst/>
              <a:ahLst/>
              <a:cxnLst/>
              <a:rect l="l" t="t" r="r" b="b"/>
              <a:pathLst>
                <a:path w="838" h="172" extrusionOk="0">
                  <a:moveTo>
                    <a:pt x="109" y="1"/>
                  </a:moveTo>
                  <a:cubicBezTo>
                    <a:pt x="1" y="10"/>
                    <a:pt x="1" y="163"/>
                    <a:pt x="109" y="172"/>
                  </a:cubicBezTo>
                  <a:lnTo>
                    <a:pt x="739" y="172"/>
                  </a:lnTo>
                  <a:cubicBezTo>
                    <a:pt x="838" y="163"/>
                    <a:pt x="838" y="10"/>
                    <a:pt x="739" y="1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3" name="Google Shape;1973;p35"/>
            <p:cNvSpPr/>
            <p:nvPr/>
          </p:nvSpPr>
          <p:spPr>
            <a:xfrm>
              <a:off x="3496170" y="2804434"/>
              <a:ext cx="19825" cy="7875"/>
            </a:xfrm>
            <a:custGeom>
              <a:avLst/>
              <a:gdLst/>
              <a:ahLst/>
              <a:cxnLst/>
              <a:rect l="l" t="t" r="r" b="b"/>
              <a:pathLst>
                <a:path w="793" h="315" extrusionOk="0">
                  <a:moveTo>
                    <a:pt x="122" y="1"/>
                  </a:moveTo>
                  <a:cubicBezTo>
                    <a:pt x="31" y="1"/>
                    <a:pt x="1" y="141"/>
                    <a:pt x="100" y="166"/>
                  </a:cubicBezTo>
                  <a:lnTo>
                    <a:pt x="649" y="310"/>
                  </a:lnTo>
                  <a:cubicBezTo>
                    <a:pt x="660" y="313"/>
                    <a:pt x="669" y="315"/>
                    <a:pt x="678" y="315"/>
                  </a:cubicBezTo>
                  <a:cubicBezTo>
                    <a:pt x="765" y="315"/>
                    <a:pt x="792" y="172"/>
                    <a:pt x="695" y="148"/>
                  </a:cubicBezTo>
                  <a:lnTo>
                    <a:pt x="145" y="4"/>
                  </a:lnTo>
                  <a:cubicBezTo>
                    <a:pt x="137" y="2"/>
                    <a:pt x="129" y="1"/>
                    <a:pt x="122" y="1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4" name="Google Shape;1974;p35"/>
            <p:cNvSpPr/>
            <p:nvPr/>
          </p:nvSpPr>
          <p:spPr>
            <a:xfrm>
              <a:off x="3519800" y="2807200"/>
              <a:ext cx="26675" cy="10225"/>
            </a:xfrm>
            <a:custGeom>
              <a:avLst/>
              <a:gdLst/>
              <a:ahLst/>
              <a:cxnLst/>
              <a:rect l="l" t="t" r="r" b="b"/>
              <a:pathLst>
                <a:path w="1067" h="409" extrusionOk="0">
                  <a:moveTo>
                    <a:pt x="123" y="1"/>
                  </a:moveTo>
                  <a:cubicBezTo>
                    <a:pt x="47" y="1"/>
                    <a:pt x="0" y="111"/>
                    <a:pt x="77" y="157"/>
                  </a:cubicBezTo>
                  <a:lnTo>
                    <a:pt x="86" y="157"/>
                  </a:lnTo>
                  <a:cubicBezTo>
                    <a:pt x="356" y="301"/>
                    <a:pt x="653" y="391"/>
                    <a:pt x="959" y="409"/>
                  </a:cubicBezTo>
                  <a:cubicBezTo>
                    <a:pt x="1067" y="409"/>
                    <a:pt x="1067" y="238"/>
                    <a:pt x="959" y="238"/>
                  </a:cubicBezTo>
                  <a:cubicBezTo>
                    <a:pt x="680" y="220"/>
                    <a:pt x="410" y="148"/>
                    <a:pt x="167" y="13"/>
                  </a:cubicBezTo>
                  <a:cubicBezTo>
                    <a:pt x="151" y="4"/>
                    <a:pt x="137" y="1"/>
                    <a:pt x="123" y="1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5" name="Google Shape;1975;p35"/>
            <p:cNvSpPr/>
            <p:nvPr/>
          </p:nvSpPr>
          <p:spPr>
            <a:xfrm>
              <a:off x="3554300" y="2810050"/>
              <a:ext cx="33125" cy="11875"/>
            </a:xfrm>
            <a:custGeom>
              <a:avLst/>
              <a:gdLst/>
              <a:ahLst/>
              <a:cxnLst/>
              <a:rect l="l" t="t" r="r" b="b"/>
              <a:pathLst>
                <a:path w="1325" h="475" extrusionOk="0">
                  <a:moveTo>
                    <a:pt x="117" y="1"/>
                  </a:moveTo>
                  <a:cubicBezTo>
                    <a:pt x="43" y="1"/>
                    <a:pt x="0" y="115"/>
                    <a:pt x="83" y="160"/>
                  </a:cubicBezTo>
                  <a:cubicBezTo>
                    <a:pt x="425" y="367"/>
                    <a:pt x="821" y="475"/>
                    <a:pt x="1217" y="475"/>
                  </a:cubicBezTo>
                  <a:cubicBezTo>
                    <a:pt x="1325" y="466"/>
                    <a:pt x="1325" y="313"/>
                    <a:pt x="1217" y="304"/>
                  </a:cubicBezTo>
                  <a:cubicBezTo>
                    <a:pt x="848" y="304"/>
                    <a:pt x="488" y="205"/>
                    <a:pt x="164" y="16"/>
                  </a:cubicBezTo>
                  <a:cubicBezTo>
                    <a:pt x="147" y="5"/>
                    <a:pt x="131" y="1"/>
                    <a:pt x="117" y="1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6" name="Google Shape;1976;p35"/>
            <p:cNvSpPr/>
            <p:nvPr/>
          </p:nvSpPr>
          <p:spPr>
            <a:xfrm>
              <a:off x="3592125" y="2813575"/>
              <a:ext cx="25225" cy="5200"/>
            </a:xfrm>
            <a:custGeom>
              <a:avLst/>
              <a:gdLst/>
              <a:ahLst/>
              <a:cxnLst/>
              <a:rect l="l" t="t" r="r" b="b"/>
              <a:pathLst>
                <a:path w="1009" h="208" extrusionOk="0">
                  <a:moveTo>
                    <a:pt x="101" y="0"/>
                  </a:moveTo>
                  <a:cubicBezTo>
                    <a:pt x="1" y="0"/>
                    <a:pt x="3" y="172"/>
                    <a:pt x="109" y="172"/>
                  </a:cubicBezTo>
                  <a:lnTo>
                    <a:pt x="901" y="208"/>
                  </a:lnTo>
                  <a:cubicBezTo>
                    <a:pt x="1009" y="208"/>
                    <a:pt x="1009" y="37"/>
                    <a:pt x="901" y="37"/>
                  </a:cubicBezTo>
                  <a:lnTo>
                    <a:pt x="109" y="1"/>
                  </a:lnTo>
                  <a:cubicBezTo>
                    <a:pt x="106" y="1"/>
                    <a:pt x="104" y="0"/>
                    <a:pt x="101" y="0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7" name="Google Shape;1977;p35"/>
            <p:cNvSpPr/>
            <p:nvPr/>
          </p:nvSpPr>
          <p:spPr>
            <a:xfrm>
              <a:off x="3632850" y="2811100"/>
              <a:ext cx="22300" cy="4300"/>
            </a:xfrm>
            <a:custGeom>
              <a:avLst/>
              <a:gdLst/>
              <a:ahLst/>
              <a:cxnLst/>
              <a:rect l="l" t="t" r="r" b="b"/>
              <a:pathLst>
                <a:path w="892" h="172" extrusionOk="0">
                  <a:moveTo>
                    <a:pt x="109" y="1"/>
                  </a:moveTo>
                  <a:cubicBezTo>
                    <a:pt x="1" y="10"/>
                    <a:pt x="1" y="154"/>
                    <a:pt x="109" y="172"/>
                  </a:cubicBezTo>
                  <a:lnTo>
                    <a:pt x="793" y="172"/>
                  </a:lnTo>
                  <a:cubicBezTo>
                    <a:pt x="892" y="154"/>
                    <a:pt x="892" y="10"/>
                    <a:pt x="793" y="1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8" name="Google Shape;1978;p35"/>
            <p:cNvSpPr/>
            <p:nvPr/>
          </p:nvSpPr>
          <p:spPr>
            <a:xfrm>
              <a:off x="3677100" y="2804625"/>
              <a:ext cx="20750" cy="8575"/>
            </a:xfrm>
            <a:custGeom>
              <a:avLst/>
              <a:gdLst/>
              <a:ahLst/>
              <a:cxnLst/>
              <a:rect l="l" t="t" r="r" b="b"/>
              <a:pathLst>
                <a:path w="830" h="343" extrusionOk="0">
                  <a:moveTo>
                    <a:pt x="729" y="0"/>
                  </a:moveTo>
                  <a:cubicBezTo>
                    <a:pt x="719" y="0"/>
                    <a:pt x="708" y="3"/>
                    <a:pt x="697" y="8"/>
                  </a:cubicBezTo>
                  <a:cubicBezTo>
                    <a:pt x="508" y="80"/>
                    <a:pt x="310" y="143"/>
                    <a:pt x="103" y="179"/>
                  </a:cubicBezTo>
                  <a:cubicBezTo>
                    <a:pt x="1" y="196"/>
                    <a:pt x="44" y="342"/>
                    <a:pt x="140" y="342"/>
                  </a:cubicBezTo>
                  <a:cubicBezTo>
                    <a:pt x="146" y="342"/>
                    <a:pt x="151" y="342"/>
                    <a:pt x="157" y="341"/>
                  </a:cubicBezTo>
                  <a:cubicBezTo>
                    <a:pt x="355" y="305"/>
                    <a:pt x="553" y="251"/>
                    <a:pt x="742" y="170"/>
                  </a:cubicBezTo>
                  <a:cubicBezTo>
                    <a:pt x="830" y="138"/>
                    <a:pt x="804" y="0"/>
                    <a:pt x="729" y="0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9" name="Google Shape;1979;p35"/>
            <p:cNvSpPr/>
            <p:nvPr/>
          </p:nvSpPr>
          <p:spPr>
            <a:xfrm>
              <a:off x="3488800" y="2816800"/>
              <a:ext cx="25800" cy="12600"/>
            </a:xfrm>
            <a:custGeom>
              <a:avLst/>
              <a:gdLst/>
              <a:ahLst/>
              <a:cxnLst/>
              <a:rect l="l" t="t" r="r" b="b"/>
              <a:pathLst>
                <a:path w="1032" h="504" extrusionOk="0">
                  <a:moveTo>
                    <a:pt x="119" y="0"/>
                  </a:moveTo>
                  <a:cubicBezTo>
                    <a:pt x="49" y="0"/>
                    <a:pt x="0" y="108"/>
                    <a:pt x="74" y="160"/>
                  </a:cubicBezTo>
                  <a:lnTo>
                    <a:pt x="74" y="169"/>
                  </a:lnTo>
                  <a:cubicBezTo>
                    <a:pt x="317" y="340"/>
                    <a:pt x="596" y="448"/>
                    <a:pt x="885" y="502"/>
                  </a:cubicBezTo>
                  <a:cubicBezTo>
                    <a:pt x="891" y="503"/>
                    <a:pt x="897" y="503"/>
                    <a:pt x="902" y="503"/>
                  </a:cubicBezTo>
                  <a:cubicBezTo>
                    <a:pt x="1005" y="503"/>
                    <a:pt x="1032" y="357"/>
                    <a:pt x="930" y="340"/>
                  </a:cubicBezTo>
                  <a:cubicBezTo>
                    <a:pt x="651" y="286"/>
                    <a:pt x="389" y="178"/>
                    <a:pt x="164" y="16"/>
                  </a:cubicBezTo>
                  <a:cubicBezTo>
                    <a:pt x="149" y="5"/>
                    <a:pt x="133" y="0"/>
                    <a:pt x="119" y="0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35"/>
            <p:cNvSpPr/>
            <p:nvPr/>
          </p:nvSpPr>
          <p:spPr>
            <a:xfrm>
              <a:off x="3528675" y="2826850"/>
              <a:ext cx="18025" cy="4525"/>
            </a:xfrm>
            <a:custGeom>
              <a:avLst/>
              <a:gdLst/>
              <a:ahLst/>
              <a:cxnLst/>
              <a:rect l="l" t="t" r="r" b="b"/>
              <a:pathLst>
                <a:path w="721" h="181" extrusionOk="0">
                  <a:moveTo>
                    <a:pt x="100" y="1"/>
                  </a:moveTo>
                  <a:cubicBezTo>
                    <a:pt x="1" y="19"/>
                    <a:pt x="1" y="163"/>
                    <a:pt x="100" y="181"/>
                  </a:cubicBezTo>
                  <a:lnTo>
                    <a:pt x="622" y="181"/>
                  </a:lnTo>
                  <a:cubicBezTo>
                    <a:pt x="721" y="163"/>
                    <a:pt x="721" y="19"/>
                    <a:pt x="622" y="1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35"/>
            <p:cNvSpPr/>
            <p:nvPr/>
          </p:nvSpPr>
          <p:spPr>
            <a:xfrm>
              <a:off x="3564900" y="2827750"/>
              <a:ext cx="15550" cy="4750"/>
            </a:xfrm>
            <a:custGeom>
              <a:avLst/>
              <a:gdLst/>
              <a:ahLst/>
              <a:cxnLst/>
              <a:rect l="l" t="t" r="r" b="b"/>
              <a:pathLst>
                <a:path w="622" h="190" extrusionOk="0">
                  <a:moveTo>
                    <a:pt x="109" y="1"/>
                  </a:moveTo>
                  <a:cubicBezTo>
                    <a:pt x="1" y="1"/>
                    <a:pt x="1" y="172"/>
                    <a:pt x="109" y="172"/>
                  </a:cubicBezTo>
                  <a:lnTo>
                    <a:pt x="514" y="190"/>
                  </a:lnTo>
                  <a:cubicBezTo>
                    <a:pt x="622" y="190"/>
                    <a:pt x="622" y="28"/>
                    <a:pt x="514" y="19"/>
                  </a:cubicBezTo>
                  <a:lnTo>
                    <a:pt x="109" y="1"/>
                  </a:ln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35"/>
            <p:cNvSpPr/>
            <p:nvPr/>
          </p:nvSpPr>
          <p:spPr>
            <a:xfrm>
              <a:off x="3594150" y="2826175"/>
              <a:ext cx="16450" cy="5000"/>
            </a:xfrm>
            <a:custGeom>
              <a:avLst/>
              <a:gdLst/>
              <a:ahLst/>
              <a:cxnLst/>
              <a:rect l="l" t="t" r="r" b="b"/>
              <a:pathLst>
                <a:path w="658" h="200" extrusionOk="0">
                  <a:moveTo>
                    <a:pt x="101" y="0"/>
                  </a:moveTo>
                  <a:cubicBezTo>
                    <a:pt x="1" y="0"/>
                    <a:pt x="3" y="163"/>
                    <a:pt x="109" y="172"/>
                  </a:cubicBezTo>
                  <a:lnTo>
                    <a:pt x="550" y="199"/>
                  </a:lnTo>
                  <a:cubicBezTo>
                    <a:pt x="553" y="199"/>
                    <a:pt x="555" y="199"/>
                    <a:pt x="558" y="199"/>
                  </a:cubicBezTo>
                  <a:cubicBezTo>
                    <a:pt x="658" y="199"/>
                    <a:pt x="655" y="37"/>
                    <a:pt x="550" y="28"/>
                  </a:cubicBezTo>
                  <a:lnTo>
                    <a:pt x="109" y="1"/>
                  </a:lnTo>
                  <a:cubicBezTo>
                    <a:pt x="106" y="1"/>
                    <a:pt x="103" y="0"/>
                    <a:pt x="101" y="0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35"/>
            <p:cNvSpPr/>
            <p:nvPr/>
          </p:nvSpPr>
          <p:spPr>
            <a:xfrm>
              <a:off x="3627675" y="2826175"/>
              <a:ext cx="16225" cy="5200"/>
            </a:xfrm>
            <a:custGeom>
              <a:avLst/>
              <a:gdLst/>
              <a:ahLst/>
              <a:cxnLst/>
              <a:rect l="l" t="t" r="r" b="b"/>
              <a:pathLst>
                <a:path w="649" h="208" extrusionOk="0">
                  <a:moveTo>
                    <a:pt x="541" y="0"/>
                  </a:moveTo>
                  <a:cubicBezTo>
                    <a:pt x="538" y="0"/>
                    <a:pt x="535" y="1"/>
                    <a:pt x="532" y="1"/>
                  </a:cubicBezTo>
                  <a:lnTo>
                    <a:pt x="109" y="28"/>
                  </a:lnTo>
                  <a:cubicBezTo>
                    <a:pt x="1" y="37"/>
                    <a:pt x="1" y="208"/>
                    <a:pt x="109" y="208"/>
                  </a:cubicBezTo>
                  <a:lnTo>
                    <a:pt x="532" y="172"/>
                  </a:lnTo>
                  <a:cubicBezTo>
                    <a:pt x="646" y="163"/>
                    <a:pt x="649" y="0"/>
                    <a:pt x="541" y="0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35"/>
            <p:cNvSpPr/>
            <p:nvPr/>
          </p:nvSpPr>
          <p:spPr>
            <a:xfrm>
              <a:off x="3658750" y="2820325"/>
              <a:ext cx="26550" cy="6825"/>
            </a:xfrm>
            <a:custGeom>
              <a:avLst/>
              <a:gdLst/>
              <a:ahLst/>
              <a:cxnLst/>
              <a:rect l="l" t="t" r="r" b="b"/>
              <a:pathLst>
                <a:path w="1062" h="273" extrusionOk="0">
                  <a:moveTo>
                    <a:pt x="954" y="0"/>
                  </a:moveTo>
                  <a:cubicBezTo>
                    <a:pt x="951" y="0"/>
                    <a:pt x="948" y="1"/>
                    <a:pt x="945" y="1"/>
                  </a:cubicBezTo>
                  <a:lnTo>
                    <a:pt x="108" y="100"/>
                  </a:lnTo>
                  <a:cubicBezTo>
                    <a:pt x="5" y="117"/>
                    <a:pt x="0" y="272"/>
                    <a:pt x="93" y="272"/>
                  </a:cubicBezTo>
                  <a:cubicBezTo>
                    <a:pt x="97" y="272"/>
                    <a:pt x="103" y="272"/>
                    <a:pt x="108" y="271"/>
                  </a:cubicBezTo>
                  <a:lnTo>
                    <a:pt x="945" y="172"/>
                  </a:lnTo>
                  <a:cubicBezTo>
                    <a:pt x="1059" y="163"/>
                    <a:pt x="1062" y="0"/>
                    <a:pt x="954" y="0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35"/>
            <p:cNvSpPr/>
            <p:nvPr/>
          </p:nvSpPr>
          <p:spPr>
            <a:xfrm>
              <a:off x="3482489" y="2837350"/>
              <a:ext cx="30250" cy="15750"/>
            </a:xfrm>
            <a:custGeom>
              <a:avLst/>
              <a:gdLst/>
              <a:ahLst/>
              <a:cxnLst/>
              <a:rect l="l" t="t" r="r" b="b"/>
              <a:pathLst>
                <a:path w="1210" h="630" extrusionOk="0">
                  <a:moveTo>
                    <a:pt x="121" y="0"/>
                  </a:moveTo>
                  <a:cubicBezTo>
                    <a:pt x="46" y="0"/>
                    <a:pt x="1" y="104"/>
                    <a:pt x="76" y="157"/>
                  </a:cubicBezTo>
                  <a:cubicBezTo>
                    <a:pt x="400" y="337"/>
                    <a:pt x="733" y="499"/>
                    <a:pt x="1066" y="625"/>
                  </a:cubicBezTo>
                  <a:cubicBezTo>
                    <a:pt x="1077" y="628"/>
                    <a:pt x="1087" y="630"/>
                    <a:pt x="1097" y="630"/>
                  </a:cubicBezTo>
                  <a:cubicBezTo>
                    <a:pt x="1182" y="630"/>
                    <a:pt x="1210" y="495"/>
                    <a:pt x="1121" y="463"/>
                  </a:cubicBezTo>
                  <a:cubicBezTo>
                    <a:pt x="787" y="337"/>
                    <a:pt x="472" y="184"/>
                    <a:pt x="166" y="13"/>
                  </a:cubicBezTo>
                  <a:cubicBezTo>
                    <a:pt x="151" y="4"/>
                    <a:pt x="135" y="0"/>
                    <a:pt x="121" y="0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35"/>
            <p:cNvSpPr/>
            <p:nvPr/>
          </p:nvSpPr>
          <p:spPr>
            <a:xfrm>
              <a:off x="3521000" y="2848600"/>
              <a:ext cx="18275" cy="5725"/>
            </a:xfrm>
            <a:custGeom>
              <a:avLst/>
              <a:gdLst/>
              <a:ahLst/>
              <a:cxnLst/>
              <a:rect l="l" t="t" r="r" b="b"/>
              <a:pathLst>
                <a:path w="731" h="229" extrusionOk="0">
                  <a:moveTo>
                    <a:pt x="120" y="1"/>
                  </a:moveTo>
                  <a:cubicBezTo>
                    <a:pt x="24" y="1"/>
                    <a:pt x="1" y="141"/>
                    <a:pt x="101" y="166"/>
                  </a:cubicBezTo>
                  <a:cubicBezTo>
                    <a:pt x="272" y="211"/>
                    <a:pt x="443" y="229"/>
                    <a:pt x="623" y="229"/>
                  </a:cubicBezTo>
                  <a:cubicBezTo>
                    <a:pt x="731" y="220"/>
                    <a:pt x="731" y="67"/>
                    <a:pt x="623" y="58"/>
                  </a:cubicBezTo>
                  <a:cubicBezTo>
                    <a:pt x="461" y="58"/>
                    <a:pt x="299" y="40"/>
                    <a:pt x="146" y="4"/>
                  </a:cubicBezTo>
                  <a:cubicBezTo>
                    <a:pt x="137" y="2"/>
                    <a:pt x="128" y="1"/>
                    <a:pt x="120" y="1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35"/>
            <p:cNvSpPr/>
            <p:nvPr/>
          </p:nvSpPr>
          <p:spPr>
            <a:xfrm>
              <a:off x="3565125" y="2850025"/>
              <a:ext cx="17575" cy="5225"/>
            </a:xfrm>
            <a:custGeom>
              <a:avLst/>
              <a:gdLst/>
              <a:ahLst/>
              <a:cxnLst/>
              <a:rect l="l" t="t" r="r" b="b"/>
              <a:pathLst>
                <a:path w="703" h="209" extrusionOk="0">
                  <a:moveTo>
                    <a:pt x="109" y="0"/>
                  </a:moveTo>
                  <a:cubicBezTo>
                    <a:pt x="1" y="0"/>
                    <a:pt x="4" y="163"/>
                    <a:pt x="118" y="172"/>
                  </a:cubicBezTo>
                  <a:lnTo>
                    <a:pt x="586" y="208"/>
                  </a:lnTo>
                  <a:cubicBezTo>
                    <a:pt x="589" y="208"/>
                    <a:pt x="591" y="208"/>
                    <a:pt x="594" y="208"/>
                  </a:cubicBezTo>
                  <a:cubicBezTo>
                    <a:pt x="703" y="208"/>
                    <a:pt x="700" y="37"/>
                    <a:pt x="586" y="37"/>
                  </a:cubicBezTo>
                  <a:lnTo>
                    <a:pt x="118" y="1"/>
                  </a:lnTo>
                  <a:cubicBezTo>
                    <a:pt x="115" y="1"/>
                    <a:pt x="112" y="0"/>
                    <a:pt x="109" y="0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35"/>
            <p:cNvSpPr/>
            <p:nvPr/>
          </p:nvSpPr>
          <p:spPr>
            <a:xfrm>
              <a:off x="3600750" y="2849575"/>
              <a:ext cx="26275" cy="5150"/>
            </a:xfrm>
            <a:custGeom>
              <a:avLst/>
              <a:gdLst/>
              <a:ahLst/>
              <a:cxnLst/>
              <a:rect l="l" t="t" r="r" b="b"/>
              <a:pathLst>
                <a:path w="1051" h="206" extrusionOk="0">
                  <a:moveTo>
                    <a:pt x="150" y="0"/>
                  </a:moveTo>
                  <a:cubicBezTo>
                    <a:pt x="40" y="0"/>
                    <a:pt x="1" y="154"/>
                    <a:pt x="115" y="172"/>
                  </a:cubicBezTo>
                  <a:cubicBezTo>
                    <a:pt x="278" y="194"/>
                    <a:pt x="445" y="206"/>
                    <a:pt x="611" y="206"/>
                  </a:cubicBezTo>
                  <a:cubicBezTo>
                    <a:pt x="719" y="206"/>
                    <a:pt x="827" y="200"/>
                    <a:pt x="934" y="190"/>
                  </a:cubicBezTo>
                  <a:cubicBezTo>
                    <a:pt x="1048" y="181"/>
                    <a:pt x="1051" y="18"/>
                    <a:pt x="943" y="18"/>
                  </a:cubicBezTo>
                  <a:cubicBezTo>
                    <a:pt x="940" y="18"/>
                    <a:pt x="937" y="19"/>
                    <a:pt x="934" y="19"/>
                  </a:cubicBezTo>
                  <a:cubicBezTo>
                    <a:pt x="834" y="29"/>
                    <a:pt x="732" y="35"/>
                    <a:pt x="629" y="35"/>
                  </a:cubicBezTo>
                  <a:cubicBezTo>
                    <a:pt x="472" y="35"/>
                    <a:pt x="312" y="23"/>
                    <a:pt x="160" y="1"/>
                  </a:cubicBezTo>
                  <a:cubicBezTo>
                    <a:pt x="157" y="1"/>
                    <a:pt x="153" y="0"/>
                    <a:pt x="150" y="0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35"/>
            <p:cNvSpPr/>
            <p:nvPr/>
          </p:nvSpPr>
          <p:spPr>
            <a:xfrm>
              <a:off x="3651075" y="2844625"/>
              <a:ext cx="21625" cy="5200"/>
            </a:xfrm>
            <a:custGeom>
              <a:avLst/>
              <a:gdLst/>
              <a:ahLst/>
              <a:cxnLst/>
              <a:rect l="l" t="t" r="r" b="b"/>
              <a:pathLst>
                <a:path w="865" h="208" extrusionOk="0">
                  <a:moveTo>
                    <a:pt x="765" y="0"/>
                  </a:moveTo>
                  <a:cubicBezTo>
                    <a:pt x="762" y="0"/>
                    <a:pt x="760" y="1"/>
                    <a:pt x="757" y="1"/>
                  </a:cubicBezTo>
                  <a:lnTo>
                    <a:pt x="118" y="37"/>
                  </a:lnTo>
                  <a:cubicBezTo>
                    <a:pt x="1" y="37"/>
                    <a:pt x="1" y="208"/>
                    <a:pt x="118" y="208"/>
                  </a:cubicBezTo>
                  <a:lnTo>
                    <a:pt x="757" y="172"/>
                  </a:lnTo>
                  <a:cubicBezTo>
                    <a:pt x="862" y="172"/>
                    <a:pt x="865" y="0"/>
                    <a:pt x="765" y="0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35"/>
            <p:cNvSpPr/>
            <p:nvPr/>
          </p:nvSpPr>
          <p:spPr>
            <a:xfrm>
              <a:off x="3683750" y="2837075"/>
              <a:ext cx="26050" cy="10400"/>
            </a:xfrm>
            <a:custGeom>
              <a:avLst/>
              <a:gdLst/>
              <a:ahLst/>
              <a:cxnLst/>
              <a:rect l="l" t="t" r="r" b="b"/>
              <a:pathLst>
                <a:path w="1042" h="416" extrusionOk="0">
                  <a:moveTo>
                    <a:pt x="929" y="1"/>
                  </a:moveTo>
                  <a:cubicBezTo>
                    <a:pt x="920" y="1"/>
                    <a:pt x="910" y="2"/>
                    <a:pt x="899" y="6"/>
                  </a:cubicBezTo>
                  <a:lnTo>
                    <a:pt x="98" y="249"/>
                  </a:lnTo>
                  <a:cubicBezTo>
                    <a:pt x="0" y="273"/>
                    <a:pt x="28" y="416"/>
                    <a:pt x="114" y="416"/>
                  </a:cubicBezTo>
                  <a:cubicBezTo>
                    <a:pt x="123" y="416"/>
                    <a:pt x="133" y="414"/>
                    <a:pt x="143" y="411"/>
                  </a:cubicBezTo>
                  <a:lnTo>
                    <a:pt x="944" y="168"/>
                  </a:lnTo>
                  <a:cubicBezTo>
                    <a:pt x="1041" y="135"/>
                    <a:pt x="1014" y="1"/>
                    <a:pt x="929" y="1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35"/>
            <p:cNvSpPr/>
            <p:nvPr/>
          </p:nvSpPr>
          <p:spPr>
            <a:xfrm>
              <a:off x="3469895" y="2858521"/>
              <a:ext cx="21404" cy="14852"/>
            </a:xfrm>
            <a:custGeom>
              <a:avLst/>
              <a:gdLst/>
              <a:ahLst/>
              <a:cxnLst/>
              <a:rect l="l" t="t" r="r" b="b"/>
              <a:pathLst>
                <a:path w="1186" h="968" extrusionOk="0">
                  <a:moveTo>
                    <a:pt x="120" y="1"/>
                  </a:moveTo>
                  <a:cubicBezTo>
                    <a:pt x="61" y="1"/>
                    <a:pt x="1" y="65"/>
                    <a:pt x="44" y="134"/>
                  </a:cubicBezTo>
                  <a:lnTo>
                    <a:pt x="26" y="134"/>
                  </a:lnTo>
                  <a:cubicBezTo>
                    <a:pt x="251" y="530"/>
                    <a:pt x="611" y="827"/>
                    <a:pt x="1043" y="962"/>
                  </a:cubicBezTo>
                  <a:cubicBezTo>
                    <a:pt x="1054" y="965"/>
                    <a:pt x="1064" y="967"/>
                    <a:pt x="1074" y="967"/>
                  </a:cubicBezTo>
                  <a:cubicBezTo>
                    <a:pt x="1159" y="967"/>
                    <a:pt x="1186" y="832"/>
                    <a:pt x="1088" y="800"/>
                  </a:cubicBezTo>
                  <a:cubicBezTo>
                    <a:pt x="701" y="674"/>
                    <a:pt x="377" y="404"/>
                    <a:pt x="188" y="44"/>
                  </a:cubicBezTo>
                  <a:cubicBezTo>
                    <a:pt x="172" y="13"/>
                    <a:pt x="146" y="1"/>
                    <a:pt x="120" y="1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35"/>
            <p:cNvSpPr/>
            <p:nvPr/>
          </p:nvSpPr>
          <p:spPr>
            <a:xfrm>
              <a:off x="3497800" y="2866525"/>
              <a:ext cx="28950" cy="14850"/>
            </a:xfrm>
            <a:custGeom>
              <a:avLst/>
              <a:gdLst/>
              <a:ahLst/>
              <a:cxnLst/>
              <a:rect l="l" t="t" r="r" b="b"/>
              <a:pathLst>
                <a:path w="1158" h="594" extrusionOk="0">
                  <a:moveTo>
                    <a:pt x="114" y="0"/>
                  </a:moveTo>
                  <a:cubicBezTo>
                    <a:pt x="49" y="0"/>
                    <a:pt x="0" y="108"/>
                    <a:pt x="74" y="160"/>
                  </a:cubicBezTo>
                  <a:cubicBezTo>
                    <a:pt x="354" y="367"/>
                    <a:pt x="678" y="511"/>
                    <a:pt x="1011" y="592"/>
                  </a:cubicBezTo>
                  <a:cubicBezTo>
                    <a:pt x="1017" y="593"/>
                    <a:pt x="1023" y="593"/>
                    <a:pt x="1028" y="593"/>
                  </a:cubicBezTo>
                  <a:cubicBezTo>
                    <a:pt x="1131" y="593"/>
                    <a:pt x="1158" y="446"/>
                    <a:pt x="1056" y="421"/>
                  </a:cubicBezTo>
                  <a:cubicBezTo>
                    <a:pt x="732" y="349"/>
                    <a:pt x="426" y="214"/>
                    <a:pt x="155" y="16"/>
                  </a:cubicBezTo>
                  <a:cubicBezTo>
                    <a:pt x="141" y="5"/>
                    <a:pt x="127" y="0"/>
                    <a:pt x="114" y="0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35"/>
            <p:cNvSpPr/>
            <p:nvPr/>
          </p:nvSpPr>
          <p:spPr>
            <a:xfrm>
              <a:off x="3539850" y="2871325"/>
              <a:ext cx="32500" cy="11175"/>
            </a:xfrm>
            <a:custGeom>
              <a:avLst/>
              <a:gdLst/>
              <a:ahLst/>
              <a:cxnLst/>
              <a:rect l="l" t="t" r="r" b="b"/>
              <a:pathLst>
                <a:path w="1300" h="447" extrusionOk="0">
                  <a:moveTo>
                    <a:pt x="120" y="0"/>
                  </a:moveTo>
                  <a:cubicBezTo>
                    <a:pt x="45" y="0"/>
                    <a:pt x="0" y="104"/>
                    <a:pt x="76" y="157"/>
                  </a:cubicBezTo>
                  <a:cubicBezTo>
                    <a:pt x="383" y="348"/>
                    <a:pt x="736" y="447"/>
                    <a:pt x="1100" y="447"/>
                  </a:cubicBezTo>
                  <a:cubicBezTo>
                    <a:pt x="1131" y="447"/>
                    <a:pt x="1161" y="446"/>
                    <a:pt x="1192" y="445"/>
                  </a:cubicBezTo>
                  <a:cubicBezTo>
                    <a:pt x="1300" y="445"/>
                    <a:pt x="1300" y="265"/>
                    <a:pt x="1192" y="265"/>
                  </a:cubicBezTo>
                  <a:cubicBezTo>
                    <a:pt x="1150" y="268"/>
                    <a:pt x="1108" y="270"/>
                    <a:pt x="1066" y="270"/>
                  </a:cubicBezTo>
                  <a:cubicBezTo>
                    <a:pt x="749" y="270"/>
                    <a:pt x="436" y="180"/>
                    <a:pt x="166" y="13"/>
                  </a:cubicBezTo>
                  <a:cubicBezTo>
                    <a:pt x="150" y="4"/>
                    <a:pt x="134" y="0"/>
                    <a:pt x="120" y="0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35"/>
            <p:cNvSpPr/>
            <p:nvPr/>
          </p:nvSpPr>
          <p:spPr>
            <a:xfrm>
              <a:off x="3594150" y="2875450"/>
              <a:ext cx="27025" cy="4525"/>
            </a:xfrm>
            <a:custGeom>
              <a:avLst/>
              <a:gdLst/>
              <a:ahLst/>
              <a:cxnLst/>
              <a:rect l="l" t="t" r="r" b="b"/>
              <a:pathLst>
                <a:path w="1081" h="181" extrusionOk="0">
                  <a:moveTo>
                    <a:pt x="973" y="1"/>
                  </a:moveTo>
                  <a:cubicBezTo>
                    <a:pt x="970" y="1"/>
                    <a:pt x="967" y="1"/>
                    <a:pt x="964" y="1"/>
                  </a:cubicBezTo>
                  <a:cubicBezTo>
                    <a:pt x="800" y="11"/>
                    <a:pt x="634" y="16"/>
                    <a:pt x="466" y="16"/>
                  </a:cubicBezTo>
                  <a:cubicBezTo>
                    <a:pt x="347" y="16"/>
                    <a:pt x="228" y="14"/>
                    <a:pt x="109" y="10"/>
                  </a:cubicBezTo>
                  <a:cubicBezTo>
                    <a:pt x="1" y="10"/>
                    <a:pt x="1" y="172"/>
                    <a:pt x="109" y="181"/>
                  </a:cubicBezTo>
                  <a:lnTo>
                    <a:pt x="109" y="172"/>
                  </a:lnTo>
                  <a:cubicBezTo>
                    <a:pt x="253" y="176"/>
                    <a:pt x="397" y="179"/>
                    <a:pt x="540" y="179"/>
                  </a:cubicBezTo>
                  <a:cubicBezTo>
                    <a:pt x="683" y="179"/>
                    <a:pt x="824" y="176"/>
                    <a:pt x="964" y="172"/>
                  </a:cubicBezTo>
                  <a:cubicBezTo>
                    <a:pt x="1078" y="163"/>
                    <a:pt x="1081" y="1"/>
                    <a:pt x="973" y="1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35"/>
            <p:cNvSpPr/>
            <p:nvPr/>
          </p:nvSpPr>
          <p:spPr>
            <a:xfrm>
              <a:off x="3628275" y="2870250"/>
              <a:ext cx="26950" cy="8200"/>
            </a:xfrm>
            <a:custGeom>
              <a:avLst/>
              <a:gdLst/>
              <a:ahLst/>
              <a:cxnLst/>
              <a:rect l="l" t="t" r="r" b="b"/>
              <a:pathLst>
                <a:path w="1078" h="328" extrusionOk="0">
                  <a:moveTo>
                    <a:pt x="938" y="0"/>
                  </a:moveTo>
                  <a:cubicBezTo>
                    <a:pt x="933" y="0"/>
                    <a:pt x="928" y="1"/>
                    <a:pt x="922" y="2"/>
                  </a:cubicBezTo>
                  <a:lnTo>
                    <a:pt x="112" y="155"/>
                  </a:lnTo>
                  <a:cubicBezTo>
                    <a:pt x="1" y="180"/>
                    <a:pt x="44" y="327"/>
                    <a:pt x="140" y="327"/>
                  </a:cubicBezTo>
                  <a:cubicBezTo>
                    <a:pt x="146" y="327"/>
                    <a:pt x="151" y="327"/>
                    <a:pt x="157" y="326"/>
                  </a:cubicBezTo>
                  <a:lnTo>
                    <a:pt x="967" y="173"/>
                  </a:lnTo>
                  <a:cubicBezTo>
                    <a:pt x="1078" y="147"/>
                    <a:pt x="1035" y="0"/>
                    <a:pt x="938" y="0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35"/>
            <p:cNvSpPr/>
            <p:nvPr/>
          </p:nvSpPr>
          <p:spPr>
            <a:xfrm>
              <a:off x="3664575" y="2865600"/>
              <a:ext cx="20400" cy="7175"/>
            </a:xfrm>
            <a:custGeom>
              <a:avLst/>
              <a:gdLst/>
              <a:ahLst/>
              <a:cxnLst/>
              <a:rect l="l" t="t" r="r" b="b"/>
              <a:pathLst>
                <a:path w="816" h="287" extrusionOk="0">
                  <a:moveTo>
                    <a:pt x="712" y="0"/>
                  </a:moveTo>
                  <a:cubicBezTo>
                    <a:pt x="701" y="0"/>
                    <a:pt x="689" y="2"/>
                    <a:pt x="676" y="8"/>
                  </a:cubicBezTo>
                  <a:cubicBezTo>
                    <a:pt x="496" y="80"/>
                    <a:pt x="298" y="116"/>
                    <a:pt x="100" y="116"/>
                  </a:cubicBezTo>
                  <a:cubicBezTo>
                    <a:pt x="1" y="125"/>
                    <a:pt x="1" y="278"/>
                    <a:pt x="100" y="287"/>
                  </a:cubicBezTo>
                  <a:cubicBezTo>
                    <a:pt x="316" y="287"/>
                    <a:pt x="523" y="251"/>
                    <a:pt x="721" y="170"/>
                  </a:cubicBezTo>
                  <a:cubicBezTo>
                    <a:pt x="816" y="130"/>
                    <a:pt x="793" y="0"/>
                    <a:pt x="712" y="0"/>
                  </a:cubicBezTo>
                  <a:close/>
                </a:path>
              </a:pathLst>
            </a:custGeom>
            <a:solidFill>
              <a:srgbClr val="BD92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35"/>
            <p:cNvSpPr/>
            <p:nvPr/>
          </p:nvSpPr>
          <p:spPr>
            <a:xfrm>
              <a:off x="3699375" y="2856800"/>
              <a:ext cx="28775" cy="10850"/>
            </a:xfrm>
            <a:custGeom>
              <a:avLst/>
              <a:gdLst/>
              <a:ahLst/>
              <a:cxnLst/>
              <a:rect l="l" t="t" r="r" b="b"/>
              <a:pathLst>
                <a:path w="1151" h="434" extrusionOk="0">
                  <a:moveTo>
                    <a:pt x="1014" y="0"/>
                  </a:moveTo>
                  <a:cubicBezTo>
                    <a:pt x="1002" y="0"/>
                    <a:pt x="989" y="3"/>
                    <a:pt x="976" y="9"/>
                  </a:cubicBezTo>
                  <a:cubicBezTo>
                    <a:pt x="697" y="135"/>
                    <a:pt x="409" y="216"/>
                    <a:pt x="103" y="270"/>
                  </a:cubicBezTo>
                  <a:cubicBezTo>
                    <a:pt x="1" y="287"/>
                    <a:pt x="44" y="433"/>
                    <a:pt x="140" y="433"/>
                  </a:cubicBezTo>
                  <a:cubicBezTo>
                    <a:pt x="146" y="433"/>
                    <a:pt x="151" y="433"/>
                    <a:pt x="157" y="432"/>
                  </a:cubicBezTo>
                  <a:cubicBezTo>
                    <a:pt x="463" y="378"/>
                    <a:pt x="769" y="288"/>
                    <a:pt x="1057" y="153"/>
                  </a:cubicBezTo>
                  <a:cubicBezTo>
                    <a:pt x="1151" y="114"/>
                    <a:pt x="1095" y="0"/>
                    <a:pt x="1014" y="0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8" name="Google Shape;1998;p35"/>
            <p:cNvSpPr/>
            <p:nvPr/>
          </p:nvSpPr>
          <p:spPr>
            <a:xfrm>
              <a:off x="3447000" y="2875475"/>
              <a:ext cx="27400" cy="19550"/>
            </a:xfrm>
            <a:custGeom>
              <a:avLst/>
              <a:gdLst/>
              <a:ahLst/>
              <a:cxnLst/>
              <a:rect l="l" t="t" r="r" b="b"/>
              <a:pathLst>
                <a:path w="1096" h="782" extrusionOk="0">
                  <a:moveTo>
                    <a:pt x="176" y="1"/>
                  </a:moveTo>
                  <a:cubicBezTo>
                    <a:pt x="143" y="1"/>
                    <a:pt x="110" y="20"/>
                    <a:pt x="99" y="63"/>
                  </a:cubicBezTo>
                  <a:cubicBezTo>
                    <a:pt x="0" y="441"/>
                    <a:pt x="711" y="666"/>
                    <a:pt x="963" y="774"/>
                  </a:cubicBezTo>
                  <a:cubicBezTo>
                    <a:pt x="975" y="779"/>
                    <a:pt x="986" y="782"/>
                    <a:pt x="997" y="782"/>
                  </a:cubicBezTo>
                  <a:cubicBezTo>
                    <a:pt x="1071" y="782"/>
                    <a:pt x="1096" y="652"/>
                    <a:pt x="1008" y="612"/>
                  </a:cubicBezTo>
                  <a:cubicBezTo>
                    <a:pt x="891" y="558"/>
                    <a:pt x="216" y="297"/>
                    <a:pt x="261" y="108"/>
                  </a:cubicBezTo>
                  <a:cubicBezTo>
                    <a:pt x="278" y="43"/>
                    <a:pt x="226" y="1"/>
                    <a:pt x="176" y="1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9" name="Google Shape;1999;p35"/>
            <p:cNvSpPr/>
            <p:nvPr/>
          </p:nvSpPr>
          <p:spPr>
            <a:xfrm>
              <a:off x="3492775" y="2896625"/>
              <a:ext cx="23850" cy="10625"/>
            </a:xfrm>
            <a:custGeom>
              <a:avLst/>
              <a:gdLst/>
              <a:ahLst/>
              <a:cxnLst/>
              <a:rect l="l" t="t" r="r" b="b"/>
              <a:pathLst>
                <a:path w="954" h="425" extrusionOk="0">
                  <a:moveTo>
                    <a:pt x="132" y="0"/>
                  </a:moveTo>
                  <a:cubicBezTo>
                    <a:pt x="57" y="0"/>
                    <a:pt x="1" y="115"/>
                    <a:pt x="86" y="162"/>
                  </a:cubicBezTo>
                  <a:cubicBezTo>
                    <a:pt x="311" y="279"/>
                    <a:pt x="555" y="360"/>
                    <a:pt x="807" y="423"/>
                  </a:cubicBezTo>
                  <a:cubicBezTo>
                    <a:pt x="813" y="424"/>
                    <a:pt x="819" y="424"/>
                    <a:pt x="824" y="424"/>
                  </a:cubicBezTo>
                  <a:cubicBezTo>
                    <a:pt x="927" y="424"/>
                    <a:pt x="954" y="278"/>
                    <a:pt x="852" y="252"/>
                  </a:cubicBezTo>
                  <a:cubicBezTo>
                    <a:pt x="618" y="198"/>
                    <a:pt x="383" y="117"/>
                    <a:pt x="167" y="9"/>
                  </a:cubicBezTo>
                  <a:cubicBezTo>
                    <a:pt x="156" y="3"/>
                    <a:pt x="144" y="0"/>
                    <a:pt x="132" y="0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0" name="Google Shape;2000;p35"/>
            <p:cNvSpPr/>
            <p:nvPr/>
          </p:nvSpPr>
          <p:spPr>
            <a:xfrm>
              <a:off x="3548025" y="2904475"/>
              <a:ext cx="25900" cy="5200"/>
            </a:xfrm>
            <a:custGeom>
              <a:avLst/>
              <a:gdLst/>
              <a:ahLst/>
              <a:cxnLst/>
              <a:rect l="l" t="t" r="r" b="b"/>
              <a:pathLst>
                <a:path w="1036" h="208" extrusionOk="0">
                  <a:moveTo>
                    <a:pt x="118" y="1"/>
                  </a:moveTo>
                  <a:cubicBezTo>
                    <a:pt x="1" y="1"/>
                    <a:pt x="1" y="163"/>
                    <a:pt x="118" y="172"/>
                  </a:cubicBezTo>
                  <a:lnTo>
                    <a:pt x="919" y="208"/>
                  </a:lnTo>
                  <a:cubicBezTo>
                    <a:pt x="1036" y="208"/>
                    <a:pt x="1036" y="37"/>
                    <a:pt x="919" y="37"/>
                  </a:cubicBezTo>
                  <a:lnTo>
                    <a:pt x="118" y="1"/>
                  </a:ln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1" name="Google Shape;2001;p35"/>
            <p:cNvSpPr/>
            <p:nvPr/>
          </p:nvSpPr>
          <p:spPr>
            <a:xfrm>
              <a:off x="3599550" y="2904475"/>
              <a:ext cx="24550" cy="5200"/>
            </a:xfrm>
            <a:custGeom>
              <a:avLst/>
              <a:gdLst/>
              <a:ahLst/>
              <a:cxnLst/>
              <a:rect l="l" t="t" r="r" b="b"/>
              <a:pathLst>
                <a:path w="982" h="208" extrusionOk="0">
                  <a:moveTo>
                    <a:pt x="118" y="1"/>
                  </a:moveTo>
                  <a:cubicBezTo>
                    <a:pt x="1" y="1"/>
                    <a:pt x="1" y="163"/>
                    <a:pt x="118" y="172"/>
                  </a:cubicBezTo>
                  <a:lnTo>
                    <a:pt x="865" y="208"/>
                  </a:lnTo>
                  <a:cubicBezTo>
                    <a:pt x="982" y="208"/>
                    <a:pt x="982" y="37"/>
                    <a:pt x="865" y="37"/>
                  </a:cubicBezTo>
                  <a:lnTo>
                    <a:pt x="118" y="1"/>
                  </a:ln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2" name="Google Shape;2002;p35"/>
            <p:cNvSpPr/>
            <p:nvPr/>
          </p:nvSpPr>
          <p:spPr>
            <a:xfrm>
              <a:off x="3659850" y="2903575"/>
              <a:ext cx="17800" cy="5675"/>
            </a:xfrm>
            <a:custGeom>
              <a:avLst/>
              <a:gdLst/>
              <a:ahLst/>
              <a:cxnLst/>
              <a:rect l="l" t="t" r="r" b="b"/>
              <a:pathLst>
                <a:path w="712" h="227" extrusionOk="0">
                  <a:moveTo>
                    <a:pt x="612" y="1"/>
                  </a:moveTo>
                  <a:cubicBezTo>
                    <a:pt x="609" y="1"/>
                    <a:pt x="607" y="1"/>
                    <a:pt x="604" y="1"/>
                  </a:cubicBezTo>
                  <a:lnTo>
                    <a:pt x="118" y="55"/>
                  </a:lnTo>
                  <a:cubicBezTo>
                    <a:pt x="4" y="64"/>
                    <a:pt x="1" y="226"/>
                    <a:pt x="109" y="226"/>
                  </a:cubicBezTo>
                  <a:cubicBezTo>
                    <a:pt x="112" y="226"/>
                    <a:pt x="115" y="226"/>
                    <a:pt x="118" y="226"/>
                  </a:cubicBezTo>
                  <a:lnTo>
                    <a:pt x="604" y="181"/>
                  </a:lnTo>
                  <a:cubicBezTo>
                    <a:pt x="709" y="163"/>
                    <a:pt x="712" y="1"/>
                    <a:pt x="612" y="1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3" name="Google Shape;2003;p35"/>
            <p:cNvSpPr/>
            <p:nvPr/>
          </p:nvSpPr>
          <p:spPr>
            <a:xfrm>
              <a:off x="3701425" y="2892500"/>
              <a:ext cx="16975" cy="6425"/>
            </a:xfrm>
            <a:custGeom>
              <a:avLst/>
              <a:gdLst/>
              <a:ahLst/>
              <a:cxnLst/>
              <a:rect l="l" t="t" r="r" b="b"/>
              <a:pathLst>
                <a:path w="679" h="257" extrusionOk="0">
                  <a:moveTo>
                    <a:pt x="548" y="0"/>
                  </a:moveTo>
                  <a:cubicBezTo>
                    <a:pt x="540" y="0"/>
                    <a:pt x="533" y="1"/>
                    <a:pt x="525" y="3"/>
                  </a:cubicBezTo>
                  <a:lnTo>
                    <a:pt x="111" y="84"/>
                  </a:lnTo>
                  <a:cubicBezTo>
                    <a:pt x="0" y="110"/>
                    <a:pt x="43" y="256"/>
                    <a:pt x="139" y="256"/>
                  </a:cubicBezTo>
                  <a:cubicBezTo>
                    <a:pt x="145" y="256"/>
                    <a:pt x="150" y="256"/>
                    <a:pt x="156" y="255"/>
                  </a:cubicBezTo>
                  <a:lnTo>
                    <a:pt x="570" y="165"/>
                  </a:lnTo>
                  <a:cubicBezTo>
                    <a:pt x="679" y="148"/>
                    <a:pt x="640" y="0"/>
                    <a:pt x="548" y="0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4" name="Google Shape;2004;p35"/>
            <p:cNvSpPr/>
            <p:nvPr/>
          </p:nvSpPr>
          <p:spPr>
            <a:xfrm>
              <a:off x="3437983" y="2902925"/>
              <a:ext cx="36917" cy="19875"/>
            </a:xfrm>
            <a:custGeom>
              <a:avLst/>
              <a:gdLst/>
              <a:ahLst/>
              <a:cxnLst/>
              <a:rect l="l" t="t" r="r" b="b"/>
              <a:pathLst>
                <a:path w="2122" h="795" extrusionOk="0">
                  <a:moveTo>
                    <a:pt x="138" y="0"/>
                  </a:moveTo>
                  <a:cubicBezTo>
                    <a:pt x="57" y="0"/>
                    <a:pt x="0" y="114"/>
                    <a:pt x="86" y="153"/>
                  </a:cubicBezTo>
                  <a:cubicBezTo>
                    <a:pt x="698" y="423"/>
                    <a:pt x="1328" y="639"/>
                    <a:pt x="1976" y="792"/>
                  </a:cubicBezTo>
                  <a:cubicBezTo>
                    <a:pt x="1985" y="794"/>
                    <a:pt x="1993" y="795"/>
                    <a:pt x="2000" y="795"/>
                  </a:cubicBezTo>
                  <a:cubicBezTo>
                    <a:pt x="2090" y="795"/>
                    <a:pt x="2121" y="655"/>
                    <a:pt x="2021" y="630"/>
                  </a:cubicBezTo>
                  <a:cubicBezTo>
                    <a:pt x="1391" y="477"/>
                    <a:pt x="770" y="270"/>
                    <a:pt x="176" y="9"/>
                  </a:cubicBezTo>
                  <a:cubicBezTo>
                    <a:pt x="163" y="3"/>
                    <a:pt x="150" y="0"/>
                    <a:pt x="138" y="0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5" name="Google Shape;2005;p35"/>
            <p:cNvSpPr/>
            <p:nvPr/>
          </p:nvSpPr>
          <p:spPr>
            <a:xfrm>
              <a:off x="3485725" y="2918100"/>
              <a:ext cx="23625" cy="7325"/>
            </a:xfrm>
            <a:custGeom>
              <a:avLst/>
              <a:gdLst/>
              <a:ahLst/>
              <a:cxnLst/>
              <a:rect l="l" t="t" r="r" b="b"/>
              <a:pathLst>
                <a:path w="945" h="293" extrusionOk="0">
                  <a:moveTo>
                    <a:pt x="115" y="0"/>
                  </a:moveTo>
                  <a:cubicBezTo>
                    <a:pt x="28" y="0"/>
                    <a:pt x="1" y="143"/>
                    <a:pt x="98" y="167"/>
                  </a:cubicBezTo>
                  <a:cubicBezTo>
                    <a:pt x="332" y="248"/>
                    <a:pt x="575" y="284"/>
                    <a:pt x="828" y="293"/>
                  </a:cubicBezTo>
                  <a:cubicBezTo>
                    <a:pt x="945" y="293"/>
                    <a:pt x="945" y="122"/>
                    <a:pt x="828" y="122"/>
                  </a:cubicBezTo>
                  <a:cubicBezTo>
                    <a:pt x="593" y="113"/>
                    <a:pt x="368" y="77"/>
                    <a:pt x="143" y="5"/>
                  </a:cubicBezTo>
                  <a:cubicBezTo>
                    <a:pt x="133" y="2"/>
                    <a:pt x="124" y="0"/>
                    <a:pt x="115" y="0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6" name="Google Shape;2006;p35"/>
            <p:cNvSpPr/>
            <p:nvPr/>
          </p:nvSpPr>
          <p:spPr>
            <a:xfrm>
              <a:off x="3518525" y="2925800"/>
              <a:ext cx="41675" cy="6950"/>
            </a:xfrm>
            <a:custGeom>
              <a:avLst/>
              <a:gdLst/>
              <a:ahLst/>
              <a:cxnLst/>
              <a:rect l="l" t="t" r="r" b="b"/>
              <a:pathLst>
                <a:path w="1667" h="278" extrusionOk="0">
                  <a:moveTo>
                    <a:pt x="121" y="0"/>
                  </a:moveTo>
                  <a:cubicBezTo>
                    <a:pt x="24" y="0"/>
                    <a:pt x="0" y="148"/>
                    <a:pt x="101" y="165"/>
                  </a:cubicBezTo>
                  <a:cubicBezTo>
                    <a:pt x="456" y="239"/>
                    <a:pt x="817" y="278"/>
                    <a:pt x="1179" y="278"/>
                  </a:cubicBezTo>
                  <a:cubicBezTo>
                    <a:pt x="1303" y="278"/>
                    <a:pt x="1426" y="273"/>
                    <a:pt x="1550" y="264"/>
                  </a:cubicBezTo>
                  <a:cubicBezTo>
                    <a:pt x="1664" y="255"/>
                    <a:pt x="1667" y="93"/>
                    <a:pt x="1558" y="93"/>
                  </a:cubicBezTo>
                  <a:cubicBezTo>
                    <a:pt x="1556" y="93"/>
                    <a:pt x="1553" y="93"/>
                    <a:pt x="1550" y="93"/>
                  </a:cubicBezTo>
                  <a:cubicBezTo>
                    <a:pt x="1435" y="100"/>
                    <a:pt x="1320" y="103"/>
                    <a:pt x="1204" y="103"/>
                  </a:cubicBezTo>
                  <a:cubicBezTo>
                    <a:pt x="849" y="103"/>
                    <a:pt x="492" y="71"/>
                    <a:pt x="146" y="3"/>
                  </a:cubicBezTo>
                  <a:cubicBezTo>
                    <a:pt x="137" y="1"/>
                    <a:pt x="129" y="0"/>
                    <a:pt x="121" y="0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7" name="Google Shape;2007;p35"/>
            <p:cNvSpPr/>
            <p:nvPr/>
          </p:nvSpPr>
          <p:spPr>
            <a:xfrm>
              <a:off x="3581550" y="2931475"/>
              <a:ext cx="33775" cy="6800"/>
            </a:xfrm>
            <a:custGeom>
              <a:avLst/>
              <a:gdLst/>
              <a:ahLst/>
              <a:cxnLst/>
              <a:rect l="l" t="t" r="r" b="b"/>
              <a:pathLst>
                <a:path w="1351" h="272" extrusionOk="0">
                  <a:moveTo>
                    <a:pt x="1251" y="1"/>
                  </a:moveTo>
                  <a:cubicBezTo>
                    <a:pt x="1248" y="1"/>
                    <a:pt x="1246" y="1"/>
                    <a:pt x="1243" y="1"/>
                  </a:cubicBezTo>
                  <a:lnTo>
                    <a:pt x="118" y="100"/>
                  </a:lnTo>
                  <a:cubicBezTo>
                    <a:pt x="4" y="109"/>
                    <a:pt x="1" y="271"/>
                    <a:pt x="109" y="271"/>
                  </a:cubicBezTo>
                  <a:cubicBezTo>
                    <a:pt x="112" y="271"/>
                    <a:pt x="115" y="271"/>
                    <a:pt x="118" y="271"/>
                  </a:cubicBezTo>
                  <a:lnTo>
                    <a:pt x="1243" y="172"/>
                  </a:lnTo>
                  <a:cubicBezTo>
                    <a:pt x="1348" y="163"/>
                    <a:pt x="1351" y="1"/>
                    <a:pt x="1251" y="1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8" name="Google Shape;2008;p35"/>
            <p:cNvSpPr/>
            <p:nvPr/>
          </p:nvSpPr>
          <p:spPr>
            <a:xfrm>
              <a:off x="3622500" y="2924475"/>
              <a:ext cx="41275" cy="6275"/>
            </a:xfrm>
            <a:custGeom>
              <a:avLst/>
              <a:gdLst/>
              <a:ahLst/>
              <a:cxnLst/>
              <a:rect l="l" t="t" r="r" b="b"/>
              <a:pathLst>
                <a:path w="1651" h="251" extrusionOk="0">
                  <a:moveTo>
                    <a:pt x="1511" y="1"/>
                  </a:moveTo>
                  <a:cubicBezTo>
                    <a:pt x="1506" y="1"/>
                    <a:pt x="1501" y="1"/>
                    <a:pt x="1495" y="2"/>
                  </a:cubicBezTo>
                  <a:cubicBezTo>
                    <a:pt x="1130" y="52"/>
                    <a:pt x="764" y="79"/>
                    <a:pt x="394" y="79"/>
                  </a:cubicBezTo>
                  <a:cubicBezTo>
                    <a:pt x="300" y="79"/>
                    <a:pt x="204" y="78"/>
                    <a:pt x="109" y="74"/>
                  </a:cubicBezTo>
                  <a:cubicBezTo>
                    <a:pt x="1" y="74"/>
                    <a:pt x="1" y="236"/>
                    <a:pt x="109" y="245"/>
                  </a:cubicBezTo>
                  <a:cubicBezTo>
                    <a:pt x="204" y="249"/>
                    <a:pt x="300" y="250"/>
                    <a:pt x="395" y="250"/>
                  </a:cubicBezTo>
                  <a:cubicBezTo>
                    <a:pt x="777" y="250"/>
                    <a:pt x="1158" y="222"/>
                    <a:pt x="1540" y="164"/>
                  </a:cubicBezTo>
                  <a:cubicBezTo>
                    <a:pt x="1651" y="147"/>
                    <a:pt x="1608" y="1"/>
                    <a:pt x="1511" y="1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9" name="Google Shape;2009;p35"/>
            <p:cNvSpPr/>
            <p:nvPr/>
          </p:nvSpPr>
          <p:spPr>
            <a:xfrm>
              <a:off x="3675850" y="2921275"/>
              <a:ext cx="36250" cy="7075"/>
            </a:xfrm>
            <a:custGeom>
              <a:avLst/>
              <a:gdLst/>
              <a:ahLst/>
              <a:cxnLst/>
              <a:rect l="l" t="t" r="r" b="b"/>
              <a:pathLst>
                <a:path w="1450" h="283" extrusionOk="0">
                  <a:moveTo>
                    <a:pt x="1320" y="1"/>
                  </a:moveTo>
                  <a:cubicBezTo>
                    <a:pt x="1312" y="1"/>
                    <a:pt x="1304" y="2"/>
                    <a:pt x="1296" y="4"/>
                  </a:cubicBezTo>
                  <a:cubicBezTo>
                    <a:pt x="993" y="74"/>
                    <a:pt x="685" y="112"/>
                    <a:pt x="375" y="112"/>
                  </a:cubicBezTo>
                  <a:cubicBezTo>
                    <a:pt x="289" y="112"/>
                    <a:pt x="203" y="109"/>
                    <a:pt x="117" y="103"/>
                  </a:cubicBezTo>
                  <a:cubicBezTo>
                    <a:pt x="114" y="103"/>
                    <a:pt x="111" y="103"/>
                    <a:pt x="108" y="103"/>
                  </a:cubicBezTo>
                  <a:cubicBezTo>
                    <a:pt x="0" y="103"/>
                    <a:pt x="3" y="265"/>
                    <a:pt x="117" y="274"/>
                  </a:cubicBezTo>
                  <a:cubicBezTo>
                    <a:pt x="204" y="280"/>
                    <a:pt x="291" y="283"/>
                    <a:pt x="378" y="283"/>
                  </a:cubicBezTo>
                  <a:cubicBezTo>
                    <a:pt x="699" y="283"/>
                    <a:pt x="1023" y="244"/>
                    <a:pt x="1341" y="166"/>
                  </a:cubicBezTo>
                  <a:cubicBezTo>
                    <a:pt x="1449" y="141"/>
                    <a:pt x="1411" y="1"/>
                    <a:pt x="1320" y="1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0" name="Google Shape;2010;p35"/>
            <p:cNvSpPr/>
            <p:nvPr/>
          </p:nvSpPr>
          <p:spPr>
            <a:xfrm>
              <a:off x="3720750" y="2914450"/>
              <a:ext cx="16150" cy="8775"/>
            </a:xfrm>
            <a:custGeom>
              <a:avLst/>
              <a:gdLst/>
              <a:ahLst/>
              <a:cxnLst/>
              <a:rect l="l" t="t" r="r" b="b"/>
              <a:pathLst>
                <a:path w="646" h="351" extrusionOk="0">
                  <a:moveTo>
                    <a:pt x="527" y="0"/>
                  </a:moveTo>
                  <a:cubicBezTo>
                    <a:pt x="512" y="0"/>
                    <a:pt x="497" y="5"/>
                    <a:pt x="481" y="16"/>
                  </a:cubicBezTo>
                  <a:cubicBezTo>
                    <a:pt x="373" y="97"/>
                    <a:pt x="238" y="151"/>
                    <a:pt x="103" y="178"/>
                  </a:cubicBezTo>
                  <a:cubicBezTo>
                    <a:pt x="1" y="204"/>
                    <a:pt x="36" y="350"/>
                    <a:pt x="132" y="350"/>
                  </a:cubicBezTo>
                  <a:cubicBezTo>
                    <a:pt x="137" y="350"/>
                    <a:pt x="142" y="350"/>
                    <a:pt x="148" y="349"/>
                  </a:cubicBezTo>
                  <a:cubicBezTo>
                    <a:pt x="301" y="313"/>
                    <a:pt x="445" y="250"/>
                    <a:pt x="571" y="160"/>
                  </a:cubicBezTo>
                  <a:cubicBezTo>
                    <a:pt x="646" y="108"/>
                    <a:pt x="597" y="0"/>
                    <a:pt x="527" y="0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1" name="Google Shape;2011;p35"/>
            <p:cNvSpPr/>
            <p:nvPr/>
          </p:nvSpPr>
          <p:spPr>
            <a:xfrm>
              <a:off x="3434782" y="2922600"/>
              <a:ext cx="18389" cy="13675"/>
            </a:xfrm>
            <a:custGeom>
              <a:avLst/>
              <a:gdLst/>
              <a:ahLst/>
              <a:cxnLst/>
              <a:rect l="l" t="t" r="r" b="b"/>
              <a:pathLst>
                <a:path w="1057" h="547" extrusionOk="0">
                  <a:moveTo>
                    <a:pt x="132" y="0"/>
                  </a:moveTo>
                  <a:cubicBezTo>
                    <a:pt x="63" y="0"/>
                    <a:pt x="0" y="84"/>
                    <a:pt x="63" y="140"/>
                  </a:cubicBezTo>
                  <a:cubicBezTo>
                    <a:pt x="306" y="347"/>
                    <a:pt x="594" y="482"/>
                    <a:pt x="909" y="545"/>
                  </a:cubicBezTo>
                  <a:cubicBezTo>
                    <a:pt x="915" y="546"/>
                    <a:pt x="921" y="546"/>
                    <a:pt x="926" y="546"/>
                  </a:cubicBezTo>
                  <a:cubicBezTo>
                    <a:pt x="1022" y="546"/>
                    <a:pt x="1057" y="400"/>
                    <a:pt x="954" y="383"/>
                  </a:cubicBezTo>
                  <a:cubicBezTo>
                    <a:pt x="675" y="329"/>
                    <a:pt x="405" y="203"/>
                    <a:pt x="189" y="23"/>
                  </a:cubicBezTo>
                  <a:cubicBezTo>
                    <a:pt x="171" y="7"/>
                    <a:pt x="151" y="0"/>
                    <a:pt x="132" y="0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2" name="Google Shape;2012;p35"/>
            <p:cNvSpPr/>
            <p:nvPr/>
          </p:nvSpPr>
          <p:spPr>
            <a:xfrm>
              <a:off x="3472250" y="2938725"/>
              <a:ext cx="26975" cy="9450"/>
            </a:xfrm>
            <a:custGeom>
              <a:avLst/>
              <a:gdLst/>
              <a:ahLst/>
              <a:cxnLst/>
              <a:rect l="l" t="t" r="r" b="b"/>
              <a:pathLst>
                <a:path w="1079" h="378" extrusionOk="0">
                  <a:moveTo>
                    <a:pt x="102" y="1"/>
                  </a:moveTo>
                  <a:cubicBezTo>
                    <a:pt x="26" y="1"/>
                    <a:pt x="1" y="138"/>
                    <a:pt x="88" y="170"/>
                  </a:cubicBezTo>
                  <a:cubicBezTo>
                    <a:pt x="367" y="287"/>
                    <a:pt x="664" y="359"/>
                    <a:pt x="961" y="377"/>
                  </a:cubicBezTo>
                  <a:cubicBezTo>
                    <a:pt x="964" y="377"/>
                    <a:pt x="967" y="377"/>
                    <a:pt x="970" y="377"/>
                  </a:cubicBezTo>
                  <a:cubicBezTo>
                    <a:pt x="1078" y="377"/>
                    <a:pt x="1075" y="215"/>
                    <a:pt x="961" y="206"/>
                  </a:cubicBezTo>
                  <a:cubicBezTo>
                    <a:pt x="682" y="188"/>
                    <a:pt x="394" y="116"/>
                    <a:pt x="133" y="8"/>
                  </a:cubicBezTo>
                  <a:cubicBezTo>
                    <a:pt x="122" y="3"/>
                    <a:pt x="111" y="1"/>
                    <a:pt x="102" y="1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3" name="Google Shape;2013;p35"/>
            <p:cNvSpPr/>
            <p:nvPr/>
          </p:nvSpPr>
          <p:spPr>
            <a:xfrm>
              <a:off x="3520575" y="2948825"/>
              <a:ext cx="42325" cy="6325"/>
            </a:xfrm>
            <a:custGeom>
              <a:avLst/>
              <a:gdLst/>
              <a:ahLst/>
              <a:cxnLst/>
              <a:rect l="l" t="t" r="r" b="b"/>
              <a:pathLst>
                <a:path w="1693" h="253" extrusionOk="0">
                  <a:moveTo>
                    <a:pt x="118" y="0"/>
                  </a:moveTo>
                  <a:cubicBezTo>
                    <a:pt x="1" y="0"/>
                    <a:pt x="1" y="171"/>
                    <a:pt x="118" y="171"/>
                  </a:cubicBezTo>
                  <a:lnTo>
                    <a:pt x="1576" y="252"/>
                  </a:lnTo>
                  <a:cubicBezTo>
                    <a:pt x="1693" y="252"/>
                    <a:pt x="1693" y="81"/>
                    <a:pt x="1576" y="81"/>
                  </a:cubicBezTo>
                  <a:lnTo>
                    <a:pt x="118" y="0"/>
                  </a:ln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4" name="Google Shape;2014;p35"/>
            <p:cNvSpPr/>
            <p:nvPr/>
          </p:nvSpPr>
          <p:spPr>
            <a:xfrm>
              <a:off x="3587850" y="2954225"/>
              <a:ext cx="24775" cy="4750"/>
            </a:xfrm>
            <a:custGeom>
              <a:avLst/>
              <a:gdLst/>
              <a:ahLst/>
              <a:cxnLst/>
              <a:rect l="l" t="t" r="r" b="b"/>
              <a:pathLst>
                <a:path w="991" h="190" extrusionOk="0">
                  <a:moveTo>
                    <a:pt x="118" y="0"/>
                  </a:moveTo>
                  <a:cubicBezTo>
                    <a:pt x="1" y="0"/>
                    <a:pt x="1" y="171"/>
                    <a:pt x="118" y="171"/>
                  </a:cubicBezTo>
                  <a:lnTo>
                    <a:pt x="892" y="189"/>
                  </a:lnTo>
                  <a:cubicBezTo>
                    <a:pt x="991" y="180"/>
                    <a:pt x="991" y="27"/>
                    <a:pt x="892" y="18"/>
                  </a:cubicBezTo>
                  <a:lnTo>
                    <a:pt x="118" y="0"/>
                  </a:ln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5" name="Google Shape;2015;p35"/>
            <p:cNvSpPr/>
            <p:nvPr/>
          </p:nvSpPr>
          <p:spPr>
            <a:xfrm>
              <a:off x="3649050" y="2948375"/>
              <a:ext cx="31750" cy="4975"/>
            </a:xfrm>
            <a:custGeom>
              <a:avLst/>
              <a:gdLst/>
              <a:ahLst/>
              <a:cxnLst/>
              <a:rect l="l" t="t" r="r" b="b"/>
              <a:pathLst>
                <a:path w="1270" h="199" extrusionOk="0">
                  <a:moveTo>
                    <a:pt x="1162" y="0"/>
                  </a:moveTo>
                  <a:lnTo>
                    <a:pt x="100" y="27"/>
                  </a:lnTo>
                  <a:cubicBezTo>
                    <a:pt x="1" y="36"/>
                    <a:pt x="1" y="189"/>
                    <a:pt x="100" y="198"/>
                  </a:cubicBezTo>
                  <a:lnTo>
                    <a:pt x="1162" y="171"/>
                  </a:lnTo>
                  <a:cubicBezTo>
                    <a:pt x="1270" y="171"/>
                    <a:pt x="1270" y="0"/>
                    <a:pt x="1162" y="0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6" name="Google Shape;2016;p35"/>
            <p:cNvSpPr/>
            <p:nvPr/>
          </p:nvSpPr>
          <p:spPr>
            <a:xfrm>
              <a:off x="3716975" y="2940200"/>
              <a:ext cx="20100" cy="7350"/>
            </a:xfrm>
            <a:custGeom>
              <a:avLst/>
              <a:gdLst/>
              <a:ahLst/>
              <a:cxnLst/>
              <a:rect l="l" t="t" r="r" b="b"/>
              <a:pathLst>
                <a:path w="804" h="294" extrusionOk="0">
                  <a:moveTo>
                    <a:pt x="683" y="0"/>
                  </a:moveTo>
                  <a:cubicBezTo>
                    <a:pt x="675" y="0"/>
                    <a:pt x="667" y="1"/>
                    <a:pt x="659" y="3"/>
                  </a:cubicBezTo>
                  <a:lnTo>
                    <a:pt x="101" y="129"/>
                  </a:lnTo>
                  <a:cubicBezTo>
                    <a:pt x="1" y="146"/>
                    <a:pt x="40" y="294"/>
                    <a:pt x="132" y="294"/>
                  </a:cubicBezTo>
                  <a:cubicBezTo>
                    <a:pt x="140" y="294"/>
                    <a:pt x="147" y="293"/>
                    <a:pt x="155" y="291"/>
                  </a:cubicBezTo>
                  <a:lnTo>
                    <a:pt x="704" y="165"/>
                  </a:lnTo>
                  <a:cubicBezTo>
                    <a:pt x="804" y="140"/>
                    <a:pt x="773" y="0"/>
                    <a:pt x="683" y="0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7" name="Google Shape;2017;p35"/>
            <p:cNvSpPr/>
            <p:nvPr/>
          </p:nvSpPr>
          <p:spPr>
            <a:xfrm>
              <a:off x="3426867" y="2943200"/>
              <a:ext cx="18946" cy="14250"/>
            </a:xfrm>
            <a:custGeom>
              <a:avLst/>
              <a:gdLst/>
              <a:ahLst/>
              <a:cxnLst/>
              <a:rect l="l" t="t" r="r" b="b"/>
              <a:pathLst>
                <a:path w="1089" h="570" extrusionOk="0">
                  <a:moveTo>
                    <a:pt x="138" y="0"/>
                  </a:moveTo>
                  <a:cubicBezTo>
                    <a:pt x="57" y="0"/>
                    <a:pt x="0" y="114"/>
                    <a:pt x="86" y="153"/>
                  </a:cubicBezTo>
                  <a:lnTo>
                    <a:pt x="914" y="558"/>
                  </a:lnTo>
                  <a:cubicBezTo>
                    <a:pt x="929" y="566"/>
                    <a:pt x="943" y="569"/>
                    <a:pt x="957" y="569"/>
                  </a:cubicBezTo>
                  <a:cubicBezTo>
                    <a:pt x="1036" y="569"/>
                    <a:pt x="1089" y="452"/>
                    <a:pt x="1004" y="414"/>
                  </a:cubicBezTo>
                  <a:lnTo>
                    <a:pt x="176" y="9"/>
                  </a:lnTo>
                  <a:cubicBezTo>
                    <a:pt x="163" y="3"/>
                    <a:pt x="150" y="0"/>
                    <a:pt x="138" y="0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8" name="Google Shape;2018;p35"/>
            <p:cNvSpPr/>
            <p:nvPr/>
          </p:nvSpPr>
          <p:spPr>
            <a:xfrm>
              <a:off x="3464600" y="2955650"/>
              <a:ext cx="22350" cy="8975"/>
            </a:xfrm>
            <a:custGeom>
              <a:avLst/>
              <a:gdLst/>
              <a:ahLst/>
              <a:cxnLst/>
              <a:rect l="l" t="t" r="r" b="b"/>
              <a:pathLst>
                <a:path w="894" h="359" extrusionOk="0">
                  <a:moveTo>
                    <a:pt x="112" y="1"/>
                  </a:moveTo>
                  <a:cubicBezTo>
                    <a:pt x="27" y="1"/>
                    <a:pt x="0" y="136"/>
                    <a:pt x="97" y="168"/>
                  </a:cubicBezTo>
                  <a:cubicBezTo>
                    <a:pt x="304" y="258"/>
                    <a:pt x="520" y="312"/>
                    <a:pt x="745" y="357"/>
                  </a:cubicBezTo>
                  <a:cubicBezTo>
                    <a:pt x="751" y="358"/>
                    <a:pt x="757" y="358"/>
                    <a:pt x="762" y="358"/>
                  </a:cubicBezTo>
                  <a:cubicBezTo>
                    <a:pt x="866" y="358"/>
                    <a:pt x="893" y="203"/>
                    <a:pt x="790" y="186"/>
                  </a:cubicBezTo>
                  <a:cubicBezTo>
                    <a:pt x="565" y="150"/>
                    <a:pt x="349" y="87"/>
                    <a:pt x="142" y="6"/>
                  </a:cubicBezTo>
                  <a:cubicBezTo>
                    <a:pt x="132" y="3"/>
                    <a:pt x="122" y="1"/>
                    <a:pt x="112" y="1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9" name="Google Shape;2019;p35"/>
            <p:cNvSpPr/>
            <p:nvPr/>
          </p:nvSpPr>
          <p:spPr>
            <a:xfrm>
              <a:off x="3520275" y="2964650"/>
              <a:ext cx="21025" cy="9875"/>
            </a:xfrm>
            <a:custGeom>
              <a:avLst/>
              <a:gdLst/>
              <a:ahLst/>
              <a:cxnLst/>
              <a:rect l="l" t="t" r="r" b="b"/>
              <a:pathLst>
                <a:path w="841" h="395" extrusionOk="0">
                  <a:moveTo>
                    <a:pt x="122" y="0"/>
                  </a:moveTo>
                  <a:cubicBezTo>
                    <a:pt x="51" y="0"/>
                    <a:pt x="0" y="114"/>
                    <a:pt x="76" y="159"/>
                  </a:cubicBezTo>
                  <a:cubicBezTo>
                    <a:pt x="274" y="294"/>
                    <a:pt x="499" y="375"/>
                    <a:pt x="733" y="393"/>
                  </a:cubicBezTo>
                  <a:cubicBezTo>
                    <a:pt x="738" y="394"/>
                    <a:pt x="743" y="394"/>
                    <a:pt x="748" y="394"/>
                  </a:cubicBezTo>
                  <a:cubicBezTo>
                    <a:pt x="840" y="394"/>
                    <a:pt x="835" y="239"/>
                    <a:pt x="733" y="222"/>
                  </a:cubicBezTo>
                  <a:cubicBezTo>
                    <a:pt x="526" y="204"/>
                    <a:pt x="337" y="132"/>
                    <a:pt x="166" y="15"/>
                  </a:cubicBezTo>
                  <a:cubicBezTo>
                    <a:pt x="151" y="5"/>
                    <a:pt x="136" y="0"/>
                    <a:pt x="122" y="0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35"/>
            <p:cNvSpPr/>
            <p:nvPr/>
          </p:nvSpPr>
          <p:spPr>
            <a:xfrm>
              <a:off x="3572775" y="2972225"/>
              <a:ext cx="30850" cy="4975"/>
            </a:xfrm>
            <a:custGeom>
              <a:avLst/>
              <a:gdLst/>
              <a:ahLst/>
              <a:cxnLst/>
              <a:rect l="l" t="t" r="r" b="b"/>
              <a:pathLst>
                <a:path w="1234" h="199" extrusionOk="0">
                  <a:moveTo>
                    <a:pt x="109" y="0"/>
                  </a:moveTo>
                  <a:cubicBezTo>
                    <a:pt x="1" y="0"/>
                    <a:pt x="1" y="171"/>
                    <a:pt x="109" y="171"/>
                  </a:cubicBezTo>
                  <a:lnTo>
                    <a:pt x="1117" y="198"/>
                  </a:lnTo>
                  <a:cubicBezTo>
                    <a:pt x="1234" y="198"/>
                    <a:pt x="1234" y="27"/>
                    <a:pt x="1117" y="27"/>
                  </a:cubicBezTo>
                  <a:lnTo>
                    <a:pt x="109" y="0"/>
                  </a:ln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35"/>
            <p:cNvSpPr/>
            <p:nvPr/>
          </p:nvSpPr>
          <p:spPr>
            <a:xfrm>
              <a:off x="3635100" y="2975575"/>
              <a:ext cx="20725" cy="4775"/>
            </a:xfrm>
            <a:custGeom>
              <a:avLst/>
              <a:gdLst/>
              <a:ahLst/>
              <a:cxnLst/>
              <a:rect l="l" t="t" r="r" b="b"/>
              <a:pathLst>
                <a:path w="829" h="191" extrusionOk="0">
                  <a:moveTo>
                    <a:pt x="720" y="1"/>
                  </a:moveTo>
                  <a:cubicBezTo>
                    <a:pt x="718" y="1"/>
                    <a:pt x="715" y="1"/>
                    <a:pt x="712" y="1"/>
                  </a:cubicBezTo>
                  <a:lnTo>
                    <a:pt x="109" y="19"/>
                  </a:lnTo>
                  <a:cubicBezTo>
                    <a:pt x="1" y="19"/>
                    <a:pt x="1" y="190"/>
                    <a:pt x="109" y="190"/>
                  </a:cubicBezTo>
                  <a:lnTo>
                    <a:pt x="712" y="172"/>
                  </a:lnTo>
                  <a:cubicBezTo>
                    <a:pt x="826" y="172"/>
                    <a:pt x="829" y="1"/>
                    <a:pt x="720" y="1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35"/>
            <p:cNvSpPr/>
            <p:nvPr/>
          </p:nvSpPr>
          <p:spPr>
            <a:xfrm>
              <a:off x="3673350" y="2971100"/>
              <a:ext cx="23200" cy="4750"/>
            </a:xfrm>
            <a:custGeom>
              <a:avLst/>
              <a:gdLst/>
              <a:ahLst/>
              <a:cxnLst/>
              <a:rect l="l" t="t" r="r" b="b"/>
              <a:pathLst>
                <a:path w="928" h="190" extrusionOk="0">
                  <a:moveTo>
                    <a:pt x="820" y="0"/>
                  </a:moveTo>
                  <a:lnTo>
                    <a:pt x="109" y="18"/>
                  </a:lnTo>
                  <a:cubicBezTo>
                    <a:pt x="4" y="18"/>
                    <a:pt x="1" y="189"/>
                    <a:pt x="101" y="189"/>
                  </a:cubicBezTo>
                  <a:cubicBezTo>
                    <a:pt x="104" y="189"/>
                    <a:pt x="106" y="189"/>
                    <a:pt x="109" y="189"/>
                  </a:cubicBezTo>
                  <a:lnTo>
                    <a:pt x="820" y="171"/>
                  </a:lnTo>
                  <a:cubicBezTo>
                    <a:pt x="928" y="171"/>
                    <a:pt x="928" y="0"/>
                    <a:pt x="820" y="0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35"/>
            <p:cNvSpPr/>
            <p:nvPr/>
          </p:nvSpPr>
          <p:spPr>
            <a:xfrm>
              <a:off x="3715800" y="2957100"/>
              <a:ext cx="28975" cy="11825"/>
            </a:xfrm>
            <a:custGeom>
              <a:avLst/>
              <a:gdLst/>
              <a:ahLst/>
              <a:cxnLst/>
              <a:rect l="l" t="t" r="r" b="b"/>
              <a:pathLst>
                <a:path w="1159" h="473" extrusionOk="0">
                  <a:moveTo>
                    <a:pt x="1020" y="1"/>
                  </a:moveTo>
                  <a:cubicBezTo>
                    <a:pt x="1014" y="1"/>
                    <a:pt x="1009" y="1"/>
                    <a:pt x="1003" y="2"/>
                  </a:cubicBezTo>
                  <a:cubicBezTo>
                    <a:pt x="679" y="56"/>
                    <a:pt x="373" y="155"/>
                    <a:pt x="85" y="317"/>
                  </a:cubicBezTo>
                  <a:cubicBezTo>
                    <a:pt x="1" y="355"/>
                    <a:pt x="47" y="472"/>
                    <a:pt x="124" y="472"/>
                  </a:cubicBezTo>
                  <a:cubicBezTo>
                    <a:pt x="137" y="472"/>
                    <a:pt x="152" y="469"/>
                    <a:pt x="166" y="461"/>
                  </a:cubicBezTo>
                  <a:cubicBezTo>
                    <a:pt x="445" y="317"/>
                    <a:pt x="742" y="218"/>
                    <a:pt x="1048" y="164"/>
                  </a:cubicBezTo>
                  <a:cubicBezTo>
                    <a:pt x="1159" y="147"/>
                    <a:pt x="1116" y="1"/>
                    <a:pt x="1020" y="1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35"/>
            <p:cNvSpPr/>
            <p:nvPr/>
          </p:nvSpPr>
          <p:spPr>
            <a:xfrm>
              <a:off x="3421595" y="2967799"/>
              <a:ext cx="22217" cy="19300"/>
            </a:xfrm>
            <a:custGeom>
              <a:avLst/>
              <a:gdLst/>
              <a:ahLst/>
              <a:cxnLst/>
              <a:rect l="l" t="t" r="r" b="b"/>
              <a:pathLst>
                <a:path w="1277" h="772" extrusionOk="0">
                  <a:moveTo>
                    <a:pt x="126" y="0"/>
                  </a:moveTo>
                  <a:cubicBezTo>
                    <a:pt x="50" y="0"/>
                    <a:pt x="1" y="114"/>
                    <a:pt x="83" y="159"/>
                  </a:cubicBezTo>
                  <a:lnTo>
                    <a:pt x="1118" y="762"/>
                  </a:lnTo>
                  <a:cubicBezTo>
                    <a:pt x="1131" y="768"/>
                    <a:pt x="1143" y="771"/>
                    <a:pt x="1155" y="771"/>
                  </a:cubicBezTo>
                  <a:cubicBezTo>
                    <a:pt x="1228" y="771"/>
                    <a:pt x="1277" y="665"/>
                    <a:pt x="1199" y="618"/>
                  </a:cubicBezTo>
                  <a:lnTo>
                    <a:pt x="173" y="15"/>
                  </a:lnTo>
                  <a:cubicBezTo>
                    <a:pt x="157" y="5"/>
                    <a:pt x="141" y="0"/>
                    <a:pt x="126" y="0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5" name="Google Shape;2025;p35"/>
            <p:cNvSpPr/>
            <p:nvPr/>
          </p:nvSpPr>
          <p:spPr>
            <a:xfrm>
              <a:off x="3455450" y="2988125"/>
              <a:ext cx="26225" cy="9100"/>
            </a:xfrm>
            <a:custGeom>
              <a:avLst/>
              <a:gdLst/>
              <a:ahLst/>
              <a:cxnLst/>
              <a:rect l="l" t="t" r="r" b="b"/>
              <a:pathLst>
                <a:path w="1049" h="364" extrusionOk="0">
                  <a:moveTo>
                    <a:pt x="124" y="1"/>
                  </a:moveTo>
                  <a:cubicBezTo>
                    <a:pt x="47" y="1"/>
                    <a:pt x="1" y="118"/>
                    <a:pt x="85" y="156"/>
                  </a:cubicBezTo>
                  <a:cubicBezTo>
                    <a:pt x="346" y="291"/>
                    <a:pt x="634" y="363"/>
                    <a:pt x="931" y="363"/>
                  </a:cubicBezTo>
                  <a:cubicBezTo>
                    <a:pt x="1045" y="354"/>
                    <a:pt x="1048" y="192"/>
                    <a:pt x="940" y="192"/>
                  </a:cubicBezTo>
                  <a:cubicBezTo>
                    <a:pt x="937" y="192"/>
                    <a:pt x="934" y="192"/>
                    <a:pt x="931" y="192"/>
                  </a:cubicBezTo>
                  <a:cubicBezTo>
                    <a:pt x="670" y="192"/>
                    <a:pt x="400" y="129"/>
                    <a:pt x="166" y="12"/>
                  </a:cubicBezTo>
                  <a:cubicBezTo>
                    <a:pt x="152" y="4"/>
                    <a:pt x="138" y="1"/>
                    <a:pt x="124" y="1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6" name="Google Shape;2026;p35"/>
            <p:cNvSpPr/>
            <p:nvPr/>
          </p:nvSpPr>
          <p:spPr>
            <a:xfrm>
              <a:off x="3512475" y="2995400"/>
              <a:ext cx="20725" cy="4975"/>
            </a:xfrm>
            <a:custGeom>
              <a:avLst/>
              <a:gdLst/>
              <a:ahLst/>
              <a:cxnLst/>
              <a:rect l="l" t="t" r="r" b="b"/>
              <a:pathLst>
                <a:path w="829" h="199" extrusionOk="0">
                  <a:moveTo>
                    <a:pt x="109" y="0"/>
                  </a:moveTo>
                  <a:cubicBezTo>
                    <a:pt x="1" y="0"/>
                    <a:pt x="1" y="171"/>
                    <a:pt x="109" y="171"/>
                  </a:cubicBezTo>
                  <a:lnTo>
                    <a:pt x="712" y="198"/>
                  </a:lnTo>
                  <a:cubicBezTo>
                    <a:pt x="829" y="198"/>
                    <a:pt x="829" y="27"/>
                    <a:pt x="712" y="27"/>
                  </a:cubicBezTo>
                  <a:lnTo>
                    <a:pt x="109" y="0"/>
                  </a:ln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7" name="Google Shape;2027;p35"/>
            <p:cNvSpPr/>
            <p:nvPr/>
          </p:nvSpPr>
          <p:spPr>
            <a:xfrm>
              <a:off x="3543775" y="2995050"/>
              <a:ext cx="24275" cy="9050"/>
            </a:xfrm>
            <a:custGeom>
              <a:avLst/>
              <a:gdLst/>
              <a:ahLst/>
              <a:cxnLst/>
              <a:rect l="l" t="t" r="r" b="b"/>
              <a:pathLst>
                <a:path w="971" h="362" extrusionOk="0">
                  <a:moveTo>
                    <a:pt x="115" y="0"/>
                  </a:moveTo>
                  <a:cubicBezTo>
                    <a:pt x="28" y="0"/>
                    <a:pt x="1" y="143"/>
                    <a:pt x="99" y="167"/>
                  </a:cubicBezTo>
                  <a:lnTo>
                    <a:pt x="819" y="356"/>
                  </a:lnTo>
                  <a:cubicBezTo>
                    <a:pt x="830" y="360"/>
                    <a:pt x="840" y="361"/>
                    <a:pt x="850" y="361"/>
                  </a:cubicBezTo>
                  <a:cubicBezTo>
                    <a:pt x="943" y="361"/>
                    <a:pt x="970" y="219"/>
                    <a:pt x="873" y="194"/>
                  </a:cubicBezTo>
                  <a:lnTo>
                    <a:pt x="144" y="5"/>
                  </a:lnTo>
                  <a:cubicBezTo>
                    <a:pt x="133" y="2"/>
                    <a:pt x="124" y="0"/>
                    <a:pt x="115" y="0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8" name="Google Shape;2028;p35"/>
            <p:cNvSpPr/>
            <p:nvPr/>
          </p:nvSpPr>
          <p:spPr>
            <a:xfrm>
              <a:off x="3590550" y="2996975"/>
              <a:ext cx="43225" cy="4750"/>
            </a:xfrm>
            <a:custGeom>
              <a:avLst/>
              <a:gdLst/>
              <a:ahLst/>
              <a:cxnLst/>
              <a:rect l="l" t="t" r="r" b="b"/>
              <a:pathLst>
                <a:path w="1729" h="190" extrusionOk="0">
                  <a:moveTo>
                    <a:pt x="109" y="0"/>
                  </a:moveTo>
                  <a:cubicBezTo>
                    <a:pt x="1" y="9"/>
                    <a:pt x="1" y="162"/>
                    <a:pt x="109" y="171"/>
                  </a:cubicBezTo>
                  <a:lnTo>
                    <a:pt x="1612" y="189"/>
                  </a:lnTo>
                  <a:cubicBezTo>
                    <a:pt x="1729" y="189"/>
                    <a:pt x="1729" y="18"/>
                    <a:pt x="1612" y="18"/>
                  </a:cubicBezTo>
                  <a:lnTo>
                    <a:pt x="109" y="0"/>
                  </a:ln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9" name="Google Shape;2029;p35"/>
            <p:cNvSpPr/>
            <p:nvPr/>
          </p:nvSpPr>
          <p:spPr>
            <a:xfrm>
              <a:off x="3646350" y="2997650"/>
              <a:ext cx="24550" cy="4750"/>
            </a:xfrm>
            <a:custGeom>
              <a:avLst/>
              <a:gdLst/>
              <a:ahLst/>
              <a:cxnLst/>
              <a:rect l="l" t="t" r="r" b="b"/>
              <a:pathLst>
                <a:path w="982" h="190" extrusionOk="0">
                  <a:moveTo>
                    <a:pt x="109" y="0"/>
                  </a:moveTo>
                  <a:cubicBezTo>
                    <a:pt x="1" y="0"/>
                    <a:pt x="1" y="171"/>
                    <a:pt x="109" y="171"/>
                  </a:cubicBezTo>
                  <a:lnTo>
                    <a:pt x="865" y="189"/>
                  </a:lnTo>
                  <a:cubicBezTo>
                    <a:pt x="982" y="189"/>
                    <a:pt x="982" y="27"/>
                    <a:pt x="865" y="18"/>
                  </a:cubicBezTo>
                  <a:lnTo>
                    <a:pt x="109" y="0"/>
                  </a:ln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0" name="Google Shape;2030;p35"/>
            <p:cNvSpPr/>
            <p:nvPr/>
          </p:nvSpPr>
          <p:spPr>
            <a:xfrm>
              <a:off x="3695675" y="2986025"/>
              <a:ext cx="25600" cy="9300"/>
            </a:xfrm>
            <a:custGeom>
              <a:avLst/>
              <a:gdLst/>
              <a:ahLst/>
              <a:cxnLst/>
              <a:rect l="l" t="t" r="r" b="b"/>
              <a:pathLst>
                <a:path w="1024" h="372" extrusionOk="0">
                  <a:moveTo>
                    <a:pt x="911" y="1"/>
                  </a:moveTo>
                  <a:cubicBezTo>
                    <a:pt x="902" y="1"/>
                    <a:pt x="892" y="3"/>
                    <a:pt x="881" y="6"/>
                  </a:cubicBezTo>
                  <a:lnTo>
                    <a:pt x="98" y="204"/>
                  </a:lnTo>
                  <a:cubicBezTo>
                    <a:pt x="0" y="229"/>
                    <a:pt x="28" y="371"/>
                    <a:pt x="121" y="371"/>
                  </a:cubicBezTo>
                  <a:cubicBezTo>
                    <a:pt x="131" y="371"/>
                    <a:pt x="141" y="370"/>
                    <a:pt x="152" y="366"/>
                  </a:cubicBezTo>
                  <a:lnTo>
                    <a:pt x="926" y="168"/>
                  </a:lnTo>
                  <a:cubicBezTo>
                    <a:pt x="1023" y="136"/>
                    <a:pt x="996" y="1"/>
                    <a:pt x="911" y="1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1" name="Google Shape;2031;p35"/>
            <p:cNvSpPr/>
            <p:nvPr/>
          </p:nvSpPr>
          <p:spPr>
            <a:xfrm>
              <a:off x="3737950" y="2977850"/>
              <a:ext cx="17125" cy="4300"/>
            </a:xfrm>
            <a:custGeom>
              <a:avLst/>
              <a:gdLst/>
              <a:ahLst/>
              <a:cxnLst/>
              <a:rect l="l" t="t" r="r" b="b"/>
              <a:pathLst>
                <a:path w="685" h="172" extrusionOk="0">
                  <a:moveTo>
                    <a:pt x="117" y="0"/>
                  </a:moveTo>
                  <a:cubicBezTo>
                    <a:pt x="0" y="0"/>
                    <a:pt x="0" y="171"/>
                    <a:pt x="117" y="171"/>
                  </a:cubicBezTo>
                  <a:lnTo>
                    <a:pt x="567" y="171"/>
                  </a:lnTo>
                  <a:cubicBezTo>
                    <a:pt x="684" y="171"/>
                    <a:pt x="684" y="0"/>
                    <a:pt x="567" y="0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2" name="Google Shape;2032;p35"/>
            <p:cNvSpPr/>
            <p:nvPr/>
          </p:nvSpPr>
          <p:spPr>
            <a:xfrm>
              <a:off x="3409116" y="2997277"/>
              <a:ext cx="34379" cy="20277"/>
            </a:xfrm>
            <a:custGeom>
              <a:avLst/>
              <a:gdLst/>
              <a:ahLst/>
              <a:cxnLst/>
              <a:rect l="l" t="t" r="r" b="b"/>
              <a:pathLst>
                <a:path w="1677" h="771" extrusionOk="0">
                  <a:moveTo>
                    <a:pt x="145" y="0"/>
                  </a:moveTo>
                  <a:cubicBezTo>
                    <a:pt x="61" y="0"/>
                    <a:pt x="0" y="119"/>
                    <a:pt x="96" y="159"/>
                  </a:cubicBezTo>
                  <a:lnTo>
                    <a:pt x="1500" y="762"/>
                  </a:lnTo>
                  <a:cubicBezTo>
                    <a:pt x="1513" y="768"/>
                    <a:pt x="1525" y="770"/>
                    <a:pt x="1537" y="770"/>
                  </a:cubicBezTo>
                  <a:cubicBezTo>
                    <a:pt x="1619" y="770"/>
                    <a:pt x="1677" y="649"/>
                    <a:pt x="1590" y="609"/>
                  </a:cubicBezTo>
                  <a:lnTo>
                    <a:pt x="177" y="6"/>
                  </a:lnTo>
                  <a:cubicBezTo>
                    <a:pt x="166" y="2"/>
                    <a:pt x="156" y="0"/>
                    <a:pt x="145" y="0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3" name="Google Shape;2033;p35"/>
            <p:cNvSpPr/>
            <p:nvPr/>
          </p:nvSpPr>
          <p:spPr>
            <a:xfrm>
              <a:off x="3451725" y="3018550"/>
              <a:ext cx="29050" cy="5900"/>
            </a:xfrm>
            <a:custGeom>
              <a:avLst/>
              <a:gdLst/>
              <a:ahLst/>
              <a:cxnLst/>
              <a:rect l="l" t="t" r="r" b="b"/>
              <a:pathLst>
                <a:path w="1162" h="236" extrusionOk="0">
                  <a:moveTo>
                    <a:pt x="100" y="1"/>
                  </a:moveTo>
                  <a:cubicBezTo>
                    <a:pt x="0" y="1"/>
                    <a:pt x="3" y="163"/>
                    <a:pt x="108" y="172"/>
                  </a:cubicBezTo>
                  <a:lnTo>
                    <a:pt x="1044" y="235"/>
                  </a:lnTo>
                  <a:cubicBezTo>
                    <a:pt x="1047" y="235"/>
                    <a:pt x="1050" y="236"/>
                    <a:pt x="1053" y="236"/>
                  </a:cubicBezTo>
                  <a:cubicBezTo>
                    <a:pt x="1161" y="236"/>
                    <a:pt x="1158" y="73"/>
                    <a:pt x="1044" y="64"/>
                  </a:cubicBezTo>
                  <a:lnTo>
                    <a:pt x="108" y="1"/>
                  </a:lnTo>
                  <a:cubicBezTo>
                    <a:pt x="106" y="1"/>
                    <a:pt x="103" y="1"/>
                    <a:pt x="100" y="1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4" name="Google Shape;2034;p35"/>
            <p:cNvSpPr/>
            <p:nvPr/>
          </p:nvSpPr>
          <p:spPr>
            <a:xfrm>
              <a:off x="3509550" y="3019250"/>
              <a:ext cx="30850" cy="4300"/>
            </a:xfrm>
            <a:custGeom>
              <a:avLst/>
              <a:gdLst/>
              <a:ahLst/>
              <a:cxnLst/>
              <a:rect l="l" t="t" r="r" b="b"/>
              <a:pathLst>
                <a:path w="1234" h="172" extrusionOk="0">
                  <a:moveTo>
                    <a:pt x="109" y="0"/>
                  </a:moveTo>
                  <a:cubicBezTo>
                    <a:pt x="1" y="0"/>
                    <a:pt x="1" y="171"/>
                    <a:pt x="109" y="171"/>
                  </a:cubicBezTo>
                  <a:lnTo>
                    <a:pt x="1117" y="171"/>
                  </a:lnTo>
                  <a:cubicBezTo>
                    <a:pt x="1234" y="171"/>
                    <a:pt x="1234" y="0"/>
                    <a:pt x="1117" y="0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5" name="Google Shape;2035;p35"/>
            <p:cNvSpPr/>
            <p:nvPr/>
          </p:nvSpPr>
          <p:spPr>
            <a:xfrm>
              <a:off x="3565575" y="3023525"/>
              <a:ext cx="23425" cy="4300"/>
            </a:xfrm>
            <a:custGeom>
              <a:avLst/>
              <a:gdLst/>
              <a:ahLst/>
              <a:cxnLst/>
              <a:rect l="l" t="t" r="r" b="b"/>
              <a:pathLst>
                <a:path w="937" h="172" extrusionOk="0">
                  <a:moveTo>
                    <a:pt x="118" y="0"/>
                  </a:moveTo>
                  <a:cubicBezTo>
                    <a:pt x="1" y="0"/>
                    <a:pt x="1" y="171"/>
                    <a:pt x="118" y="171"/>
                  </a:cubicBezTo>
                  <a:lnTo>
                    <a:pt x="820" y="171"/>
                  </a:lnTo>
                  <a:cubicBezTo>
                    <a:pt x="937" y="171"/>
                    <a:pt x="937" y="0"/>
                    <a:pt x="820" y="0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6" name="Google Shape;2036;p35"/>
            <p:cNvSpPr/>
            <p:nvPr/>
          </p:nvSpPr>
          <p:spPr>
            <a:xfrm>
              <a:off x="3626550" y="3017650"/>
              <a:ext cx="36025" cy="9350"/>
            </a:xfrm>
            <a:custGeom>
              <a:avLst/>
              <a:gdLst/>
              <a:ahLst/>
              <a:cxnLst/>
              <a:rect l="l" t="t" r="r" b="b"/>
              <a:pathLst>
                <a:path w="1441" h="374" extrusionOk="0">
                  <a:moveTo>
                    <a:pt x="1341" y="1"/>
                  </a:moveTo>
                  <a:cubicBezTo>
                    <a:pt x="1338" y="1"/>
                    <a:pt x="1336" y="1"/>
                    <a:pt x="1333" y="1"/>
                  </a:cubicBezTo>
                  <a:cubicBezTo>
                    <a:pt x="910" y="19"/>
                    <a:pt x="505" y="82"/>
                    <a:pt x="100" y="208"/>
                  </a:cubicBezTo>
                  <a:cubicBezTo>
                    <a:pt x="0" y="233"/>
                    <a:pt x="31" y="373"/>
                    <a:pt x="121" y="373"/>
                  </a:cubicBezTo>
                  <a:cubicBezTo>
                    <a:pt x="129" y="373"/>
                    <a:pt x="137" y="372"/>
                    <a:pt x="145" y="370"/>
                  </a:cubicBezTo>
                  <a:cubicBezTo>
                    <a:pt x="532" y="253"/>
                    <a:pt x="928" y="190"/>
                    <a:pt x="1333" y="172"/>
                  </a:cubicBezTo>
                  <a:cubicBezTo>
                    <a:pt x="1438" y="172"/>
                    <a:pt x="1441" y="1"/>
                    <a:pt x="1341" y="1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35"/>
            <p:cNvSpPr/>
            <p:nvPr/>
          </p:nvSpPr>
          <p:spPr>
            <a:xfrm>
              <a:off x="3691350" y="3011825"/>
              <a:ext cx="31775" cy="4300"/>
            </a:xfrm>
            <a:custGeom>
              <a:avLst/>
              <a:gdLst/>
              <a:ahLst/>
              <a:cxnLst/>
              <a:rect l="l" t="t" r="r" b="b"/>
              <a:pathLst>
                <a:path w="1271" h="172" extrusionOk="0">
                  <a:moveTo>
                    <a:pt x="118" y="0"/>
                  </a:moveTo>
                  <a:cubicBezTo>
                    <a:pt x="1" y="0"/>
                    <a:pt x="1" y="171"/>
                    <a:pt x="118" y="171"/>
                  </a:cubicBezTo>
                  <a:lnTo>
                    <a:pt x="1153" y="171"/>
                  </a:lnTo>
                  <a:cubicBezTo>
                    <a:pt x="1270" y="171"/>
                    <a:pt x="1270" y="0"/>
                    <a:pt x="1153" y="0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35"/>
            <p:cNvSpPr/>
            <p:nvPr/>
          </p:nvSpPr>
          <p:spPr>
            <a:xfrm>
              <a:off x="3751425" y="3001575"/>
              <a:ext cx="17775" cy="7650"/>
            </a:xfrm>
            <a:custGeom>
              <a:avLst/>
              <a:gdLst/>
              <a:ahLst/>
              <a:cxnLst/>
              <a:rect l="l" t="t" r="r" b="b"/>
              <a:pathLst>
                <a:path w="711" h="306" extrusionOk="0">
                  <a:moveTo>
                    <a:pt x="597" y="0"/>
                  </a:moveTo>
                  <a:cubicBezTo>
                    <a:pt x="588" y="0"/>
                    <a:pt x="578" y="2"/>
                    <a:pt x="568" y="5"/>
                  </a:cubicBezTo>
                  <a:lnTo>
                    <a:pt x="100" y="140"/>
                  </a:lnTo>
                  <a:cubicBezTo>
                    <a:pt x="0" y="165"/>
                    <a:pt x="31" y="305"/>
                    <a:pt x="122" y="305"/>
                  </a:cubicBezTo>
                  <a:cubicBezTo>
                    <a:pt x="129" y="305"/>
                    <a:pt x="137" y="304"/>
                    <a:pt x="145" y="302"/>
                  </a:cubicBezTo>
                  <a:lnTo>
                    <a:pt x="613" y="167"/>
                  </a:lnTo>
                  <a:cubicBezTo>
                    <a:pt x="711" y="143"/>
                    <a:pt x="683" y="0"/>
                    <a:pt x="597" y="0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35"/>
            <p:cNvSpPr/>
            <p:nvPr/>
          </p:nvSpPr>
          <p:spPr>
            <a:xfrm>
              <a:off x="3415389" y="3028283"/>
              <a:ext cx="19393" cy="11993"/>
            </a:xfrm>
            <a:custGeom>
              <a:avLst/>
              <a:gdLst/>
              <a:ahLst/>
              <a:cxnLst/>
              <a:rect l="l" t="t" r="r" b="b"/>
              <a:pathLst>
                <a:path w="946" h="456" extrusionOk="0">
                  <a:moveTo>
                    <a:pt x="145" y="1"/>
                  </a:moveTo>
                  <a:cubicBezTo>
                    <a:pt x="61" y="1"/>
                    <a:pt x="0" y="119"/>
                    <a:pt x="96" y="159"/>
                  </a:cubicBezTo>
                  <a:lnTo>
                    <a:pt x="771" y="447"/>
                  </a:lnTo>
                  <a:cubicBezTo>
                    <a:pt x="784" y="453"/>
                    <a:pt x="797" y="456"/>
                    <a:pt x="810" y="456"/>
                  </a:cubicBezTo>
                  <a:cubicBezTo>
                    <a:pt x="891" y="456"/>
                    <a:pt x="946" y="342"/>
                    <a:pt x="852" y="303"/>
                  </a:cubicBezTo>
                  <a:lnTo>
                    <a:pt x="177" y="6"/>
                  </a:lnTo>
                  <a:cubicBezTo>
                    <a:pt x="166" y="2"/>
                    <a:pt x="156" y="1"/>
                    <a:pt x="145" y="1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35"/>
            <p:cNvSpPr/>
            <p:nvPr/>
          </p:nvSpPr>
          <p:spPr>
            <a:xfrm>
              <a:off x="3437925" y="3038300"/>
              <a:ext cx="36775" cy="12925"/>
            </a:xfrm>
            <a:custGeom>
              <a:avLst/>
              <a:gdLst/>
              <a:ahLst/>
              <a:cxnLst/>
              <a:rect l="l" t="t" r="r" b="b"/>
              <a:pathLst>
                <a:path w="1471" h="517" extrusionOk="0">
                  <a:moveTo>
                    <a:pt x="122" y="0"/>
                  </a:moveTo>
                  <a:cubicBezTo>
                    <a:pt x="46" y="0"/>
                    <a:pt x="1" y="111"/>
                    <a:pt x="84" y="156"/>
                  </a:cubicBezTo>
                  <a:cubicBezTo>
                    <a:pt x="480" y="354"/>
                    <a:pt x="912" y="480"/>
                    <a:pt x="1353" y="516"/>
                  </a:cubicBezTo>
                  <a:cubicBezTo>
                    <a:pt x="1356" y="517"/>
                    <a:pt x="1359" y="517"/>
                    <a:pt x="1362" y="517"/>
                  </a:cubicBezTo>
                  <a:cubicBezTo>
                    <a:pt x="1470" y="517"/>
                    <a:pt x="1467" y="354"/>
                    <a:pt x="1353" y="345"/>
                  </a:cubicBezTo>
                  <a:cubicBezTo>
                    <a:pt x="939" y="309"/>
                    <a:pt x="543" y="192"/>
                    <a:pt x="165" y="12"/>
                  </a:cubicBezTo>
                  <a:cubicBezTo>
                    <a:pt x="150" y="4"/>
                    <a:pt x="135" y="0"/>
                    <a:pt x="122" y="0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35"/>
            <p:cNvSpPr/>
            <p:nvPr/>
          </p:nvSpPr>
          <p:spPr>
            <a:xfrm>
              <a:off x="3490225" y="3047025"/>
              <a:ext cx="34875" cy="8700"/>
            </a:xfrm>
            <a:custGeom>
              <a:avLst/>
              <a:gdLst/>
              <a:ahLst/>
              <a:cxnLst/>
              <a:rect l="l" t="t" r="r" b="b"/>
              <a:pathLst>
                <a:path w="1395" h="348" extrusionOk="0">
                  <a:moveTo>
                    <a:pt x="115" y="0"/>
                  </a:moveTo>
                  <a:cubicBezTo>
                    <a:pt x="28" y="0"/>
                    <a:pt x="1" y="143"/>
                    <a:pt x="98" y="167"/>
                  </a:cubicBezTo>
                  <a:cubicBezTo>
                    <a:pt x="485" y="275"/>
                    <a:pt x="882" y="338"/>
                    <a:pt x="1278" y="347"/>
                  </a:cubicBezTo>
                  <a:cubicBezTo>
                    <a:pt x="1395" y="347"/>
                    <a:pt x="1395" y="176"/>
                    <a:pt x="1278" y="176"/>
                  </a:cubicBezTo>
                  <a:cubicBezTo>
                    <a:pt x="891" y="167"/>
                    <a:pt x="512" y="104"/>
                    <a:pt x="143" y="5"/>
                  </a:cubicBezTo>
                  <a:cubicBezTo>
                    <a:pt x="133" y="2"/>
                    <a:pt x="124" y="0"/>
                    <a:pt x="115" y="0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2" name="Google Shape;2042;p35"/>
            <p:cNvSpPr/>
            <p:nvPr/>
          </p:nvSpPr>
          <p:spPr>
            <a:xfrm>
              <a:off x="3550050" y="3048250"/>
              <a:ext cx="25450" cy="4325"/>
            </a:xfrm>
            <a:custGeom>
              <a:avLst/>
              <a:gdLst/>
              <a:ahLst/>
              <a:cxnLst/>
              <a:rect l="l" t="t" r="r" b="b"/>
              <a:pathLst>
                <a:path w="1018" h="173" extrusionOk="0">
                  <a:moveTo>
                    <a:pt x="909" y="1"/>
                  </a:moveTo>
                  <a:cubicBezTo>
                    <a:pt x="907" y="1"/>
                    <a:pt x="904" y="1"/>
                    <a:pt x="901" y="1"/>
                  </a:cubicBezTo>
                  <a:lnTo>
                    <a:pt x="118" y="1"/>
                  </a:lnTo>
                  <a:cubicBezTo>
                    <a:pt x="1" y="1"/>
                    <a:pt x="1" y="172"/>
                    <a:pt x="118" y="172"/>
                  </a:cubicBezTo>
                  <a:lnTo>
                    <a:pt x="901" y="172"/>
                  </a:lnTo>
                  <a:cubicBezTo>
                    <a:pt x="1015" y="164"/>
                    <a:pt x="1018" y="1"/>
                    <a:pt x="909" y="1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3" name="Google Shape;2043;p35"/>
            <p:cNvSpPr/>
            <p:nvPr/>
          </p:nvSpPr>
          <p:spPr>
            <a:xfrm>
              <a:off x="3597975" y="3046450"/>
              <a:ext cx="29500" cy="6350"/>
            </a:xfrm>
            <a:custGeom>
              <a:avLst/>
              <a:gdLst/>
              <a:ahLst/>
              <a:cxnLst/>
              <a:rect l="l" t="t" r="r" b="b"/>
              <a:pathLst>
                <a:path w="1180" h="254" extrusionOk="0">
                  <a:moveTo>
                    <a:pt x="1072" y="1"/>
                  </a:moveTo>
                  <a:cubicBezTo>
                    <a:pt x="1069" y="1"/>
                    <a:pt x="1066" y="1"/>
                    <a:pt x="1063" y="1"/>
                  </a:cubicBezTo>
                  <a:lnTo>
                    <a:pt x="109" y="82"/>
                  </a:lnTo>
                  <a:cubicBezTo>
                    <a:pt x="4" y="91"/>
                    <a:pt x="1" y="254"/>
                    <a:pt x="101" y="254"/>
                  </a:cubicBezTo>
                  <a:cubicBezTo>
                    <a:pt x="103" y="254"/>
                    <a:pt x="106" y="254"/>
                    <a:pt x="109" y="253"/>
                  </a:cubicBezTo>
                  <a:lnTo>
                    <a:pt x="1063" y="172"/>
                  </a:lnTo>
                  <a:cubicBezTo>
                    <a:pt x="1177" y="164"/>
                    <a:pt x="1180" y="1"/>
                    <a:pt x="1072" y="1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4" name="Google Shape;2044;p35"/>
            <p:cNvSpPr/>
            <p:nvPr/>
          </p:nvSpPr>
          <p:spPr>
            <a:xfrm>
              <a:off x="3654450" y="3037450"/>
              <a:ext cx="27700" cy="7025"/>
            </a:xfrm>
            <a:custGeom>
              <a:avLst/>
              <a:gdLst/>
              <a:ahLst/>
              <a:cxnLst/>
              <a:rect l="l" t="t" r="r" b="b"/>
              <a:pathLst>
                <a:path w="1108" h="281" extrusionOk="0">
                  <a:moveTo>
                    <a:pt x="1000" y="1"/>
                  </a:moveTo>
                  <a:cubicBezTo>
                    <a:pt x="997" y="1"/>
                    <a:pt x="994" y="1"/>
                    <a:pt x="991" y="1"/>
                  </a:cubicBezTo>
                  <a:lnTo>
                    <a:pt x="118" y="109"/>
                  </a:lnTo>
                  <a:cubicBezTo>
                    <a:pt x="4" y="118"/>
                    <a:pt x="1" y="281"/>
                    <a:pt x="109" y="281"/>
                  </a:cubicBezTo>
                  <a:cubicBezTo>
                    <a:pt x="112" y="281"/>
                    <a:pt x="115" y="281"/>
                    <a:pt x="118" y="280"/>
                  </a:cubicBezTo>
                  <a:lnTo>
                    <a:pt x="991" y="181"/>
                  </a:lnTo>
                  <a:cubicBezTo>
                    <a:pt x="1105" y="164"/>
                    <a:pt x="1108" y="1"/>
                    <a:pt x="1000" y="1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5" name="Google Shape;2045;p35"/>
            <p:cNvSpPr/>
            <p:nvPr/>
          </p:nvSpPr>
          <p:spPr>
            <a:xfrm>
              <a:off x="3709150" y="3033175"/>
              <a:ext cx="18900" cy="5000"/>
            </a:xfrm>
            <a:custGeom>
              <a:avLst/>
              <a:gdLst/>
              <a:ahLst/>
              <a:cxnLst/>
              <a:rect l="l" t="t" r="r" b="b"/>
              <a:pathLst>
                <a:path w="756" h="200" extrusionOk="0">
                  <a:moveTo>
                    <a:pt x="647" y="1"/>
                  </a:moveTo>
                  <a:cubicBezTo>
                    <a:pt x="645" y="1"/>
                    <a:pt x="642" y="1"/>
                    <a:pt x="639" y="1"/>
                  </a:cubicBezTo>
                  <a:lnTo>
                    <a:pt x="117" y="28"/>
                  </a:lnTo>
                  <a:cubicBezTo>
                    <a:pt x="0" y="28"/>
                    <a:pt x="0" y="199"/>
                    <a:pt x="117" y="199"/>
                  </a:cubicBezTo>
                  <a:lnTo>
                    <a:pt x="639" y="172"/>
                  </a:lnTo>
                  <a:cubicBezTo>
                    <a:pt x="753" y="172"/>
                    <a:pt x="756" y="1"/>
                    <a:pt x="647" y="1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6" name="Google Shape;2046;p35"/>
            <p:cNvSpPr/>
            <p:nvPr/>
          </p:nvSpPr>
          <p:spPr>
            <a:xfrm>
              <a:off x="3741550" y="3026375"/>
              <a:ext cx="25675" cy="10075"/>
            </a:xfrm>
            <a:custGeom>
              <a:avLst/>
              <a:gdLst/>
              <a:ahLst/>
              <a:cxnLst/>
              <a:rect l="l" t="t" r="r" b="b"/>
              <a:pathLst>
                <a:path w="1027" h="403" extrusionOk="0">
                  <a:moveTo>
                    <a:pt x="906" y="0"/>
                  </a:moveTo>
                  <a:cubicBezTo>
                    <a:pt x="898" y="0"/>
                    <a:pt x="890" y="1"/>
                    <a:pt x="882" y="3"/>
                  </a:cubicBezTo>
                  <a:lnTo>
                    <a:pt x="108" y="228"/>
                  </a:lnTo>
                  <a:cubicBezTo>
                    <a:pt x="0" y="262"/>
                    <a:pt x="30" y="402"/>
                    <a:pt x="128" y="402"/>
                  </a:cubicBezTo>
                  <a:cubicBezTo>
                    <a:pt x="136" y="402"/>
                    <a:pt x="144" y="401"/>
                    <a:pt x="153" y="399"/>
                  </a:cubicBezTo>
                  <a:lnTo>
                    <a:pt x="927" y="174"/>
                  </a:lnTo>
                  <a:cubicBezTo>
                    <a:pt x="1027" y="141"/>
                    <a:pt x="996" y="0"/>
                    <a:pt x="906" y="0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7" name="Google Shape;2047;p35"/>
            <p:cNvSpPr/>
            <p:nvPr/>
          </p:nvSpPr>
          <p:spPr>
            <a:xfrm>
              <a:off x="3417357" y="3061787"/>
              <a:ext cx="30279" cy="8337"/>
            </a:xfrm>
            <a:custGeom>
              <a:avLst/>
              <a:gdLst/>
              <a:ahLst/>
              <a:cxnLst/>
              <a:rect l="l" t="t" r="r" b="b"/>
              <a:pathLst>
                <a:path w="1477" h="317" extrusionOk="0">
                  <a:moveTo>
                    <a:pt x="100" y="1"/>
                  </a:moveTo>
                  <a:cubicBezTo>
                    <a:pt x="0" y="1"/>
                    <a:pt x="3" y="164"/>
                    <a:pt x="108" y="172"/>
                  </a:cubicBezTo>
                  <a:lnTo>
                    <a:pt x="1368" y="316"/>
                  </a:lnTo>
                  <a:cubicBezTo>
                    <a:pt x="1371" y="317"/>
                    <a:pt x="1374" y="317"/>
                    <a:pt x="1376" y="317"/>
                  </a:cubicBezTo>
                  <a:cubicBezTo>
                    <a:pt x="1476" y="317"/>
                    <a:pt x="1474" y="154"/>
                    <a:pt x="1368" y="145"/>
                  </a:cubicBezTo>
                  <a:lnTo>
                    <a:pt x="108" y="1"/>
                  </a:lnTo>
                  <a:cubicBezTo>
                    <a:pt x="105" y="1"/>
                    <a:pt x="103" y="1"/>
                    <a:pt x="100" y="1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8" name="Google Shape;2048;p35"/>
            <p:cNvSpPr/>
            <p:nvPr/>
          </p:nvSpPr>
          <p:spPr>
            <a:xfrm>
              <a:off x="3456500" y="3068550"/>
              <a:ext cx="30350" cy="8400"/>
            </a:xfrm>
            <a:custGeom>
              <a:avLst/>
              <a:gdLst/>
              <a:ahLst/>
              <a:cxnLst/>
              <a:rect l="l" t="t" r="r" b="b"/>
              <a:pathLst>
                <a:path w="1214" h="336" extrusionOk="0">
                  <a:moveTo>
                    <a:pt x="102" y="1"/>
                  </a:moveTo>
                  <a:cubicBezTo>
                    <a:pt x="26" y="1"/>
                    <a:pt x="1" y="138"/>
                    <a:pt x="88" y="170"/>
                  </a:cubicBezTo>
                  <a:cubicBezTo>
                    <a:pt x="364" y="281"/>
                    <a:pt x="667" y="336"/>
                    <a:pt x="968" y="336"/>
                  </a:cubicBezTo>
                  <a:cubicBezTo>
                    <a:pt x="1011" y="336"/>
                    <a:pt x="1054" y="335"/>
                    <a:pt x="1096" y="332"/>
                  </a:cubicBezTo>
                  <a:cubicBezTo>
                    <a:pt x="1213" y="332"/>
                    <a:pt x="1213" y="161"/>
                    <a:pt x="1096" y="161"/>
                  </a:cubicBezTo>
                  <a:cubicBezTo>
                    <a:pt x="1056" y="164"/>
                    <a:pt x="1015" y="165"/>
                    <a:pt x="974" y="165"/>
                  </a:cubicBezTo>
                  <a:cubicBezTo>
                    <a:pt x="689" y="165"/>
                    <a:pt x="401" y="111"/>
                    <a:pt x="133" y="8"/>
                  </a:cubicBezTo>
                  <a:cubicBezTo>
                    <a:pt x="122" y="3"/>
                    <a:pt x="111" y="1"/>
                    <a:pt x="102" y="1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9" name="Google Shape;2049;p35"/>
            <p:cNvSpPr/>
            <p:nvPr/>
          </p:nvSpPr>
          <p:spPr>
            <a:xfrm>
              <a:off x="3513600" y="3075950"/>
              <a:ext cx="24550" cy="4300"/>
            </a:xfrm>
            <a:custGeom>
              <a:avLst/>
              <a:gdLst/>
              <a:ahLst/>
              <a:cxnLst/>
              <a:rect l="l" t="t" r="r" b="b"/>
              <a:pathLst>
                <a:path w="982" h="172" extrusionOk="0">
                  <a:moveTo>
                    <a:pt x="118" y="0"/>
                  </a:moveTo>
                  <a:cubicBezTo>
                    <a:pt x="1" y="0"/>
                    <a:pt x="1" y="171"/>
                    <a:pt x="118" y="171"/>
                  </a:cubicBezTo>
                  <a:lnTo>
                    <a:pt x="874" y="171"/>
                  </a:lnTo>
                  <a:cubicBezTo>
                    <a:pt x="982" y="171"/>
                    <a:pt x="982" y="0"/>
                    <a:pt x="874" y="0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0" name="Google Shape;2050;p35"/>
            <p:cNvSpPr/>
            <p:nvPr/>
          </p:nvSpPr>
          <p:spPr>
            <a:xfrm>
              <a:off x="3564000" y="3075950"/>
              <a:ext cx="24550" cy="4300"/>
            </a:xfrm>
            <a:custGeom>
              <a:avLst/>
              <a:gdLst/>
              <a:ahLst/>
              <a:cxnLst/>
              <a:rect l="l" t="t" r="r" b="b"/>
              <a:pathLst>
                <a:path w="982" h="172" extrusionOk="0">
                  <a:moveTo>
                    <a:pt x="118" y="0"/>
                  </a:moveTo>
                  <a:cubicBezTo>
                    <a:pt x="1" y="0"/>
                    <a:pt x="1" y="171"/>
                    <a:pt x="118" y="171"/>
                  </a:cubicBezTo>
                  <a:lnTo>
                    <a:pt x="874" y="171"/>
                  </a:lnTo>
                  <a:cubicBezTo>
                    <a:pt x="982" y="171"/>
                    <a:pt x="982" y="0"/>
                    <a:pt x="874" y="0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1" name="Google Shape;2051;p35"/>
            <p:cNvSpPr/>
            <p:nvPr/>
          </p:nvSpPr>
          <p:spPr>
            <a:xfrm>
              <a:off x="3617100" y="3070250"/>
              <a:ext cx="30875" cy="6850"/>
            </a:xfrm>
            <a:custGeom>
              <a:avLst/>
              <a:gdLst/>
              <a:ahLst/>
              <a:cxnLst/>
              <a:rect l="l" t="t" r="r" b="b"/>
              <a:pathLst>
                <a:path w="1235" h="274" extrusionOk="0">
                  <a:moveTo>
                    <a:pt x="1104" y="0"/>
                  </a:moveTo>
                  <a:cubicBezTo>
                    <a:pt x="1096" y="0"/>
                    <a:pt x="1089" y="1"/>
                    <a:pt x="1081" y="3"/>
                  </a:cubicBezTo>
                  <a:cubicBezTo>
                    <a:pt x="757" y="66"/>
                    <a:pt x="433" y="102"/>
                    <a:pt x="100" y="102"/>
                  </a:cubicBezTo>
                  <a:cubicBezTo>
                    <a:pt x="1" y="111"/>
                    <a:pt x="1" y="255"/>
                    <a:pt x="100" y="273"/>
                  </a:cubicBezTo>
                  <a:cubicBezTo>
                    <a:pt x="442" y="273"/>
                    <a:pt x="793" y="237"/>
                    <a:pt x="1126" y="165"/>
                  </a:cubicBezTo>
                  <a:cubicBezTo>
                    <a:pt x="1234" y="149"/>
                    <a:pt x="1196" y="0"/>
                    <a:pt x="1104" y="0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2" name="Google Shape;2052;p35"/>
            <p:cNvSpPr/>
            <p:nvPr/>
          </p:nvSpPr>
          <p:spPr>
            <a:xfrm>
              <a:off x="3665850" y="3065125"/>
              <a:ext cx="21800" cy="6825"/>
            </a:xfrm>
            <a:custGeom>
              <a:avLst/>
              <a:gdLst/>
              <a:ahLst/>
              <a:cxnLst/>
              <a:rect l="l" t="t" r="r" b="b"/>
              <a:pathLst>
                <a:path w="872" h="273" extrusionOk="0">
                  <a:moveTo>
                    <a:pt x="731" y="0"/>
                  </a:moveTo>
                  <a:cubicBezTo>
                    <a:pt x="726" y="0"/>
                    <a:pt x="720" y="0"/>
                    <a:pt x="715" y="1"/>
                  </a:cubicBezTo>
                  <a:lnTo>
                    <a:pt x="112" y="100"/>
                  </a:lnTo>
                  <a:cubicBezTo>
                    <a:pt x="1" y="117"/>
                    <a:pt x="44" y="273"/>
                    <a:pt x="141" y="273"/>
                  </a:cubicBezTo>
                  <a:cubicBezTo>
                    <a:pt x="146" y="273"/>
                    <a:pt x="152" y="272"/>
                    <a:pt x="157" y="271"/>
                  </a:cubicBezTo>
                  <a:lnTo>
                    <a:pt x="760" y="172"/>
                  </a:lnTo>
                  <a:cubicBezTo>
                    <a:pt x="871" y="155"/>
                    <a:pt x="828" y="0"/>
                    <a:pt x="731" y="0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3" name="Google Shape;2053;p35"/>
            <p:cNvSpPr/>
            <p:nvPr/>
          </p:nvSpPr>
          <p:spPr>
            <a:xfrm>
              <a:off x="3697325" y="3060175"/>
              <a:ext cx="21950" cy="7900"/>
            </a:xfrm>
            <a:custGeom>
              <a:avLst/>
              <a:gdLst/>
              <a:ahLst/>
              <a:cxnLst/>
              <a:rect l="l" t="t" r="r" b="b"/>
              <a:pathLst>
                <a:path w="878" h="316" extrusionOk="0">
                  <a:moveTo>
                    <a:pt x="770" y="1"/>
                  </a:moveTo>
                  <a:cubicBezTo>
                    <a:pt x="767" y="1"/>
                    <a:pt x="764" y="1"/>
                    <a:pt x="761" y="1"/>
                  </a:cubicBezTo>
                  <a:cubicBezTo>
                    <a:pt x="527" y="10"/>
                    <a:pt x="302" y="64"/>
                    <a:pt x="86" y="163"/>
                  </a:cubicBezTo>
                  <a:cubicBezTo>
                    <a:pt x="0" y="202"/>
                    <a:pt x="56" y="316"/>
                    <a:pt x="138" y="316"/>
                  </a:cubicBezTo>
                  <a:cubicBezTo>
                    <a:pt x="150" y="316"/>
                    <a:pt x="163" y="313"/>
                    <a:pt x="176" y="307"/>
                  </a:cubicBezTo>
                  <a:cubicBezTo>
                    <a:pt x="365" y="226"/>
                    <a:pt x="563" y="181"/>
                    <a:pt x="761" y="172"/>
                  </a:cubicBezTo>
                  <a:cubicBezTo>
                    <a:pt x="875" y="164"/>
                    <a:pt x="878" y="1"/>
                    <a:pt x="770" y="1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35"/>
            <p:cNvSpPr/>
            <p:nvPr/>
          </p:nvSpPr>
          <p:spPr>
            <a:xfrm>
              <a:off x="3743800" y="3057050"/>
              <a:ext cx="21400" cy="4300"/>
            </a:xfrm>
            <a:custGeom>
              <a:avLst/>
              <a:gdLst/>
              <a:ahLst/>
              <a:cxnLst/>
              <a:rect l="l" t="t" r="r" b="b"/>
              <a:pathLst>
                <a:path w="856" h="172" extrusionOk="0">
                  <a:moveTo>
                    <a:pt x="108" y="0"/>
                  </a:moveTo>
                  <a:cubicBezTo>
                    <a:pt x="0" y="0"/>
                    <a:pt x="0" y="171"/>
                    <a:pt x="108" y="171"/>
                  </a:cubicBezTo>
                  <a:lnTo>
                    <a:pt x="738" y="171"/>
                  </a:lnTo>
                  <a:cubicBezTo>
                    <a:pt x="855" y="171"/>
                    <a:pt x="855" y="0"/>
                    <a:pt x="738" y="0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35"/>
            <p:cNvSpPr/>
            <p:nvPr/>
          </p:nvSpPr>
          <p:spPr>
            <a:xfrm>
              <a:off x="3431599" y="3091872"/>
              <a:ext cx="14631" cy="8250"/>
            </a:xfrm>
            <a:custGeom>
              <a:avLst/>
              <a:gdLst/>
              <a:ahLst/>
              <a:cxnLst/>
              <a:rect l="l" t="t" r="r" b="b"/>
              <a:pathLst>
                <a:path w="841" h="330" extrusionOk="0">
                  <a:moveTo>
                    <a:pt x="120" y="1"/>
                  </a:moveTo>
                  <a:cubicBezTo>
                    <a:pt x="27" y="1"/>
                    <a:pt x="0" y="131"/>
                    <a:pt x="93" y="164"/>
                  </a:cubicBezTo>
                  <a:lnTo>
                    <a:pt x="687" y="326"/>
                  </a:lnTo>
                  <a:cubicBezTo>
                    <a:pt x="696" y="328"/>
                    <a:pt x="705" y="329"/>
                    <a:pt x="713" y="329"/>
                  </a:cubicBezTo>
                  <a:cubicBezTo>
                    <a:pt x="810" y="329"/>
                    <a:pt x="840" y="189"/>
                    <a:pt x="732" y="164"/>
                  </a:cubicBezTo>
                  <a:lnTo>
                    <a:pt x="138" y="2"/>
                  </a:lnTo>
                  <a:cubicBezTo>
                    <a:pt x="132" y="1"/>
                    <a:pt x="126" y="1"/>
                    <a:pt x="120" y="1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35"/>
            <p:cNvSpPr/>
            <p:nvPr/>
          </p:nvSpPr>
          <p:spPr>
            <a:xfrm>
              <a:off x="3455100" y="3095300"/>
              <a:ext cx="28375" cy="4300"/>
            </a:xfrm>
            <a:custGeom>
              <a:avLst/>
              <a:gdLst/>
              <a:ahLst/>
              <a:cxnLst/>
              <a:rect l="l" t="t" r="r" b="b"/>
              <a:pathLst>
                <a:path w="1135" h="172" extrusionOk="0">
                  <a:moveTo>
                    <a:pt x="117" y="0"/>
                  </a:moveTo>
                  <a:cubicBezTo>
                    <a:pt x="0" y="0"/>
                    <a:pt x="0" y="171"/>
                    <a:pt x="117" y="171"/>
                  </a:cubicBezTo>
                  <a:lnTo>
                    <a:pt x="1017" y="171"/>
                  </a:lnTo>
                  <a:cubicBezTo>
                    <a:pt x="1134" y="171"/>
                    <a:pt x="1134" y="0"/>
                    <a:pt x="1017" y="0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35"/>
            <p:cNvSpPr/>
            <p:nvPr/>
          </p:nvSpPr>
          <p:spPr>
            <a:xfrm>
              <a:off x="3507625" y="3100475"/>
              <a:ext cx="20625" cy="6800"/>
            </a:xfrm>
            <a:custGeom>
              <a:avLst/>
              <a:gdLst/>
              <a:ahLst/>
              <a:cxnLst/>
              <a:rect l="l" t="t" r="r" b="b"/>
              <a:pathLst>
                <a:path w="825" h="272" extrusionOk="0">
                  <a:moveTo>
                    <a:pt x="135" y="1"/>
                  </a:moveTo>
                  <a:cubicBezTo>
                    <a:pt x="50" y="1"/>
                    <a:pt x="1" y="114"/>
                    <a:pt x="87" y="153"/>
                  </a:cubicBezTo>
                  <a:cubicBezTo>
                    <a:pt x="265" y="235"/>
                    <a:pt x="451" y="272"/>
                    <a:pt x="644" y="272"/>
                  </a:cubicBezTo>
                  <a:cubicBezTo>
                    <a:pt x="665" y="272"/>
                    <a:pt x="686" y="271"/>
                    <a:pt x="708" y="270"/>
                  </a:cubicBezTo>
                  <a:cubicBezTo>
                    <a:pt x="822" y="262"/>
                    <a:pt x="824" y="99"/>
                    <a:pt x="716" y="99"/>
                  </a:cubicBezTo>
                  <a:cubicBezTo>
                    <a:pt x="713" y="99"/>
                    <a:pt x="711" y="99"/>
                    <a:pt x="708" y="99"/>
                  </a:cubicBezTo>
                  <a:cubicBezTo>
                    <a:pt x="685" y="101"/>
                    <a:pt x="663" y="101"/>
                    <a:pt x="641" y="101"/>
                  </a:cubicBezTo>
                  <a:cubicBezTo>
                    <a:pt x="481" y="101"/>
                    <a:pt x="319" y="73"/>
                    <a:pt x="177" y="9"/>
                  </a:cubicBezTo>
                  <a:cubicBezTo>
                    <a:pt x="162" y="3"/>
                    <a:pt x="148" y="1"/>
                    <a:pt x="135" y="1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35"/>
            <p:cNvSpPr/>
            <p:nvPr/>
          </p:nvSpPr>
          <p:spPr>
            <a:xfrm>
              <a:off x="3559050" y="3105425"/>
              <a:ext cx="32650" cy="5200"/>
            </a:xfrm>
            <a:custGeom>
              <a:avLst/>
              <a:gdLst/>
              <a:ahLst/>
              <a:cxnLst/>
              <a:rect l="l" t="t" r="r" b="b"/>
              <a:pathLst>
                <a:path w="1306" h="208" extrusionOk="0">
                  <a:moveTo>
                    <a:pt x="101" y="0"/>
                  </a:moveTo>
                  <a:cubicBezTo>
                    <a:pt x="1" y="0"/>
                    <a:pt x="3" y="163"/>
                    <a:pt x="109" y="171"/>
                  </a:cubicBezTo>
                  <a:cubicBezTo>
                    <a:pt x="349" y="195"/>
                    <a:pt x="589" y="207"/>
                    <a:pt x="829" y="207"/>
                  </a:cubicBezTo>
                  <a:cubicBezTo>
                    <a:pt x="949" y="207"/>
                    <a:pt x="1069" y="204"/>
                    <a:pt x="1189" y="198"/>
                  </a:cubicBezTo>
                  <a:cubicBezTo>
                    <a:pt x="1303" y="190"/>
                    <a:pt x="1306" y="27"/>
                    <a:pt x="1197" y="27"/>
                  </a:cubicBezTo>
                  <a:cubicBezTo>
                    <a:pt x="1195" y="27"/>
                    <a:pt x="1192" y="27"/>
                    <a:pt x="1189" y="27"/>
                  </a:cubicBezTo>
                  <a:cubicBezTo>
                    <a:pt x="1069" y="33"/>
                    <a:pt x="949" y="36"/>
                    <a:pt x="829" y="36"/>
                  </a:cubicBezTo>
                  <a:cubicBezTo>
                    <a:pt x="589" y="36"/>
                    <a:pt x="349" y="24"/>
                    <a:pt x="109" y="0"/>
                  </a:cubicBezTo>
                  <a:cubicBezTo>
                    <a:pt x="106" y="0"/>
                    <a:pt x="103" y="0"/>
                    <a:pt x="101" y="0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9" name="Google Shape;2059;p35"/>
            <p:cNvSpPr/>
            <p:nvPr/>
          </p:nvSpPr>
          <p:spPr>
            <a:xfrm>
              <a:off x="3613050" y="3100475"/>
              <a:ext cx="19375" cy="5425"/>
            </a:xfrm>
            <a:custGeom>
              <a:avLst/>
              <a:gdLst/>
              <a:ahLst/>
              <a:cxnLst/>
              <a:rect l="l" t="t" r="r" b="b"/>
              <a:pathLst>
                <a:path w="775" h="217" extrusionOk="0">
                  <a:moveTo>
                    <a:pt x="675" y="0"/>
                  </a:moveTo>
                  <a:cubicBezTo>
                    <a:pt x="672" y="0"/>
                    <a:pt x="670" y="0"/>
                    <a:pt x="667" y="0"/>
                  </a:cubicBezTo>
                  <a:lnTo>
                    <a:pt x="109" y="45"/>
                  </a:lnTo>
                  <a:cubicBezTo>
                    <a:pt x="4" y="54"/>
                    <a:pt x="1" y="217"/>
                    <a:pt x="101" y="217"/>
                  </a:cubicBezTo>
                  <a:cubicBezTo>
                    <a:pt x="103" y="217"/>
                    <a:pt x="106" y="217"/>
                    <a:pt x="109" y="216"/>
                  </a:cubicBezTo>
                  <a:lnTo>
                    <a:pt x="667" y="171"/>
                  </a:lnTo>
                  <a:cubicBezTo>
                    <a:pt x="772" y="163"/>
                    <a:pt x="775" y="0"/>
                    <a:pt x="675" y="0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0" name="Google Shape;2060;p35"/>
            <p:cNvSpPr/>
            <p:nvPr/>
          </p:nvSpPr>
          <p:spPr>
            <a:xfrm>
              <a:off x="3643200" y="3096575"/>
              <a:ext cx="34250" cy="6200"/>
            </a:xfrm>
            <a:custGeom>
              <a:avLst/>
              <a:gdLst/>
              <a:ahLst/>
              <a:cxnLst/>
              <a:rect l="l" t="t" r="r" b="b"/>
              <a:pathLst>
                <a:path w="1370" h="248" extrusionOk="0">
                  <a:moveTo>
                    <a:pt x="1239" y="1"/>
                  </a:moveTo>
                  <a:cubicBezTo>
                    <a:pt x="1231" y="1"/>
                    <a:pt x="1224" y="1"/>
                    <a:pt x="1216" y="3"/>
                  </a:cubicBezTo>
                  <a:cubicBezTo>
                    <a:pt x="950" y="50"/>
                    <a:pt x="674" y="77"/>
                    <a:pt x="400" y="77"/>
                  </a:cubicBezTo>
                  <a:cubicBezTo>
                    <a:pt x="302" y="77"/>
                    <a:pt x="205" y="73"/>
                    <a:pt x="109" y="66"/>
                  </a:cubicBezTo>
                  <a:cubicBezTo>
                    <a:pt x="106" y="66"/>
                    <a:pt x="103" y="66"/>
                    <a:pt x="101" y="66"/>
                  </a:cubicBezTo>
                  <a:cubicBezTo>
                    <a:pt x="1" y="66"/>
                    <a:pt x="4" y="229"/>
                    <a:pt x="109" y="237"/>
                  </a:cubicBezTo>
                  <a:cubicBezTo>
                    <a:pt x="208" y="244"/>
                    <a:pt x="307" y="248"/>
                    <a:pt x="405" y="248"/>
                  </a:cubicBezTo>
                  <a:cubicBezTo>
                    <a:pt x="693" y="248"/>
                    <a:pt x="979" y="219"/>
                    <a:pt x="1261" y="165"/>
                  </a:cubicBezTo>
                  <a:cubicBezTo>
                    <a:pt x="1369" y="149"/>
                    <a:pt x="1331" y="1"/>
                    <a:pt x="1239" y="1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1" name="Google Shape;2061;p35"/>
            <p:cNvSpPr/>
            <p:nvPr/>
          </p:nvSpPr>
          <p:spPr>
            <a:xfrm>
              <a:off x="3692425" y="3088350"/>
              <a:ext cx="33100" cy="11500"/>
            </a:xfrm>
            <a:custGeom>
              <a:avLst/>
              <a:gdLst/>
              <a:ahLst/>
              <a:cxnLst/>
              <a:rect l="l" t="t" r="r" b="b"/>
              <a:pathLst>
                <a:path w="1324" h="460" extrusionOk="0">
                  <a:moveTo>
                    <a:pt x="1224" y="1"/>
                  </a:moveTo>
                  <a:cubicBezTo>
                    <a:pt x="1214" y="1"/>
                    <a:pt x="1203" y="3"/>
                    <a:pt x="1191" y="8"/>
                  </a:cubicBezTo>
                  <a:cubicBezTo>
                    <a:pt x="840" y="143"/>
                    <a:pt x="480" y="242"/>
                    <a:pt x="111" y="296"/>
                  </a:cubicBezTo>
                  <a:cubicBezTo>
                    <a:pt x="0" y="313"/>
                    <a:pt x="43" y="460"/>
                    <a:pt x="139" y="460"/>
                  </a:cubicBezTo>
                  <a:cubicBezTo>
                    <a:pt x="145" y="460"/>
                    <a:pt x="150" y="459"/>
                    <a:pt x="156" y="458"/>
                  </a:cubicBezTo>
                  <a:cubicBezTo>
                    <a:pt x="525" y="404"/>
                    <a:pt x="885" y="305"/>
                    <a:pt x="1236" y="170"/>
                  </a:cubicBezTo>
                  <a:cubicBezTo>
                    <a:pt x="1323" y="131"/>
                    <a:pt x="1299" y="1"/>
                    <a:pt x="1224" y="1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2" name="Google Shape;2062;p35"/>
            <p:cNvSpPr/>
            <p:nvPr/>
          </p:nvSpPr>
          <p:spPr>
            <a:xfrm>
              <a:off x="3739025" y="3080375"/>
              <a:ext cx="25275" cy="8725"/>
            </a:xfrm>
            <a:custGeom>
              <a:avLst/>
              <a:gdLst/>
              <a:ahLst/>
              <a:cxnLst/>
              <a:rect l="l" t="t" r="r" b="b"/>
              <a:pathLst>
                <a:path w="1011" h="349" extrusionOk="0">
                  <a:moveTo>
                    <a:pt x="880" y="0"/>
                  </a:moveTo>
                  <a:cubicBezTo>
                    <a:pt x="873" y="0"/>
                    <a:pt x="865" y="1"/>
                    <a:pt x="857" y="3"/>
                  </a:cubicBezTo>
                  <a:lnTo>
                    <a:pt x="101" y="183"/>
                  </a:lnTo>
                  <a:cubicBezTo>
                    <a:pt x="1" y="200"/>
                    <a:pt x="40" y="348"/>
                    <a:pt x="125" y="348"/>
                  </a:cubicBezTo>
                  <a:cubicBezTo>
                    <a:pt x="132" y="348"/>
                    <a:pt x="139" y="347"/>
                    <a:pt x="146" y="345"/>
                  </a:cubicBezTo>
                  <a:lnTo>
                    <a:pt x="902" y="174"/>
                  </a:lnTo>
                  <a:cubicBezTo>
                    <a:pt x="1011" y="149"/>
                    <a:pt x="972" y="0"/>
                    <a:pt x="880" y="0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3" name="Google Shape;2063;p35"/>
            <p:cNvSpPr/>
            <p:nvPr/>
          </p:nvSpPr>
          <p:spPr>
            <a:xfrm>
              <a:off x="3434626" y="3113972"/>
              <a:ext cx="19276" cy="7000"/>
            </a:xfrm>
            <a:custGeom>
              <a:avLst/>
              <a:gdLst/>
              <a:ahLst/>
              <a:cxnLst/>
              <a:rect l="l" t="t" r="r" b="b"/>
              <a:pathLst>
                <a:path w="1108" h="280" extrusionOk="0">
                  <a:moveTo>
                    <a:pt x="100" y="0"/>
                  </a:moveTo>
                  <a:cubicBezTo>
                    <a:pt x="0" y="0"/>
                    <a:pt x="3" y="163"/>
                    <a:pt x="108" y="171"/>
                  </a:cubicBezTo>
                  <a:lnTo>
                    <a:pt x="990" y="279"/>
                  </a:lnTo>
                  <a:cubicBezTo>
                    <a:pt x="993" y="280"/>
                    <a:pt x="996" y="280"/>
                    <a:pt x="999" y="280"/>
                  </a:cubicBezTo>
                  <a:cubicBezTo>
                    <a:pt x="1107" y="280"/>
                    <a:pt x="1104" y="117"/>
                    <a:pt x="990" y="108"/>
                  </a:cubicBezTo>
                  <a:lnTo>
                    <a:pt x="108" y="0"/>
                  </a:lnTo>
                  <a:cubicBezTo>
                    <a:pt x="106" y="0"/>
                    <a:pt x="103" y="0"/>
                    <a:pt x="100" y="0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4" name="Google Shape;2064;p35"/>
            <p:cNvSpPr/>
            <p:nvPr/>
          </p:nvSpPr>
          <p:spPr>
            <a:xfrm>
              <a:off x="3461375" y="3119525"/>
              <a:ext cx="38525" cy="9100"/>
            </a:xfrm>
            <a:custGeom>
              <a:avLst/>
              <a:gdLst/>
              <a:ahLst/>
              <a:cxnLst/>
              <a:rect l="l" t="t" r="r" b="b"/>
              <a:pathLst>
                <a:path w="1541" h="364" extrusionOk="0">
                  <a:moveTo>
                    <a:pt x="121" y="1"/>
                  </a:moveTo>
                  <a:cubicBezTo>
                    <a:pt x="24" y="1"/>
                    <a:pt x="0" y="149"/>
                    <a:pt x="100" y="165"/>
                  </a:cubicBezTo>
                  <a:cubicBezTo>
                    <a:pt x="532" y="264"/>
                    <a:pt x="982" y="336"/>
                    <a:pt x="1423" y="363"/>
                  </a:cubicBezTo>
                  <a:cubicBezTo>
                    <a:pt x="1426" y="364"/>
                    <a:pt x="1429" y="364"/>
                    <a:pt x="1432" y="364"/>
                  </a:cubicBezTo>
                  <a:cubicBezTo>
                    <a:pt x="1540" y="364"/>
                    <a:pt x="1537" y="201"/>
                    <a:pt x="1423" y="192"/>
                  </a:cubicBezTo>
                  <a:cubicBezTo>
                    <a:pt x="991" y="165"/>
                    <a:pt x="568" y="93"/>
                    <a:pt x="145" y="3"/>
                  </a:cubicBezTo>
                  <a:cubicBezTo>
                    <a:pt x="137" y="2"/>
                    <a:pt x="129" y="1"/>
                    <a:pt x="121" y="1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5" name="Google Shape;2065;p35"/>
            <p:cNvSpPr/>
            <p:nvPr/>
          </p:nvSpPr>
          <p:spPr>
            <a:xfrm>
              <a:off x="3530025" y="3123650"/>
              <a:ext cx="25675" cy="4975"/>
            </a:xfrm>
            <a:custGeom>
              <a:avLst/>
              <a:gdLst/>
              <a:ahLst/>
              <a:cxnLst/>
              <a:rect l="l" t="t" r="r" b="b"/>
              <a:pathLst>
                <a:path w="1027" h="199" extrusionOk="0">
                  <a:moveTo>
                    <a:pt x="919" y="0"/>
                  </a:moveTo>
                  <a:lnTo>
                    <a:pt x="118" y="27"/>
                  </a:lnTo>
                  <a:cubicBezTo>
                    <a:pt x="1" y="27"/>
                    <a:pt x="1" y="198"/>
                    <a:pt x="118" y="198"/>
                  </a:cubicBezTo>
                  <a:lnTo>
                    <a:pt x="919" y="171"/>
                  </a:lnTo>
                  <a:cubicBezTo>
                    <a:pt x="1027" y="171"/>
                    <a:pt x="1027" y="0"/>
                    <a:pt x="919" y="0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6" name="Google Shape;2066;p35"/>
            <p:cNvSpPr/>
            <p:nvPr/>
          </p:nvSpPr>
          <p:spPr>
            <a:xfrm>
              <a:off x="3582225" y="3118700"/>
              <a:ext cx="33325" cy="4300"/>
            </a:xfrm>
            <a:custGeom>
              <a:avLst/>
              <a:gdLst/>
              <a:ahLst/>
              <a:cxnLst/>
              <a:rect l="l" t="t" r="r" b="b"/>
              <a:pathLst>
                <a:path w="1333" h="172" extrusionOk="0">
                  <a:moveTo>
                    <a:pt x="109" y="0"/>
                  </a:moveTo>
                  <a:cubicBezTo>
                    <a:pt x="1" y="0"/>
                    <a:pt x="1" y="171"/>
                    <a:pt x="109" y="171"/>
                  </a:cubicBezTo>
                  <a:lnTo>
                    <a:pt x="1216" y="171"/>
                  </a:lnTo>
                  <a:cubicBezTo>
                    <a:pt x="1333" y="171"/>
                    <a:pt x="1333" y="0"/>
                    <a:pt x="1216" y="0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7" name="Google Shape;2067;p35"/>
            <p:cNvSpPr/>
            <p:nvPr/>
          </p:nvSpPr>
          <p:spPr>
            <a:xfrm>
              <a:off x="3649500" y="3118025"/>
              <a:ext cx="35800" cy="5425"/>
            </a:xfrm>
            <a:custGeom>
              <a:avLst/>
              <a:gdLst/>
              <a:ahLst/>
              <a:cxnLst/>
              <a:rect l="l" t="t" r="r" b="b"/>
              <a:pathLst>
                <a:path w="1432" h="217" extrusionOk="0">
                  <a:moveTo>
                    <a:pt x="109" y="0"/>
                  </a:moveTo>
                  <a:cubicBezTo>
                    <a:pt x="1" y="0"/>
                    <a:pt x="1" y="162"/>
                    <a:pt x="109" y="171"/>
                  </a:cubicBezTo>
                  <a:lnTo>
                    <a:pt x="1315" y="216"/>
                  </a:lnTo>
                  <a:cubicBezTo>
                    <a:pt x="1432" y="216"/>
                    <a:pt x="1432" y="54"/>
                    <a:pt x="1315" y="45"/>
                  </a:cubicBezTo>
                  <a:lnTo>
                    <a:pt x="109" y="0"/>
                  </a:ln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8" name="Google Shape;2068;p35"/>
            <p:cNvSpPr/>
            <p:nvPr/>
          </p:nvSpPr>
          <p:spPr>
            <a:xfrm>
              <a:off x="3727150" y="3119825"/>
              <a:ext cx="25675" cy="4300"/>
            </a:xfrm>
            <a:custGeom>
              <a:avLst/>
              <a:gdLst/>
              <a:ahLst/>
              <a:cxnLst/>
              <a:rect l="l" t="t" r="r" b="b"/>
              <a:pathLst>
                <a:path w="1027" h="172" extrusionOk="0">
                  <a:moveTo>
                    <a:pt x="99" y="0"/>
                  </a:moveTo>
                  <a:cubicBezTo>
                    <a:pt x="0" y="9"/>
                    <a:pt x="0" y="162"/>
                    <a:pt x="99" y="171"/>
                  </a:cubicBezTo>
                  <a:lnTo>
                    <a:pt x="927" y="171"/>
                  </a:lnTo>
                  <a:cubicBezTo>
                    <a:pt x="1026" y="162"/>
                    <a:pt x="1026" y="9"/>
                    <a:pt x="927" y="0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9" name="Google Shape;2069;p35"/>
            <p:cNvSpPr/>
            <p:nvPr/>
          </p:nvSpPr>
          <p:spPr>
            <a:xfrm>
              <a:off x="3422475" y="2765650"/>
              <a:ext cx="158350" cy="118625"/>
            </a:xfrm>
            <a:custGeom>
              <a:avLst/>
              <a:gdLst/>
              <a:ahLst/>
              <a:cxnLst/>
              <a:rect l="l" t="t" r="r" b="b"/>
              <a:pathLst>
                <a:path w="6334" h="4745" extrusionOk="0">
                  <a:moveTo>
                    <a:pt x="2625" y="1"/>
                  </a:moveTo>
                  <a:cubicBezTo>
                    <a:pt x="2560" y="1"/>
                    <a:pt x="2494" y="29"/>
                    <a:pt x="2448" y="100"/>
                  </a:cubicBezTo>
                  <a:lnTo>
                    <a:pt x="2457" y="100"/>
                  </a:lnTo>
                  <a:cubicBezTo>
                    <a:pt x="1809" y="1108"/>
                    <a:pt x="0" y="1702"/>
                    <a:pt x="99" y="3133"/>
                  </a:cubicBezTo>
                  <a:cubicBezTo>
                    <a:pt x="162" y="4123"/>
                    <a:pt x="1143" y="4645"/>
                    <a:pt x="2025" y="4726"/>
                  </a:cubicBezTo>
                  <a:cubicBezTo>
                    <a:pt x="2153" y="4739"/>
                    <a:pt x="2278" y="4745"/>
                    <a:pt x="2402" y="4745"/>
                  </a:cubicBezTo>
                  <a:cubicBezTo>
                    <a:pt x="4738" y="4745"/>
                    <a:pt x="6334" y="2536"/>
                    <a:pt x="5941" y="271"/>
                  </a:cubicBezTo>
                  <a:cubicBezTo>
                    <a:pt x="5923" y="164"/>
                    <a:pt x="5847" y="117"/>
                    <a:pt x="5765" y="117"/>
                  </a:cubicBezTo>
                  <a:cubicBezTo>
                    <a:pt x="5640" y="117"/>
                    <a:pt x="5499" y="225"/>
                    <a:pt x="5527" y="388"/>
                  </a:cubicBezTo>
                  <a:cubicBezTo>
                    <a:pt x="5870" y="2380"/>
                    <a:pt x="4443" y="4307"/>
                    <a:pt x="2396" y="4307"/>
                  </a:cubicBezTo>
                  <a:cubicBezTo>
                    <a:pt x="2298" y="4307"/>
                    <a:pt x="2198" y="4303"/>
                    <a:pt x="2097" y="4294"/>
                  </a:cubicBezTo>
                  <a:cubicBezTo>
                    <a:pt x="1899" y="4294"/>
                    <a:pt x="1701" y="4258"/>
                    <a:pt x="1521" y="4195"/>
                  </a:cubicBezTo>
                  <a:cubicBezTo>
                    <a:pt x="882" y="4060"/>
                    <a:pt x="639" y="3682"/>
                    <a:pt x="801" y="3070"/>
                  </a:cubicBezTo>
                  <a:cubicBezTo>
                    <a:pt x="747" y="2125"/>
                    <a:pt x="1035" y="1990"/>
                    <a:pt x="1746" y="1423"/>
                  </a:cubicBezTo>
                  <a:cubicBezTo>
                    <a:pt x="2169" y="1081"/>
                    <a:pt x="2529" y="775"/>
                    <a:pt x="2826" y="316"/>
                  </a:cubicBezTo>
                  <a:cubicBezTo>
                    <a:pt x="2927" y="158"/>
                    <a:pt x="2777" y="1"/>
                    <a:pt x="262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0" name="Google Shape;2070;p35"/>
            <p:cNvSpPr/>
            <p:nvPr/>
          </p:nvSpPr>
          <p:spPr>
            <a:xfrm>
              <a:off x="3635325" y="2763800"/>
              <a:ext cx="132575" cy="126500"/>
            </a:xfrm>
            <a:custGeom>
              <a:avLst/>
              <a:gdLst/>
              <a:ahLst/>
              <a:cxnLst/>
              <a:rect l="l" t="t" r="r" b="b"/>
              <a:pathLst>
                <a:path w="5303" h="5060" extrusionOk="0">
                  <a:moveTo>
                    <a:pt x="207" y="0"/>
                  </a:moveTo>
                  <a:cubicBezTo>
                    <a:pt x="100" y="0"/>
                    <a:pt x="1" y="70"/>
                    <a:pt x="19" y="210"/>
                  </a:cubicBezTo>
                  <a:lnTo>
                    <a:pt x="10" y="210"/>
                  </a:lnTo>
                  <a:cubicBezTo>
                    <a:pt x="222" y="2075"/>
                    <a:pt x="921" y="5060"/>
                    <a:pt x="3260" y="5060"/>
                  </a:cubicBezTo>
                  <a:cubicBezTo>
                    <a:pt x="3403" y="5060"/>
                    <a:pt x="3553" y="5048"/>
                    <a:pt x="3709" y="5025"/>
                  </a:cubicBezTo>
                  <a:cubicBezTo>
                    <a:pt x="4492" y="4917"/>
                    <a:pt x="5302" y="4278"/>
                    <a:pt x="5104" y="3405"/>
                  </a:cubicBezTo>
                  <a:cubicBezTo>
                    <a:pt x="4987" y="2928"/>
                    <a:pt x="4591" y="2550"/>
                    <a:pt x="4285" y="2190"/>
                  </a:cubicBezTo>
                  <a:lnTo>
                    <a:pt x="2665" y="237"/>
                  </a:lnTo>
                  <a:cubicBezTo>
                    <a:pt x="2622" y="184"/>
                    <a:pt x="2571" y="163"/>
                    <a:pt x="2522" y="163"/>
                  </a:cubicBezTo>
                  <a:cubicBezTo>
                    <a:pt x="2369" y="163"/>
                    <a:pt x="2229" y="377"/>
                    <a:pt x="2359" y="534"/>
                  </a:cubicBezTo>
                  <a:lnTo>
                    <a:pt x="3880" y="2361"/>
                  </a:lnTo>
                  <a:cubicBezTo>
                    <a:pt x="4078" y="2604"/>
                    <a:pt x="4456" y="2955"/>
                    <a:pt x="4573" y="3234"/>
                  </a:cubicBezTo>
                  <a:cubicBezTo>
                    <a:pt x="5032" y="4295"/>
                    <a:pt x="4069" y="4607"/>
                    <a:pt x="3356" y="4607"/>
                  </a:cubicBezTo>
                  <a:cubicBezTo>
                    <a:pt x="3217" y="4607"/>
                    <a:pt x="3088" y="4595"/>
                    <a:pt x="2980" y="4575"/>
                  </a:cubicBezTo>
                  <a:cubicBezTo>
                    <a:pt x="1000" y="4197"/>
                    <a:pt x="631" y="1848"/>
                    <a:pt x="442" y="210"/>
                  </a:cubicBezTo>
                  <a:cubicBezTo>
                    <a:pt x="428" y="70"/>
                    <a:pt x="314" y="0"/>
                    <a:pt x="207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1" name="Google Shape;2071;p35"/>
            <p:cNvSpPr/>
            <p:nvPr/>
          </p:nvSpPr>
          <p:spPr>
            <a:xfrm>
              <a:off x="4505250" y="2315625"/>
              <a:ext cx="104875" cy="554450"/>
            </a:xfrm>
            <a:custGeom>
              <a:avLst/>
              <a:gdLst/>
              <a:ahLst/>
              <a:cxnLst/>
              <a:rect l="l" t="t" r="r" b="b"/>
              <a:pathLst>
                <a:path w="4195" h="22178" extrusionOk="0">
                  <a:moveTo>
                    <a:pt x="2097" y="1"/>
                  </a:moveTo>
                  <a:cubicBezTo>
                    <a:pt x="945" y="1"/>
                    <a:pt x="0" y="4960"/>
                    <a:pt x="0" y="11080"/>
                  </a:cubicBezTo>
                  <a:cubicBezTo>
                    <a:pt x="0" y="17210"/>
                    <a:pt x="936" y="22178"/>
                    <a:pt x="2097" y="22178"/>
                  </a:cubicBezTo>
                  <a:cubicBezTo>
                    <a:pt x="3258" y="22178"/>
                    <a:pt x="4194" y="17210"/>
                    <a:pt x="4194" y="11080"/>
                  </a:cubicBezTo>
                  <a:cubicBezTo>
                    <a:pt x="4194" y="4960"/>
                    <a:pt x="3249" y="1"/>
                    <a:pt x="20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2" name="Google Shape;2072;p35"/>
            <p:cNvSpPr/>
            <p:nvPr/>
          </p:nvSpPr>
          <p:spPr>
            <a:xfrm>
              <a:off x="4523700" y="2121225"/>
              <a:ext cx="115225" cy="719600"/>
            </a:xfrm>
            <a:custGeom>
              <a:avLst/>
              <a:gdLst/>
              <a:ahLst/>
              <a:cxnLst/>
              <a:rect l="l" t="t" r="r" b="b"/>
              <a:pathLst>
                <a:path w="4609" h="28784" extrusionOk="0">
                  <a:moveTo>
                    <a:pt x="2304" y="0"/>
                  </a:moveTo>
                  <a:cubicBezTo>
                    <a:pt x="1026" y="0"/>
                    <a:pt x="0" y="6444"/>
                    <a:pt x="0" y="14392"/>
                  </a:cubicBezTo>
                  <a:cubicBezTo>
                    <a:pt x="0" y="22339"/>
                    <a:pt x="1026" y="28784"/>
                    <a:pt x="2304" y="28784"/>
                  </a:cubicBezTo>
                  <a:cubicBezTo>
                    <a:pt x="3573" y="28784"/>
                    <a:pt x="4608" y="22339"/>
                    <a:pt x="4608" y="14392"/>
                  </a:cubicBezTo>
                  <a:cubicBezTo>
                    <a:pt x="4608" y="6444"/>
                    <a:pt x="3573" y="0"/>
                    <a:pt x="230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3" name="Google Shape;2073;p35"/>
            <p:cNvSpPr/>
            <p:nvPr/>
          </p:nvSpPr>
          <p:spPr>
            <a:xfrm>
              <a:off x="4395875" y="2278175"/>
              <a:ext cx="153050" cy="558275"/>
            </a:xfrm>
            <a:custGeom>
              <a:avLst/>
              <a:gdLst/>
              <a:ahLst/>
              <a:cxnLst/>
              <a:rect l="l" t="t" r="r" b="b"/>
              <a:pathLst>
                <a:path w="6122" h="22331" extrusionOk="0">
                  <a:moveTo>
                    <a:pt x="948" y="0"/>
                  </a:moveTo>
                  <a:cubicBezTo>
                    <a:pt x="932" y="0"/>
                    <a:pt x="916" y="1"/>
                    <a:pt x="901" y="4"/>
                  </a:cubicBezTo>
                  <a:cubicBezTo>
                    <a:pt x="1" y="184"/>
                    <a:pt x="226" y="5324"/>
                    <a:pt x="1414" y="11489"/>
                  </a:cubicBezTo>
                  <a:cubicBezTo>
                    <a:pt x="2590" y="17540"/>
                    <a:pt x="4254" y="22330"/>
                    <a:pt x="5174" y="22330"/>
                  </a:cubicBezTo>
                  <a:cubicBezTo>
                    <a:pt x="5190" y="22330"/>
                    <a:pt x="5206" y="22329"/>
                    <a:pt x="5221" y="22326"/>
                  </a:cubicBezTo>
                  <a:cubicBezTo>
                    <a:pt x="6121" y="22155"/>
                    <a:pt x="5896" y="17015"/>
                    <a:pt x="4708" y="10850"/>
                  </a:cubicBezTo>
                  <a:cubicBezTo>
                    <a:pt x="3540" y="4790"/>
                    <a:pt x="1868" y="0"/>
                    <a:pt x="9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4" name="Google Shape;2074;p35"/>
            <p:cNvSpPr/>
            <p:nvPr/>
          </p:nvSpPr>
          <p:spPr>
            <a:xfrm>
              <a:off x="4594350" y="2275725"/>
              <a:ext cx="159775" cy="575300"/>
            </a:xfrm>
            <a:custGeom>
              <a:avLst/>
              <a:gdLst/>
              <a:ahLst/>
              <a:cxnLst/>
              <a:rect l="l" t="t" r="r" b="b"/>
              <a:pathLst>
                <a:path w="6391" h="23012" extrusionOk="0">
                  <a:moveTo>
                    <a:pt x="5773" y="1"/>
                  </a:moveTo>
                  <a:cubicBezTo>
                    <a:pt x="5168" y="1"/>
                    <a:pt x="3546" y="4992"/>
                    <a:pt x="2133" y="11263"/>
                  </a:cubicBezTo>
                  <a:cubicBezTo>
                    <a:pt x="693" y="17617"/>
                    <a:pt x="0" y="22883"/>
                    <a:pt x="594" y="23009"/>
                  </a:cubicBezTo>
                  <a:cubicBezTo>
                    <a:pt x="602" y="23011"/>
                    <a:pt x="610" y="23011"/>
                    <a:pt x="618" y="23011"/>
                  </a:cubicBezTo>
                  <a:cubicBezTo>
                    <a:pt x="1231" y="23011"/>
                    <a:pt x="2845" y="18020"/>
                    <a:pt x="4267" y="11749"/>
                  </a:cubicBezTo>
                  <a:cubicBezTo>
                    <a:pt x="5707" y="5395"/>
                    <a:pt x="6391" y="129"/>
                    <a:pt x="5797" y="3"/>
                  </a:cubicBezTo>
                  <a:cubicBezTo>
                    <a:pt x="5789" y="2"/>
                    <a:pt x="5781" y="1"/>
                    <a:pt x="57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5" name="Google Shape;2075;p35"/>
            <p:cNvSpPr/>
            <p:nvPr/>
          </p:nvSpPr>
          <p:spPr>
            <a:xfrm>
              <a:off x="4477325" y="2307075"/>
              <a:ext cx="70475" cy="515300"/>
            </a:xfrm>
            <a:custGeom>
              <a:avLst/>
              <a:gdLst/>
              <a:ahLst/>
              <a:cxnLst/>
              <a:rect l="l" t="t" r="r" b="b"/>
              <a:pathLst>
                <a:path w="2819" h="20612" extrusionOk="0">
                  <a:moveTo>
                    <a:pt x="1405" y="0"/>
                  </a:moveTo>
                  <a:cubicBezTo>
                    <a:pt x="631" y="0"/>
                    <a:pt x="1" y="4618"/>
                    <a:pt x="1" y="10306"/>
                  </a:cubicBezTo>
                  <a:cubicBezTo>
                    <a:pt x="1" y="16003"/>
                    <a:pt x="631" y="20612"/>
                    <a:pt x="1405" y="20612"/>
                  </a:cubicBezTo>
                  <a:cubicBezTo>
                    <a:pt x="2188" y="20612"/>
                    <a:pt x="2818" y="16003"/>
                    <a:pt x="2818" y="10306"/>
                  </a:cubicBezTo>
                  <a:cubicBezTo>
                    <a:pt x="2818" y="4618"/>
                    <a:pt x="2188" y="0"/>
                    <a:pt x="14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6" name="Google Shape;2076;p35"/>
            <p:cNvSpPr/>
            <p:nvPr/>
          </p:nvSpPr>
          <p:spPr>
            <a:xfrm>
              <a:off x="4581300" y="2406750"/>
              <a:ext cx="57625" cy="432725"/>
            </a:xfrm>
            <a:custGeom>
              <a:avLst/>
              <a:gdLst/>
              <a:ahLst/>
              <a:cxnLst/>
              <a:rect l="l" t="t" r="r" b="b"/>
              <a:pathLst>
                <a:path w="2305" h="17309" extrusionOk="0">
                  <a:moveTo>
                    <a:pt x="1152" y="1"/>
                  </a:moveTo>
                  <a:cubicBezTo>
                    <a:pt x="513" y="1"/>
                    <a:pt x="0" y="3880"/>
                    <a:pt x="0" y="8650"/>
                  </a:cubicBezTo>
                  <a:cubicBezTo>
                    <a:pt x="0" y="13430"/>
                    <a:pt x="513" y="17309"/>
                    <a:pt x="1152" y="17309"/>
                  </a:cubicBezTo>
                  <a:cubicBezTo>
                    <a:pt x="1782" y="17309"/>
                    <a:pt x="2304" y="13430"/>
                    <a:pt x="2304" y="8650"/>
                  </a:cubicBezTo>
                  <a:cubicBezTo>
                    <a:pt x="2304" y="3880"/>
                    <a:pt x="1782" y="1"/>
                    <a:pt x="115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7" name="Google Shape;2077;p35"/>
            <p:cNvSpPr/>
            <p:nvPr/>
          </p:nvSpPr>
          <p:spPr>
            <a:xfrm>
              <a:off x="4387325" y="2591400"/>
              <a:ext cx="129650" cy="266850"/>
            </a:xfrm>
            <a:custGeom>
              <a:avLst/>
              <a:gdLst/>
              <a:ahLst/>
              <a:cxnLst/>
              <a:rect l="l" t="t" r="r" b="b"/>
              <a:pathLst>
                <a:path w="5186" h="10674" extrusionOk="0">
                  <a:moveTo>
                    <a:pt x="582" y="1"/>
                  </a:moveTo>
                  <a:cubicBezTo>
                    <a:pt x="558" y="1"/>
                    <a:pt x="535" y="5"/>
                    <a:pt x="514" y="13"/>
                  </a:cubicBezTo>
                  <a:cubicBezTo>
                    <a:pt x="1" y="211"/>
                    <a:pt x="514" y="2758"/>
                    <a:pt x="1666" y="5702"/>
                  </a:cubicBezTo>
                  <a:cubicBezTo>
                    <a:pt x="2761" y="8514"/>
                    <a:pt x="4047" y="10673"/>
                    <a:pt x="4604" y="10673"/>
                  </a:cubicBezTo>
                  <a:cubicBezTo>
                    <a:pt x="4628" y="10673"/>
                    <a:pt x="4651" y="10669"/>
                    <a:pt x="4672" y="10661"/>
                  </a:cubicBezTo>
                  <a:cubicBezTo>
                    <a:pt x="5185" y="10454"/>
                    <a:pt x="4672" y="7907"/>
                    <a:pt x="3529" y="4972"/>
                  </a:cubicBezTo>
                  <a:cubicBezTo>
                    <a:pt x="2425" y="2152"/>
                    <a:pt x="1139" y="1"/>
                    <a:pt x="5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8" name="Google Shape;2078;p35"/>
            <p:cNvSpPr/>
            <p:nvPr/>
          </p:nvSpPr>
          <p:spPr>
            <a:xfrm>
              <a:off x="4612350" y="2631150"/>
              <a:ext cx="198925" cy="226050"/>
            </a:xfrm>
            <a:custGeom>
              <a:avLst/>
              <a:gdLst/>
              <a:ahLst/>
              <a:cxnLst/>
              <a:rect l="l" t="t" r="r" b="b"/>
              <a:pathLst>
                <a:path w="7957" h="9042" extrusionOk="0">
                  <a:moveTo>
                    <a:pt x="7383" y="0"/>
                  </a:moveTo>
                  <a:cubicBezTo>
                    <a:pt x="6764" y="0"/>
                    <a:pt x="4991" y="1640"/>
                    <a:pt x="3195" y="3905"/>
                  </a:cubicBezTo>
                  <a:cubicBezTo>
                    <a:pt x="1233" y="6371"/>
                    <a:pt x="0" y="8657"/>
                    <a:pt x="432" y="8999"/>
                  </a:cubicBezTo>
                  <a:cubicBezTo>
                    <a:pt x="469" y="9028"/>
                    <a:pt x="517" y="9042"/>
                    <a:pt x="574" y="9042"/>
                  </a:cubicBezTo>
                  <a:cubicBezTo>
                    <a:pt x="1193" y="9042"/>
                    <a:pt x="2966" y="7403"/>
                    <a:pt x="4762" y="5138"/>
                  </a:cubicBezTo>
                  <a:cubicBezTo>
                    <a:pt x="6724" y="2662"/>
                    <a:pt x="7957" y="385"/>
                    <a:pt x="7525" y="43"/>
                  </a:cubicBezTo>
                  <a:cubicBezTo>
                    <a:pt x="7488" y="14"/>
                    <a:pt x="7441" y="0"/>
                    <a:pt x="738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9" name="Google Shape;2079;p35"/>
            <p:cNvSpPr/>
            <p:nvPr/>
          </p:nvSpPr>
          <p:spPr>
            <a:xfrm>
              <a:off x="4606950" y="2387400"/>
              <a:ext cx="239650" cy="470975"/>
            </a:xfrm>
            <a:custGeom>
              <a:avLst/>
              <a:gdLst/>
              <a:ahLst/>
              <a:cxnLst/>
              <a:rect l="l" t="t" r="r" b="b"/>
              <a:pathLst>
                <a:path w="9586" h="18839" extrusionOk="0">
                  <a:moveTo>
                    <a:pt x="9056" y="1"/>
                  </a:moveTo>
                  <a:cubicBezTo>
                    <a:pt x="8480" y="1"/>
                    <a:pt x="6211" y="3956"/>
                    <a:pt x="3907" y="9010"/>
                  </a:cubicBezTo>
                  <a:cubicBezTo>
                    <a:pt x="1530" y="14204"/>
                    <a:pt x="0" y="18605"/>
                    <a:pt x="495" y="18830"/>
                  </a:cubicBezTo>
                  <a:cubicBezTo>
                    <a:pt x="508" y="18836"/>
                    <a:pt x="523" y="18839"/>
                    <a:pt x="538" y="18839"/>
                  </a:cubicBezTo>
                  <a:cubicBezTo>
                    <a:pt x="1106" y="18839"/>
                    <a:pt x="3376" y="14884"/>
                    <a:pt x="5689" y="9829"/>
                  </a:cubicBezTo>
                  <a:cubicBezTo>
                    <a:pt x="8065" y="4627"/>
                    <a:pt x="9586" y="235"/>
                    <a:pt x="9100" y="10"/>
                  </a:cubicBezTo>
                  <a:cubicBezTo>
                    <a:pt x="9087" y="4"/>
                    <a:pt x="9072" y="1"/>
                    <a:pt x="905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0" name="Google Shape;2080;p35"/>
            <p:cNvSpPr/>
            <p:nvPr/>
          </p:nvSpPr>
          <p:spPr>
            <a:xfrm>
              <a:off x="4431200" y="2824825"/>
              <a:ext cx="300425" cy="312125"/>
            </a:xfrm>
            <a:custGeom>
              <a:avLst/>
              <a:gdLst/>
              <a:ahLst/>
              <a:cxnLst/>
              <a:rect l="l" t="t" r="r" b="b"/>
              <a:pathLst>
                <a:path w="12017" h="12485" extrusionOk="0">
                  <a:moveTo>
                    <a:pt x="1" y="1"/>
                  </a:moveTo>
                  <a:lnTo>
                    <a:pt x="1" y="6481"/>
                  </a:lnTo>
                  <a:cubicBezTo>
                    <a:pt x="1" y="9307"/>
                    <a:pt x="1972" y="11755"/>
                    <a:pt x="4735" y="12350"/>
                  </a:cubicBezTo>
                  <a:cubicBezTo>
                    <a:pt x="4861" y="12386"/>
                    <a:pt x="4987" y="12404"/>
                    <a:pt x="5122" y="12404"/>
                  </a:cubicBezTo>
                  <a:cubicBezTo>
                    <a:pt x="5311" y="12449"/>
                    <a:pt x="5509" y="12467"/>
                    <a:pt x="5707" y="12467"/>
                  </a:cubicBezTo>
                  <a:cubicBezTo>
                    <a:pt x="5806" y="12476"/>
                    <a:pt x="5905" y="12485"/>
                    <a:pt x="6004" y="12485"/>
                  </a:cubicBezTo>
                  <a:lnTo>
                    <a:pt x="6049" y="12485"/>
                  </a:lnTo>
                  <a:cubicBezTo>
                    <a:pt x="6220" y="12485"/>
                    <a:pt x="6400" y="12467"/>
                    <a:pt x="6571" y="12449"/>
                  </a:cubicBezTo>
                  <a:cubicBezTo>
                    <a:pt x="6679" y="12440"/>
                    <a:pt x="6796" y="12431"/>
                    <a:pt x="6904" y="12404"/>
                  </a:cubicBezTo>
                  <a:cubicBezTo>
                    <a:pt x="7021" y="12395"/>
                    <a:pt x="7138" y="12377"/>
                    <a:pt x="7255" y="12350"/>
                  </a:cubicBezTo>
                  <a:cubicBezTo>
                    <a:pt x="7381" y="12323"/>
                    <a:pt x="7498" y="12296"/>
                    <a:pt x="7624" y="12260"/>
                  </a:cubicBezTo>
                  <a:cubicBezTo>
                    <a:pt x="7777" y="12223"/>
                    <a:pt x="7921" y="12169"/>
                    <a:pt x="8065" y="12106"/>
                  </a:cubicBezTo>
                  <a:cubicBezTo>
                    <a:pt x="8218" y="12061"/>
                    <a:pt x="8371" y="11998"/>
                    <a:pt x="8506" y="11926"/>
                  </a:cubicBezTo>
                  <a:cubicBezTo>
                    <a:pt x="8695" y="11845"/>
                    <a:pt x="8884" y="11755"/>
                    <a:pt x="9055" y="11638"/>
                  </a:cubicBezTo>
                  <a:cubicBezTo>
                    <a:pt x="9253" y="11530"/>
                    <a:pt x="9433" y="11413"/>
                    <a:pt x="9604" y="11269"/>
                  </a:cubicBezTo>
                  <a:cubicBezTo>
                    <a:pt x="11126" y="10144"/>
                    <a:pt x="12017" y="8362"/>
                    <a:pt x="12008" y="6481"/>
                  </a:cubicBezTo>
                  <a:lnTo>
                    <a:pt x="1200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1" name="Google Shape;2081;p35"/>
            <p:cNvSpPr/>
            <p:nvPr/>
          </p:nvSpPr>
          <p:spPr>
            <a:xfrm>
              <a:off x="4439075" y="2846425"/>
              <a:ext cx="120200" cy="288500"/>
            </a:xfrm>
            <a:custGeom>
              <a:avLst/>
              <a:gdLst/>
              <a:ahLst/>
              <a:cxnLst/>
              <a:rect l="l" t="t" r="r" b="b"/>
              <a:pathLst>
                <a:path w="4808" h="11540" extrusionOk="0">
                  <a:moveTo>
                    <a:pt x="813" y="1"/>
                  </a:moveTo>
                  <a:cubicBezTo>
                    <a:pt x="728" y="1"/>
                    <a:pt x="635" y="55"/>
                    <a:pt x="622" y="163"/>
                  </a:cubicBezTo>
                  <a:cubicBezTo>
                    <a:pt x="388" y="2251"/>
                    <a:pt x="1" y="4591"/>
                    <a:pt x="766" y="6607"/>
                  </a:cubicBezTo>
                  <a:cubicBezTo>
                    <a:pt x="1477" y="8488"/>
                    <a:pt x="3754" y="9721"/>
                    <a:pt x="4420" y="11477"/>
                  </a:cubicBezTo>
                  <a:cubicBezTo>
                    <a:pt x="4546" y="11513"/>
                    <a:pt x="4672" y="11531"/>
                    <a:pt x="4807" y="11540"/>
                  </a:cubicBezTo>
                  <a:cubicBezTo>
                    <a:pt x="4294" y="9874"/>
                    <a:pt x="2575" y="9136"/>
                    <a:pt x="1666" y="7660"/>
                  </a:cubicBezTo>
                  <a:cubicBezTo>
                    <a:pt x="289" y="5383"/>
                    <a:pt x="676" y="2683"/>
                    <a:pt x="964" y="163"/>
                  </a:cubicBezTo>
                  <a:cubicBezTo>
                    <a:pt x="977" y="55"/>
                    <a:pt x="899" y="1"/>
                    <a:pt x="81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2" name="Google Shape;2082;p35"/>
            <p:cNvSpPr/>
            <p:nvPr/>
          </p:nvSpPr>
          <p:spPr>
            <a:xfrm>
              <a:off x="4471250" y="2839225"/>
              <a:ext cx="111200" cy="297725"/>
            </a:xfrm>
            <a:custGeom>
              <a:avLst/>
              <a:gdLst/>
              <a:ahLst/>
              <a:cxnLst/>
              <a:rect l="l" t="t" r="r" b="b"/>
              <a:pathLst>
                <a:path w="4448" h="11909" extrusionOk="0">
                  <a:moveTo>
                    <a:pt x="960" y="0"/>
                  </a:moveTo>
                  <a:cubicBezTo>
                    <a:pt x="891" y="0"/>
                    <a:pt x="822" y="36"/>
                    <a:pt x="793" y="118"/>
                  </a:cubicBezTo>
                  <a:cubicBezTo>
                    <a:pt x="253" y="1936"/>
                    <a:pt x="1" y="3835"/>
                    <a:pt x="523" y="5689"/>
                  </a:cubicBezTo>
                  <a:cubicBezTo>
                    <a:pt x="1162" y="7984"/>
                    <a:pt x="3772" y="9604"/>
                    <a:pt x="4105" y="11891"/>
                  </a:cubicBezTo>
                  <a:cubicBezTo>
                    <a:pt x="4204" y="11900"/>
                    <a:pt x="4303" y="11909"/>
                    <a:pt x="4402" y="11909"/>
                  </a:cubicBezTo>
                  <a:lnTo>
                    <a:pt x="4447" y="11909"/>
                  </a:lnTo>
                  <a:cubicBezTo>
                    <a:pt x="4249" y="10432"/>
                    <a:pt x="3493" y="9703"/>
                    <a:pt x="2548" y="8587"/>
                  </a:cubicBezTo>
                  <a:cubicBezTo>
                    <a:pt x="469" y="6094"/>
                    <a:pt x="208" y="3277"/>
                    <a:pt x="1126" y="208"/>
                  </a:cubicBezTo>
                  <a:cubicBezTo>
                    <a:pt x="1170" y="83"/>
                    <a:pt x="1065" y="0"/>
                    <a:pt x="96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3" name="Google Shape;2083;p35"/>
            <p:cNvSpPr/>
            <p:nvPr/>
          </p:nvSpPr>
          <p:spPr>
            <a:xfrm>
              <a:off x="4532250" y="2842325"/>
              <a:ext cx="71575" cy="293725"/>
            </a:xfrm>
            <a:custGeom>
              <a:avLst/>
              <a:gdLst/>
              <a:ahLst/>
              <a:cxnLst/>
              <a:rect l="l" t="t" r="r" b="b"/>
              <a:pathLst>
                <a:path w="2863" h="11749" extrusionOk="0">
                  <a:moveTo>
                    <a:pt x="450" y="1"/>
                  </a:moveTo>
                  <a:cubicBezTo>
                    <a:pt x="365" y="1"/>
                    <a:pt x="270" y="52"/>
                    <a:pt x="252" y="156"/>
                  </a:cubicBezTo>
                  <a:cubicBezTo>
                    <a:pt x="0" y="2172"/>
                    <a:pt x="72" y="4170"/>
                    <a:pt x="603" y="6141"/>
                  </a:cubicBezTo>
                  <a:cubicBezTo>
                    <a:pt x="1080" y="7986"/>
                    <a:pt x="2493" y="9831"/>
                    <a:pt x="2529" y="11749"/>
                  </a:cubicBezTo>
                  <a:cubicBezTo>
                    <a:pt x="2646" y="11740"/>
                    <a:pt x="2754" y="11722"/>
                    <a:pt x="2862" y="11704"/>
                  </a:cubicBezTo>
                  <a:cubicBezTo>
                    <a:pt x="2835" y="10308"/>
                    <a:pt x="2106" y="9219"/>
                    <a:pt x="1575" y="7914"/>
                  </a:cubicBezTo>
                  <a:cubicBezTo>
                    <a:pt x="549" y="5421"/>
                    <a:pt x="261" y="2820"/>
                    <a:pt x="594" y="156"/>
                  </a:cubicBezTo>
                  <a:cubicBezTo>
                    <a:pt x="612" y="52"/>
                    <a:pt x="536" y="1"/>
                    <a:pt x="45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4" name="Google Shape;2084;p35"/>
            <p:cNvSpPr/>
            <p:nvPr/>
          </p:nvSpPr>
          <p:spPr>
            <a:xfrm>
              <a:off x="4577025" y="2848625"/>
              <a:ext cx="58075" cy="284950"/>
            </a:xfrm>
            <a:custGeom>
              <a:avLst/>
              <a:gdLst/>
              <a:ahLst/>
              <a:cxnLst/>
              <a:rect l="l" t="t" r="r" b="b"/>
              <a:pathLst>
                <a:path w="2323" h="11398" extrusionOk="0">
                  <a:moveTo>
                    <a:pt x="616" y="1"/>
                  </a:moveTo>
                  <a:cubicBezTo>
                    <a:pt x="531" y="1"/>
                    <a:pt x="441" y="52"/>
                    <a:pt x="432" y="156"/>
                  </a:cubicBezTo>
                  <a:cubicBezTo>
                    <a:pt x="0" y="3972"/>
                    <a:pt x="2052" y="7545"/>
                    <a:pt x="1422" y="11398"/>
                  </a:cubicBezTo>
                  <a:cubicBezTo>
                    <a:pt x="1548" y="11371"/>
                    <a:pt x="1665" y="11344"/>
                    <a:pt x="1791" y="11308"/>
                  </a:cubicBezTo>
                  <a:cubicBezTo>
                    <a:pt x="2322" y="7482"/>
                    <a:pt x="351" y="3927"/>
                    <a:pt x="765" y="156"/>
                  </a:cubicBezTo>
                  <a:cubicBezTo>
                    <a:pt x="779" y="52"/>
                    <a:pt x="700" y="1"/>
                    <a:pt x="6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5" name="Google Shape;2085;p35"/>
            <p:cNvSpPr/>
            <p:nvPr/>
          </p:nvSpPr>
          <p:spPr>
            <a:xfrm>
              <a:off x="4628100" y="2836350"/>
              <a:ext cx="56725" cy="291150"/>
            </a:xfrm>
            <a:custGeom>
              <a:avLst/>
              <a:gdLst/>
              <a:ahLst/>
              <a:cxnLst/>
              <a:rect l="l" t="t" r="r" b="b"/>
              <a:pathLst>
                <a:path w="2269" h="11646" extrusionOk="0">
                  <a:moveTo>
                    <a:pt x="211" y="1"/>
                  </a:moveTo>
                  <a:cubicBezTo>
                    <a:pt x="109" y="1"/>
                    <a:pt x="0" y="85"/>
                    <a:pt x="27" y="215"/>
                  </a:cubicBezTo>
                  <a:cubicBezTo>
                    <a:pt x="846" y="4148"/>
                    <a:pt x="1998" y="7847"/>
                    <a:pt x="189" y="11645"/>
                  </a:cubicBezTo>
                  <a:cubicBezTo>
                    <a:pt x="342" y="11600"/>
                    <a:pt x="486" y="11537"/>
                    <a:pt x="630" y="11465"/>
                  </a:cubicBezTo>
                  <a:cubicBezTo>
                    <a:pt x="2268" y="7703"/>
                    <a:pt x="1170" y="4094"/>
                    <a:pt x="360" y="125"/>
                  </a:cubicBezTo>
                  <a:cubicBezTo>
                    <a:pt x="342" y="38"/>
                    <a:pt x="278" y="1"/>
                    <a:pt x="21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6" name="Google Shape;2086;p35"/>
            <p:cNvSpPr/>
            <p:nvPr/>
          </p:nvSpPr>
          <p:spPr>
            <a:xfrm>
              <a:off x="4657350" y="2820500"/>
              <a:ext cx="58300" cy="295300"/>
            </a:xfrm>
            <a:custGeom>
              <a:avLst/>
              <a:gdLst/>
              <a:ahLst/>
              <a:cxnLst/>
              <a:rect l="l" t="t" r="r" b="b"/>
              <a:pathLst>
                <a:path w="2332" h="11812" extrusionOk="0">
                  <a:moveTo>
                    <a:pt x="596" y="0"/>
                  </a:moveTo>
                  <a:cubicBezTo>
                    <a:pt x="512" y="0"/>
                    <a:pt x="422" y="73"/>
                    <a:pt x="405" y="174"/>
                  </a:cubicBezTo>
                  <a:cubicBezTo>
                    <a:pt x="414" y="201"/>
                    <a:pt x="423" y="237"/>
                    <a:pt x="432" y="264"/>
                  </a:cubicBezTo>
                  <a:cubicBezTo>
                    <a:pt x="1350" y="2370"/>
                    <a:pt x="2044" y="4485"/>
                    <a:pt x="1747" y="6807"/>
                  </a:cubicBezTo>
                  <a:cubicBezTo>
                    <a:pt x="1513" y="8589"/>
                    <a:pt x="792" y="10209"/>
                    <a:pt x="0" y="11811"/>
                  </a:cubicBezTo>
                  <a:cubicBezTo>
                    <a:pt x="198" y="11703"/>
                    <a:pt x="387" y="11586"/>
                    <a:pt x="558" y="11442"/>
                  </a:cubicBezTo>
                  <a:cubicBezTo>
                    <a:pt x="1314" y="9840"/>
                    <a:pt x="2008" y="8193"/>
                    <a:pt x="2152" y="6411"/>
                  </a:cubicBezTo>
                  <a:cubicBezTo>
                    <a:pt x="2332" y="4224"/>
                    <a:pt x="1621" y="2163"/>
                    <a:pt x="756" y="174"/>
                  </a:cubicBezTo>
                  <a:cubicBezTo>
                    <a:pt x="747" y="147"/>
                    <a:pt x="738" y="120"/>
                    <a:pt x="729" y="93"/>
                  </a:cubicBezTo>
                  <a:cubicBezTo>
                    <a:pt x="699" y="28"/>
                    <a:pt x="648" y="0"/>
                    <a:pt x="5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7" name="Google Shape;2087;p35"/>
            <p:cNvSpPr/>
            <p:nvPr/>
          </p:nvSpPr>
          <p:spPr>
            <a:xfrm>
              <a:off x="4419950" y="2820550"/>
              <a:ext cx="325400" cy="37825"/>
            </a:xfrm>
            <a:custGeom>
              <a:avLst/>
              <a:gdLst/>
              <a:ahLst/>
              <a:cxnLst/>
              <a:rect l="l" t="t" r="r" b="b"/>
              <a:pathLst>
                <a:path w="13016" h="1513" extrusionOk="0">
                  <a:moveTo>
                    <a:pt x="730" y="1"/>
                  </a:moveTo>
                  <a:cubicBezTo>
                    <a:pt x="325" y="10"/>
                    <a:pt x="1" y="352"/>
                    <a:pt x="1" y="757"/>
                  </a:cubicBezTo>
                  <a:cubicBezTo>
                    <a:pt x="1" y="1162"/>
                    <a:pt x="325" y="1495"/>
                    <a:pt x="730" y="1513"/>
                  </a:cubicBezTo>
                  <a:lnTo>
                    <a:pt x="12287" y="1513"/>
                  </a:lnTo>
                  <a:cubicBezTo>
                    <a:pt x="12692" y="1495"/>
                    <a:pt x="13016" y="1162"/>
                    <a:pt x="13016" y="757"/>
                  </a:cubicBezTo>
                  <a:cubicBezTo>
                    <a:pt x="13016" y="352"/>
                    <a:pt x="12692" y="10"/>
                    <a:pt x="1228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8" name="Google Shape;2088;p35"/>
            <p:cNvSpPr/>
            <p:nvPr/>
          </p:nvSpPr>
          <p:spPr>
            <a:xfrm>
              <a:off x="4396050" y="2593350"/>
              <a:ext cx="110450" cy="226950"/>
            </a:xfrm>
            <a:custGeom>
              <a:avLst/>
              <a:gdLst/>
              <a:ahLst/>
              <a:cxnLst/>
              <a:rect l="l" t="t" r="r" b="b"/>
              <a:pathLst>
                <a:path w="4418" h="9078" extrusionOk="0">
                  <a:moveTo>
                    <a:pt x="111" y="1"/>
                  </a:moveTo>
                  <a:cubicBezTo>
                    <a:pt x="43" y="1"/>
                    <a:pt x="0" y="108"/>
                    <a:pt x="75" y="160"/>
                  </a:cubicBezTo>
                  <a:cubicBezTo>
                    <a:pt x="1371" y="1123"/>
                    <a:pt x="1911" y="2923"/>
                    <a:pt x="2550" y="4327"/>
                  </a:cubicBezTo>
                  <a:cubicBezTo>
                    <a:pt x="3225" y="5822"/>
                    <a:pt x="4107" y="7334"/>
                    <a:pt x="4242" y="8990"/>
                  </a:cubicBezTo>
                  <a:cubicBezTo>
                    <a:pt x="4247" y="9048"/>
                    <a:pt x="4292" y="9077"/>
                    <a:pt x="4334" y="9077"/>
                  </a:cubicBezTo>
                  <a:cubicBezTo>
                    <a:pt x="4377" y="9077"/>
                    <a:pt x="4418" y="9048"/>
                    <a:pt x="4413" y="8990"/>
                  </a:cubicBezTo>
                  <a:lnTo>
                    <a:pt x="4413" y="8990"/>
                  </a:lnTo>
                  <a:lnTo>
                    <a:pt x="4413" y="8999"/>
                  </a:lnTo>
                  <a:cubicBezTo>
                    <a:pt x="4269" y="7298"/>
                    <a:pt x="3387" y="5768"/>
                    <a:pt x="2694" y="4246"/>
                  </a:cubicBezTo>
                  <a:cubicBezTo>
                    <a:pt x="2019" y="2752"/>
                    <a:pt x="1515" y="1024"/>
                    <a:pt x="156" y="16"/>
                  </a:cubicBezTo>
                  <a:cubicBezTo>
                    <a:pt x="140" y="5"/>
                    <a:pt x="125" y="1"/>
                    <a:pt x="1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9" name="Google Shape;2089;p35"/>
            <p:cNvSpPr/>
            <p:nvPr/>
          </p:nvSpPr>
          <p:spPr>
            <a:xfrm>
              <a:off x="4505675" y="2313350"/>
              <a:ext cx="38300" cy="495350"/>
            </a:xfrm>
            <a:custGeom>
              <a:avLst/>
              <a:gdLst/>
              <a:ahLst/>
              <a:cxnLst/>
              <a:rect l="l" t="t" r="r" b="b"/>
              <a:pathLst>
                <a:path w="1532" h="19814" extrusionOk="0">
                  <a:moveTo>
                    <a:pt x="107" y="0"/>
                  </a:moveTo>
                  <a:cubicBezTo>
                    <a:pt x="53" y="0"/>
                    <a:pt x="1" y="40"/>
                    <a:pt x="28" y="101"/>
                  </a:cubicBezTo>
                  <a:cubicBezTo>
                    <a:pt x="1234" y="3017"/>
                    <a:pt x="1279" y="6095"/>
                    <a:pt x="1315" y="9200"/>
                  </a:cubicBezTo>
                  <a:cubicBezTo>
                    <a:pt x="1360" y="12737"/>
                    <a:pt x="1270" y="16229"/>
                    <a:pt x="550" y="19704"/>
                  </a:cubicBezTo>
                  <a:cubicBezTo>
                    <a:pt x="534" y="19772"/>
                    <a:pt x="587" y="19813"/>
                    <a:pt x="636" y="19813"/>
                  </a:cubicBezTo>
                  <a:cubicBezTo>
                    <a:pt x="671" y="19813"/>
                    <a:pt x="705" y="19793"/>
                    <a:pt x="712" y="19749"/>
                  </a:cubicBezTo>
                  <a:cubicBezTo>
                    <a:pt x="1441" y="16265"/>
                    <a:pt x="1531" y="12755"/>
                    <a:pt x="1486" y="9200"/>
                  </a:cubicBezTo>
                  <a:cubicBezTo>
                    <a:pt x="1450" y="6059"/>
                    <a:pt x="1414" y="2999"/>
                    <a:pt x="190" y="55"/>
                  </a:cubicBezTo>
                  <a:cubicBezTo>
                    <a:pt x="176" y="17"/>
                    <a:pt x="141" y="0"/>
                    <a:pt x="10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0" name="Google Shape;2090;p35"/>
            <p:cNvSpPr/>
            <p:nvPr/>
          </p:nvSpPr>
          <p:spPr>
            <a:xfrm>
              <a:off x="4610725" y="2415325"/>
              <a:ext cx="34275" cy="397600"/>
            </a:xfrm>
            <a:custGeom>
              <a:avLst/>
              <a:gdLst/>
              <a:ahLst/>
              <a:cxnLst/>
              <a:rect l="l" t="t" r="r" b="b"/>
              <a:pathLst>
                <a:path w="1371" h="15904" extrusionOk="0">
                  <a:moveTo>
                    <a:pt x="105" y="1"/>
                  </a:moveTo>
                  <a:cubicBezTo>
                    <a:pt x="54" y="1"/>
                    <a:pt x="0" y="43"/>
                    <a:pt x="11" y="108"/>
                  </a:cubicBezTo>
                  <a:cubicBezTo>
                    <a:pt x="1199" y="5184"/>
                    <a:pt x="713" y="10656"/>
                    <a:pt x="677" y="15823"/>
                  </a:cubicBezTo>
                  <a:cubicBezTo>
                    <a:pt x="682" y="15877"/>
                    <a:pt x="722" y="15904"/>
                    <a:pt x="763" y="15904"/>
                  </a:cubicBezTo>
                  <a:cubicBezTo>
                    <a:pt x="803" y="15904"/>
                    <a:pt x="844" y="15877"/>
                    <a:pt x="848" y="15823"/>
                  </a:cubicBezTo>
                  <a:cubicBezTo>
                    <a:pt x="884" y="10620"/>
                    <a:pt x="1370" y="5175"/>
                    <a:pt x="182" y="63"/>
                  </a:cubicBezTo>
                  <a:cubicBezTo>
                    <a:pt x="172" y="20"/>
                    <a:pt x="139" y="1"/>
                    <a:pt x="10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1" name="Google Shape;2091;p35"/>
            <p:cNvSpPr/>
            <p:nvPr/>
          </p:nvSpPr>
          <p:spPr>
            <a:xfrm>
              <a:off x="4417050" y="2282675"/>
              <a:ext cx="55600" cy="142375"/>
            </a:xfrm>
            <a:custGeom>
              <a:avLst/>
              <a:gdLst/>
              <a:ahLst/>
              <a:cxnLst/>
              <a:rect l="l" t="t" r="r" b="b"/>
              <a:pathLst>
                <a:path w="2224" h="5695" extrusionOk="0">
                  <a:moveTo>
                    <a:pt x="134" y="1"/>
                  </a:moveTo>
                  <a:cubicBezTo>
                    <a:pt x="64" y="1"/>
                    <a:pt x="1" y="90"/>
                    <a:pt x="72" y="139"/>
                  </a:cubicBezTo>
                  <a:cubicBezTo>
                    <a:pt x="666" y="625"/>
                    <a:pt x="675" y="1814"/>
                    <a:pt x="1044" y="2498"/>
                  </a:cubicBezTo>
                  <a:cubicBezTo>
                    <a:pt x="1566" y="3470"/>
                    <a:pt x="1638" y="4604"/>
                    <a:pt x="2034" y="5639"/>
                  </a:cubicBezTo>
                  <a:cubicBezTo>
                    <a:pt x="2048" y="5678"/>
                    <a:pt x="2083" y="5694"/>
                    <a:pt x="2117" y="5694"/>
                  </a:cubicBezTo>
                  <a:cubicBezTo>
                    <a:pt x="2171" y="5694"/>
                    <a:pt x="2223" y="5654"/>
                    <a:pt x="2196" y="5594"/>
                  </a:cubicBezTo>
                  <a:cubicBezTo>
                    <a:pt x="1953" y="4928"/>
                    <a:pt x="1773" y="4244"/>
                    <a:pt x="1674" y="3542"/>
                  </a:cubicBezTo>
                  <a:cubicBezTo>
                    <a:pt x="1647" y="3218"/>
                    <a:pt x="1539" y="2903"/>
                    <a:pt x="1368" y="2624"/>
                  </a:cubicBezTo>
                  <a:cubicBezTo>
                    <a:pt x="999" y="2030"/>
                    <a:pt x="882" y="1571"/>
                    <a:pt x="720" y="904"/>
                  </a:cubicBezTo>
                  <a:cubicBezTo>
                    <a:pt x="666" y="553"/>
                    <a:pt x="477" y="238"/>
                    <a:pt x="189" y="22"/>
                  </a:cubicBezTo>
                  <a:cubicBezTo>
                    <a:pt x="172" y="7"/>
                    <a:pt x="153" y="1"/>
                    <a:pt x="1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2" name="Google Shape;2092;p35"/>
            <p:cNvSpPr/>
            <p:nvPr/>
          </p:nvSpPr>
          <p:spPr>
            <a:xfrm>
              <a:off x="4640300" y="2283575"/>
              <a:ext cx="95025" cy="291550"/>
            </a:xfrm>
            <a:custGeom>
              <a:avLst/>
              <a:gdLst/>
              <a:ahLst/>
              <a:cxnLst/>
              <a:rect l="l" t="t" r="r" b="b"/>
              <a:pathLst>
                <a:path w="3801" h="11662" extrusionOk="0">
                  <a:moveTo>
                    <a:pt x="3684" y="0"/>
                  </a:moveTo>
                  <a:cubicBezTo>
                    <a:pt x="3657" y="0"/>
                    <a:pt x="3631" y="15"/>
                    <a:pt x="3617" y="49"/>
                  </a:cubicBezTo>
                  <a:cubicBezTo>
                    <a:pt x="1987" y="3740"/>
                    <a:pt x="781" y="7601"/>
                    <a:pt x="16" y="11552"/>
                  </a:cubicBezTo>
                  <a:cubicBezTo>
                    <a:pt x="0" y="11621"/>
                    <a:pt x="53" y="11662"/>
                    <a:pt x="103" y="11662"/>
                  </a:cubicBezTo>
                  <a:cubicBezTo>
                    <a:pt x="138" y="11662"/>
                    <a:pt x="171" y="11642"/>
                    <a:pt x="178" y="11597"/>
                  </a:cubicBezTo>
                  <a:cubicBezTo>
                    <a:pt x="943" y="7655"/>
                    <a:pt x="2150" y="3812"/>
                    <a:pt x="3770" y="130"/>
                  </a:cubicBezTo>
                  <a:cubicBezTo>
                    <a:pt x="3800" y="63"/>
                    <a:pt x="3740" y="0"/>
                    <a:pt x="36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3" name="Google Shape;2093;p35"/>
            <p:cNvSpPr/>
            <p:nvPr/>
          </p:nvSpPr>
          <p:spPr>
            <a:xfrm>
              <a:off x="4639250" y="2330500"/>
              <a:ext cx="99750" cy="480175"/>
            </a:xfrm>
            <a:custGeom>
              <a:avLst/>
              <a:gdLst/>
              <a:ahLst/>
              <a:cxnLst/>
              <a:rect l="l" t="t" r="r" b="b"/>
              <a:pathLst>
                <a:path w="3990" h="19207" extrusionOk="0">
                  <a:moveTo>
                    <a:pt x="3886" y="1"/>
                  </a:moveTo>
                  <a:cubicBezTo>
                    <a:pt x="3852" y="1"/>
                    <a:pt x="3817" y="19"/>
                    <a:pt x="3803" y="63"/>
                  </a:cubicBezTo>
                  <a:cubicBezTo>
                    <a:pt x="2930" y="3222"/>
                    <a:pt x="1948" y="6381"/>
                    <a:pt x="1246" y="9585"/>
                  </a:cubicBezTo>
                  <a:cubicBezTo>
                    <a:pt x="580" y="12591"/>
                    <a:pt x="1336" y="16318"/>
                    <a:pt x="31" y="19081"/>
                  </a:cubicBezTo>
                  <a:cubicBezTo>
                    <a:pt x="1" y="19148"/>
                    <a:pt x="57" y="19207"/>
                    <a:pt x="114" y="19207"/>
                  </a:cubicBezTo>
                  <a:cubicBezTo>
                    <a:pt x="140" y="19207"/>
                    <a:pt x="167" y="19194"/>
                    <a:pt x="184" y="19162"/>
                  </a:cubicBezTo>
                  <a:cubicBezTo>
                    <a:pt x="1417" y="16534"/>
                    <a:pt x="697" y="13428"/>
                    <a:pt x="1210" y="10611"/>
                  </a:cubicBezTo>
                  <a:cubicBezTo>
                    <a:pt x="1849" y="7065"/>
                    <a:pt x="3011" y="3582"/>
                    <a:pt x="3974" y="108"/>
                  </a:cubicBezTo>
                  <a:cubicBezTo>
                    <a:pt x="3990" y="43"/>
                    <a:pt x="3938" y="1"/>
                    <a:pt x="388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4" name="Google Shape;2094;p35"/>
            <p:cNvSpPr/>
            <p:nvPr/>
          </p:nvSpPr>
          <p:spPr>
            <a:xfrm>
              <a:off x="3975775" y="1677700"/>
              <a:ext cx="131900" cy="105575"/>
            </a:xfrm>
            <a:custGeom>
              <a:avLst/>
              <a:gdLst/>
              <a:ahLst/>
              <a:cxnLst/>
              <a:rect l="l" t="t" r="r" b="b"/>
              <a:pathLst>
                <a:path w="5276" h="4223" extrusionOk="0">
                  <a:moveTo>
                    <a:pt x="2638" y="424"/>
                  </a:moveTo>
                  <a:cubicBezTo>
                    <a:pt x="3853" y="424"/>
                    <a:pt x="4843" y="1180"/>
                    <a:pt x="4843" y="2116"/>
                  </a:cubicBezTo>
                  <a:cubicBezTo>
                    <a:pt x="4843" y="3043"/>
                    <a:pt x="3853" y="3799"/>
                    <a:pt x="2638" y="3799"/>
                  </a:cubicBezTo>
                  <a:cubicBezTo>
                    <a:pt x="1414" y="3799"/>
                    <a:pt x="424" y="3043"/>
                    <a:pt x="424" y="2116"/>
                  </a:cubicBezTo>
                  <a:cubicBezTo>
                    <a:pt x="424" y="1180"/>
                    <a:pt x="1414" y="424"/>
                    <a:pt x="2638" y="424"/>
                  </a:cubicBezTo>
                  <a:close/>
                  <a:moveTo>
                    <a:pt x="2638" y="1"/>
                  </a:moveTo>
                  <a:cubicBezTo>
                    <a:pt x="1180" y="1"/>
                    <a:pt x="1" y="946"/>
                    <a:pt x="1" y="2116"/>
                  </a:cubicBezTo>
                  <a:cubicBezTo>
                    <a:pt x="1" y="3277"/>
                    <a:pt x="1180" y="4222"/>
                    <a:pt x="2638" y="4222"/>
                  </a:cubicBezTo>
                  <a:cubicBezTo>
                    <a:pt x="4087" y="4222"/>
                    <a:pt x="5275" y="3277"/>
                    <a:pt x="5275" y="2116"/>
                  </a:cubicBezTo>
                  <a:cubicBezTo>
                    <a:pt x="5275" y="946"/>
                    <a:pt x="4087" y="1"/>
                    <a:pt x="26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5" name="Google Shape;2095;p35"/>
            <p:cNvSpPr/>
            <p:nvPr/>
          </p:nvSpPr>
          <p:spPr>
            <a:xfrm>
              <a:off x="4128350" y="1677700"/>
              <a:ext cx="131875" cy="105575"/>
            </a:xfrm>
            <a:custGeom>
              <a:avLst/>
              <a:gdLst/>
              <a:ahLst/>
              <a:cxnLst/>
              <a:rect l="l" t="t" r="r" b="b"/>
              <a:pathLst>
                <a:path w="5275" h="4223" extrusionOk="0">
                  <a:moveTo>
                    <a:pt x="2637" y="424"/>
                  </a:moveTo>
                  <a:cubicBezTo>
                    <a:pt x="3852" y="424"/>
                    <a:pt x="4842" y="1180"/>
                    <a:pt x="4842" y="2116"/>
                  </a:cubicBezTo>
                  <a:cubicBezTo>
                    <a:pt x="4842" y="3043"/>
                    <a:pt x="3852" y="3799"/>
                    <a:pt x="2637" y="3799"/>
                  </a:cubicBezTo>
                  <a:cubicBezTo>
                    <a:pt x="1413" y="3799"/>
                    <a:pt x="423" y="3043"/>
                    <a:pt x="423" y="2116"/>
                  </a:cubicBezTo>
                  <a:cubicBezTo>
                    <a:pt x="423" y="1180"/>
                    <a:pt x="1413" y="424"/>
                    <a:pt x="2637" y="424"/>
                  </a:cubicBezTo>
                  <a:close/>
                  <a:moveTo>
                    <a:pt x="2637" y="1"/>
                  </a:moveTo>
                  <a:cubicBezTo>
                    <a:pt x="1179" y="1"/>
                    <a:pt x="0" y="946"/>
                    <a:pt x="0" y="2116"/>
                  </a:cubicBezTo>
                  <a:cubicBezTo>
                    <a:pt x="0" y="3277"/>
                    <a:pt x="1179" y="4222"/>
                    <a:pt x="2637" y="4222"/>
                  </a:cubicBezTo>
                  <a:cubicBezTo>
                    <a:pt x="4086" y="4222"/>
                    <a:pt x="5274" y="3277"/>
                    <a:pt x="5274" y="2116"/>
                  </a:cubicBezTo>
                  <a:cubicBezTo>
                    <a:pt x="5274" y="946"/>
                    <a:pt x="4086" y="1"/>
                    <a:pt x="26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6" name="Google Shape;2096;p35"/>
            <p:cNvSpPr/>
            <p:nvPr/>
          </p:nvSpPr>
          <p:spPr>
            <a:xfrm>
              <a:off x="4101800" y="1719800"/>
              <a:ext cx="30625" cy="10825"/>
            </a:xfrm>
            <a:custGeom>
              <a:avLst/>
              <a:gdLst/>
              <a:ahLst/>
              <a:cxnLst/>
              <a:rect l="l" t="t" r="r" b="b"/>
              <a:pathLst>
                <a:path w="1225" h="433" extrusionOk="0">
                  <a:moveTo>
                    <a:pt x="0" y="0"/>
                  </a:moveTo>
                  <a:lnTo>
                    <a:pt x="0" y="432"/>
                  </a:lnTo>
                  <a:lnTo>
                    <a:pt x="1224" y="432"/>
                  </a:lnTo>
                  <a:lnTo>
                    <a:pt x="122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7" name="Google Shape;2097;p35"/>
            <p:cNvSpPr/>
            <p:nvPr/>
          </p:nvSpPr>
          <p:spPr>
            <a:xfrm>
              <a:off x="4437050" y="3106631"/>
              <a:ext cx="298850" cy="30650"/>
            </a:xfrm>
            <a:custGeom>
              <a:avLst/>
              <a:gdLst/>
              <a:ahLst/>
              <a:cxnLst/>
              <a:rect l="l" t="t" r="r" b="b"/>
              <a:pathLst>
                <a:path w="11954" h="1226" extrusionOk="0">
                  <a:moveTo>
                    <a:pt x="608" y="1"/>
                  </a:moveTo>
                  <a:cubicBezTo>
                    <a:pt x="271" y="1"/>
                    <a:pt x="1" y="273"/>
                    <a:pt x="1" y="613"/>
                  </a:cubicBezTo>
                  <a:cubicBezTo>
                    <a:pt x="1" y="950"/>
                    <a:pt x="280" y="1226"/>
                    <a:pt x="623" y="1226"/>
                  </a:cubicBezTo>
                  <a:cubicBezTo>
                    <a:pt x="629" y="1226"/>
                    <a:pt x="634" y="1226"/>
                    <a:pt x="640" y="1226"/>
                  </a:cubicBezTo>
                  <a:lnTo>
                    <a:pt x="11369" y="1226"/>
                  </a:lnTo>
                  <a:cubicBezTo>
                    <a:pt x="11693" y="1208"/>
                    <a:pt x="11954" y="937"/>
                    <a:pt x="11954" y="613"/>
                  </a:cubicBezTo>
                  <a:cubicBezTo>
                    <a:pt x="11954" y="280"/>
                    <a:pt x="11693" y="10"/>
                    <a:pt x="11369" y="1"/>
                  </a:cubicBezTo>
                  <a:lnTo>
                    <a:pt x="640" y="1"/>
                  </a:lnTo>
                  <a:cubicBezTo>
                    <a:pt x="629" y="1"/>
                    <a:pt x="618" y="1"/>
                    <a:pt x="60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99" name="Google Shape;2099;p35"/>
          <p:cNvGrpSpPr/>
          <p:nvPr/>
        </p:nvGrpSpPr>
        <p:grpSpPr>
          <a:xfrm>
            <a:off x="3732485" y="314991"/>
            <a:ext cx="903592" cy="1751679"/>
            <a:chOff x="9924822" y="195528"/>
            <a:chExt cx="903592" cy="1751679"/>
          </a:xfrm>
        </p:grpSpPr>
        <p:sp>
          <p:nvSpPr>
            <p:cNvPr id="2100" name="Google Shape;2100;p35"/>
            <p:cNvSpPr/>
            <p:nvPr/>
          </p:nvSpPr>
          <p:spPr>
            <a:xfrm>
              <a:off x="9953520" y="1095657"/>
              <a:ext cx="835037" cy="842476"/>
            </a:xfrm>
            <a:custGeom>
              <a:avLst/>
              <a:gdLst/>
              <a:ahLst/>
              <a:cxnLst/>
              <a:rect l="l" t="t" r="r" b="b"/>
              <a:pathLst>
                <a:path w="26042" h="26274" extrusionOk="0">
                  <a:moveTo>
                    <a:pt x="0" y="0"/>
                  </a:moveTo>
                  <a:lnTo>
                    <a:pt x="0" y="0"/>
                  </a:lnTo>
                  <a:cubicBezTo>
                    <a:pt x="585" y="6256"/>
                    <a:pt x="2337" y="12324"/>
                    <a:pt x="5163" y="17920"/>
                  </a:cubicBezTo>
                  <a:cubicBezTo>
                    <a:pt x="7462" y="22385"/>
                    <a:pt x="9346" y="26097"/>
                    <a:pt x="12229" y="26267"/>
                  </a:cubicBezTo>
                  <a:cubicBezTo>
                    <a:pt x="12301" y="26272"/>
                    <a:pt x="12372" y="26274"/>
                    <a:pt x="12443" y="26274"/>
                  </a:cubicBezTo>
                  <a:cubicBezTo>
                    <a:pt x="17500" y="26274"/>
                    <a:pt x="21970" y="15201"/>
                    <a:pt x="23215" y="12116"/>
                  </a:cubicBezTo>
                  <a:cubicBezTo>
                    <a:pt x="24553" y="8800"/>
                    <a:pt x="25495" y="5333"/>
                    <a:pt x="26041" y="18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1" name="Google Shape;2101;p35"/>
            <p:cNvSpPr/>
            <p:nvPr/>
          </p:nvSpPr>
          <p:spPr>
            <a:xfrm>
              <a:off x="10076041" y="1397004"/>
              <a:ext cx="63585" cy="233241"/>
            </a:xfrm>
            <a:custGeom>
              <a:avLst/>
              <a:gdLst/>
              <a:ahLst/>
              <a:cxnLst/>
              <a:rect l="l" t="t" r="r" b="b"/>
              <a:pathLst>
                <a:path w="1983" h="7274" extrusionOk="0">
                  <a:moveTo>
                    <a:pt x="1531" y="0"/>
                  </a:moveTo>
                  <a:cubicBezTo>
                    <a:pt x="1300" y="0"/>
                    <a:pt x="1060" y="146"/>
                    <a:pt x="1041" y="438"/>
                  </a:cubicBezTo>
                  <a:cubicBezTo>
                    <a:pt x="871" y="2549"/>
                    <a:pt x="551" y="4640"/>
                    <a:pt x="80" y="6694"/>
                  </a:cubicBezTo>
                  <a:cubicBezTo>
                    <a:pt x="1" y="7045"/>
                    <a:pt x="288" y="7273"/>
                    <a:pt x="564" y="7273"/>
                  </a:cubicBezTo>
                  <a:cubicBezTo>
                    <a:pt x="747" y="7273"/>
                    <a:pt x="924" y="7172"/>
                    <a:pt x="984" y="6939"/>
                  </a:cubicBezTo>
                  <a:cubicBezTo>
                    <a:pt x="1474" y="4810"/>
                    <a:pt x="1795" y="2643"/>
                    <a:pt x="1964" y="438"/>
                  </a:cubicBezTo>
                  <a:cubicBezTo>
                    <a:pt x="1983" y="146"/>
                    <a:pt x="1762" y="0"/>
                    <a:pt x="1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2" name="Google Shape;2102;p35"/>
            <p:cNvSpPr/>
            <p:nvPr/>
          </p:nvSpPr>
          <p:spPr>
            <a:xfrm>
              <a:off x="10099833" y="1386871"/>
              <a:ext cx="272200" cy="221024"/>
            </a:xfrm>
            <a:custGeom>
              <a:avLst/>
              <a:gdLst/>
              <a:ahLst/>
              <a:cxnLst/>
              <a:rect l="l" t="t" r="r" b="b"/>
              <a:pathLst>
                <a:path w="8489" h="6893" extrusionOk="0">
                  <a:moveTo>
                    <a:pt x="686" y="1"/>
                  </a:moveTo>
                  <a:cubicBezTo>
                    <a:pt x="322" y="1"/>
                    <a:pt x="0" y="470"/>
                    <a:pt x="337" y="792"/>
                  </a:cubicBezTo>
                  <a:cubicBezTo>
                    <a:pt x="2654" y="2940"/>
                    <a:pt x="5085" y="4937"/>
                    <a:pt x="7629" y="6803"/>
                  </a:cubicBezTo>
                  <a:cubicBezTo>
                    <a:pt x="7711" y="6865"/>
                    <a:pt x="7793" y="6892"/>
                    <a:pt x="7870" y="6892"/>
                  </a:cubicBezTo>
                  <a:cubicBezTo>
                    <a:pt x="8236" y="6892"/>
                    <a:pt x="8489" y="6291"/>
                    <a:pt x="8100" y="6011"/>
                  </a:cubicBezTo>
                  <a:cubicBezTo>
                    <a:pt x="5631" y="4184"/>
                    <a:pt x="3238" y="2224"/>
                    <a:pt x="996" y="133"/>
                  </a:cubicBezTo>
                  <a:cubicBezTo>
                    <a:pt x="899" y="40"/>
                    <a:pt x="791" y="1"/>
                    <a:pt x="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3" name="Google Shape;2103;p35"/>
            <p:cNvSpPr/>
            <p:nvPr/>
          </p:nvSpPr>
          <p:spPr>
            <a:xfrm>
              <a:off x="10340320" y="1431217"/>
              <a:ext cx="216759" cy="180782"/>
            </a:xfrm>
            <a:custGeom>
              <a:avLst/>
              <a:gdLst/>
              <a:ahLst/>
              <a:cxnLst/>
              <a:rect l="l" t="t" r="r" b="b"/>
              <a:pathLst>
                <a:path w="6760" h="5638" extrusionOk="0">
                  <a:moveTo>
                    <a:pt x="6125" y="0"/>
                  </a:moveTo>
                  <a:cubicBezTo>
                    <a:pt x="6019" y="0"/>
                    <a:pt x="5911" y="48"/>
                    <a:pt x="5819" y="163"/>
                  </a:cubicBezTo>
                  <a:cubicBezTo>
                    <a:pt x="4274" y="1972"/>
                    <a:pt x="2465" y="3536"/>
                    <a:pt x="430" y="4760"/>
                  </a:cubicBezTo>
                  <a:cubicBezTo>
                    <a:pt x="0" y="5031"/>
                    <a:pt x="270" y="5638"/>
                    <a:pt x="671" y="5638"/>
                  </a:cubicBezTo>
                  <a:cubicBezTo>
                    <a:pt x="744" y="5638"/>
                    <a:pt x="822" y="5617"/>
                    <a:pt x="901" y="5571"/>
                  </a:cubicBezTo>
                  <a:lnTo>
                    <a:pt x="901" y="5552"/>
                  </a:lnTo>
                  <a:cubicBezTo>
                    <a:pt x="2993" y="4289"/>
                    <a:pt x="4877" y="2688"/>
                    <a:pt x="6460" y="803"/>
                  </a:cubicBezTo>
                  <a:cubicBezTo>
                    <a:pt x="6759" y="461"/>
                    <a:pt x="6455" y="0"/>
                    <a:pt x="61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4" name="Google Shape;2104;p35"/>
            <p:cNvSpPr/>
            <p:nvPr/>
          </p:nvSpPr>
          <p:spPr>
            <a:xfrm>
              <a:off x="10528798" y="1434841"/>
              <a:ext cx="130376" cy="209641"/>
            </a:xfrm>
            <a:custGeom>
              <a:avLst/>
              <a:gdLst/>
              <a:ahLst/>
              <a:cxnLst/>
              <a:rect l="l" t="t" r="r" b="b"/>
              <a:pathLst>
                <a:path w="4066" h="6538" extrusionOk="0">
                  <a:moveTo>
                    <a:pt x="645" y="0"/>
                  </a:moveTo>
                  <a:cubicBezTo>
                    <a:pt x="326" y="0"/>
                    <a:pt x="1" y="336"/>
                    <a:pt x="224" y="690"/>
                  </a:cubicBezTo>
                  <a:cubicBezTo>
                    <a:pt x="1279" y="2462"/>
                    <a:pt x="2221" y="4308"/>
                    <a:pt x="3031" y="6230"/>
                  </a:cubicBezTo>
                  <a:cubicBezTo>
                    <a:pt x="3120" y="6445"/>
                    <a:pt x="3314" y="6537"/>
                    <a:pt x="3501" y="6537"/>
                  </a:cubicBezTo>
                  <a:cubicBezTo>
                    <a:pt x="3791" y="6537"/>
                    <a:pt x="4066" y="6317"/>
                    <a:pt x="3917" y="5985"/>
                  </a:cubicBezTo>
                  <a:cubicBezTo>
                    <a:pt x="3107" y="3988"/>
                    <a:pt x="2127" y="2066"/>
                    <a:pt x="1015" y="219"/>
                  </a:cubicBezTo>
                  <a:cubicBezTo>
                    <a:pt x="924" y="65"/>
                    <a:pt x="785" y="0"/>
                    <a:pt x="6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5" name="Google Shape;2105;p35"/>
            <p:cNvSpPr/>
            <p:nvPr/>
          </p:nvSpPr>
          <p:spPr>
            <a:xfrm>
              <a:off x="10068922" y="1265890"/>
              <a:ext cx="81605" cy="139130"/>
            </a:xfrm>
            <a:custGeom>
              <a:avLst/>
              <a:gdLst/>
              <a:ahLst/>
              <a:cxnLst/>
              <a:rect l="l" t="t" r="r" b="b"/>
              <a:pathLst>
                <a:path w="2545" h="4339" extrusionOk="0">
                  <a:moveTo>
                    <a:pt x="1159" y="0"/>
                  </a:moveTo>
                  <a:cubicBezTo>
                    <a:pt x="1013" y="0"/>
                    <a:pt x="867" y="15"/>
                    <a:pt x="716" y="43"/>
                  </a:cubicBezTo>
                  <a:cubicBezTo>
                    <a:pt x="315" y="120"/>
                    <a:pt x="305" y="562"/>
                    <a:pt x="527" y="801"/>
                  </a:cubicBezTo>
                  <a:lnTo>
                    <a:pt x="527" y="801"/>
                  </a:lnTo>
                  <a:lnTo>
                    <a:pt x="490" y="815"/>
                  </a:lnTo>
                  <a:cubicBezTo>
                    <a:pt x="95" y="966"/>
                    <a:pt x="0" y="1588"/>
                    <a:pt x="490" y="1701"/>
                  </a:cubicBezTo>
                  <a:lnTo>
                    <a:pt x="510" y="1706"/>
                  </a:lnTo>
                  <a:lnTo>
                    <a:pt x="510" y="1706"/>
                  </a:lnTo>
                  <a:cubicBezTo>
                    <a:pt x="513" y="1735"/>
                    <a:pt x="518" y="1764"/>
                    <a:pt x="526" y="1792"/>
                  </a:cubicBezTo>
                  <a:lnTo>
                    <a:pt x="526" y="1792"/>
                  </a:lnTo>
                  <a:cubicBezTo>
                    <a:pt x="359" y="1948"/>
                    <a:pt x="379" y="2240"/>
                    <a:pt x="528" y="2422"/>
                  </a:cubicBezTo>
                  <a:lnTo>
                    <a:pt x="528" y="2422"/>
                  </a:lnTo>
                  <a:lnTo>
                    <a:pt x="471" y="2455"/>
                  </a:lnTo>
                  <a:cubicBezTo>
                    <a:pt x="38" y="2718"/>
                    <a:pt x="264" y="3284"/>
                    <a:pt x="698" y="3321"/>
                  </a:cubicBezTo>
                  <a:lnTo>
                    <a:pt x="822" y="3338"/>
                  </a:lnTo>
                  <a:lnTo>
                    <a:pt x="822" y="3338"/>
                  </a:lnTo>
                  <a:cubicBezTo>
                    <a:pt x="831" y="3375"/>
                    <a:pt x="844" y="3411"/>
                    <a:pt x="861" y="3445"/>
                  </a:cubicBezTo>
                  <a:lnTo>
                    <a:pt x="861" y="3445"/>
                  </a:lnTo>
                  <a:cubicBezTo>
                    <a:pt x="825" y="3478"/>
                    <a:pt x="789" y="3512"/>
                    <a:pt x="754" y="3547"/>
                  </a:cubicBezTo>
                  <a:cubicBezTo>
                    <a:pt x="432" y="3869"/>
                    <a:pt x="758" y="4339"/>
                    <a:pt x="1113" y="4339"/>
                  </a:cubicBezTo>
                  <a:cubicBezTo>
                    <a:pt x="1216" y="4339"/>
                    <a:pt x="1321" y="4300"/>
                    <a:pt x="1414" y="4207"/>
                  </a:cubicBezTo>
                  <a:cubicBezTo>
                    <a:pt x="1583" y="4019"/>
                    <a:pt x="1790" y="3868"/>
                    <a:pt x="2035" y="3774"/>
                  </a:cubicBezTo>
                  <a:cubicBezTo>
                    <a:pt x="2393" y="3642"/>
                    <a:pt x="2544" y="2963"/>
                    <a:pt x="2035" y="2888"/>
                  </a:cubicBezTo>
                  <a:lnTo>
                    <a:pt x="2017" y="2885"/>
                  </a:lnTo>
                  <a:lnTo>
                    <a:pt x="2017" y="2885"/>
                  </a:lnTo>
                  <a:cubicBezTo>
                    <a:pt x="2001" y="2811"/>
                    <a:pt x="1961" y="2743"/>
                    <a:pt x="1907" y="2684"/>
                  </a:cubicBezTo>
                  <a:lnTo>
                    <a:pt x="1907" y="2684"/>
                  </a:lnTo>
                  <a:cubicBezTo>
                    <a:pt x="2109" y="2533"/>
                    <a:pt x="2147" y="2277"/>
                    <a:pt x="2050" y="2079"/>
                  </a:cubicBezTo>
                  <a:lnTo>
                    <a:pt x="2050" y="2079"/>
                  </a:lnTo>
                  <a:cubicBezTo>
                    <a:pt x="2297" y="1867"/>
                    <a:pt x="2188" y="1338"/>
                    <a:pt x="1847" y="1286"/>
                  </a:cubicBezTo>
                  <a:lnTo>
                    <a:pt x="1763" y="1274"/>
                  </a:lnTo>
                  <a:lnTo>
                    <a:pt x="1763" y="1274"/>
                  </a:lnTo>
                  <a:cubicBezTo>
                    <a:pt x="1964" y="1119"/>
                    <a:pt x="2036" y="819"/>
                    <a:pt x="1911" y="620"/>
                  </a:cubicBezTo>
                  <a:lnTo>
                    <a:pt x="1911" y="620"/>
                  </a:lnTo>
                  <a:cubicBezTo>
                    <a:pt x="1975" y="385"/>
                    <a:pt x="1858" y="128"/>
                    <a:pt x="1602" y="43"/>
                  </a:cubicBezTo>
                  <a:cubicBezTo>
                    <a:pt x="1451" y="15"/>
                    <a:pt x="1305" y="0"/>
                    <a:pt x="1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6" name="Google Shape;2106;p35"/>
            <p:cNvSpPr/>
            <p:nvPr/>
          </p:nvSpPr>
          <p:spPr>
            <a:xfrm>
              <a:off x="10513792" y="1308344"/>
              <a:ext cx="96516" cy="151732"/>
            </a:xfrm>
            <a:custGeom>
              <a:avLst/>
              <a:gdLst/>
              <a:ahLst/>
              <a:cxnLst/>
              <a:rect l="l" t="t" r="r" b="b"/>
              <a:pathLst>
                <a:path w="3010" h="4732" extrusionOk="0">
                  <a:moveTo>
                    <a:pt x="880" y="0"/>
                  </a:moveTo>
                  <a:cubicBezTo>
                    <a:pt x="425" y="0"/>
                    <a:pt x="313" y="526"/>
                    <a:pt x="546" y="792"/>
                  </a:cubicBezTo>
                  <a:lnTo>
                    <a:pt x="546" y="792"/>
                  </a:lnTo>
                  <a:lnTo>
                    <a:pt x="428" y="829"/>
                  </a:lnTo>
                  <a:cubicBezTo>
                    <a:pt x="43" y="946"/>
                    <a:pt x="0" y="1449"/>
                    <a:pt x="298" y="1653"/>
                  </a:cubicBezTo>
                  <a:lnTo>
                    <a:pt x="298" y="1653"/>
                  </a:lnTo>
                  <a:cubicBezTo>
                    <a:pt x="90" y="1886"/>
                    <a:pt x="164" y="2341"/>
                    <a:pt x="522" y="2431"/>
                  </a:cubicBezTo>
                  <a:cubicBezTo>
                    <a:pt x="542" y="2435"/>
                    <a:pt x="562" y="2440"/>
                    <a:pt x="582" y="2445"/>
                  </a:cubicBezTo>
                  <a:lnTo>
                    <a:pt x="582" y="2445"/>
                  </a:lnTo>
                  <a:lnTo>
                    <a:pt x="447" y="2487"/>
                  </a:lnTo>
                  <a:cubicBezTo>
                    <a:pt x="118" y="2602"/>
                    <a:pt x="39" y="2988"/>
                    <a:pt x="209" y="3225"/>
                  </a:cubicBezTo>
                  <a:lnTo>
                    <a:pt x="209" y="3225"/>
                  </a:lnTo>
                  <a:cubicBezTo>
                    <a:pt x="47" y="3424"/>
                    <a:pt x="79" y="3738"/>
                    <a:pt x="306" y="3892"/>
                  </a:cubicBezTo>
                  <a:lnTo>
                    <a:pt x="306" y="3892"/>
                  </a:lnTo>
                  <a:cubicBezTo>
                    <a:pt x="181" y="4217"/>
                    <a:pt x="279" y="4568"/>
                    <a:pt x="767" y="4711"/>
                  </a:cubicBezTo>
                  <a:cubicBezTo>
                    <a:pt x="817" y="4725"/>
                    <a:pt x="864" y="4732"/>
                    <a:pt x="909" y="4732"/>
                  </a:cubicBezTo>
                  <a:cubicBezTo>
                    <a:pt x="1225" y="4732"/>
                    <a:pt x="1402" y="4395"/>
                    <a:pt x="1331" y="4122"/>
                  </a:cubicBezTo>
                  <a:lnTo>
                    <a:pt x="1331" y="4122"/>
                  </a:lnTo>
                  <a:cubicBezTo>
                    <a:pt x="1481" y="4033"/>
                    <a:pt x="1559" y="3880"/>
                    <a:pt x="1563" y="3725"/>
                  </a:cubicBezTo>
                  <a:lnTo>
                    <a:pt x="1563" y="3725"/>
                  </a:lnTo>
                  <a:cubicBezTo>
                    <a:pt x="1624" y="3714"/>
                    <a:pt x="1686" y="3703"/>
                    <a:pt x="1747" y="3693"/>
                  </a:cubicBezTo>
                  <a:cubicBezTo>
                    <a:pt x="2100" y="3623"/>
                    <a:pt x="2157" y="3213"/>
                    <a:pt x="1989" y="2965"/>
                  </a:cubicBezTo>
                  <a:lnTo>
                    <a:pt x="1989" y="2965"/>
                  </a:lnTo>
                  <a:lnTo>
                    <a:pt x="2067" y="2940"/>
                  </a:lnTo>
                  <a:cubicBezTo>
                    <a:pt x="2444" y="2826"/>
                    <a:pt x="2520" y="2299"/>
                    <a:pt x="2180" y="2092"/>
                  </a:cubicBezTo>
                  <a:cubicBezTo>
                    <a:pt x="2078" y="2032"/>
                    <a:pt x="1975" y="1976"/>
                    <a:pt x="1872" y="1925"/>
                  </a:cubicBezTo>
                  <a:lnTo>
                    <a:pt x="1872" y="1925"/>
                  </a:lnTo>
                  <a:cubicBezTo>
                    <a:pt x="2012" y="1744"/>
                    <a:pt x="1999" y="1480"/>
                    <a:pt x="1847" y="1316"/>
                  </a:cubicBezTo>
                  <a:lnTo>
                    <a:pt x="1847" y="1316"/>
                  </a:lnTo>
                  <a:cubicBezTo>
                    <a:pt x="1883" y="1278"/>
                    <a:pt x="1913" y="1235"/>
                    <a:pt x="1935" y="1188"/>
                  </a:cubicBezTo>
                  <a:lnTo>
                    <a:pt x="1935" y="1188"/>
                  </a:lnTo>
                  <a:lnTo>
                    <a:pt x="2331" y="1149"/>
                  </a:lnTo>
                  <a:cubicBezTo>
                    <a:pt x="2840" y="1093"/>
                    <a:pt x="3009" y="396"/>
                    <a:pt x="2463" y="226"/>
                  </a:cubicBezTo>
                  <a:cubicBezTo>
                    <a:pt x="1954" y="75"/>
                    <a:pt x="1427" y="0"/>
                    <a:pt x="8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7" name="Google Shape;2107;p35"/>
            <p:cNvSpPr/>
            <p:nvPr/>
          </p:nvSpPr>
          <p:spPr>
            <a:xfrm>
              <a:off x="10327270" y="1587598"/>
              <a:ext cx="45596" cy="88467"/>
            </a:xfrm>
            <a:custGeom>
              <a:avLst/>
              <a:gdLst/>
              <a:ahLst/>
              <a:cxnLst/>
              <a:rect l="l" t="t" r="r" b="b"/>
              <a:pathLst>
                <a:path w="1422" h="2759" extrusionOk="0">
                  <a:moveTo>
                    <a:pt x="474" y="1841"/>
                  </a:moveTo>
                  <a:lnTo>
                    <a:pt x="474" y="1841"/>
                  </a:lnTo>
                  <a:cubicBezTo>
                    <a:pt x="482" y="1842"/>
                    <a:pt x="490" y="1842"/>
                    <a:pt x="498" y="1843"/>
                  </a:cubicBezTo>
                  <a:cubicBezTo>
                    <a:pt x="489" y="1843"/>
                    <a:pt x="481" y="1842"/>
                    <a:pt x="474" y="1841"/>
                  </a:cubicBezTo>
                  <a:close/>
                  <a:moveTo>
                    <a:pt x="718" y="1"/>
                  </a:moveTo>
                  <a:cubicBezTo>
                    <a:pt x="432" y="1"/>
                    <a:pt x="157" y="184"/>
                    <a:pt x="65" y="486"/>
                  </a:cubicBezTo>
                  <a:cubicBezTo>
                    <a:pt x="33" y="675"/>
                    <a:pt x="67" y="864"/>
                    <a:pt x="167" y="1019"/>
                  </a:cubicBezTo>
                  <a:lnTo>
                    <a:pt x="167" y="1019"/>
                  </a:lnTo>
                  <a:cubicBezTo>
                    <a:pt x="120" y="1088"/>
                    <a:pt x="86" y="1164"/>
                    <a:pt x="65" y="1240"/>
                  </a:cubicBezTo>
                  <a:cubicBezTo>
                    <a:pt x="1" y="1494"/>
                    <a:pt x="139" y="1735"/>
                    <a:pt x="365" y="1816"/>
                  </a:cubicBezTo>
                  <a:lnTo>
                    <a:pt x="365" y="1816"/>
                  </a:lnTo>
                  <a:cubicBezTo>
                    <a:pt x="359" y="1824"/>
                    <a:pt x="354" y="1833"/>
                    <a:pt x="347" y="1843"/>
                  </a:cubicBezTo>
                  <a:cubicBezTo>
                    <a:pt x="310" y="1918"/>
                    <a:pt x="291" y="1994"/>
                    <a:pt x="272" y="2088"/>
                  </a:cubicBezTo>
                  <a:cubicBezTo>
                    <a:pt x="253" y="2276"/>
                    <a:pt x="328" y="2465"/>
                    <a:pt x="460" y="2597"/>
                  </a:cubicBezTo>
                  <a:cubicBezTo>
                    <a:pt x="547" y="2711"/>
                    <a:pt x="652" y="2759"/>
                    <a:pt x="755" y="2759"/>
                  </a:cubicBezTo>
                  <a:cubicBezTo>
                    <a:pt x="1006" y="2759"/>
                    <a:pt x="1251" y="2478"/>
                    <a:pt x="1221" y="2186"/>
                  </a:cubicBezTo>
                  <a:lnTo>
                    <a:pt x="1221" y="2186"/>
                  </a:lnTo>
                  <a:cubicBezTo>
                    <a:pt x="1235" y="2175"/>
                    <a:pt x="1256" y="2140"/>
                    <a:pt x="1289" y="2069"/>
                  </a:cubicBezTo>
                  <a:cubicBezTo>
                    <a:pt x="1384" y="1843"/>
                    <a:pt x="1384" y="1598"/>
                    <a:pt x="1271" y="1391"/>
                  </a:cubicBezTo>
                  <a:lnTo>
                    <a:pt x="1271" y="1391"/>
                  </a:lnTo>
                  <a:cubicBezTo>
                    <a:pt x="1367" y="1282"/>
                    <a:pt x="1421" y="1138"/>
                    <a:pt x="1421" y="995"/>
                  </a:cubicBezTo>
                  <a:cubicBezTo>
                    <a:pt x="1407" y="870"/>
                    <a:pt x="1363" y="755"/>
                    <a:pt x="1287" y="658"/>
                  </a:cubicBezTo>
                  <a:lnTo>
                    <a:pt x="1287" y="658"/>
                  </a:lnTo>
                  <a:cubicBezTo>
                    <a:pt x="1375" y="462"/>
                    <a:pt x="1344" y="221"/>
                    <a:pt x="1101" y="91"/>
                  </a:cubicBezTo>
                  <a:lnTo>
                    <a:pt x="1101" y="91"/>
                  </a:lnTo>
                  <a:lnTo>
                    <a:pt x="1082" y="109"/>
                  </a:lnTo>
                  <a:cubicBezTo>
                    <a:pt x="968" y="35"/>
                    <a:pt x="842" y="1"/>
                    <a:pt x="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8" name="Google Shape;2108;p35"/>
            <p:cNvSpPr/>
            <p:nvPr/>
          </p:nvSpPr>
          <p:spPr>
            <a:xfrm>
              <a:off x="10323903" y="1663817"/>
              <a:ext cx="41685" cy="277523"/>
            </a:xfrm>
            <a:custGeom>
              <a:avLst/>
              <a:gdLst/>
              <a:ahLst/>
              <a:cxnLst/>
              <a:rect l="l" t="t" r="r" b="b"/>
              <a:pathLst>
                <a:path w="1300" h="8655" extrusionOk="0">
                  <a:moveTo>
                    <a:pt x="818" y="1"/>
                  </a:moveTo>
                  <a:cubicBezTo>
                    <a:pt x="583" y="1"/>
                    <a:pt x="330" y="151"/>
                    <a:pt x="302" y="446"/>
                  </a:cubicBezTo>
                  <a:cubicBezTo>
                    <a:pt x="0" y="3027"/>
                    <a:pt x="0" y="5627"/>
                    <a:pt x="339" y="8209"/>
                  </a:cubicBezTo>
                  <a:cubicBezTo>
                    <a:pt x="377" y="8503"/>
                    <a:pt x="631" y="8654"/>
                    <a:pt x="863" y="8654"/>
                  </a:cubicBezTo>
                  <a:cubicBezTo>
                    <a:pt x="1092" y="8654"/>
                    <a:pt x="1300" y="8508"/>
                    <a:pt x="1262" y="8209"/>
                  </a:cubicBezTo>
                  <a:cubicBezTo>
                    <a:pt x="942" y="5627"/>
                    <a:pt x="923" y="3027"/>
                    <a:pt x="1225" y="446"/>
                  </a:cubicBezTo>
                  <a:cubicBezTo>
                    <a:pt x="1262" y="147"/>
                    <a:pt x="1049" y="1"/>
                    <a:pt x="8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9" name="Google Shape;2109;p35"/>
            <p:cNvSpPr/>
            <p:nvPr/>
          </p:nvSpPr>
          <p:spPr>
            <a:xfrm>
              <a:off x="10074341" y="1609595"/>
              <a:ext cx="67817" cy="57653"/>
            </a:xfrm>
            <a:custGeom>
              <a:avLst/>
              <a:gdLst/>
              <a:ahLst/>
              <a:cxnLst/>
              <a:rect l="l" t="t" r="r" b="b"/>
              <a:pathLst>
                <a:path w="2115" h="1798" extrusionOk="0">
                  <a:moveTo>
                    <a:pt x="660" y="1"/>
                  </a:moveTo>
                  <a:cubicBezTo>
                    <a:pt x="613" y="1"/>
                    <a:pt x="563" y="9"/>
                    <a:pt x="510" y="26"/>
                  </a:cubicBezTo>
                  <a:cubicBezTo>
                    <a:pt x="284" y="64"/>
                    <a:pt x="114" y="234"/>
                    <a:pt x="76" y="460"/>
                  </a:cubicBezTo>
                  <a:cubicBezTo>
                    <a:pt x="1" y="761"/>
                    <a:pt x="208" y="1044"/>
                    <a:pt x="529" y="1044"/>
                  </a:cubicBezTo>
                  <a:cubicBezTo>
                    <a:pt x="623" y="1044"/>
                    <a:pt x="736" y="1063"/>
                    <a:pt x="830" y="1119"/>
                  </a:cubicBezTo>
                  <a:cubicBezTo>
                    <a:pt x="843" y="1132"/>
                    <a:pt x="855" y="1144"/>
                    <a:pt x="865" y="1154"/>
                  </a:cubicBezTo>
                  <a:lnTo>
                    <a:pt x="865" y="1154"/>
                  </a:lnTo>
                  <a:cubicBezTo>
                    <a:pt x="684" y="1485"/>
                    <a:pt x="995" y="1797"/>
                    <a:pt x="1314" y="1797"/>
                  </a:cubicBezTo>
                  <a:cubicBezTo>
                    <a:pt x="1454" y="1797"/>
                    <a:pt x="1596" y="1737"/>
                    <a:pt x="1697" y="1590"/>
                  </a:cubicBezTo>
                  <a:cubicBezTo>
                    <a:pt x="2114" y="964"/>
                    <a:pt x="1588" y="397"/>
                    <a:pt x="995" y="197"/>
                  </a:cubicBezTo>
                  <a:lnTo>
                    <a:pt x="995" y="197"/>
                  </a:lnTo>
                  <a:cubicBezTo>
                    <a:pt x="924" y="82"/>
                    <a:pt x="808" y="1"/>
                    <a:pt x="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0" name="Google Shape;2110;p35"/>
            <p:cNvSpPr/>
            <p:nvPr/>
          </p:nvSpPr>
          <p:spPr>
            <a:xfrm>
              <a:off x="10097556" y="1643904"/>
              <a:ext cx="272296" cy="303303"/>
            </a:xfrm>
            <a:custGeom>
              <a:avLst/>
              <a:gdLst/>
              <a:ahLst/>
              <a:cxnLst/>
              <a:rect l="l" t="t" r="r" b="b"/>
              <a:pathLst>
                <a:path w="8492" h="9459" extrusionOk="0">
                  <a:moveTo>
                    <a:pt x="564" y="0"/>
                  </a:moveTo>
                  <a:cubicBezTo>
                    <a:pt x="278" y="0"/>
                    <a:pt x="0" y="218"/>
                    <a:pt x="125" y="558"/>
                  </a:cubicBezTo>
                  <a:lnTo>
                    <a:pt x="144" y="558"/>
                  </a:lnTo>
                  <a:cubicBezTo>
                    <a:pt x="1500" y="4308"/>
                    <a:pt x="3705" y="8189"/>
                    <a:pt x="7719" y="9433"/>
                  </a:cubicBezTo>
                  <a:cubicBezTo>
                    <a:pt x="7774" y="9451"/>
                    <a:pt x="7827" y="9459"/>
                    <a:pt x="7876" y="9459"/>
                  </a:cubicBezTo>
                  <a:cubicBezTo>
                    <a:pt x="8342" y="9459"/>
                    <a:pt x="8492" y="8718"/>
                    <a:pt x="7963" y="8547"/>
                  </a:cubicBezTo>
                  <a:cubicBezTo>
                    <a:pt x="4289" y="7398"/>
                    <a:pt x="2273" y="3724"/>
                    <a:pt x="1029" y="313"/>
                  </a:cubicBezTo>
                  <a:cubicBezTo>
                    <a:pt x="947" y="95"/>
                    <a:pt x="754" y="0"/>
                    <a:pt x="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1" name="Google Shape;2111;p35"/>
            <p:cNvSpPr/>
            <p:nvPr/>
          </p:nvSpPr>
          <p:spPr>
            <a:xfrm>
              <a:off x="10602227" y="1620689"/>
              <a:ext cx="52651" cy="65894"/>
            </a:xfrm>
            <a:custGeom>
              <a:avLst/>
              <a:gdLst/>
              <a:ahLst/>
              <a:cxnLst/>
              <a:rect l="l" t="t" r="r" b="b"/>
              <a:pathLst>
                <a:path w="1642" h="2055" extrusionOk="0">
                  <a:moveTo>
                    <a:pt x="921" y="0"/>
                  </a:moveTo>
                  <a:cubicBezTo>
                    <a:pt x="678" y="0"/>
                    <a:pt x="451" y="110"/>
                    <a:pt x="346" y="378"/>
                  </a:cubicBezTo>
                  <a:cubicBezTo>
                    <a:pt x="270" y="547"/>
                    <a:pt x="289" y="754"/>
                    <a:pt x="383" y="924"/>
                  </a:cubicBezTo>
                  <a:cubicBezTo>
                    <a:pt x="398" y="943"/>
                    <a:pt x="414" y="963"/>
                    <a:pt x="430" y="981"/>
                  </a:cubicBezTo>
                  <a:lnTo>
                    <a:pt x="430" y="981"/>
                  </a:lnTo>
                  <a:cubicBezTo>
                    <a:pt x="427" y="988"/>
                    <a:pt x="424" y="994"/>
                    <a:pt x="421" y="999"/>
                  </a:cubicBezTo>
                  <a:cubicBezTo>
                    <a:pt x="393" y="1056"/>
                    <a:pt x="375" y="1116"/>
                    <a:pt x="367" y="1177"/>
                  </a:cubicBezTo>
                  <a:lnTo>
                    <a:pt x="367" y="1177"/>
                  </a:lnTo>
                  <a:cubicBezTo>
                    <a:pt x="0" y="1361"/>
                    <a:pt x="75" y="2038"/>
                    <a:pt x="591" y="2055"/>
                  </a:cubicBezTo>
                  <a:cubicBezTo>
                    <a:pt x="911" y="2055"/>
                    <a:pt x="1212" y="1904"/>
                    <a:pt x="1363" y="1621"/>
                  </a:cubicBezTo>
                  <a:cubicBezTo>
                    <a:pt x="1443" y="1483"/>
                    <a:pt x="1445" y="1335"/>
                    <a:pt x="1394" y="1209"/>
                  </a:cubicBezTo>
                  <a:lnTo>
                    <a:pt x="1394" y="1209"/>
                  </a:lnTo>
                  <a:cubicBezTo>
                    <a:pt x="1484" y="1082"/>
                    <a:pt x="1556" y="955"/>
                    <a:pt x="1533" y="754"/>
                  </a:cubicBezTo>
                  <a:cubicBezTo>
                    <a:pt x="1529" y="741"/>
                    <a:pt x="1526" y="727"/>
                    <a:pt x="1522" y="714"/>
                  </a:cubicBezTo>
                  <a:lnTo>
                    <a:pt x="1522" y="714"/>
                  </a:lnTo>
                  <a:cubicBezTo>
                    <a:pt x="1641" y="511"/>
                    <a:pt x="1628" y="237"/>
                    <a:pt x="1363" y="95"/>
                  </a:cubicBezTo>
                  <a:lnTo>
                    <a:pt x="1363" y="95"/>
                  </a:lnTo>
                  <a:lnTo>
                    <a:pt x="1363" y="114"/>
                  </a:lnTo>
                  <a:cubicBezTo>
                    <a:pt x="1227" y="42"/>
                    <a:pt x="1071" y="0"/>
                    <a:pt x="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2" name="Google Shape;2112;p35"/>
            <p:cNvSpPr/>
            <p:nvPr/>
          </p:nvSpPr>
          <p:spPr>
            <a:xfrm>
              <a:off x="10333458" y="1666638"/>
              <a:ext cx="307439" cy="279799"/>
            </a:xfrm>
            <a:custGeom>
              <a:avLst/>
              <a:gdLst/>
              <a:ahLst/>
              <a:cxnLst/>
              <a:rect l="l" t="t" r="r" b="b"/>
              <a:pathLst>
                <a:path w="9588" h="8726" extrusionOk="0">
                  <a:moveTo>
                    <a:pt x="8926" y="0"/>
                  </a:moveTo>
                  <a:cubicBezTo>
                    <a:pt x="8784" y="0"/>
                    <a:pt x="8641" y="61"/>
                    <a:pt x="8539" y="207"/>
                  </a:cubicBezTo>
                  <a:cubicBezTo>
                    <a:pt x="7559" y="1639"/>
                    <a:pt x="6598" y="3052"/>
                    <a:pt x="5619" y="4484"/>
                  </a:cubicBezTo>
                  <a:cubicBezTo>
                    <a:pt x="4595" y="5952"/>
                    <a:pt x="3338" y="7807"/>
                    <a:pt x="1430" y="7807"/>
                  </a:cubicBezTo>
                  <a:cubicBezTo>
                    <a:pt x="1232" y="7807"/>
                    <a:pt x="1027" y="7787"/>
                    <a:pt x="814" y="7744"/>
                  </a:cubicBezTo>
                  <a:cubicBezTo>
                    <a:pt x="780" y="7737"/>
                    <a:pt x="746" y="7734"/>
                    <a:pt x="714" y="7734"/>
                  </a:cubicBezTo>
                  <a:cubicBezTo>
                    <a:pt x="202" y="7734"/>
                    <a:pt x="0" y="8542"/>
                    <a:pt x="550" y="8648"/>
                  </a:cubicBezTo>
                  <a:cubicBezTo>
                    <a:pt x="828" y="8701"/>
                    <a:pt x="1099" y="8726"/>
                    <a:pt x="1362" y="8726"/>
                  </a:cubicBezTo>
                  <a:cubicBezTo>
                    <a:pt x="2809" y="8726"/>
                    <a:pt x="4030" y="7969"/>
                    <a:pt x="5035" y="6821"/>
                  </a:cubicBezTo>
                  <a:cubicBezTo>
                    <a:pt x="6655" y="4955"/>
                    <a:pt x="7936" y="2732"/>
                    <a:pt x="9350" y="678"/>
                  </a:cubicBezTo>
                  <a:cubicBezTo>
                    <a:pt x="9587" y="334"/>
                    <a:pt x="9260" y="0"/>
                    <a:pt x="89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3" name="Google Shape;2113;p35"/>
            <p:cNvSpPr/>
            <p:nvPr/>
          </p:nvSpPr>
          <p:spPr>
            <a:xfrm>
              <a:off x="10088482" y="195689"/>
              <a:ext cx="224904" cy="1106884"/>
            </a:xfrm>
            <a:custGeom>
              <a:avLst/>
              <a:gdLst/>
              <a:ahLst/>
              <a:cxnLst/>
              <a:rect l="l" t="t" r="r" b="b"/>
              <a:pathLst>
                <a:path w="7014" h="34520" extrusionOk="0">
                  <a:moveTo>
                    <a:pt x="6448" y="1"/>
                  </a:moveTo>
                  <a:cubicBezTo>
                    <a:pt x="6263" y="1"/>
                    <a:pt x="6088" y="106"/>
                    <a:pt x="6042" y="350"/>
                  </a:cubicBezTo>
                  <a:cubicBezTo>
                    <a:pt x="4045" y="11543"/>
                    <a:pt x="2066" y="22735"/>
                    <a:pt x="69" y="33928"/>
                  </a:cubicBezTo>
                  <a:cubicBezTo>
                    <a:pt x="0" y="34282"/>
                    <a:pt x="307" y="34519"/>
                    <a:pt x="580" y="34519"/>
                  </a:cubicBezTo>
                  <a:cubicBezTo>
                    <a:pt x="756" y="34519"/>
                    <a:pt x="917" y="34420"/>
                    <a:pt x="954" y="34191"/>
                  </a:cubicBezTo>
                  <a:lnTo>
                    <a:pt x="973" y="34172"/>
                  </a:lnTo>
                  <a:cubicBezTo>
                    <a:pt x="2952" y="22980"/>
                    <a:pt x="4949" y="11769"/>
                    <a:pt x="6946" y="576"/>
                  </a:cubicBezTo>
                  <a:cubicBezTo>
                    <a:pt x="7014" y="228"/>
                    <a:pt x="6720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4" name="Google Shape;2114;p35"/>
            <p:cNvSpPr/>
            <p:nvPr/>
          </p:nvSpPr>
          <p:spPr>
            <a:xfrm>
              <a:off x="10279653" y="195528"/>
              <a:ext cx="297307" cy="1142925"/>
            </a:xfrm>
            <a:custGeom>
              <a:avLst/>
              <a:gdLst/>
              <a:ahLst/>
              <a:cxnLst/>
              <a:rect l="l" t="t" r="r" b="b"/>
              <a:pathLst>
                <a:path w="9272" h="35644" extrusionOk="0">
                  <a:moveTo>
                    <a:pt x="568" y="1"/>
                  </a:moveTo>
                  <a:cubicBezTo>
                    <a:pt x="293" y="1"/>
                    <a:pt x="1" y="224"/>
                    <a:pt x="80" y="562"/>
                  </a:cubicBezTo>
                  <a:cubicBezTo>
                    <a:pt x="2812" y="12150"/>
                    <a:pt x="5544" y="23720"/>
                    <a:pt x="8295" y="35308"/>
                  </a:cubicBezTo>
                  <a:cubicBezTo>
                    <a:pt x="8348" y="35543"/>
                    <a:pt x="8526" y="35644"/>
                    <a:pt x="8710" y="35644"/>
                  </a:cubicBezTo>
                  <a:cubicBezTo>
                    <a:pt x="8984" y="35644"/>
                    <a:pt x="9271" y="35420"/>
                    <a:pt x="9181" y="35082"/>
                  </a:cubicBezTo>
                  <a:cubicBezTo>
                    <a:pt x="6449" y="23494"/>
                    <a:pt x="3717" y="11906"/>
                    <a:pt x="984" y="336"/>
                  </a:cubicBezTo>
                  <a:cubicBezTo>
                    <a:pt x="931" y="101"/>
                    <a:pt x="754" y="1"/>
                    <a:pt x="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5" name="Google Shape;2115;p35"/>
            <p:cNvSpPr/>
            <p:nvPr/>
          </p:nvSpPr>
          <p:spPr>
            <a:xfrm>
              <a:off x="10712371" y="955597"/>
              <a:ext cx="84587" cy="71922"/>
            </a:xfrm>
            <a:custGeom>
              <a:avLst/>
              <a:gdLst/>
              <a:ahLst/>
              <a:cxnLst/>
              <a:rect l="l" t="t" r="r" b="b"/>
              <a:pathLst>
                <a:path w="2638" h="2243" extrusionOk="0">
                  <a:moveTo>
                    <a:pt x="1177" y="0"/>
                  </a:moveTo>
                  <a:cubicBezTo>
                    <a:pt x="633" y="0"/>
                    <a:pt x="99" y="393"/>
                    <a:pt x="39" y="1033"/>
                  </a:cubicBezTo>
                  <a:cubicBezTo>
                    <a:pt x="1" y="1636"/>
                    <a:pt x="453" y="2183"/>
                    <a:pt x="1075" y="2239"/>
                  </a:cubicBezTo>
                  <a:cubicBezTo>
                    <a:pt x="1106" y="2242"/>
                    <a:pt x="1136" y="2243"/>
                    <a:pt x="1166" y="2243"/>
                  </a:cubicBezTo>
                  <a:cubicBezTo>
                    <a:pt x="2091" y="2243"/>
                    <a:pt x="2638" y="1141"/>
                    <a:pt x="2017" y="393"/>
                  </a:cubicBezTo>
                  <a:cubicBezTo>
                    <a:pt x="1787" y="123"/>
                    <a:pt x="1480" y="0"/>
                    <a:pt x="11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6" name="Google Shape;2116;p35"/>
            <p:cNvSpPr/>
            <p:nvPr/>
          </p:nvSpPr>
          <p:spPr>
            <a:xfrm>
              <a:off x="10360746" y="865558"/>
              <a:ext cx="35945" cy="30205"/>
            </a:xfrm>
            <a:custGeom>
              <a:avLst/>
              <a:gdLst/>
              <a:ahLst/>
              <a:cxnLst/>
              <a:rect l="l" t="t" r="r" b="b"/>
              <a:pathLst>
                <a:path w="1121" h="942" extrusionOk="0">
                  <a:moveTo>
                    <a:pt x="500" y="1"/>
                  </a:moveTo>
                  <a:cubicBezTo>
                    <a:pt x="271" y="1"/>
                    <a:pt x="44" y="171"/>
                    <a:pt x="19" y="450"/>
                  </a:cubicBezTo>
                  <a:cubicBezTo>
                    <a:pt x="0" y="695"/>
                    <a:pt x="189" y="921"/>
                    <a:pt x="453" y="940"/>
                  </a:cubicBezTo>
                  <a:cubicBezTo>
                    <a:pt x="468" y="941"/>
                    <a:pt x="483" y="942"/>
                    <a:pt x="498" y="942"/>
                  </a:cubicBezTo>
                  <a:cubicBezTo>
                    <a:pt x="886" y="942"/>
                    <a:pt x="1121" y="476"/>
                    <a:pt x="848" y="167"/>
                  </a:cubicBezTo>
                  <a:cubicBezTo>
                    <a:pt x="754" y="53"/>
                    <a:pt x="627" y="1"/>
                    <a:pt x="5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7" name="Google Shape;2117;p35"/>
            <p:cNvSpPr/>
            <p:nvPr/>
          </p:nvSpPr>
          <p:spPr>
            <a:xfrm>
              <a:off x="10258042" y="835802"/>
              <a:ext cx="53292" cy="45500"/>
            </a:xfrm>
            <a:custGeom>
              <a:avLst/>
              <a:gdLst/>
              <a:ahLst/>
              <a:cxnLst/>
              <a:rect l="l" t="t" r="r" b="b"/>
              <a:pathLst>
                <a:path w="1662" h="1419" extrusionOk="0">
                  <a:moveTo>
                    <a:pt x="735" y="1"/>
                  </a:moveTo>
                  <a:cubicBezTo>
                    <a:pt x="393" y="1"/>
                    <a:pt x="55" y="245"/>
                    <a:pt x="19" y="643"/>
                  </a:cubicBezTo>
                  <a:cubicBezTo>
                    <a:pt x="0" y="1038"/>
                    <a:pt x="283" y="1378"/>
                    <a:pt x="660" y="1415"/>
                  </a:cubicBezTo>
                  <a:cubicBezTo>
                    <a:pt x="683" y="1417"/>
                    <a:pt x="706" y="1418"/>
                    <a:pt x="729" y="1418"/>
                  </a:cubicBezTo>
                  <a:cubicBezTo>
                    <a:pt x="1327" y="1418"/>
                    <a:pt x="1662" y="719"/>
                    <a:pt x="1263" y="247"/>
                  </a:cubicBezTo>
                  <a:cubicBezTo>
                    <a:pt x="1120" y="78"/>
                    <a:pt x="927" y="1"/>
                    <a:pt x="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8" name="Google Shape;2118;p35"/>
            <p:cNvSpPr/>
            <p:nvPr/>
          </p:nvSpPr>
          <p:spPr>
            <a:xfrm>
              <a:off x="9935981" y="825381"/>
              <a:ext cx="876112" cy="884673"/>
            </a:xfrm>
            <a:custGeom>
              <a:avLst/>
              <a:gdLst/>
              <a:ahLst/>
              <a:cxnLst/>
              <a:rect l="l" t="t" r="r" b="b"/>
              <a:pathLst>
                <a:path w="27323" h="27590" extrusionOk="0">
                  <a:moveTo>
                    <a:pt x="24704" y="7732"/>
                  </a:moveTo>
                  <a:lnTo>
                    <a:pt x="24704" y="7732"/>
                  </a:lnTo>
                  <a:cubicBezTo>
                    <a:pt x="24685" y="7789"/>
                    <a:pt x="24666" y="7864"/>
                    <a:pt x="24666" y="7921"/>
                  </a:cubicBezTo>
                  <a:lnTo>
                    <a:pt x="24647" y="7940"/>
                  </a:lnTo>
                  <a:cubicBezTo>
                    <a:pt x="24628" y="7921"/>
                    <a:pt x="24591" y="7902"/>
                    <a:pt x="24591" y="7883"/>
                  </a:cubicBezTo>
                  <a:cubicBezTo>
                    <a:pt x="24628" y="7827"/>
                    <a:pt x="24666" y="7789"/>
                    <a:pt x="24704" y="7732"/>
                  </a:cubicBezTo>
                  <a:close/>
                  <a:moveTo>
                    <a:pt x="15575" y="0"/>
                  </a:moveTo>
                  <a:cubicBezTo>
                    <a:pt x="15417" y="0"/>
                    <a:pt x="15254" y="32"/>
                    <a:pt x="15094" y="101"/>
                  </a:cubicBezTo>
                  <a:cubicBezTo>
                    <a:pt x="14284" y="478"/>
                    <a:pt x="14190" y="1608"/>
                    <a:pt x="14924" y="2117"/>
                  </a:cubicBezTo>
                  <a:cubicBezTo>
                    <a:pt x="14604" y="2287"/>
                    <a:pt x="14359" y="2551"/>
                    <a:pt x="14208" y="2890"/>
                  </a:cubicBezTo>
                  <a:cubicBezTo>
                    <a:pt x="13982" y="2569"/>
                    <a:pt x="13605" y="2362"/>
                    <a:pt x="13210" y="2324"/>
                  </a:cubicBezTo>
                  <a:cubicBezTo>
                    <a:pt x="13172" y="2321"/>
                    <a:pt x="13135" y="2320"/>
                    <a:pt x="13098" y="2320"/>
                  </a:cubicBezTo>
                  <a:cubicBezTo>
                    <a:pt x="12915" y="2320"/>
                    <a:pt x="12742" y="2359"/>
                    <a:pt x="12569" y="2438"/>
                  </a:cubicBezTo>
                  <a:cubicBezTo>
                    <a:pt x="12400" y="2211"/>
                    <a:pt x="12136" y="2061"/>
                    <a:pt x="11872" y="2042"/>
                  </a:cubicBezTo>
                  <a:cubicBezTo>
                    <a:pt x="11837" y="2038"/>
                    <a:pt x="11803" y="2037"/>
                    <a:pt x="11769" y="2037"/>
                  </a:cubicBezTo>
                  <a:cubicBezTo>
                    <a:pt x="11250" y="2037"/>
                    <a:pt x="10832" y="2433"/>
                    <a:pt x="10779" y="2946"/>
                  </a:cubicBezTo>
                  <a:cubicBezTo>
                    <a:pt x="10779" y="3022"/>
                    <a:pt x="10798" y="3116"/>
                    <a:pt x="10817" y="3191"/>
                  </a:cubicBezTo>
                  <a:cubicBezTo>
                    <a:pt x="10685" y="3097"/>
                    <a:pt x="10534" y="3040"/>
                    <a:pt x="10383" y="3022"/>
                  </a:cubicBezTo>
                  <a:cubicBezTo>
                    <a:pt x="10164" y="2591"/>
                    <a:pt x="9769" y="2395"/>
                    <a:pt x="9377" y="2395"/>
                  </a:cubicBezTo>
                  <a:cubicBezTo>
                    <a:pt x="8825" y="2395"/>
                    <a:pt x="8279" y="2783"/>
                    <a:pt x="8235" y="3455"/>
                  </a:cubicBezTo>
                  <a:lnTo>
                    <a:pt x="8235" y="3530"/>
                  </a:lnTo>
                  <a:cubicBezTo>
                    <a:pt x="8152" y="3497"/>
                    <a:pt x="8066" y="3481"/>
                    <a:pt x="7982" y="3481"/>
                  </a:cubicBezTo>
                  <a:cubicBezTo>
                    <a:pt x="7690" y="3481"/>
                    <a:pt x="7423" y="3675"/>
                    <a:pt x="7350" y="3983"/>
                  </a:cubicBezTo>
                  <a:cubicBezTo>
                    <a:pt x="7067" y="4058"/>
                    <a:pt x="6822" y="4246"/>
                    <a:pt x="6671" y="4510"/>
                  </a:cubicBezTo>
                  <a:cubicBezTo>
                    <a:pt x="6521" y="4359"/>
                    <a:pt x="6332" y="4246"/>
                    <a:pt x="6125" y="4228"/>
                  </a:cubicBezTo>
                  <a:cubicBezTo>
                    <a:pt x="5955" y="4228"/>
                    <a:pt x="5805" y="4265"/>
                    <a:pt x="5654" y="4322"/>
                  </a:cubicBezTo>
                  <a:cubicBezTo>
                    <a:pt x="5522" y="4133"/>
                    <a:pt x="5315" y="4001"/>
                    <a:pt x="5070" y="3983"/>
                  </a:cubicBezTo>
                  <a:cubicBezTo>
                    <a:pt x="5040" y="3980"/>
                    <a:pt x="5011" y="3978"/>
                    <a:pt x="4983" y="3978"/>
                  </a:cubicBezTo>
                  <a:cubicBezTo>
                    <a:pt x="4320" y="3978"/>
                    <a:pt x="3941" y="4796"/>
                    <a:pt x="4429" y="5320"/>
                  </a:cubicBezTo>
                  <a:cubicBezTo>
                    <a:pt x="4278" y="5377"/>
                    <a:pt x="4165" y="5490"/>
                    <a:pt x="4071" y="5603"/>
                  </a:cubicBezTo>
                  <a:cubicBezTo>
                    <a:pt x="3901" y="5358"/>
                    <a:pt x="3619" y="5207"/>
                    <a:pt x="3336" y="5170"/>
                  </a:cubicBezTo>
                  <a:cubicBezTo>
                    <a:pt x="3312" y="5168"/>
                    <a:pt x="3288" y="5167"/>
                    <a:pt x="3265" y="5167"/>
                  </a:cubicBezTo>
                  <a:cubicBezTo>
                    <a:pt x="2730" y="5167"/>
                    <a:pt x="2279" y="5570"/>
                    <a:pt x="2224" y="6093"/>
                  </a:cubicBezTo>
                  <a:cubicBezTo>
                    <a:pt x="2218" y="6106"/>
                    <a:pt x="2210" y="6110"/>
                    <a:pt x="2200" y="6110"/>
                  </a:cubicBezTo>
                  <a:cubicBezTo>
                    <a:pt x="2180" y="6110"/>
                    <a:pt x="2155" y="6093"/>
                    <a:pt x="2130" y="6093"/>
                  </a:cubicBezTo>
                  <a:cubicBezTo>
                    <a:pt x="2106" y="6091"/>
                    <a:pt x="2082" y="6091"/>
                    <a:pt x="2058" y="6091"/>
                  </a:cubicBezTo>
                  <a:cubicBezTo>
                    <a:pt x="1543" y="6091"/>
                    <a:pt x="1110" y="6475"/>
                    <a:pt x="1056" y="6997"/>
                  </a:cubicBezTo>
                  <a:lnTo>
                    <a:pt x="1056" y="7035"/>
                  </a:lnTo>
                  <a:cubicBezTo>
                    <a:pt x="510" y="7224"/>
                    <a:pt x="95" y="7582"/>
                    <a:pt x="58" y="8053"/>
                  </a:cubicBezTo>
                  <a:cubicBezTo>
                    <a:pt x="1" y="8769"/>
                    <a:pt x="755" y="9409"/>
                    <a:pt x="1735" y="9485"/>
                  </a:cubicBezTo>
                  <a:cubicBezTo>
                    <a:pt x="1797" y="9489"/>
                    <a:pt x="1859" y="9491"/>
                    <a:pt x="1921" y="9491"/>
                  </a:cubicBezTo>
                  <a:cubicBezTo>
                    <a:pt x="2123" y="9491"/>
                    <a:pt x="2324" y="9467"/>
                    <a:pt x="2526" y="9409"/>
                  </a:cubicBezTo>
                  <a:cubicBezTo>
                    <a:pt x="2677" y="9579"/>
                    <a:pt x="2884" y="9692"/>
                    <a:pt x="3091" y="9730"/>
                  </a:cubicBezTo>
                  <a:cubicBezTo>
                    <a:pt x="3113" y="9731"/>
                    <a:pt x="3134" y="9732"/>
                    <a:pt x="3156" y="9732"/>
                  </a:cubicBezTo>
                  <a:cubicBezTo>
                    <a:pt x="3620" y="9732"/>
                    <a:pt x="4043" y="9346"/>
                    <a:pt x="4259" y="8787"/>
                  </a:cubicBezTo>
                  <a:cubicBezTo>
                    <a:pt x="4391" y="8919"/>
                    <a:pt x="4561" y="8995"/>
                    <a:pt x="4749" y="9014"/>
                  </a:cubicBezTo>
                  <a:cubicBezTo>
                    <a:pt x="5013" y="9014"/>
                    <a:pt x="5277" y="8919"/>
                    <a:pt x="5465" y="8712"/>
                  </a:cubicBezTo>
                  <a:cubicBezTo>
                    <a:pt x="5950" y="9269"/>
                    <a:pt x="6626" y="9555"/>
                    <a:pt x="7305" y="9555"/>
                  </a:cubicBezTo>
                  <a:cubicBezTo>
                    <a:pt x="7868" y="9555"/>
                    <a:pt x="8434" y="9358"/>
                    <a:pt x="8895" y="8957"/>
                  </a:cubicBezTo>
                  <a:cubicBezTo>
                    <a:pt x="9156" y="9712"/>
                    <a:pt x="9837" y="10107"/>
                    <a:pt x="10521" y="10107"/>
                  </a:cubicBezTo>
                  <a:cubicBezTo>
                    <a:pt x="11118" y="10107"/>
                    <a:pt x="11717" y="9806"/>
                    <a:pt x="12041" y="9183"/>
                  </a:cubicBezTo>
                  <a:cubicBezTo>
                    <a:pt x="12173" y="9334"/>
                    <a:pt x="12343" y="9466"/>
                    <a:pt x="12513" y="9560"/>
                  </a:cubicBezTo>
                  <a:cubicBezTo>
                    <a:pt x="12451" y="10377"/>
                    <a:pt x="13081" y="10831"/>
                    <a:pt x="13706" y="10831"/>
                  </a:cubicBezTo>
                  <a:cubicBezTo>
                    <a:pt x="14220" y="10831"/>
                    <a:pt x="14730" y="10524"/>
                    <a:pt x="14849" y="9862"/>
                  </a:cubicBezTo>
                  <a:cubicBezTo>
                    <a:pt x="15019" y="9862"/>
                    <a:pt x="15207" y="9843"/>
                    <a:pt x="15377" y="9786"/>
                  </a:cubicBezTo>
                  <a:cubicBezTo>
                    <a:pt x="15659" y="10144"/>
                    <a:pt x="16055" y="10351"/>
                    <a:pt x="16507" y="10389"/>
                  </a:cubicBezTo>
                  <a:cubicBezTo>
                    <a:pt x="16541" y="10391"/>
                    <a:pt x="16575" y="10392"/>
                    <a:pt x="16608" y="10392"/>
                  </a:cubicBezTo>
                  <a:cubicBezTo>
                    <a:pt x="16910" y="10392"/>
                    <a:pt x="17195" y="10316"/>
                    <a:pt x="17449" y="10163"/>
                  </a:cubicBezTo>
                  <a:cubicBezTo>
                    <a:pt x="17581" y="10314"/>
                    <a:pt x="17732" y="10427"/>
                    <a:pt x="17902" y="10521"/>
                  </a:cubicBezTo>
                  <a:cubicBezTo>
                    <a:pt x="17883" y="10936"/>
                    <a:pt x="17996" y="11331"/>
                    <a:pt x="18203" y="11670"/>
                  </a:cubicBezTo>
                  <a:cubicBezTo>
                    <a:pt x="17977" y="11859"/>
                    <a:pt x="17789" y="12104"/>
                    <a:pt x="17675" y="12386"/>
                  </a:cubicBezTo>
                  <a:cubicBezTo>
                    <a:pt x="17464" y="12134"/>
                    <a:pt x="17181" y="12020"/>
                    <a:pt x="16903" y="12020"/>
                  </a:cubicBezTo>
                  <a:cubicBezTo>
                    <a:pt x="16414" y="12020"/>
                    <a:pt x="15940" y="12375"/>
                    <a:pt x="15904" y="12952"/>
                  </a:cubicBezTo>
                  <a:cubicBezTo>
                    <a:pt x="15878" y="13580"/>
                    <a:pt x="16388" y="14017"/>
                    <a:pt x="16924" y="14017"/>
                  </a:cubicBezTo>
                  <a:cubicBezTo>
                    <a:pt x="17159" y="14017"/>
                    <a:pt x="17399" y="13933"/>
                    <a:pt x="17600" y="13743"/>
                  </a:cubicBezTo>
                  <a:cubicBezTo>
                    <a:pt x="17826" y="14459"/>
                    <a:pt x="18486" y="14968"/>
                    <a:pt x="19239" y="15043"/>
                  </a:cubicBezTo>
                  <a:cubicBezTo>
                    <a:pt x="19277" y="15046"/>
                    <a:pt x="19315" y="15047"/>
                    <a:pt x="19353" y="15047"/>
                  </a:cubicBezTo>
                  <a:cubicBezTo>
                    <a:pt x="19620" y="15047"/>
                    <a:pt x="19894" y="14989"/>
                    <a:pt x="20125" y="14874"/>
                  </a:cubicBezTo>
                  <a:cubicBezTo>
                    <a:pt x="20163" y="15156"/>
                    <a:pt x="20257" y="15420"/>
                    <a:pt x="20408" y="15665"/>
                  </a:cubicBezTo>
                  <a:cubicBezTo>
                    <a:pt x="19937" y="16343"/>
                    <a:pt x="20257" y="17304"/>
                    <a:pt x="21067" y="17568"/>
                  </a:cubicBezTo>
                  <a:cubicBezTo>
                    <a:pt x="20992" y="17719"/>
                    <a:pt x="20935" y="17870"/>
                    <a:pt x="20916" y="18039"/>
                  </a:cubicBezTo>
                  <a:cubicBezTo>
                    <a:pt x="20879" y="18642"/>
                    <a:pt x="21237" y="19189"/>
                    <a:pt x="21821" y="19377"/>
                  </a:cubicBezTo>
                  <a:cubicBezTo>
                    <a:pt x="20954" y="19923"/>
                    <a:pt x="21048" y="21224"/>
                    <a:pt x="21972" y="21638"/>
                  </a:cubicBezTo>
                  <a:cubicBezTo>
                    <a:pt x="21425" y="21770"/>
                    <a:pt x="21011" y="22241"/>
                    <a:pt x="20954" y="22806"/>
                  </a:cubicBezTo>
                  <a:cubicBezTo>
                    <a:pt x="20916" y="23390"/>
                    <a:pt x="21256" y="23937"/>
                    <a:pt x="21821" y="24144"/>
                  </a:cubicBezTo>
                  <a:cubicBezTo>
                    <a:pt x="21746" y="24257"/>
                    <a:pt x="21708" y="24408"/>
                    <a:pt x="21689" y="24559"/>
                  </a:cubicBezTo>
                  <a:cubicBezTo>
                    <a:pt x="21651" y="24992"/>
                    <a:pt x="21859" y="25407"/>
                    <a:pt x="22198" y="25670"/>
                  </a:cubicBezTo>
                  <a:cubicBezTo>
                    <a:pt x="22047" y="25991"/>
                    <a:pt x="22122" y="26349"/>
                    <a:pt x="22367" y="26575"/>
                  </a:cubicBezTo>
                  <a:cubicBezTo>
                    <a:pt x="22273" y="26669"/>
                    <a:pt x="22217" y="26801"/>
                    <a:pt x="22198" y="26933"/>
                  </a:cubicBezTo>
                  <a:cubicBezTo>
                    <a:pt x="22158" y="27361"/>
                    <a:pt x="22482" y="27590"/>
                    <a:pt x="22804" y="27590"/>
                  </a:cubicBezTo>
                  <a:cubicBezTo>
                    <a:pt x="23091" y="27590"/>
                    <a:pt x="23377" y="27409"/>
                    <a:pt x="23404" y="27027"/>
                  </a:cubicBezTo>
                  <a:cubicBezTo>
                    <a:pt x="23404" y="26952"/>
                    <a:pt x="23366" y="26876"/>
                    <a:pt x="23328" y="26801"/>
                  </a:cubicBezTo>
                  <a:cubicBezTo>
                    <a:pt x="23630" y="26669"/>
                    <a:pt x="23837" y="26386"/>
                    <a:pt x="23875" y="26066"/>
                  </a:cubicBezTo>
                  <a:cubicBezTo>
                    <a:pt x="23875" y="25934"/>
                    <a:pt x="23856" y="25821"/>
                    <a:pt x="23818" y="25689"/>
                  </a:cubicBezTo>
                  <a:cubicBezTo>
                    <a:pt x="24252" y="25369"/>
                    <a:pt x="24421" y="24804"/>
                    <a:pt x="24252" y="24276"/>
                  </a:cubicBezTo>
                  <a:cubicBezTo>
                    <a:pt x="24779" y="23767"/>
                    <a:pt x="24760" y="22919"/>
                    <a:pt x="24195" y="22430"/>
                  </a:cubicBezTo>
                  <a:cubicBezTo>
                    <a:pt x="24610" y="22053"/>
                    <a:pt x="24704" y="21412"/>
                    <a:pt x="24402" y="20941"/>
                  </a:cubicBezTo>
                  <a:cubicBezTo>
                    <a:pt x="25344" y="20828"/>
                    <a:pt x="25834" y="19773"/>
                    <a:pt x="25307" y="18981"/>
                  </a:cubicBezTo>
                  <a:cubicBezTo>
                    <a:pt x="26192" y="18360"/>
                    <a:pt x="26192" y="17059"/>
                    <a:pt x="25307" y="16438"/>
                  </a:cubicBezTo>
                  <a:cubicBezTo>
                    <a:pt x="25401" y="16362"/>
                    <a:pt x="25476" y="16268"/>
                    <a:pt x="25552" y="16155"/>
                  </a:cubicBezTo>
                  <a:cubicBezTo>
                    <a:pt x="27191" y="16023"/>
                    <a:pt x="27323" y="13687"/>
                    <a:pt x="25702" y="13366"/>
                  </a:cubicBezTo>
                  <a:lnTo>
                    <a:pt x="25702" y="13347"/>
                  </a:lnTo>
                  <a:cubicBezTo>
                    <a:pt x="26569" y="13008"/>
                    <a:pt x="27172" y="12217"/>
                    <a:pt x="27248" y="11294"/>
                  </a:cubicBezTo>
                  <a:cubicBezTo>
                    <a:pt x="27285" y="10747"/>
                    <a:pt x="27135" y="10220"/>
                    <a:pt x="26833" y="9767"/>
                  </a:cubicBezTo>
                  <a:lnTo>
                    <a:pt x="26833" y="9730"/>
                  </a:lnTo>
                  <a:cubicBezTo>
                    <a:pt x="26871" y="9221"/>
                    <a:pt x="26550" y="8731"/>
                    <a:pt x="26060" y="8561"/>
                  </a:cubicBezTo>
                  <a:cubicBezTo>
                    <a:pt x="26155" y="8429"/>
                    <a:pt x="26230" y="8298"/>
                    <a:pt x="26230" y="8147"/>
                  </a:cubicBezTo>
                  <a:cubicBezTo>
                    <a:pt x="26291" y="7614"/>
                    <a:pt x="25861" y="7260"/>
                    <a:pt x="25426" y="7260"/>
                  </a:cubicBezTo>
                  <a:cubicBezTo>
                    <a:pt x="25184" y="7260"/>
                    <a:pt x="24941" y="7370"/>
                    <a:pt x="24779" y="7619"/>
                  </a:cubicBezTo>
                  <a:cubicBezTo>
                    <a:pt x="25280" y="6618"/>
                    <a:pt x="24445" y="5718"/>
                    <a:pt x="23582" y="5718"/>
                  </a:cubicBezTo>
                  <a:cubicBezTo>
                    <a:pt x="23210" y="5718"/>
                    <a:pt x="22833" y="5885"/>
                    <a:pt x="22556" y="6281"/>
                  </a:cubicBezTo>
                  <a:cubicBezTo>
                    <a:pt x="22499" y="6150"/>
                    <a:pt x="22424" y="6036"/>
                    <a:pt x="22330" y="5923"/>
                  </a:cubicBezTo>
                  <a:cubicBezTo>
                    <a:pt x="23385" y="5641"/>
                    <a:pt x="23912" y="4473"/>
                    <a:pt x="23423" y="3493"/>
                  </a:cubicBezTo>
                  <a:cubicBezTo>
                    <a:pt x="23120" y="2863"/>
                    <a:pt x="22490" y="2506"/>
                    <a:pt x="21849" y="2506"/>
                  </a:cubicBezTo>
                  <a:cubicBezTo>
                    <a:pt x="21492" y="2506"/>
                    <a:pt x="21132" y="2616"/>
                    <a:pt x="20822" y="2852"/>
                  </a:cubicBezTo>
                  <a:cubicBezTo>
                    <a:pt x="20596" y="2551"/>
                    <a:pt x="20257" y="2343"/>
                    <a:pt x="19899" y="2268"/>
                  </a:cubicBezTo>
                  <a:cubicBezTo>
                    <a:pt x="19618" y="1681"/>
                    <a:pt x="19076" y="1401"/>
                    <a:pt x="18536" y="1401"/>
                  </a:cubicBezTo>
                  <a:cubicBezTo>
                    <a:pt x="17881" y="1401"/>
                    <a:pt x="17229" y="1813"/>
                    <a:pt x="17054" y="2588"/>
                  </a:cubicBezTo>
                  <a:cubicBezTo>
                    <a:pt x="16884" y="2343"/>
                    <a:pt x="16639" y="2155"/>
                    <a:pt x="16356" y="2042"/>
                  </a:cubicBezTo>
                  <a:cubicBezTo>
                    <a:pt x="16583" y="1835"/>
                    <a:pt x="16714" y="1571"/>
                    <a:pt x="16733" y="1288"/>
                  </a:cubicBezTo>
                  <a:cubicBezTo>
                    <a:pt x="16809" y="558"/>
                    <a:pt x="16235" y="0"/>
                    <a:pt x="15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9" name="Google Shape;2119;p35"/>
            <p:cNvSpPr/>
            <p:nvPr/>
          </p:nvSpPr>
          <p:spPr>
            <a:xfrm>
              <a:off x="10485062" y="1322132"/>
              <a:ext cx="58166" cy="49412"/>
            </a:xfrm>
            <a:custGeom>
              <a:avLst/>
              <a:gdLst/>
              <a:ahLst/>
              <a:cxnLst/>
              <a:rect l="l" t="t" r="r" b="b"/>
              <a:pathLst>
                <a:path w="1814" h="1541" extrusionOk="0">
                  <a:moveTo>
                    <a:pt x="1009" y="1"/>
                  </a:moveTo>
                  <a:cubicBezTo>
                    <a:pt x="356" y="1"/>
                    <a:pt x="1" y="756"/>
                    <a:pt x="420" y="1266"/>
                  </a:cubicBezTo>
                  <a:cubicBezTo>
                    <a:pt x="582" y="1455"/>
                    <a:pt x="795" y="1540"/>
                    <a:pt x="1004" y="1540"/>
                  </a:cubicBezTo>
                  <a:cubicBezTo>
                    <a:pt x="1378" y="1540"/>
                    <a:pt x="1740" y="1268"/>
                    <a:pt x="1776" y="833"/>
                  </a:cubicBezTo>
                  <a:cubicBezTo>
                    <a:pt x="1814" y="418"/>
                    <a:pt x="1494" y="41"/>
                    <a:pt x="1079" y="3"/>
                  </a:cubicBezTo>
                  <a:cubicBezTo>
                    <a:pt x="1055" y="2"/>
                    <a:pt x="1032" y="1"/>
                    <a:pt x="10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0" name="Google Shape;2120;p35"/>
            <p:cNvSpPr/>
            <p:nvPr/>
          </p:nvSpPr>
          <p:spPr>
            <a:xfrm>
              <a:off x="10093580" y="1000712"/>
              <a:ext cx="58743" cy="49540"/>
            </a:xfrm>
            <a:custGeom>
              <a:avLst/>
              <a:gdLst/>
              <a:ahLst/>
              <a:cxnLst/>
              <a:rect l="l" t="t" r="r" b="b"/>
              <a:pathLst>
                <a:path w="1832" h="1545" extrusionOk="0">
                  <a:moveTo>
                    <a:pt x="1011" y="0"/>
                  </a:moveTo>
                  <a:cubicBezTo>
                    <a:pt x="373" y="0"/>
                    <a:pt x="0" y="774"/>
                    <a:pt x="437" y="1266"/>
                  </a:cubicBezTo>
                  <a:cubicBezTo>
                    <a:pt x="595" y="1457"/>
                    <a:pt x="809" y="1544"/>
                    <a:pt x="1021" y="1544"/>
                  </a:cubicBezTo>
                  <a:cubicBezTo>
                    <a:pt x="1393" y="1544"/>
                    <a:pt x="1758" y="1276"/>
                    <a:pt x="1794" y="832"/>
                  </a:cubicBezTo>
                  <a:cubicBezTo>
                    <a:pt x="1832" y="418"/>
                    <a:pt x="1511" y="41"/>
                    <a:pt x="1078" y="3"/>
                  </a:cubicBezTo>
                  <a:cubicBezTo>
                    <a:pt x="1055" y="1"/>
                    <a:pt x="1033" y="0"/>
                    <a:pt x="10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1" name="Google Shape;2121;p35"/>
            <p:cNvSpPr/>
            <p:nvPr/>
          </p:nvSpPr>
          <p:spPr>
            <a:xfrm>
              <a:off x="10198529" y="973553"/>
              <a:ext cx="40819" cy="35079"/>
            </a:xfrm>
            <a:custGeom>
              <a:avLst/>
              <a:gdLst/>
              <a:ahLst/>
              <a:cxnLst/>
              <a:rect l="l" t="t" r="r" b="b"/>
              <a:pathLst>
                <a:path w="1273" h="1094" extrusionOk="0">
                  <a:moveTo>
                    <a:pt x="700" y="0"/>
                  </a:moveTo>
                  <a:cubicBezTo>
                    <a:pt x="256" y="0"/>
                    <a:pt x="0" y="542"/>
                    <a:pt x="292" y="907"/>
                  </a:cubicBezTo>
                  <a:cubicBezTo>
                    <a:pt x="407" y="1035"/>
                    <a:pt x="556" y="1093"/>
                    <a:pt x="702" y="1093"/>
                  </a:cubicBezTo>
                  <a:cubicBezTo>
                    <a:pt x="964" y="1093"/>
                    <a:pt x="1217" y="907"/>
                    <a:pt x="1253" y="605"/>
                  </a:cubicBezTo>
                  <a:cubicBezTo>
                    <a:pt x="1272" y="304"/>
                    <a:pt x="1046" y="40"/>
                    <a:pt x="744" y="2"/>
                  </a:cubicBezTo>
                  <a:cubicBezTo>
                    <a:pt x="729" y="1"/>
                    <a:pt x="715" y="0"/>
                    <a:pt x="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2" name="Google Shape;2122;p35"/>
            <p:cNvSpPr/>
            <p:nvPr/>
          </p:nvSpPr>
          <p:spPr>
            <a:xfrm>
              <a:off x="10165310" y="979582"/>
              <a:ext cx="31135" cy="25973"/>
            </a:xfrm>
            <a:custGeom>
              <a:avLst/>
              <a:gdLst/>
              <a:ahLst/>
              <a:cxnLst/>
              <a:rect l="l" t="t" r="r" b="b"/>
              <a:pathLst>
                <a:path w="971" h="810" extrusionOk="0">
                  <a:moveTo>
                    <a:pt x="529" y="0"/>
                  </a:moveTo>
                  <a:cubicBezTo>
                    <a:pt x="198" y="0"/>
                    <a:pt x="1" y="392"/>
                    <a:pt x="235" y="662"/>
                  </a:cubicBezTo>
                  <a:cubicBezTo>
                    <a:pt x="317" y="764"/>
                    <a:pt x="427" y="809"/>
                    <a:pt x="537" y="809"/>
                  </a:cubicBezTo>
                  <a:cubicBezTo>
                    <a:pt x="731" y="809"/>
                    <a:pt x="920" y="665"/>
                    <a:pt x="933" y="436"/>
                  </a:cubicBezTo>
                  <a:cubicBezTo>
                    <a:pt x="970" y="210"/>
                    <a:pt x="801" y="22"/>
                    <a:pt x="575" y="3"/>
                  </a:cubicBezTo>
                  <a:cubicBezTo>
                    <a:pt x="559" y="1"/>
                    <a:pt x="544" y="0"/>
                    <a:pt x="5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3" name="Google Shape;2123;p35"/>
            <p:cNvSpPr/>
            <p:nvPr/>
          </p:nvSpPr>
          <p:spPr>
            <a:xfrm>
              <a:off x="10148379" y="937897"/>
              <a:ext cx="34149" cy="29339"/>
            </a:xfrm>
            <a:custGeom>
              <a:avLst/>
              <a:gdLst/>
              <a:ahLst/>
              <a:cxnLst/>
              <a:rect l="l" t="t" r="r" b="b"/>
              <a:pathLst>
                <a:path w="1065" h="915" extrusionOk="0">
                  <a:moveTo>
                    <a:pt x="585" y="0"/>
                  </a:moveTo>
                  <a:cubicBezTo>
                    <a:pt x="200" y="0"/>
                    <a:pt x="0" y="448"/>
                    <a:pt x="236" y="756"/>
                  </a:cubicBezTo>
                  <a:cubicBezTo>
                    <a:pt x="331" y="865"/>
                    <a:pt x="458" y="915"/>
                    <a:pt x="583" y="915"/>
                  </a:cubicBezTo>
                  <a:cubicBezTo>
                    <a:pt x="805" y="915"/>
                    <a:pt x="1022" y="758"/>
                    <a:pt x="1046" y="492"/>
                  </a:cubicBezTo>
                  <a:cubicBezTo>
                    <a:pt x="1065" y="248"/>
                    <a:pt x="876" y="21"/>
                    <a:pt x="631" y="3"/>
                  </a:cubicBezTo>
                  <a:cubicBezTo>
                    <a:pt x="616" y="1"/>
                    <a:pt x="600" y="0"/>
                    <a:pt x="5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4" name="Google Shape;2124;p35"/>
            <p:cNvSpPr/>
            <p:nvPr/>
          </p:nvSpPr>
          <p:spPr>
            <a:xfrm>
              <a:off x="10216934" y="911604"/>
              <a:ext cx="35945" cy="30622"/>
            </a:xfrm>
            <a:custGeom>
              <a:avLst/>
              <a:gdLst/>
              <a:ahLst/>
              <a:cxnLst/>
              <a:rect l="l" t="t" r="r" b="b"/>
              <a:pathLst>
                <a:path w="1121" h="955" extrusionOk="0">
                  <a:moveTo>
                    <a:pt x="612" y="1"/>
                  </a:moveTo>
                  <a:cubicBezTo>
                    <a:pt x="512" y="1"/>
                    <a:pt x="410" y="33"/>
                    <a:pt x="321" y="107"/>
                  </a:cubicBezTo>
                  <a:cubicBezTo>
                    <a:pt x="1" y="389"/>
                    <a:pt x="170" y="917"/>
                    <a:pt x="585" y="954"/>
                  </a:cubicBezTo>
                  <a:cubicBezTo>
                    <a:pt x="679" y="954"/>
                    <a:pt x="773" y="936"/>
                    <a:pt x="868" y="879"/>
                  </a:cubicBezTo>
                  <a:lnTo>
                    <a:pt x="623" y="483"/>
                  </a:lnTo>
                  <a:lnTo>
                    <a:pt x="1094" y="521"/>
                  </a:lnTo>
                  <a:cubicBezTo>
                    <a:pt x="1121" y="222"/>
                    <a:pt x="873" y="1"/>
                    <a:pt x="612" y="1"/>
                  </a:cubicBezTo>
                  <a:close/>
                </a:path>
              </a:pathLst>
            </a:custGeom>
            <a:solidFill>
              <a:srgbClr val="889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5" name="Google Shape;2125;p35"/>
            <p:cNvSpPr/>
            <p:nvPr/>
          </p:nvSpPr>
          <p:spPr>
            <a:xfrm>
              <a:off x="10100218" y="939084"/>
              <a:ext cx="52106" cy="44282"/>
            </a:xfrm>
            <a:custGeom>
              <a:avLst/>
              <a:gdLst/>
              <a:ahLst/>
              <a:cxnLst/>
              <a:rect l="l" t="t" r="r" b="b"/>
              <a:pathLst>
                <a:path w="1625" h="1381" extrusionOk="0">
                  <a:moveTo>
                    <a:pt x="896" y="0"/>
                  </a:moveTo>
                  <a:cubicBezTo>
                    <a:pt x="318" y="0"/>
                    <a:pt x="0" y="680"/>
                    <a:pt x="381" y="1134"/>
                  </a:cubicBezTo>
                  <a:cubicBezTo>
                    <a:pt x="524" y="1304"/>
                    <a:pt x="717" y="1381"/>
                    <a:pt x="906" y="1381"/>
                  </a:cubicBezTo>
                  <a:cubicBezTo>
                    <a:pt x="1239" y="1381"/>
                    <a:pt x="1563" y="1142"/>
                    <a:pt x="1587" y="757"/>
                  </a:cubicBezTo>
                  <a:cubicBezTo>
                    <a:pt x="1625" y="361"/>
                    <a:pt x="1342" y="22"/>
                    <a:pt x="965" y="3"/>
                  </a:cubicBezTo>
                  <a:cubicBezTo>
                    <a:pt x="942" y="1"/>
                    <a:pt x="919" y="0"/>
                    <a:pt x="8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6" name="Google Shape;2126;p35"/>
            <p:cNvSpPr/>
            <p:nvPr/>
          </p:nvSpPr>
          <p:spPr>
            <a:xfrm>
              <a:off x="10056128" y="980159"/>
              <a:ext cx="53901" cy="45051"/>
            </a:xfrm>
            <a:custGeom>
              <a:avLst/>
              <a:gdLst/>
              <a:ahLst/>
              <a:cxnLst/>
              <a:rect l="l" t="t" r="r" b="b"/>
              <a:pathLst>
                <a:path w="1681" h="1405" extrusionOk="0">
                  <a:moveTo>
                    <a:pt x="916" y="0"/>
                  </a:moveTo>
                  <a:cubicBezTo>
                    <a:pt x="335" y="0"/>
                    <a:pt x="0" y="699"/>
                    <a:pt x="399" y="1153"/>
                  </a:cubicBezTo>
                  <a:cubicBezTo>
                    <a:pt x="545" y="1326"/>
                    <a:pt x="743" y="1405"/>
                    <a:pt x="939" y="1405"/>
                  </a:cubicBezTo>
                  <a:cubicBezTo>
                    <a:pt x="1277" y="1405"/>
                    <a:pt x="1607" y="1170"/>
                    <a:pt x="1643" y="776"/>
                  </a:cubicBezTo>
                  <a:cubicBezTo>
                    <a:pt x="1681" y="380"/>
                    <a:pt x="1379" y="22"/>
                    <a:pt x="984" y="4"/>
                  </a:cubicBezTo>
                  <a:cubicBezTo>
                    <a:pt x="961" y="1"/>
                    <a:pt x="938" y="0"/>
                    <a:pt x="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7" name="Google Shape;2127;p35"/>
            <p:cNvSpPr/>
            <p:nvPr/>
          </p:nvSpPr>
          <p:spPr>
            <a:xfrm>
              <a:off x="10032528" y="1019406"/>
              <a:ext cx="42454" cy="35977"/>
            </a:xfrm>
            <a:custGeom>
              <a:avLst/>
              <a:gdLst/>
              <a:ahLst/>
              <a:cxnLst/>
              <a:rect l="l" t="t" r="r" b="b"/>
              <a:pathLst>
                <a:path w="1324" h="1122" extrusionOk="0">
                  <a:moveTo>
                    <a:pt x="712" y="0"/>
                  </a:moveTo>
                  <a:cubicBezTo>
                    <a:pt x="261" y="0"/>
                    <a:pt x="1" y="550"/>
                    <a:pt x="306" y="928"/>
                  </a:cubicBezTo>
                  <a:cubicBezTo>
                    <a:pt x="420" y="1061"/>
                    <a:pt x="572" y="1122"/>
                    <a:pt x="723" y="1122"/>
                  </a:cubicBezTo>
                  <a:cubicBezTo>
                    <a:pt x="997" y="1122"/>
                    <a:pt x="1269" y="923"/>
                    <a:pt x="1305" y="607"/>
                  </a:cubicBezTo>
                  <a:cubicBezTo>
                    <a:pt x="1324" y="287"/>
                    <a:pt x="1098" y="23"/>
                    <a:pt x="777" y="4"/>
                  </a:cubicBezTo>
                  <a:cubicBezTo>
                    <a:pt x="755" y="2"/>
                    <a:pt x="733" y="0"/>
                    <a:pt x="7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8" name="Google Shape;2128;p35"/>
            <p:cNvSpPr/>
            <p:nvPr/>
          </p:nvSpPr>
          <p:spPr>
            <a:xfrm>
              <a:off x="10230113" y="898008"/>
              <a:ext cx="56338" cy="47937"/>
            </a:xfrm>
            <a:custGeom>
              <a:avLst/>
              <a:gdLst/>
              <a:ahLst/>
              <a:cxnLst/>
              <a:rect l="l" t="t" r="r" b="b"/>
              <a:pathLst>
                <a:path w="1757" h="1495" extrusionOk="0">
                  <a:moveTo>
                    <a:pt x="973" y="0"/>
                  </a:moveTo>
                  <a:cubicBezTo>
                    <a:pt x="355" y="0"/>
                    <a:pt x="0" y="737"/>
                    <a:pt x="400" y="1228"/>
                  </a:cubicBezTo>
                  <a:cubicBezTo>
                    <a:pt x="557" y="1411"/>
                    <a:pt x="765" y="1494"/>
                    <a:pt x="969" y="1494"/>
                  </a:cubicBezTo>
                  <a:cubicBezTo>
                    <a:pt x="1331" y="1494"/>
                    <a:pt x="1683" y="1235"/>
                    <a:pt x="1719" y="813"/>
                  </a:cubicBezTo>
                  <a:cubicBezTo>
                    <a:pt x="1757" y="399"/>
                    <a:pt x="1455" y="41"/>
                    <a:pt x="1041" y="3"/>
                  </a:cubicBezTo>
                  <a:cubicBezTo>
                    <a:pt x="1018" y="1"/>
                    <a:pt x="995" y="0"/>
                    <a:pt x="9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9" name="Google Shape;2129;p35"/>
            <p:cNvSpPr/>
            <p:nvPr/>
          </p:nvSpPr>
          <p:spPr>
            <a:xfrm>
              <a:off x="10206673" y="906217"/>
              <a:ext cx="59962" cy="45180"/>
            </a:xfrm>
            <a:custGeom>
              <a:avLst/>
              <a:gdLst/>
              <a:ahLst/>
              <a:cxnLst/>
              <a:rect l="l" t="t" r="r" b="b"/>
              <a:pathLst>
                <a:path w="1870" h="1409" extrusionOk="0">
                  <a:moveTo>
                    <a:pt x="926" y="1"/>
                  </a:moveTo>
                  <a:cubicBezTo>
                    <a:pt x="766" y="1"/>
                    <a:pt x="604" y="54"/>
                    <a:pt x="472" y="161"/>
                  </a:cubicBezTo>
                  <a:cubicBezTo>
                    <a:pt x="1" y="576"/>
                    <a:pt x="245" y="1349"/>
                    <a:pt x="867" y="1405"/>
                  </a:cubicBezTo>
                  <a:cubicBezTo>
                    <a:pt x="890" y="1407"/>
                    <a:pt x="913" y="1408"/>
                    <a:pt x="935" y="1408"/>
                  </a:cubicBezTo>
                  <a:cubicBezTo>
                    <a:pt x="1517" y="1408"/>
                    <a:pt x="1870" y="710"/>
                    <a:pt x="1470" y="256"/>
                  </a:cubicBezTo>
                  <a:cubicBezTo>
                    <a:pt x="1333" y="87"/>
                    <a:pt x="1131" y="1"/>
                    <a:pt x="9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0" name="Google Shape;2130;p35"/>
            <p:cNvSpPr/>
            <p:nvPr/>
          </p:nvSpPr>
          <p:spPr>
            <a:xfrm>
              <a:off x="10240406" y="995871"/>
              <a:ext cx="61148" cy="51593"/>
            </a:xfrm>
            <a:custGeom>
              <a:avLst/>
              <a:gdLst/>
              <a:ahLst/>
              <a:cxnLst/>
              <a:rect l="l" t="t" r="r" b="b"/>
              <a:pathLst>
                <a:path w="1907" h="1609" extrusionOk="0">
                  <a:moveTo>
                    <a:pt x="1065" y="1"/>
                  </a:moveTo>
                  <a:cubicBezTo>
                    <a:pt x="391" y="1"/>
                    <a:pt x="0" y="794"/>
                    <a:pt x="456" y="1322"/>
                  </a:cubicBezTo>
                  <a:cubicBezTo>
                    <a:pt x="619" y="1519"/>
                    <a:pt x="841" y="1609"/>
                    <a:pt x="1061" y="1609"/>
                  </a:cubicBezTo>
                  <a:cubicBezTo>
                    <a:pt x="1450" y="1609"/>
                    <a:pt x="1833" y="1328"/>
                    <a:pt x="1869" y="870"/>
                  </a:cubicBezTo>
                  <a:cubicBezTo>
                    <a:pt x="1907" y="437"/>
                    <a:pt x="1568" y="41"/>
                    <a:pt x="1134" y="3"/>
                  </a:cubicBezTo>
                  <a:cubicBezTo>
                    <a:pt x="1111" y="2"/>
                    <a:pt x="1088" y="1"/>
                    <a:pt x="10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1" name="Google Shape;2131;p35"/>
            <p:cNvSpPr/>
            <p:nvPr/>
          </p:nvSpPr>
          <p:spPr>
            <a:xfrm>
              <a:off x="10190705" y="1042429"/>
              <a:ext cx="49220" cy="41204"/>
            </a:xfrm>
            <a:custGeom>
              <a:avLst/>
              <a:gdLst/>
              <a:ahLst/>
              <a:cxnLst/>
              <a:rect l="l" t="t" r="r" b="b"/>
              <a:pathLst>
                <a:path w="1535" h="1285" extrusionOk="0">
                  <a:moveTo>
                    <a:pt x="867" y="1"/>
                  </a:moveTo>
                  <a:cubicBezTo>
                    <a:pt x="329" y="1"/>
                    <a:pt x="0" y="636"/>
                    <a:pt x="367" y="1058"/>
                  </a:cubicBezTo>
                  <a:cubicBezTo>
                    <a:pt x="502" y="1214"/>
                    <a:pt x="682" y="1284"/>
                    <a:pt x="858" y="1284"/>
                  </a:cubicBezTo>
                  <a:cubicBezTo>
                    <a:pt x="1171" y="1284"/>
                    <a:pt x="1473" y="1061"/>
                    <a:pt x="1497" y="699"/>
                  </a:cubicBezTo>
                  <a:cubicBezTo>
                    <a:pt x="1535" y="341"/>
                    <a:pt x="1271" y="40"/>
                    <a:pt x="913" y="2"/>
                  </a:cubicBezTo>
                  <a:cubicBezTo>
                    <a:pt x="898" y="1"/>
                    <a:pt x="882" y="1"/>
                    <a:pt x="8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2" name="Google Shape;2132;p35"/>
            <p:cNvSpPr/>
            <p:nvPr/>
          </p:nvSpPr>
          <p:spPr>
            <a:xfrm>
              <a:off x="10152131" y="1059872"/>
              <a:ext cx="38863" cy="33380"/>
            </a:xfrm>
            <a:custGeom>
              <a:avLst/>
              <a:gdLst/>
              <a:ahLst/>
              <a:cxnLst/>
              <a:rect l="l" t="t" r="r" b="b"/>
              <a:pathLst>
                <a:path w="1212" h="1041" extrusionOk="0">
                  <a:moveTo>
                    <a:pt x="655" y="1"/>
                  </a:moveTo>
                  <a:cubicBezTo>
                    <a:pt x="226" y="1"/>
                    <a:pt x="1" y="512"/>
                    <a:pt x="269" y="853"/>
                  </a:cubicBezTo>
                  <a:cubicBezTo>
                    <a:pt x="378" y="982"/>
                    <a:pt x="524" y="1040"/>
                    <a:pt x="668" y="1040"/>
                  </a:cubicBezTo>
                  <a:cubicBezTo>
                    <a:pt x="922" y="1040"/>
                    <a:pt x="1169" y="859"/>
                    <a:pt x="1193" y="570"/>
                  </a:cubicBezTo>
                  <a:cubicBezTo>
                    <a:pt x="1212" y="269"/>
                    <a:pt x="1004" y="24"/>
                    <a:pt x="722" y="5"/>
                  </a:cubicBezTo>
                  <a:cubicBezTo>
                    <a:pt x="699" y="2"/>
                    <a:pt x="677" y="1"/>
                    <a:pt x="6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3" name="Google Shape;2133;p35"/>
            <p:cNvSpPr/>
            <p:nvPr/>
          </p:nvSpPr>
          <p:spPr>
            <a:xfrm>
              <a:off x="10159153" y="1020208"/>
              <a:ext cx="29436" cy="27800"/>
            </a:xfrm>
            <a:custGeom>
              <a:avLst/>
              <a:gdLst/>
              <a:ahLst/>
              <a:cxnLst/>
              <a:rect l="l" t="t" r="r" b="b"/>
              <a:pathLst>
                <a:path w="918" h="867" extrusionOk="0">
                  <a:moveTo>
                    <a:pt x="469" y="1"/>
                  </a:moveTo>
                  <a:cubicBezTo>
                    <a:pt x="276" y="1"/>
                    <a:pt x="86" y="121"/>
                    <a:pt x="50" y="375"/>
                  </a:cubicBezTo>
                  <a:cubicBezTo>
                    <a:pt x="0" y="695"/>
                    <a:pt x="243" y="867"/>
                    <a:pt x="484" y="867"/>
                  </a:cubicBezTo>
                  <a:cubicBezTo>
                    <a:pt x="697" y="867"/>
                    <a:pt x="908" y="733"/>
                    <a:pt x="917" y="450"/>
                  </a:cubicBezTo>
                  <a:cubicBezTo>
                    <a:pt x="917" y="158"/>
                    <a:pt x="691" y="1"/>
                    <a:pt x="4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4" name="Google Shape;2134;p35"/>
            <p:cNvSpPr/>
            <p:nvPr/>
          </p:nvSpPr>
          <p:spPr>
            <a:xfrm>
              <a:off x="9999758" y="1033964"/>
              <a:ext cx="31744" cy="26582"/>
            </a:xfrm>
            <a:custGeom>
              <a:avLst/>
              <a:gdLst/>
              <a:ahLst/>
              <a:cxnLst/>
              <a:rect l="l" t="t" r="r" b="b"/>
              <a:pathLst>
                <a:path w="990" h="829" extrusionOk="0">
                  <a:moveTo>
                    <a:pt x="548" y="0"/>
                  </a:moveTo>
                  <a:cubicBezTo>
                    <a:pt x="199" y="0"/>
                    <a:pt x="1" y="410"/>
                    <a:pt x="235" y="681"/>
                  </a:cubicBezTo>
                  <a:cubicBezTo>
                    <a:pt x="317" y="783"/>
                    <a:pt x="430" y="828"/>
                    <a:pt x="543" y="828"/>
                  </a:cubicBezTo>
                  <a:cubicBezTo>
                    <a:pt x="744" y="828"/>
                    <a:pt x="946" y="684"/>
                    <a:pt x="970" y="455"/>
                  </a:cubicBezTo>
                  <a:cubicBezTo>
                    <a:pt x="989" y="229"/>
                    <a:pt x="820" y="21"/>
                    <a:pt x="593" y="3"/>
                  </a:cubicBezTo>
                  <a:cubicBezTo>
                    <a:pt x="578" y="1"/>
                    <a:pt x="563" y="0"/>
                    <a:pt x="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5" name="Google Shape;2135;p35"/>
            <p:cNvSpPr/>
            <p:nvPr/>
          </p:nvSpPr>
          <p:spPr>
            <a:xfrm>
              <a:off x="9924822" y="1035182"/>
              <a:ext cx="45661" cy="38702"/>
            </a:xfrm>
            <a:custGeom>
              <a:avLst/>
              <a:gdLst/>
              <a:ahLst/>
              <a:cxnLst/>
              <a:rect l="l" t="t" r="r" b="b"/>
              <a:pathLst>
                <a:path w="1424" h="1207" extrusionOk="0">
                  <a:moveTo>
                    <a:pt x="793" y="1"/>
                  </a:moveTo>
                  <a:cubicBezTo>
                    <a:pt x="293" y="1"/>
                    <a:pt x="1" y="598"/>
                    <a:pt x="330" y="1001"/>
                  </a:cubicBezTo>
                  <a:cubicBezTo>
                    <a:pt x="452" y="1143"/>
                    <a:pt x="617" y="1207"/>
                    <a:pt x="780" y="1207"/>
                  </a:cubicBezTo>
                  <a:cubicBezTo>
                    <a:pt x="1073" y="1207"/>
                    <a:pt x="1361" y="1000"/>
                    <a:pt x="1385" y="662"/>
                  </a:cubicBezTo>
                  <a:cubicBezTo>
                    <a:pt x="1423" y="323"/>
                    <a:pt x="1178" y="40"/>
                    <a:pt x="839" y="2"/>
                  </a:cubicBezTo>
                  <a:cubicBezTo>
                    <a:pt x="824" y="1"/>
                    <a:pt x="808" y="1"/>
                    <a:pt x="7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6" name="Google Shape;2136;p35"/>
            <p:cNvSpPr/>
            <p:nvPr/>
          </p:nvSpPr>
          <p:spPr>
            <a:xfrm>
              <a:off x="10283726" y="953609"/>
              <a:ext cx="33540" cy="28602"/>
            </a:xfrm>
            <a:custGeom>
              <a:avLst/>
              <a:gdLst/>
              <a:ahLst/>
              <a:cxnLst/>
              <a:rect l="l" t="t" r="r" b="b"/>
              <a:pathLst>
                <a:path w="1046" h="892" extrusionOk="0">
                  <a:moveTo>
                    <a:pt x="587" y="0"/>
                  </a:moveTo>
                  <a:cubicBezTo>
                    <a:pt x="218" y="0"/>
                    <a:pt x="1" y="447"/>
                    <a:pt x="254" y="737"/>
                  </a:cubicBezTo>
                  <a:cubicBezTo>
                    <a:pt x="341" y="844"/>
                    <a:pt x="457" y="891"/>
                    <a:pt x="574" y="891"/>
                  </a:cubicBezTo>
                  <a:cubicBezTo>
                    <a:pt x="788" y="891"/>
                    <a:pt x="1002" y="730"/>
                    <a:pt x="1027" y="474"/>
                  </a:cubicBezTo>
                  <a:cubicBezTo>
                    <a:pt x="1046" y="247"/>
                    <a:pt x="857" y="21"/>
                    <a:pt x="631" y="2"/>
                  </a:cubicBezTo>
                  <a:cubicBezTo>
                    <a:pt x="616" y="1"/>
                    <a:pt x="601" y="0"/>
                    <a:pt x="5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7" name="Google Shape;2137;p35"/>
            <p:cNvSpPr/>
            <p:nvPr/>
          </p:nvSpPr>
          <p:spPr>
            <a:xfrm>
              <a:off x="10302452" y="884733"/>
              <a:ext cx="42614" cy="36362"/>
            </a:xfrm>
            <a:custGeom>
              <a:avLst/>
              <a:gdLst/>
              <a:ahLst/>
              <a:cxnLst/>
              <a:rect l="l" t="t" r="r" b="b"/>
              <a:pathLst>
                <a:path w="1329" h="1134" extrusionOk="0">
                  <a:moveTo>
                    <a:pt x="737" y="1"/>
                  </a:moveTo>
                  <a:cubicBezTo>
                    <a:pt x="274" y="1"/>
                    <a:pt x="1" y="560"/>
                    <a:pt x="311" y="926"/>
                  </a:cubicBezTo>
                  <a:cubicBezTo>
                    <a:pt x="427" y="1069"/>
                    <a:pt x="583" y="1134"/>
                    <a:pt x="737" y="1134"/>
                  </a:cubicBezTo>
                  <a:cubicBezTo>
                    <a:pt x="1006" y="1134"/>
                    <a:pt x="1267" y="936"/>
                    <a:pt x="1291" y="624"/>
                  </a:cubicBezTo>
                  <a:cubicBezTo>
                    <a:pt x="1329" y="304"/>
                    <a:pt x="1102" y="40"/>
                    <a:pt x="782" y="2"/>
                  </a:cubicBezTo>
                  <a:cubicBezTo>
                    <a:pt x="767" y="1"/>
                    <a:pt x="752" y="1"/>
                    <a:pt x="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8" name="Google Shape;2138;p35"/>
            <p:cNvSpPr/>
            <p:nvPr/>
          </p:nvSpPr>
          <p:spPr>
            <a:xfrm>
              <a:off x="10361515" y="906345"/>
              <a:ext cx="77790" cy="66342"/>
            </a:xfrm>
            <a:custGeom>
              <a:avLst/>
              <a:gdLst/>
              <a:ahLst/>
              <a:cxnLst/>
              <a:rect l="l" t="t" r="r" b="b"/>
              <a:pathLst>
                <a:path w="2426" h="2069" extrusionOk="0">
                  <a:moveTo>
                    <a:pt x="1333" y="1"/>
                  </a:moveTo>
                  <a:cubicBezTo>
                    <a:pt x="480" y="1"/>
                    <a:pt x="1" y="1016"/>
                    <a:pt x="561" y="1703"/>
                  </a:cubicBezTo>
                  <a:cubicBezTo>
                    <a:pt x="778" y="1954"/>
                    <a:pt x="1066" y="2068"/>
                    <a:pt x="1350" y="2068"/>
                  </a:cubicBezTo>
                  <a:cubicBezTo>
                    <a:pt x="1853" y="2068"/>
                    <a:pt x="2340" y="1709"/>
                    <a:pt x="2388" y="1118"/>
                  </a:cubicBezTo>
                  <a:cubicBezTo>
                    <a:pt x="2426" y="553"/>
                    <a:pt x="2011" y="44"/>
                    <a:pt x="1446" y="7"/>
                  </a:cubicBezTo>
                  <a:cubicBezTo>
                    <a:pt x="1408" y="3"/>
                    <a:pt x="1370" y="1"/>
                    <a:pt x="1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9" name="Google Shape;2139;p35"/>
            <p:cNvSpPr/>
            <p:nvPr/>
          </p:nvSpPr>
          <p:spPr>
            <a:xfrm>
              <a:off x="10316079" y="984936"/>
              <a:ext cx="65829" cy="55921"/>
            </a:xfrm>
            <a:custGeom>
              <a:avLst/>
              <a:gdLst/>
              <a:ahLst/>
              <a:cxnLst/>
              <a:rect l="l" t="t" r="r" b="b"/>
              <a:pathLst>
                <a:path w="2053" h="1744" extrusionOk="0">
                  <a:moveTo>
                    <a:pt x="1134" y="1"/>
                  </a:moveTo>
                  <a:cubicBezTo>
                    <a:pt x="416" y="1"/>
                    <a:pt x="0" y="858"/>
                    <a:pt x="489" y="1437"/>
                  </a:cubicBezTo>
                  <a:cubicBezTo>
                    <a:pt x="665" y="1648"/>
                    <a:pt x="905" y="1743"/>
                    <a:pt x="1143" y="1743"/>
                  </a:cubicBezTo>
                  <a:cubicBezTo>
                    <a:pt x="1565" y="1743"/>
                    <a:pt x="1979" y="1442"/>
                    <a:pt x="2015" y="947"/>
                  </a:cubicBezTo>
                  <a:cubicBezTo>
                    <a:pt x="2053" y="476"/>
                    <a:pt x="1714" y="43"/>
                    <a:pt x="1224" y="5"/>
                  </a:cubicBezTo>
                  <a:cubicBezTo>
                    <a:pt x="1193" y="2"/>
                    <a:pt x="1163" y="1"/>
                    <a:pt x="11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0" name="Google Shape;2140;p35"/>
            <p:cNvSpPr/>
            <p:nvPr/>
          </p:nvSpPr>
          <p:spPr>
            <a:xfrm>
              <a:off x="10281321" y="1058141"/>
              <a:ext cx="34149" cy="28762"/>
            </a:xfrm>
            <a:custGeom>
              <a:avLst/>
              <a:gdLst/>
              <a:ahLst/>
              <a:cxnLst/>
              <a:rect l="l" t="t" r="r" b="b"/>
              <a:pathLst>
                <a:path w="1065" h="897" extrusionOk="0">
                  <a:moveTo>
                    <a:pt x="586" y="0"/>
                  </a:moveTo>
                  <a:cubicBezTo>
                    <a:pt x="217" y="0"/>
                    <a:pt x="0" y="447"/>
                    <a:pt x="254" y="737"/>
                  </a:cubicBezTo>
                  <a:cubicBezTo>
                    <a:pt x="343" y="847"/>
                    <a:pt x="467" y="897"/>
                    <a:pt x="591" y="897"/>
                  </a:cubicBezTo>
                  <a:cubicBezTo>
                    <a:pt x="807" y="897"/>
                    <a:pt x="1021" y="744"/>
                    <a:pt x="1045" y="492"/>
                  </a:cubicBezTo>
                  <a:cubicBezTo>
                    <a:pt x="1064" y="228"/>
                    <a:pt x="876" y="21"/>
                    <a:pt x="631" y="2"/>
                  </a:cubicBezTo>
                  <a:cubicBezTo>
                    <a:pt x="616" y="1"/>
                    <a:pt x="601" y="0"/>
                    <a:pt x="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1" name="Google Shape;2141;p35"/>
            <p:cNvSpPr/>
            <p:nvPr/>
          </p:nvSpPr>
          <p:spPr>
            <a:xfrm>
              <a:off x="10234025" y="989297"/>
              <a:ext cx="22221" cy="18630"/>
            </a:xfrm>
            <a:custGeom>
              <a:avLst/>
              <a:gdLst/>
              <a:ahLst/>
              <a:cxnLst/>
              <a:rect l="l" t="t" r="r" b="b"/>
              <a:pathLst>
                <a:path w="693" h="581" extrusionOk="0">
                  <a:moveTo>
                    <a:pt x="388" y="0"/>
                  </a:moveTo>
                  <a:cubicBezTo>
                    <a:pt x="155" y="0"/>
                    <a:pt x="1" y="289"/>
                    <a:pt x="165" y="472"/>
                  </a:cubicBezTo>
                  <a:cubicBezTo>
                    <a:pt x="226" y="547"/>
                    <a:pt x="308" y="580"/>
                    <a:pt x="387" y="580"/>
                  </a:cubicBezTo>
                  <a:cubicBezTo>
                    <a:pt x="527" y="580"/>
                    <a:pt x="662" y="478"/>
                    <a:pt x="674" y="321"/>
                  </a:cubicBezTo>
                  <a:cubicBezTo>
                    <a:pt x="693" y="152"/>
                    <a:pt x="580" y="20"/>
                    <a:pt x="410" y="1"/>
                  </a:cubicBezTo>
                  <a:cubicBezTo>
                    <a:pt x="403" y="1"/>
                    <a:pt x="395" y="0"/>
                    <a:pt x="3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2" name="Google Shape;2142;p35"/>
            <p:cNvSpPr/>
            <p:nvPr/>
          </p:nvSpPr>
          <p:spPr>
            <a:xfrm>
              <a:off x="10626468" y="1153566"/>
              <a:ext cx="50310" cy="42518"/>
            </a:xfrm>
            <a:custGeom>
              <a:avLst/>
              <a:gdLst/>
              <a:ahLst/>
              <a:cxnLst/>
              <a:rect l="l" t="t" r="r" b="b"/>
              <a:pathLst>
                <a:path w="1569" h="1326" extrusionOk="0">
                  <a:moveTo>
                    <a:pt x="859" y="0"/>
                  </a:moveTo>
                  <a:cubicBezTo>
                    <a:pt x="316" y="0"/>
                    <a:pt x="0" y="643"/>
                    <a:pt x="362" y="1077"/>
                  </a:cubicBezTo>
                  <a:cubicBezTo>
                    <a:pt x="499" y="1249"/>
                    <a:pt x="686" y="1325"/>
                    <a:pt x="871" y="1325"/>
                  </a:cubicBezTo>
                  <a:cubicBezTo>
                    <a:pt x="1195" y="1325"/>
                    <a:pt x="1513" y="1091"/>
                    <a:pt x="1549" y="719"/>
                  </a:cubicBezTo>
                  <a:cubicBezTo>
                    <a:pt x="1568" y="343"/>
                    <a:pt x="1304" y="22"/>
                    <a:pt x="928" y="3"/>
                  </a:cubicBezTo>
                  <a:cubicBezTo>
                    <a:pt x="904" y="1"/>
                    <a:pt x="882" y="0"/>
                    <a:pt x="8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3" name="Google Shape;2143;p35"/>
            <p:cNvSpPr/>
            <p:nvPr/>
          </p:nvSpPr>
          <p:spPr>
            <a:xfrm>
              <a:off x="10596840" y="1224238"/>
              <a:ext cx="40049" cy="33925"/>
            </a:xfrm>
            <a:custGeom>
              <a:avLst/>
              <a:gdLst/>
              <a:ahLst/>
              <a:cxnLst/>
              <a:rect l="l" t="t" r="r" b="b"/>
              <a:pathLst>
                <a:path w="1249" h="1058" extrusionOk="0">
                  <a:moveTo>
                    <a:pt x="675" y="0"/>
                  </a:moveTo>
                  <a:cubicBezTo>
                    <a:pt x="243" y="0"/>
                    <a:pt x="0" y="529"/>
                    <a:pt x="288" y="871"/>
                  </a:cubicBezTo>
                  <a:cubicBezTo>
                    <a:pt x="396" y="999"/>
                    <a:pt x="540" y="1057"/>
                    <a:pt x="684" y="1057"/>
                  </a:cubicBezTo>
                  <a:cubicBezTo>
                    <a:pt x="940" y="1057"/>
                    <a:pt x="1193" y="871"/>
                    <a:pt x="1230" y="569"/>
                  </a:cubicBezTo>
                  <a:cubicBezTo>
                    <a:pt x="1249" y="268"/>
                    <a:pt x="1022" y="23"/>
                    <a:pt x="740" y="4"/>
                  </a:cubicBezTo>
                  <a:cubicBezTo>
                    <a:pt x="718" y="1"/>
                    <a:pt x="696" y="0"/>
                    <a:pt x="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4" name="Google Shape;2144;p35"/>
            <p:cNvSpPr/>
            <p:nvPr/>
          </p:nvSpPr>
          <p:spPr>
            <a:xfrm>
              <a:off x="10549544" y="1214586"/>
              <a:ext cx="25716" cy="21740"/>
            </a:xfrm>
            <a:custGeom>
              <a:avLst/>
              <a:gdLst/>
              <a:ahLst/>
              <a:cxnLst/>
              <a:rect l="l" t="t" r="r" b="b"/>
              <a:pathLst>
                <a:path w="802" h="678" extrusionOk="0">
                  <a:moveTo>
                    <a:pt x="419" y="1"/>
                  </a:moveTo>
                  <a:cubicBezTo>
                    <a:pt x="145" y="1"/>
                    <a:pt x="1" y="335"/>
                    <a:pt x="180" y="550"/>
                  </a:cubicBezTo>
                  <a:cubicBezTo>
                    <a:pt x="255" y="638"/>
                    <a:pt x="351" y="678"/>
                    <a:pt x="446" y="678"/>
                  </a:cubicBezTo>
                  <a:cubicBezTo>
                    <a:pt x="612" y="678"/>
                    <a:pt x="771" y="554"/>
                    <a:pt x="783" y="361"/>
                  </a:cubicBezTo>
                  <a:cubicBezTo>
                    <a:pt x="802" y="173"/>
                    <a:pt x="651" y="3"/>
                    <a:pt x="462" y="3"/>
                  </a:cubicBezTo>
                  <a:cubicBezTo>
                    <a:pt x="448" y="2"/>
                    <a:pt x="433" y="1"/>
                    <a:pt x="4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5" name="Google Shape;2145;p35"/>
            <p:cNvSpPr/>
            <p:nvPr/>
          </p:nvSpPr>
          <p:spPr>
            <a:xfrm>
              <a:off x="10554611" y="1173415"/>
              <a:ext cx="38767" cy="35881"/>
            </a:xfrm>
            <a:custGeom>
              <a:avLst/>
              <a:gdLst/>
              <a:ahLst/>
              <a:cxnLst/>
              <a:rect l="l" t="t" r="r" b="b"/>
              <a:pathLst>
                <a:path w="1209" h="1119" extrusionOk="0">
                  <a:moveTo>
                    <a:pt x="591" y="1"/>
                  </a:moveTo>
                  <a:cubicBezTo>
                    <a:pt x="324" y="1"/>
                    <a:pt x="65" y="199"/>
                    <a:pt x="41" y="515"/>
                  </a:cubicBezTo>
                  <a:cubicBezTo>
                    <a:pt x="0" y="865"/>
                    <a:pt x="286" y="1118"/>
                    <a:pt x="591" y="1118"/>
                  </a:cubicBezTo>
                  <a:cubicBezTo>
                    <a:pt x="712" y="1118"/>
                    <a:pt x="837" y="1078"/>
                    <a:pt x="945" y="986"/>
                  </a:cubicBezTo>
                  <a:cubicBezTo>
                    <a:pt x="1171" y="779"/>
                    <a:pt x="1209" y="440"/>
                    <a:pt x="1002" y="195"/>
                  </a:cubicBezTo>
                  <a:cubicBezTo>
                    <a:pt x="888" y="61"/>
                    <a:pt x="738" y="1"/>
                    <a:pt x="5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6" name="Google Shape;2146;p35"/>
            <p:cNvSpPr/>
            <p:nvPr/>
          </p:nvSpPr>
          <p:spPr>
            <a:xfrm>
              <a:off x="10521936" y="1119129"/>
              <a:ext cx="55152" cy="46911"/>
            </a:xfrm>
            <a:custGeom>
              <a:avLst/>
              <a:gdLst/>
              <a:ahLst/>
              <a:cxnLst/>
              <a:rect l="l" t="t" r="r" b="b"/>
              <a:pathLst>
                <a:path w="1720" h="1463" extrusionOk="0">
                  <a:moveTo>
                    <a:pt x="954" y="0"/>
                  </a:moveTo>
                  <a:cubicBezTo>
                    <a:pt x="354" y="0"/>
                    <a:pt x="0" y="719"/>
                    <a:pt x="400" y="1209"/>
                  </a:cubicBezTo>
                  <a:cubicBezTo>
                    <a:pt x="548" y="1384"/>
                    <a:pt x="746" y="1463"/>
                    <a:pt x="944" y="1463"/>
                  </a:cubicBezTo>
                  <a:cubicBezTo>
                    <a:pt x="1299" y="1463"/>
                    <a:pt x="1652" y="1207"/>
                    <a:pt x="1700" y="795"/>
                  </a:cubicBezTo>
                  <a:cubicBezTo>
                    <a:pt x="1719" y="399"/>
                    <a:pt x="1418" y="41"/>
                    <a:pt x="1022" y="3"/>
                  </a:cubicBezTo>
                  <a:cubicBezTo>
                    <a:pt x="999" y="1"/>
                    <a:pt x="976" y="0"/>
                    <a:pt x="9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7" name="Google Shape;2147;p35"/>
            <p:cNvSpPr/>
            <p:nvPr/>
          </p:nvSpPr>
          <p:spPr>
            <a:xfrm>
              <a:off x="10486569" y="1161486"/>
              <a:ext cx="27063" cy="22862"/>
            </a:xfrm>
            <a:custGeom>
              <a:avLst/>
              <a:gdLst/>
              <a:ahLst/>
              <a:cxnLst/>
              <a:rect l="l" t="t" r="r" b="b"/>
              <a:pathLst>
                <a:path w="844" h="713" extrusionOk="0">
                  <a:moveTo>
                    <a:pt x="480" y="1"/>
                  </a:moveTo>
                  <a:cubicBezTo>
                    <a:pt x="175" y="1"/>
                    <a:pt x="1" y="347"/>
                    <a:pt x="203" y="585"/>
                  </a:cubicBezTo>
                  <a:cubicBezTo>
                    <a:pt x="277" y="673"/>
                    <a:pt x="375" y="712"/>
                    <a:pt x="471" y="712"/>
                  </a:cubicBezTo>
                  <a:cubicBezTo>
                    <a:pt x="645" y="712"/>
                    <a:pt x="813" y="584"/>
                    <a:pt x="825" y="378"/>
                  </a:cubicBezTo>
                  <a:cubicBezTo>
                    <a:pt x="844" y="190"/>
                    <a:pt x="693" y="20"/>
                    <a:pt x="504" y="1"/>
                  </a:cubicBezTo>
                  <a:cubicBezTo>
                    <a:pt x="496" y="1"/>
                    <a:pt x="488" y="1"/>
                    <a:pt x="480" y="1"/>
                  </a:cubicBezTo>
                  <a:close/>
                </a:path>
              </a:pathLst>
            </a:custGeom>
            <a:solidFill>
              <a:srgbClr val="889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8" name="Google Shape;2148;p35"/>
            <p:cNvSpPr/>
            <p:nvPr/>
          </p:nvSpPr>
          <p:spPr>
            <a:xfrm>
              <a:off x="10474801" y="1067151"/>
              <a:ext cx="56370" cy="47969"/>
            </a:xfrm>
            <a:custGeom>
              <a:avLst/>
              <a:gdLst/>
              <a:ahLst/>
              <a:cxnLst/>
              <a:rect l="l" t="t" r="r" b="b"/>
              <a:pathLst>
                <a:path w="1758" h="1496" extrusionOk="0">
                  <a:moveTo>
                    <a:pt x="973" y="1"/>
                  </a:moveTo>
                  <a:cubicBezTo>
                    <a:pt x="355" y="1"/>
                    <a:pt x="1" y="738"/>
                    <a:pt x="419" y="1229"/>
                  </a:cubicBezTo>
                  <a:cubicBezTo>
                    <a:pt x="569" y="1412"/>
                    <a:pt x="775" y="1495"/>
                    <a:pt x="980" y="1495"/>
                  </a:cubicBezTo>
                  <a:cubicBezTo>
                    <a:pt x="1343" y="1495"/>
                    <a:pt x="1702" y="1235"/>
                    <a:pt x="1738" y="814"/>
                  </a:cubicBezTo>
                  <a:cubicBezTo>
                    <a:pt x="1757" y="400"/>
                    <a:pt x="1456" y="23"/>
                    <a:pt x="1041" y="4"/>
                  </a:cubicBezTo>
                  <a:cubicBezTo>
                    <a:pt x="1018" y="2"/>
                    <a:pt x="995" y="1"/>
                    <a:pt x="9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9" name="Google Shape;2149;p35"/>
            <p:cNvSpPr/>
            <p:nvPr/>
          </p:nvSpPr>
          <p:spPr>
            <a:xfrm>
              <a:off x="10478456" y="1197688"/>
              <a:ext cx="58134" cy="49380"/>
            </a:xfrm>
            <a:custGeom>
              <a:avLst/>
              <a:gdLst/>
              <a:ahLst/>
              <a:cxnLst/>
              <a:rect l="l" t="t" r="r" b="b"/>
              <a:pathLst>
                <a:path w="1813" h="1540" extrusionOk="0">
                  <a:moveTo>
                    <a:pt x="1009" y="0"/>
                  </a:moveTo>
                  <a:cubicBezTo>
                    <a:pt x="372" y="0"/>
                    <a:pt x="0" y="756"/>
                    <a:pt x="437" y="1265"/>
                  </a:cubicBezTo>
                  <a:cubicBezTo>
                    <a:pt x="592" y="1454"/>
                    <a:pt x="801" y="1539"/>
                    <a:pt x="1008" y="1539"/>
                  </a:cubicBezTo>
                  <a:cubicBezTo>
                    <a:pt x="1379" y="1539"/>
                    <a:pt x="1745" y="1267"/>
                    <a:pt x="1794" y="832"/>
                  </a:cubicBezTo>
                  <a:cubicBezTo>
                    <a:pt x="1813" y="417"/>
                    <a:pt x="1511" y="41"/>
                    <a:pt x="1078" y="3"/>
                  </a:cubicBezTo>
                  <a:cubicBezTo>
                    <a:pt x="1055" y="1"/>
                    <a:pt x="1032" y="0"/>
                    <a:pt x="10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0" name="Google Shape;2150;p35"/>
            <p:cNvSpPr/>
            <p:nvPr/>
          </p:nvSpPr>
          <p:spPr>
            <a:xfrm>
              <a:off x="10505615" y="1132435"/>
              <a:ext cx="64803" cy="55216"/>
            </a:xfrm>
            <a:custGeom>
              <a:avLst/>
              <a:gdLst/>
              <a:ahLst/>
              <a:cxnLst/>
              <a:rect l="l" t="t" r="r" b="b"/>
              <a:pathLst>
                <a:path w="2021" h="1722" extrusionOk="0">
                  <a:moveTo>
                    <a:pt x="1123" y="0"/>
                  </a:moveTo>
                  <a:cubicBezTo>
                    <a:pt x="411" y="0"/>
                    <a:pt x="1" y="850"/>
                    <a:pt x="476" y="1416"/>
                  </a:cubicBezTo>
                  <a:cubicBezTo>
                    <a:pt x="652" y="1626"/>
                    <a:pt x="890" y="1722"/>
                    <a:pt x="1124" y="1722"/>
                  </a:cubicBezTo>
                  <a:cubicBezTo>
                    <a:pt x="1541" y="1722"/>
                    <a:pt x="1947" y="1420"/>
                    <a:pt x="1983" y="926"/>
                  </a:cubicBezTo>
                  <a:cubicBezTo>
                    <a:pt x="2021" y="455"/>
                    <a:pt x="1682" y="41"/>
                    <a:pt x="1192" y="3"/>
                  </a:cubicBezTo>
                  <a:cubicBezTo>
                    <a:pt x="1169" y="1"/>
                    <a:pt x="1146" y="0"/>
                    <a:pt x="1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1" name="Google Shape;2151;p35"/>
            <p:cNvSpPr/>
            <p:nvPr/>
          </p:nvSpPr>
          <p:spPr>
            <a:xfrm>
              <a:off x="10465919" y="1134808"/>
              <a:ext cx="73685" cy="62302"/>
            </a:xfrm>
            <a:custGeom>
              <a:avLst/>
              <a:gdLst/>
              <a:ahLst/>
              <a:cxnLst/>
              <a:rect l="l" t="t" r="r" b="b"/>
              <a:pathLst>
                <a:path w="2298" h="1943" extrusionOk="0">
                  <a:moveTo>
                    <a:pt x="1282" y="0"/>
                  </a:moveTo>
                  <a:cubicBezTo>
                    <a:pt x="471" y="0"/>
                    <a:pt x="1" y="951"/>
                    <a:pt x="546" y="1587"/>
                  </a:cubicBezTo>
                  <a:cubicBezTo>
                    <a:pt x="743" y="1832"/>
                    <a:pt x="1012" y="1942"/>
                    <a:pt x="1279" y="1942"/>
                  </a:cubicBezTo>
                  <a:cubicBezTo>
                    <a:pt x="1750" y="1942"/>
                    <a:pt x="2212" y="1601"/>
                    <a:pt x="2260" y="1059"/>
                  </a:cubicBezTo>
                  <a:cubicBezTo>
                    <a:pt x="2298" y="513"/>
                    <a:pt x="1902" y="42"/>
                    <a:pt x="1375" y="4"/>
                  </a:cubicBezTo>
                  <a:cubicBezTo>
                    <a:pt x="1343" y="2"/>
                    <a:pt x="1313" y="0"/>
                    <a:pt x="12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2" name="Google Shape;2152;p35"/>
            <p:cNvSpPr/>
            <p:nvPr/>
          </p:nvSpPr>
          <p:spPr>
            <a:xfrm>
              <a:off x="10576158" y="1266595"/>
              <a:ext cx="43224" cy="36650"/>
            </a:xfrm>
            <a:custGeom>
              <a:avLst/>
              <a:gdLst/>
              <a:ahLst/>
              <a:cxnLst/>
              <a:rect l="l" t="t" r="r" b="b"/>
              <a:pathLst>
                <a:path w="1348" h="1143" extrusionOk="0">
                  <a:moveTo>
                    <a:pt x="754" y="0"/>
                  </a:moveTo>
                  <a:cubicBezTo>
                    <a:pt x="274" y="0"/>
                    <a:pt x="1" y="561"/>
                    <a:pt x="330" y="944"/>
                  </a:cubicBezTo>
                  <a:cubicBezTo>
                    <a:pt x="445" y="1080"/>
                    <a:pt x="603" y="1143"/>
                    <a:pt x="759" y="1143"/>
                  </a:cubicBezTo>
                  <a:cubicBezTo>
                    <a:pt x="1034" y="1143"/>
                    <a:pt x="1304" y="948"/>
                    <a:pt x="1328" y="624"/>
                  </a:cubicBezTo>
                  <a:cubicBezTo>
                    <a:pt x="1347" y="303"/>
                    <a:pt x="1121" y="21"/>
                    <a:pt x="801" y="2"/>
                  </a:cubicBezTo>
                  <a:cubicBezTo>
                    <a:pt x="785" y="1"/>
                    <a:pt x="769" y="0"/>
                    <a:pt x="7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3" name="Google Shape;2153;p35"/>
            <p:cNvSpPr/>
            <p:nvPr/>
          </p:nvSpPr>
          <p:spPr>
            <a:xfrm>
              <a:off x="10511676" y="1249633"/>
              <a:ext cx="48482" cy="41236"/>
            </a:xfrm>
            <a:custGeom>
              <a:avLst/>
              <a:gdLst/>
              <a:ahLst/>
              <a:cxnLst/>
              <a:rect l="l" t="t" r="r" b="b"/>
              <a:pathLst>
                <a:path w="1512" h="1286" extrusionOk="0">
                  <a:moveTo>
                    <a:pt x="843" y="0"/>
                  </a:moveTo>
                  <a:cubicBezTo>
                    <a:pt x="316" y="0"/>
                    <a:pt x="0" y="642"/>
                    <a:pt x="362" y="1059"/>
                  </a:cubicBezTo>
                  <a:cubicBezTo>
                    <a:pt x="491" y="1215"/>
                    <a:pt x="666" y="1285"/>
                    <a:pt x="841" y="1285"/>
                  </a:cubicBezTo>
                  <a:cubicBezTo>
                    <a:pt x="1150" y="1285"/>
                    <a:pt x="1457" y="1062"/>
                    <a:pt x="1493" y="701"/>
                  </a:cubicBezTo>
                  <a:cubicBezTo>
                    <a:pt x="1512" y="343"/>
                    <a:pt x="1248" y="41"/>
                    <a:pt x="909" y="3"/>
                  </a:cubicBezTo>
                  <a:cubicBezTo>
                    <a:pt x="886" y="1"/>
                    <a:pt x="864" y="0"/>
                    <a:pt x="8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4" name="Google Shape;2154;p35"/>
            <p:cNvSpPr/>
            <p:nvPr/>
          </p:nvSpPr>
          <p:spPr>
            <a:xfrm>
              <a:off x="10457582" y="1238827"/>
              <a:ext cx="35496" cy="30366"/>
            </a:xfrm>
            <a:custGeom>
              <a:avLst/>
              <a:gdLst/>
              <a:ahLst/>
              <a:cxnLst/>
              <a:rect l="l" t="t" r="r" b="b"/>
              <a:pathLst>
                <a:path w="1107" h="947" extrusionOk="0">
                  <a:moveTo>
                    <a:pt x="631" y="1"/>
                  </a:moveTo>
                  <a:cubicBezTo>
                    <a:pt x="231" y="1"/>
                    <a:pt x="0" y="460"/>
                    <a:pt x="259" y="774"/>
                  </a:cubicBezTo>
                  <a:cubicBezTo>
                    <a:pt x="357" y="892"/>
                    <a:pt x="490" y="946"/>
                    <a:pt x="622" y="946"/>
                  </a:cubicBezTo>
                  <a:cubicBezTo>
                    <a:pt x="846" y="946"/>
                    <a:pt x="1064" y="790"/>
                    <a:pt x="1088" y="529"/>
                  </a:cubicBezTo>
                  <a:cubicBezTo>
                    <a:pt x="1107" y="265"/>
                    <a:pt x="919" y="20"/>
                    <a:pt x="655" y="1"/>
                  </a:cubicBezTo>
                  <a:cubicBezTo>
                    <a:pt x="647" y="1"/>
                    <a:pt x="639" y="1"/>
                    <a:pt x="6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5" name="Google Shape;2155;p35"/>
            <p:cNvSpPr/>
            <p:nvPr/>
          </p:nvSpPr>
          <p:spPr>
            <a:xfrm>
              <a:off x="10421637" y="1192846"/>
              <a:ext cx="59962" cy="51015"/>
            </a:xfrm>
            <a:custGeom>
              <a:avLst/>
              <a:gdLst/>
              <a:ahLst/>
              <a:cxnLst/>
              <a:rect l="l" t="t" r="r" b="b"/>
              <a:pathLst>
                <a:path w="1870" h="1591" extrusionOk="0">
                  <a:moveTo>
                    <a:pt x="1046" y="0"/>
                  </a:moveTo>
                  <a:cubicBezTo>
                    <a:pt x="374" y="0"/>
                    <a:pt x="1" y="775"/>
                    <a:pt x="438" y="1303"/>
                  </a:cubicBezTo>
                  <a:cubicBezTo>
                    <a:pt x="602" y="1501"/>
                    <a:pt x="823" y="1590"/>
                    <a:pt x="1040" y="1590"/>
                  </a:cubicBezTo>
                  <a:cubicBezTo>
                    <a:pt x="1423" y="1590"/>
                    <a:pt x="1796" y="1314"/>
                    <a:pt x="1832" y="870"/>
                  </a:cubicBezTo>
                  <a:cubicBezTo>
                    <a:pt x="1870" y="418"/>
                    <a:pt x="1550" y="41"/>
                    <a:pt x="1116" y="3"/>
                  </a:cubicBezTo>
                  <a:cubicBezTo>
                    <a:pt x="1092" y="1"/>
                    <a:pt x="1069" y="0"/>
                    <a:pt x="10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6" name="Google Shape;2156;p35"/>
            <p:cNvSpPr/>
            <p:nvPr/>
          </p:nvSpPr>
          <p:spPr>
            <a:xfrm>
              <a:off x="10495515" y="1186144"/>
              <a:ext cx="64034" cy="54286"/>
            </a:xfrm>
            <a:custGeom>
              <a:avLst/>
              <a:gdLst/>
              <a:ahLst/>
              <a:cxnLst/>
              <a:rect l="l" t="t" r="r" b="b"/>
              <a:pathLst>
                <a:path w="1997" h="1693" extrusionOk="0">
                  <a:moveTo>
                    <a:pt x="1097" y="0"/>
                  </a:moveTo>
                  <a:cubicBezTo>
                    <a:pt x="398" y="0"/>
                    <a:pt x="0" y="839"/>
                    <a:pt x="470" y="1399"/>
                  </a:cubicBezTo>
                  <a:cubicBezTo>
                    <a:pt x="645" y="1601"/>
                    <a:pt x="877" y="1692"/>
                    <a:pt x="1106" y="1692"/>
                  </a:cubicBezTo>
                  <a:cubicBezTo>
                    <a:pt x="1519" y="1692"/>
                    <a:pt x="1923" y="1394"/>
                    <a:pt x="1959" y="909"/>
                  </a:cubicBezTo>
                  <a:cubicBezTo>
                    <a:pt x="1997" y="438"/>
                    <a:pt x="1658" y="43"/>
                    <a:pt x="1186" y="5"/>
                  </a:cubicBezTo>
                  <a:cubicBezTo>
                    <a:pt x="1156" y="2"/>
                    <a:pt x="1126" y="0"/>
                    <a:pt x="10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7" name="Google Shape;2157;p35"/>
            <p:cNvSpPr/>
            <p:nvPr/>
          </p:nvSpPr>
          <p:spPr>
            <a:xfrm>
              <a:off x="10668153" y="1370454"/>
              <a:ext cx="48482" cy="40626"/>
            </a:xfrm>
            <a:custGeom>
              <a:avLst/>
              <a:gdLst/>
              <a:ahLst/>
              <a:cxnLst/>
              <a:rect l="l" t="t" r="r" b="b"/>
              <a:pathLst>
                <a:path w="1512" h="1267" extrusionOk="0">
                  <a:moveTo>
                    <a:pt x="841" y="0"/>
                  </a:moveTo>
                  <a:cubicBezTo>
                    <a:pt x="316" y="0"/>
                    <a:pt x="1" y="624"/>
                    <a:pt x="362" y="1040"/>
                  </a:cubicBezTo>
                  <a:cubicBezTo>
                    <a:pt x="491" y="1196"/>
                    <a:pt x="667" y="1267"/>
                    <a:pt x="840" y="1267"/>
                  </a:cubicBezTo>
                  <a:cubicBezTo>
                    <a:pt x="1148" y="1267"/>
                    <a:pt x="1450" y="1044"/>
                    <a:pt x="1474" y="682"/>
                  </a:cubicBezTo>
                  <a:cubicBezTo>
                    <a:pt x="1512" y="324"/>
                    <a:pt x="1248" y="23"/>
                    <a:pt x="909" y="4"/>
                  </a:cubicBezTo>
                  <a:cubicBezTo>
                    <a:pt x="886" y="2"/>
                    <a:pt x="863" y="0"/>
                    <a:pt x="8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8" name="Google Shape;2158;p35"/>
            <p:cNvSpPr/>
            <p:nvPr/>
          </p:nvSpPr>
          <p:spPr>
            <a:xfrm>
              <a:off x="10696402" y="1346950"/>
              <a:ext cx="49861" cy="42198"/>
            </a:xfrm>
            <a:custGeom>
              <a:avLst/>
              <a:gdLst/>
              <a:ahLst/>
              <a:cxnLst/>
              <a:rect l="l" t="t" r="r" b="b"/>
              <a:pathLst>
                <a:path w="1555" h="1316" extrusionOk="0">
                  <a:moveTo>
                    <a:pt x="884" y="0"/>
                  </a:moveTo>
                  <a:cubicBezTo>
                    <a:pt x="312" y="0"/>
                    <a:pt x="0" y="654"/>
                    <a:pt x="367" y="1076"/>
                  </a:cubicBezTo>
                  <a:cubicBezTo>
                    <a:pt x="504" y="1241"/>
                    <a:pt x="690" y="1316"/>
                    <a:pt x="871" y="1316"/>
                  </a:cubicBezTo>
                  <a:cubicBezTo>
                    <a:pt x="1187" y="1316"/>
                    <a:pt x="1492" y="1089"/>
                    <a:pt x="1516" y="718"/>
                  </a:cubicBezTo>
                  <a:cubicBezTo>
                    <a:pt x="1554" y="341"/>
                    <a:pt x="1290" y="40"/>
                    <a:pt x="932" y="2"/>
                  </a:cubicBezTo>
                  <a:cubicBezTo>
                    <a:pt x="916" y="1"/>
                    <a:pt x="900" y="0"/>
                    <a:pt x="8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9" name="Google Shape;2159;p35"/>
            <p:cNvSpPr/>
            <p:nvPr/>
          </p:nvSpPr>
          <p:spPr>
            <a:xfrm>
              <a:off x="10720034" y="1296191"/>
              <a:ext cx="18950" cy="15263"/>
            </a:xfrm>
            <a:custGeom>
              <a:avLst/>
              <a:gdLst/>
              <a:ahLst/>
              <a:cxnLst/>
              <a:rect l="l" t="t" r="r" b="b"/>
              <a:pathLst>
                <a:path w="591" h="476" extrusionOk="0">
                  <a:moveTo>
                    <a:pt x="330" y="0"/>
                  </a:moveTo>
                  <a:cubicBezTo>
                    <a:pt x="41" y="0"/>
                    <a:pt x="1" y="455"/>
                    <a:pt x="327" y="473"/>
                  </a:cubicBezTo>
                  <a:cubicBezTo>
                    <a:pt x="338" y="475"/>
                    <a:pt x="350" y="476"/>
                    <a:pt x="361" y="476"/>
                  </a:cubicBezTo>
                  <a:cubicBezTo>
                    <a:pt x="478" y="476"/>
                    <a:pt x="572" y="387"/>
                    <a:pt x="572" y="266"/>
                  </a:cubicBezTo>
                  <a:cubicBezTo>
                    <a:pt x="591" y="115"/>
                    <a:pt x="497" y="2"/>
                    <a:pt x="365" y="2"/>
                  </a:cubicBezTo>
                  <a:cubicBezTo>
                    <a:pt x="353" y="1"/>
                    <a:pt x="342" y="0"/>
                    <a:pt x="3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0" name="Google Shape;2160;p35"/>
            <p:cNvSpPr/>
            <p:nvPr/>
          </p:nvSpPr>
          <p:spPr>
            <a:xfrm>
              <a:off x="10691240" y="1311358"/>
              <a:ext cx="14525" cy="14012"/>
            </a:xfrm>
            <a:custGeom>
              <a:avLst/>
              <a:gdLst/>
              <a:ahLst/>
              <a:cxnLst/>
              <a:rect l="l" t="t" r="r" b="b"/>
              <a:pathLst>
                <a:path w="453" h="437" extrusionOk="0">
                  <a:moveTo>
                    <a:pt x="245" y="0"/>
                  </a:moveTo>
                  <a:cubicBezTo>
                    <a:pt x="132" y="0"/>
                    <a:pt x="19" y="76"/>
                    <a:pt x="19" y="208"/>
                  </a:cubicBezTo>
                  <a:cubicBezTo>
                    <a:pt x="0" y="321"/>
                    <a:pt x="95" y="434"/>
                    <a:pt x="208" y="434"/>
                  </a:cubicBezTo>
                  <a:cubicBezTo>
                    <a:pt x="217" y="435"/>
                    <a:pt x="227" y="436"/>
                    <a:pt x="237" y="436"/>
                  </a:cubicBezTo>
                  <a:cubicBezTo>
                    <a:pt x="340" y="436"/>
                    <a:pt x="435" y="349"/>
                    <a:pt x="453" y="245"/>
                  </a:cubicBezTo>
                  <a:cubicBezTo>
                    <a:pt x="453" y="113"/>
                    <a:pt x="358" y="19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1" name="Google Shape;2161;p35"/>
            <p:cNvSpPr/>
            <p:nvPr/>
          </p:nvSpPr>
          <p:spPr>
            <a:xfrm>
              <a:off x="10706663" y="1250274"/>
              <a:ext cx="35977" cy="30205"/>
            </a:xfrm>
            <a:custGeom>
              <a:avLst/>
              <a:gdLst/>
              <a:ahLst/>
              <a:cxnLst/>
              <a:rect l="l" t="t" r="r" b="b"/>
              <a:pathLst>
                <a:path w="1122" h="942" extrusionOk="0">
                  <a:moveTo>
                    <a:pt x="624" y="0"/>
                  </a:moveTo>
                  <a:cubicBezTo>
                    <a:pt x="236" y="0"/>
                    <a:pt x="0" y="466"/>
                    <a:pt x="254" y="775"/>
                  </a:cubicBezTo>
                  <a:cubicBezTo>
                    <a:pt x="356" y="890"/>
                    <a:pt x="489" y="942"/>
                    <a:pt x="620" y="942"/>
                  </a:cubicBezTo>
                  <a:cubicBezTo>
                    <a:pt x="853" y="942"/>
                    <a:pt x="1078" y="777"/>
                    <a:pt x="1102" y="511"/>
                  </a:cubicBezTo>
                  <a:cubicBezTo>
                    <a:pt x="1121" y="247"/>
                    <a:pt x="933" y="21"/>
                    <a:pt x="669" y="2"/>
                  </a:cubicBezTo>
                  <a:cubicBezTo>
                    <a:pt x="654" y="1"/>
                    <a:pt x="639" y="0"/>
                    <a:pt x="6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2" name="Google Shape;2162;p35"/>
            <p:cNvSpPr/>
            <p:nvPr/>
          </p:nvSpPr>
          <p:spPr>
            <a:xfrm>
              <a:off x="10668858" y="1242418"/>
              <a:ext cx="21227" cy="20297"/>
            </a:xfrm>
            <a:custGeom>
              <a:avLst/>
              <a:gdLst/>
              <a:ahLst/>
              <a:cxnLst/>
              <a:rect l="l" t="t" r="r" b="b"/>
              <a:pathLst>
                <a:path w="662" h="633" extrusionOk="0">
                  <a:moveTo>
                    <a:pt x="328" y="1"/>
                  </a:moveTo>
                  <a:cubicBezTo>
                    <a:pt x="182" y="1"/>
                    <a:pt x="38" y="92"/>
                    <a:pt x="20" y="285"/>
                  </a:cubicBezTo>
                  <a:cubicBezTo>
                    <a:pt x="0" y="514"/>
                    <a:pt x="164" y="632"/>
                    <a:pt x="329" y="632"/>
                  </a:cubicBezTo>
                  <a:cubicBezTo>
                    <a:pt x="476" y="632"/>
                    <a:pt x="624" y="537"/>
                    <a:pt x="642" y="341"/>
                  </a:cubicBezTo>
                  <a:cubicBezTo>
                    <a:pt x="662" y="120"/>
                    <a:pt x="494" y="1"/>
                    <a:pt x="3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3" name="Google Shape;2163;p35"/>
            <p:cNvSpPr/>
            <p:nvPr/>
          </p:nvSpPr>
          <p:spPr>
            <a:xfrm>
              <a:off x="10726768" y="1235717"/>
              <a:ext cx="53933" cy="45308"/>
            </a:xfrm>
            <a:custGeom>
              <a:avLst/>
              <a:gdLst/>
              <a:ahLst/>
              <a:cxnLst/>
              <a:rect l="l" t="t" r="r" b="b"/>
              <a:pathLst>
                <a:path w="1682" h="1413" extrusionOk="0">
                  <a:moveTo>
                    <a:pt x="935" y="1"/>
                  </a:moveTo>
                  <a:cubicBezTo>
                    <a:pt x="353" y="1"/>
                    <a:pt x="0" y="700"/>
                    <a:pt x="400" y="1153"/>
                  </a:cubicBezTo>
                  <a:cubicBezTo>
                    <a:pt x="551" y="1332"/>
                    <a:pt x="751" y="1413"/>
                    <a:pt x="948" y="1413"/>
                  </a:cubicBezTo>
                  <a:cubicBezTo>
                    <a:pt x="1291" y="1413"/>
                    <a:pt x="1619" y="1165"/>
                    <a:pt x="1643" y="758"/>
                  </a:cubicBezTo>
                  <a:cubicBezTo>
                    <a:pt x="1681" y="381"/>
                    <a:pt x="1398" y="42"/>
                    <a:pt x="1003" y="4"/>
                  </a:cubicBezTo>
                  <a:cubicBezTo>
                    <a:pt x="980" y="2"/>
                    <a:pt x="958" y="1"/>
                    <a:pt x="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4" name="Google Shape;2164;p35"/>
            <p:cNvSpPr/>
            <p:nvPr/>
          </p:nvSpPr>
          <p:spPr>
            <a:xfrm>
              <a:off x="10586996" y="1378310"/>
              <a:ext cx="19688" cy="17219"/>
            </a:xfrm>
            <a:custGeom>
              <a:avLst/>
              <a:gdLst/>
              <a:ahLst/>
              <a:cxnLst/>
              <a:rect l="l" t="t" r="r" b="b"/>
              <a:pathLst>
                <a:path w="614" h="537" extrusionOk="0">
                  <a:moveTo>
                    <a:pt x="328" y="0"/>
                  </a:moveTo>
                  <a:cubicBezTo>
                    <a:pt x="125" y="0"/>
                    <a:pt x="1" y="260"/>
                    <a:pt x="142" y="437"/>
                  </a:cubicBezTo>
                  <a:cubicBezTo>
                    <a:pt x="197" y="506"/>
                    <a:pt x="272" y="537"/>
                    <a:pt x="346" y="537"/>
                  </a:cubicBezTo>
                  <a:cubicBezTo>
                    <a:pt x="475" y="537"/>
                    <a:pt x="601" y="442"/>
                    <a:pt x="613" y="286"/>
                  </a:cubicBezTo>
                  <a:cubicBezTo>
                    <a:pt x="613" y="136"/>
                    <a:pt x="519" y="23"/>
                    <a:pt x="368" y="4"/>
                  </a:cubicBezTo>
                  <a:cubicBezTo>
                    <a:pt x="355" y="2"/>
                    <a:pt x="341" y="0"/>
                    <a:pt x="328" y="0"/>
                  </a:cubicBezTo>
                  <a:close/>
                </a:path>
              </a:pathLst>
            </a:custGeom>
            <a:solidFill>
              <a:srgbClr val="889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5" name="Google Shape;2165;p35"/>
            <p:cNvSpPr/>
            <p:nvPr/>
          </p:nvSpPr>
          <p:spPr>
            <a:xfrm>
              <a:off x="10566058" y="1353556"/>
              <a:ext cx="59352" cy="50150"/>
            </a:xfrm>
            <a:custGeom>
              <a:avLst/>
              <a:gdLst/>
              <a:ahLst/>
              <a:cxnLst/>
              <a:rect l="l" t="t" r="r" b="b"/>
              <a:pathLst>
                <a:path w="1851" h="1564" extrusionOk="0">
                  <a:moveTo>
                    <a:pt x="1030" y="0"/>
                  </a:moveTo>
                  <a:cubicBezTo>
                    <a:pt x="391" y="0"/>
                    <a:pt x="0" y="775"/>
                    <a:pt x="437" y="1285"/>
                  </a:cubicBezTo>
                  <a:cubicBezTo>
                    <a:pt x="602" y="1476"/>
                    <a:pt x="820" y="1563"/>
                    <a:pt x="1035" y="1563"/>
                  </a:cubicBezTo>
                  <a:cubicBezTo>
                    <a:pt x="1412" y="1563"/>
                    <a:pt x="1777" y="1295"/>
                    <a:pt x="1813" y="851"/>
                  </a:cubicBezTo>
                  <a:cubicBezTo>
                    <a:pt x="1851" y="437"/>
                    <a:pt x="1530" y="41"/>
                    <a:pt x="1097" y="3"/>
                  </a:cubicBezTo>
                  <a:cubicBezTo>
                    <a:pt x="1074" y="1"/>
                    <a:pt x="1052" y="0"/>
                    <a:pt x="10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6" name="Google Shape;2166;p35"/>
            <p:cNvSpPr/>
            <p:nvPr/>
          </p:nvSpPr>
          <p:spPr>
            <a:xfrm>
              <a:off x="10605145" y="1443594"/>
              <a:ext cx="31744" cy="26582"/>
            </a:xfrm>
            <a:custGeom>
              <a:avLst/>
              <a:gdLst/>
              <a:ahLst/>
              <a:cxnLst/>
              <a:rect l="l" t="t" r="r" b="b"/>
              <a:pathLst>
                <a:path w="990" h="829" extrusionOk="0">
                  <a:moveTo>
                    <a:pt x="548" y="1"/>
                  </a:moveTo>
                  <a:cubicBezTo>
                    <a:pt x="199" y="1"/>
                    <a:pt x="1" y="410"/>
                    <a:pt x="236" y="681"/>
                  </a:cubicBezTo>
                  <a:cubicBezTo>
                    <a:pt x="317" y="783"/>
                    <a:pt x="430" y="828"/>
                    <a:pt x="544" y="828"/>
                  </a:cubicBezTo>
                  <a:cubicBezTo>
                    <a:pt x="745" y="828"/>
                    <a:pt x="947" y="684"/>
                    <a:pt x="971" y="455"/>
                  </a:cubicBezTo>
                  <a:cubicBezTo>
                    <a:pt x="990" y="229"/>
                    <a:pt x="820" y="22"/>
                    <a:pt x="594" y="3"/>
                  </a:cubicBezTo>
                  <a:cubicBezTo>
                    <a:pt x="578" y="1"/>
                    <a:pt x="563" y="1"/>
                    <a:pt x="5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7" name="Google Shape;2167;p35"/>
            <p:cNvSpPr/>
            <p:nvPr/>
          </p:nvSpPr>
          <p:spPr>
            <a:xfrm>
              <a:off x="10632625" y="1408034"/>
              <a:ext cx="52009" cy="51977"/>
            </a:xfrm>
            <a:custGeom>
              <a:avLst/>
              <a:gdLst/>
              <a:ahLst/>
              <a:cxnLst/>
              <a:rect l="l" t="t" r="r" b="b"/>
              <a:pathLst>
                <a:path w="1622" h="1621" extrusionOk="0">
                  <a:moveTo>
                    <a:pt x="811" y="0"/>
                  </a:moveTo>
                  <a:cubicBezTo>
                    <a:pt x="359" y="0"/>
                    <a:pt x="1" y="358"/>
                    <a:pt x="1" y="810"/>
                  </a:cubicBezTo>
                  <a:cubicBezTo>
                    <a:pt x="1" y="1263"/>
                    <a:pt x="359" y="1621"/>
                    <a:pt x="811" y="1621"/>
                  </a:cubicBezTo>
                  <a:cubicBezTo>
                    <a:pt x="1263" y="1621"/>
                    <a:pt x="1621" y="1263"/>
                    <a:pt x="1621" y="810"/>
                  </a:cubicBezTo>
                  <a:cubicBezTo>
                    <a:pt x="1621" y="358"/>
                    <a:pt x="1263" y="0"/>
                    <a:pt x="8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8" name="Google Shape;2168;p35"/>
            <p:cNvSpPr/>
            <p:nvPr/>
          </p:nvSpPr>
          <p:spPr>
            <a:xfrm>
              <a:off x="10589465" y="1404347"/>
              <a:ext cx="45019" cy="37965"/>
            </a:xfrm>
            <a:custGeom>
              <a:avLst/>
              <a:gdLst/>
              <a:ahLst/>
              <a:cxnLst/>
              <a:rect l="l" t="t" r="r" b="b"/>
              <a:pathLst>
                <a:path w="1404" h="1184" extrusionOk="0">
                  <a:moveTo>
                    <a:pt x="791" y="0"/>
                  </a:moveTo>
                  <a:cubicBezTo>
                    <a:pt x="292" y="0"/>
                    <a:pt x="0" y="579"/>
                    <a:pt x="329" y="963"/>
                  </a:cubicBezTo>
                  <a:cubicBezTo>
                    <a:pt x="453" y="1115"/>
                    <a:pt x="620" y="1183"/>
                    <a:pt x="784" y="1183"/>
                  </a:cubicBezTo>
                  <a:cubicBezTo>
                    <a:pt x="1068" y="1183"/>
                    <a:pt x="1342" y="977"/>
                    <a:pt x="1366" y="643"/>
                  </a:cubicBezTo>
                  <a:cubicBezTo>
                    <a:pt x="1403" y="304"/>
                    <a:pt x="1158" y="21"/>
                    <a:pt x="838" y="2"/>
                  </a:cubicBezTo>
                  <a:cubicBezTo>
                    <a:pt x="822" y="1"/>
                    <a:pt x="806" y="0"/>
                    <a:pt x="7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9" name="Google Shape;2169;p35"/>
            <p:cNvSpPr/>
            <p:nvPr/>
          </p:nvSpPr>
          <p:spPr>
            <a:xfrm>
              <a:off x="10610757" y="1432692"/>
              <a:ext cx="52106" cy="44282"/>
            </a:xfrm>
            <a:custGeom>
              <a:avLst/>
              <a:gdLst/>
              <a:ahLst/>
              <a:cxnLst/>
              <a:rect l="l" t="t" r="r" b="b"/>
              <a:pathLst>
                <a:path w="1625" h="1381" extrusionOk="0">
                  <a:moveTo>
                    <a:pt x="915" y="0"/>
                  </a:moveTo>
                  <a:cubicBezTo>
                    <a:pt x="335" y="0"/>
                    <a:pt x="0" y="681"/>
                    <a:pt x="381" y="1134"/>
                  </a:cubicBezTo>
                  <a:cubicBezTo>
                    <a:pt x="530" y="1304"/>
                    <a:pt x="723" y="1380"/>
                    <a:pt x="912" y="1380"/>
                  </a:cubicBezTo>
                  <a:cubicBezTo>
                    <a:pt x="1248" y="1380"/>
                    <a:pt x="1570" y="1137"/>
                    <a:pt x="1606" y="739"/>
                  </a:cubicBezTo>
                  <a:cubicBezTo>
                    <a:pt x="1625" y="362"/>
                    <a:pt x="1361" y="41"/>
                    <a:pt x="984" y="4"/>
                  </a:cubicBezTo>
                  <a:cubicBezTo>
                    <a:pt x="961" y="2"/>
                    <a:pt x="938" y="0"/>
                    <a:pt x="9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0" name="Google Shape;2170;p35"/>
            <p:cNvSpPr/>
            <p:nvPr/>
          </p:nvSpPr>
          <p:spPr>
            <a:xfrm>
              <a:off x="10645323" y="1535974"/>
              <a:ext cx="64803" cy="55216"/>
            </a:xfrm>
            <a:custGeom>
              <a:avLst/>
              <a:gdLst/>
              <a:ahLst/>
              <a:cxnLst/>
              <a:rect l="l" t="t" r="r" b="b"/>
              <a:pathLst>
                <a:path w="2021" h="1722" extrusionOk="0">
                  <a:moveTo>
                    <a:pt x="897" y="0"/>
                  </a:moveTo>
                  <a:cubicBezTo>
                    <a:pt x="481" y="0"/>
                    <a:pt x="74" y="302"/>
                    <a:pt x="38" y="796"/>
                  </a:cubicBezTo>
                  <a:cubicBezTo>
                    <a:pt x="0" y="1267"/>
                    <a:pt x="340" y="1682"/>
                    <a:pt x="829" y="1719"/>
                  </a:cubicBezTo>
                  <a:cubicBezTo>
                    <a:pt x="853" y="1721"/>
                    <a:pt x="875" y="1722"/>
                    <a:pt x="898" y="1722"/>
                  </a:cubicBezTo>
                  <a:cubicBezTo>
                    <a:pt x="1610" y="1722"/>
                    <a:pt x="2020" y="872"/>
                    <a:pt x="1545" y="306"/>
                  </a:cubicBezTo>
                  <a:cubicBezTo>
                    <a:pt x="1369" y="96"/>
                    <a:pt x="1131" y="0"/>
                    <a:pt x="8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1" name="Google Shape;2171;p35"/>
            <p:cNvSpPr/>
            <p:nvPr/>
          </p:nvSpPr>
          <p:spPr>
            <a:xfrm>
              <a:off x="10596103" y="1526995"/>
              <a:ext cx="41396" cy="35079"/>
            </a:xfrm>
            <a:custGeom>
              <a:avLst/>
              <a:gdLst/>
              <a:ahLst/>
              <a:cxnLst/>
              <a:rect l="l" t="t" r="r" b="b"/>
              <a:pathLst>
                <a:path w="1291" h="1094" extrusionOk="0">
                  <a:moveTo>
                    <a:pt x="718" y="0"/>
                  </a:moveTo>
                  <a:cubicBezTo>
                    <a:pt x="273" y="0"/>
                    <a:pt x="0" y="542"/>
                    <a:pt x="311" y="907"/>
                  </a:cubicBezTo>
                  <a:cubicBezTo>
                    <a:pt x="419" y="1035"/>
                    <a:pt x="566" y="1093"/>
                    <a:pt x="711" y="1093"/>
                  </a:cubicBezTo>
                  <a:cubicBezTo>
                    <a:pt x="972" y="1093"/>
                    <a:pt x="1229" y="907"/>
                    <a:pt x="1253" y="605"/>
                  </a:cubicBezTo>
                  <a:cubicBezTo>
                    <a:pt x="1290" y="304"/>
                    <a:pt x="1064" y="40"/>
                    <a:pt x="763" y="2"/>
                  </a:cubicBezTo>
                  <a:cubicBezTo>
                    <a:pt x="748" y="1"/>
                    <a:pt x="733" y="0"/>
                    <a:pt x="7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2" name="Google Shape;2172;p35"/>
            <p:cNvSpPr/>
            <p:nvPr/>
          </p:nvSpPr>
          <p:spPr>
            <a:xfrm>
              <a:off x="10690791" y="1491980"/>
              <a:ext cx="22221" cy="19207"/>
            </a:xfrm>
            <a:custGeom>
              <a:avLst/>
              <a:gdLst/>
              <a:ahLst/>
              <a:cxnLst/>
              <a:rect l="l" t="t" r="r" b="b"/>
              <a:pathLst>
                <a:path w="693" h="599" extrusionOk="0">
                  <a:moveTo>
                    <a:pt x="387" y="0"/>
                  </a:moveTo>
                  <a:cubicBezTo>
                    <a:pt x="138" y="0"/>
                    <a:pt x="1" y="290"/>
                    <a:pt x="165" y="491"/>
                  </a:cubicBezTo>
                  <a:cubicBezTo>
                    <a:pt x="226" y="565"/>
                    <a:pt x="306" y="598"/>
                    <a:pt x="385" y="598"/>
                  </a:cubicBezTo>
                  <a:cubicBezTo>
                    <a:pt x="528" y="598"/>
                    <a:pt x="669" y="491"/>
                    <a:pt x="693" y="322"/>
                  </a:cubicBezTo>
                  <a:cubicBezTo>
                    <a:pt x="693" y="152"/>
                    <a:pt x="580" y="20"/>
                    <a:pt x="410" y="1"/>
                  </a:cubicBezTo>
                  <a:cubicBezTo>
                    <a:pt x="402" y="1"/>
                    <a:pt x="394" y="0"/>
                    <a:pt x="3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3" name="Google Shape;2173;p35"/>
            <p:cNvSpPr/>
            <p:nvPr/>
          </p:nvSpPr>
          <p:spPr>
            <a:xfrm>
              <a:off x="10564583" y="1466777"/>
              <a:ext cx="32193" cy="30526"/>
            </a:xfrm>
            <a:custGeom>
              <a:avLst/>
              <a:gdLst/>
              <a:ahLst/>
              <a:cxnLst/>
              <a:rect l="l" t="t" r="r" b="b"/>
              <a:pathLst>
                <a:path w="1004" h="952" extrusionOk="0">
                  <a:moveTo>
                    <a:pt x="497" y="1"/>
                  </a:moveTo>
                  <a:cubicBezTo>
                    <a:pt x="277" y="1"/>
                    <a:pt x="57" y="139"/>
                    <a:pt x="31" y="429"/>
                  </a:cubicBezTo>
                  <a:cubicBezTo>
                    <a:pt x="1" y="771"/>
                    <a:pt x="255" y="952"/>
                    <a:pt x="507" y="952"/>
                  </a:cubicBezTo>
                  <a:cubicBezTo>
                    <a:pt x="728" y="952"/>
                    <a:pt x="947" y="814"/>
                    <a:pt x="973" y="523"/>
                  </a:cubicBezTo>
                  <a:cubicBezTo>
                    <a:pt x="1003" y="182"/>
                    <a:pt x="749" y="1"/>
                    <a:pt x="4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35"/>
            <p:cNvSpPr/>
            <p:nvPr/>
          </p:nvSpPr>
          <p:spPr>
            <a:xfrm>
              <a:off x="10493367" y="1470176"/>
              <a:ext cx="28121" cy="23504"/>
            </a:xfrm>
            <a:custGeom>
              <a:avLst/>
              <a:gdLst/>
              <a:ahLst/>
              <a:cxnLst/>
              <a:rect l="l" t="t" r="r" b="b"/>
              <a:pathLst>
                <a:path w="877" h="733" extrusionOk="0">
                  <a:moveTo>
                    <a:pt x="472" y="0"/>
                  </a:moveTo>
                  <a:cubicBezTo>
                    <a:pt x="163" y="0"/>
                    <a:pt x="1" y="354"/>
                    <a:pt x="198" y="606"/>
                  </a:cubicBezTo>
                  <a:cubicBezTo>
                    <a:pt x="279" y="693"/>
                    <a:pt x="381" y="733"/>
                    <a:pt x="481" y="733"/>
                  </a:cubicBezTo>
                  <a:cubicBezTo>
                    <a:pt x="661" y="733"/>
                    <a:pt x="834" y="605"/>
                    <a:pt x="858" y="399"/>
                  </a:cubicBezTo>
                  <a:cubicBezTo>
                    <a:pt x="877" y="191"/>
                    <a:pt x="726" y="3"/>
                    <a:pt x="519" y="3"/>
                  </a:cubicBezTo>
                  <a:cubicBezTo>
                    <a:pt x="503" y="1"/>
                    <a:pt x="487" y="0"/>
                    <a:pt x="4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35"/>
            <p:cNvSpPr/>
            <p:nvPr/>
          </p:nvSpPr>
          <p:spPr>
            <a:xfrm>
              <a:off x="10530979" y="1437534"/>
              <a:ext cx="52138" cy="44859"/>
            </a:xfrm>
            <a:custGeom>
              <a:avLst/>
              <a:gdLst/>
              <a:ahLst/>
              <a:cxnLst/>
              <a:rect l="l" t="t" r="r" b="b"/>
              <a:pathLst>
                <a:path w="1626" h="1399" extrusionOk="0">
                  <a:moveTo>
                    <a:pt x="899" y="0"/>
                  </a:moveTo>
                  <a:cubicBezTo>
                    <a:pt x="319" y="0"/>
                    <a:pt x="1" y="699"/>
                    <a:pt x="382" y="1153"/>
                  </a:cubicBezTo>
                  <a:cubicBezTo>
                    <a:pt x="524" y="1322"/>
                    <a:pt x="715" y="1399"/>
                    <a:pt x="904" y="1399"/>
                  </a:cubicBezTo>
                  <a:cubicBezTo>
                    <a:pt x="1241" y="1399"/>
                    <a:pt x="1571" y="1155"/>
                    <a:pt x="1607" y="757"/>
                  </a:cubicBezTo>
                  <a:cubicBezTo>
                    <a:pt x="1626" y="380"/>
                    <a:pt x="1343" y="41"/>
                    <a:pt x="966" y="3"/>
                  </a:cubicBezTo>
                  <a:cubicBezTo>
                    <a:pt x="943" y="1"/>
                    <a:pt x="921" y="0"/>
                    <a:pt x="8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35"/>
            <p:cNvSpPr/>
            <p:nvPr/>
          </p:nvSpPr>
          <p:spPr>
            <a:xfrm>
              <a:off x="10565898" y="1394663"/>
              <a:ext cx="38959" cy="33283"/>
            </a:xfrm>
            <a:custGeom>
              <a:avLst/>
              <a:gdLst/>
              <a:ahLst/>
              <a:cxnLst/>
              <a:rect l="l" t="t" r="r" b="b"/>
              <a:pathLst>
                <a:path w="1215" h="1038" extrusionOk="0">
                  <a:moveTo>
                    <a:pt x="681" y="1"/>
                  </a:moveTo>
                  <a:cubicBezTo>
                    <a:pt x="255" y="1"/>
                    <a:pt x="0" y="523"/>
                    <a:pt x="292" y="850"/>
                  </a:cubicBezTo>
                  <a:cubicBezTo>
                    <a:pt x="401" y="980"/>
                    <a:pt x="544" y="1038"/>
                    <a:pt x="684" y="1038"/>
                  </a:cubicBezTo>
                  <a:cubicBezTo>
                    <a:pt x="933" y="1038"/>
                    <a:pt x="1172" y="857"/>
                    <a:pt x="1196" y="568"/>
                  </a:cubicBezTo>
                  <a:cubicBezTo>
                    <a:pt x="1215" y="285"/>
                    <a:pt x="1008" y="40"/>
                    <a:pt x="725" y="3"/>
                  </a:cubicBezTo>
                  <a:cubicBezTo>
                    <a:pt x="710" y="1"/>
                    <a:pt x="695" y="1"/>
                    <a:pt x="6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35"/>
            <p:cNvSpPr/>
            <p:nvPr/>
          </p:nvSpPr>
          <p:spPr>
            <a:xfrm>
              <a:off x="10546755" y="952839"/>
              <a:ext cx="130633" cy="110528"/>
            </a:xfrm>
            <a:custGeom>
              <a:avLst/>
              <a:gdLst/>
              <a:ahLst/>
              <a:cxnLst/>
              <a:rect l="l" t="t" r="r" b="b"/>
              <a:pathLst>
                <a:path w="4074" h="3447" extrusionOk="0">
                  <a:moveTo>
                    <a:pt x="2256" y="1"/>
                  </a:moveTo>
                  <a:cubicBezTo>
                    <a:pt x="826" y="1"/>
                    <a:pt x="0" y="1707"/>
                    <a:pt x="964" y="2834"/>
                  </a:cubicBezTo>
                  <a:cubicBezTo>
                    <a:pt x="1318" y="3256"/>
                    <a:pt x="1794" y="3447"/>
                    <a:pt x="2265" y="3447"/>
                  </a:cubicBezTo>
                  <a:cubicBezTo>
                    <a:pt x="3098" y="3447"/>
                    <a:pt x="3913" y="2848"/>
                    <a:pt x="3998" y="1873"/>
                  </a:cubicBezTo>
                  <a:cubicBezTo>
                    <a:pt x="4073" y="912"/>
                    <a:pt x="3376" y="83"/>
                    <a:pt x="2415" y="8"/>
                  </a:cubicBezTo>
                  <a:cubicBezTo>
                    <a:pt x="2361" y="3"/>
                    <a:pt x="2308" y="1"/>
                    <a:pt x="22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35"/>
            <p:cNvSpPr/>
            <p:nvPr/>
          </p:nvSpPr>
          <p:spPr>
            <a:xfrm>
              <a:off x="10515139" y="905864"/>
              <a:ext cx="38991" cy="33027"/>
            </a:xfrm>
            <a:custGeom>
              <a:avLst/>
              <a:gdLst/>
              <a:ahLst/>
              <a:cxnLst/>
              <a:rect l="l" t="t" r="r" b="b"/>
              <a:pathLst>
                <a:path w="1216" h="1030" extrusionOk="0">
                  <a:moveTo>
                    <a:pt x="680" y="1"/>
                  </a:moveTo>
                  <a:cubicBezTo>
                    <a:pt x="254" y="1"/>
                    <a:pt x="1" y="505"/>
                    <a:pt x="292" y="851"/>
                  </a:cubicBezTo>
                  <a:cubicBezTo>
                    <a:pt x="401" y="974"/>
                    <a:pt x="545" y="1030"/>
                    <a:pt x="686" y="1030"/>
                  </a:cubicBezTo>
                  <a:cubicBezTo>
                    <a:pt x="934" y="1030"/>
                    <a:pt x="1172" y="856"/>
                    <a:pt x="1196" y="568"/>
                  </a:cubicBezTo>
                  <a:cubicBezTo>
                    <a:pt x="1215" y="286"/>
                    <a:pt x="1008" y="22"/>
                    <a:pt x="725" y="3"/>
                  </a:cubicBezTo>
                  <a:cubicBezTo>
                    <a:pt x="710" y="2"/>
                    <a:pt x="695" y="1"/>
                    <a:pt x="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35"/>
            <p:cNvSpPr/>
            <p:nvPr/>
          </p:nvSpPr>
          <p:spPr>
            <a:xfrm>
              <a:off x="10542490" y="888902"/>
              <a:ext cx="49092" cy="41717"/>
            </a:xfrm>
            <a:custGeom>
              <a:avLst/>
              <a:gdLst/>
              <a:ahLst/>
              <a:cxnLst/>
              <a:rect l="l" t="t" r="r" b="b"/>
              <a:pathLst>
                <a:path w="1531" h="1301" extrusionOk="0">
                  <a:moveTo>
                    <a:pt x="843" y="1"/>
                  </a:moveTo>
                  <a:cubicBezTo>
                    <a:pt x="316" y="1"/>
                    <a:pt x="0" y="643"/>
                    <a:pt x="362" y="1059"/>
                  </a:cubicBezTo>
                  <a:cubicBezTo>
                    <a:pt x="500" y="1225"/>
                    <a:pt x="684" y="1300"/>
                    <a:pt x="865" y="1300"/>
                  </a:cubicBezTo>
                  <a:cubicBezTo>
                    <a:pt x="1176" y="1300"/>
                    <a:pt x="1476" y="1078"/>
                    <a:pt x="1512" y="720"/>
                  </a:cubicBezTo>
                  <a:cubicBezTo>
                    <a:pt x="1530" y="343"/>
                    <a:pt x="1267" y="42"/>
                    <a:pt x="909" y="4"/>
                  </a:cubicBezTo>
                  <a:cubicBezTo>
                    <a:pt x="886" y="2"/>
                    <a:pt x="864" y="1"/>
                    <a:pt x="8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35"/>
            <p:cNvSpPr/>
            <p:nvPr/>
          </p:nvSpPr>
          <p:spPr>
            <a:xfrm>
              <a:off x="10428595" y="865302"/>
              <a:ext cx="94720" cy="80611"/>
            </a:xfrm>
            <a:custGeom>
              <a:avLst/>
              <a:gdLst/>
              <a:ahLst/>
              <a:cxnLst/>
              <a:rect l="l" t="t" r="r" b="b"/>
              <a:pathLst>
                <a:path w="2954" h="2514" extrusionOk="0">
                  <a:moveTo>
                    <a:pt x="1650" y="1"/>
                  </a:moveTo>
                  <a:cubicBezTo>
                    <a:pt x="592" y="1"/>
                    <a:pt x="1" y="1241"/>
                    <a:pt x="692" y="2059"/>
                  </a:cubicBezTo>
                  <a:cubicBezTo>
                    <a:pt x="951" y="2372"/>
                    <a:pt x="1298" y="2513"/>
                    <a:pt x="1640" y="2513"/>
                  </a:cubicBezTo>
                  <a:cubicBezTo>
                    <a:pt x="2246" y="2513"/>
                    <a:pt x="2836" y="2072"/>
                    <a:pt x="2897" y="1362"/>
                  </a:cubicBezTo>
                  <a:cubicBezTo>
                    <a:pt x="2953" y="684"/>
                    <a:pt x="2444" y="62"/>
                    <a:pt x="1766" y="5"/>
                  </a:cubicBezTo>
                  <a:cubicBezTo>
                    <a:pt x="1727" y="2"/>
                    <a:pt x="1688" y="1"/>
                    <a:pt x="16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35"/>
            <p:cNvSpPr/>
            <p:nvPr/>
          </p:nvSpPr>
          <p:spPr>
            <a:xfrm>
              <a:off x="10611205" y="915548"/>
              <a:ext cx="37163" cy="31392"/>
            </a:xfrm>
            <a:custGeom>
              <a:avLst/>
              <a:gdLst/>
              <a:ahLst/>
              <a:cxnLst/>
              <a:rect l="l" t="t" r="r" b="b"/>
              <a:pathLst>
                <a:path w="1159" h="979" extrusionOk="0">
                  <a:moveTo>
                    <a:pt x="642" y="0"/>
                  </a:moveTo>
                  <a:cubicBezTo>
                    <a:pt x="236" y="0"/>
                    <a:pt x="0" y="485"/>
                    <a:pt x="273" y="813"/>
                  </a:cubicBezTo>
                  <a:cubicBezTo>
                    <a:pt x="374" y="927"/>
                    <a:pt x="508" y="979"/>
                    <a:pt x="640" y="979"/>
                  </a:cubicBezTo>
                  <a:cubicBezTo>
                    <a:pt x="880" y="979"/>
                    <a:pt x="1115" y="809"/>
                    <a:pt x="1140" y="530"/>
                  </a:cubicBezTo>
                  <a:cubicBezTo>
                    <a:pt x="1159" y="266"/>
                    <a:pt x="951" y="21"/>
                    <a:pt x="688" y="2"/>
                  </a:cubicBezTo>
                  <a:cubicBezTo>
                    <a:pt x="672" y="1"/>
                    <a:pt x="657" y="0"/>
                    <a:pt x="6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35"/>
            <p:cNvSpPr/>
            <p:nvPr/>
          </p:nvSpPr>
          <p:spPr>
            <a:xfrm>
              <a:off x="10551981" y="940943"/>
              <a:ext cx="49252" cy="42198"/>
            </a:xfrm>
            <a:custGeom>
              <a:avLst/>
              <a:gdLst/>
              <a:ahLst/>
              <a:cxnLst/>
              <a:rect l="l" t="t" r="r" b="b"/>
              <a:pathLst>
                <a:path w="1536" h="1316" extrusionOk="0">
                  <a:moveTo>
                    <a:pt x="868" y="0"/>
                  </a:moveTo>
                  <a:cubicBezTo>
                    <a:pt x="312" y="0"/>
                    <a:pt x="1" y="654"/>
                    <a:pt x="368" y="1076"/>
                  </a:cubicBezTo>
                  <a:cubicBezTo>
                    <a:pt x="498" y="1241"/>
                    <a:pt x="679" y="1315"/>
                    <a:pt x="859" y="1315"/>
                  </a:cubicBezTo>
                  <a:cubicBezTo>
                    <a:pt x="1171" y="1315"/>
                    <a:pt x="1481" y="1089"/>
                    <a:pt x="1517" y="718"/>
                  </a:cubicBezTo>
                  <a:cubicBezTo>
                    <a:pt x="1536" y="360"/>
                    <a:pt x="1272" y="39"/>
                    <a:pt x="914" y="2"/>
                  </a:cubicBezTo>
                  <a:cubicBezTo>
                    <a:pt x="898" y="1"/>
                    <a:pt x="883" y="0"/>
                    <a:pt x="8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35"/>
            <p:cNvSpPr/>
            <p:nvPr/>
          </p:nvSpPr>
          <p:spPr>
            <a:xfrm>
              <a:off x="10493687" y="945080"/>
              <a:ext cx="64643" cy="54703"/>
            </a:xfrm>
            <a:custGeom>
              <a:avLst/>
              <a:gdLst/>
              <a:ahLst/>
              <a:cxnLst/>
              <a:rect l="l" t="t" r="r" b="b"/>
              <a:pathLst>
                <a:path w="2016" h="1706" extrusionOk="0">
                  <a:moveTo>
                    <a:pt x="1114" y="0"/>
                  </a:moveTo>
                  <a:cubicBezTo>
                    <a:pt x="398" y="0"/>
                    <a:pt x="1" y="838"/>
                    <a:pt x="471" y="1399"/>
                  </a:cubicBezTo>
                  <a:cubicBezTo>
                    <a:pt x="648" y="1610"/>
                    <a:pt x="887" y="1706"/>
                    <a:pt x="1123" y="1706"/>
                  </a:cubicBezTo>
                  <a:cubicBezTo>
                    <a:pt x="1538" y="1706"/>
                    <a:pt x="1942" y="1409"/>
                    <a:pt x="1978" y="928"/>
                  </a:cubicBezTo>
                  <a:cubicBezTo>
                    <a:pt x="2016" y="457"/>
                    <a:pt x="1677" y="42"/>
                    <a:pt x="1206" y="5"/>
                  </a:cubicBezTo>
                  <a:cubicBezTo>
                    <a:pt x="1175" y="2"/>
                    <a:pt x="1144" y="0"/>
                    <a:pt x="11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35"/>
            <p:cNvSpPr/>
            <p:nvPr/>
          </p:nvSpPr>
          <p:spPr>
            <a:xfrm>
              <a:off x="10466977" y="942707"/>
              <a:ext cx="67208" cy="56723"/>
            </a:xfrm>
            <a:custGeom>
              <a:avLst/>
              <a:gdLst/>
              <a:ahLst/>
              <a:cxnLst/>
              <a:rect l="l" t="t" r="r" b="b"/>
              <a:pathLst>
                <a:path w="2096" h="1769" extrusionOk="0">
                  <a:moveTo>
                    <a:pt x="1177" y="1"/>
                  </a:moveTo>
                  <a:cubicBezTo>
                    <a:pt x="429" y="1"/>
                    <a:pt x="0" y="869"/>
                    <a:pt x="494" y="1454"/>
                  </a:cubicBezTo>
                  <a:cubicBezTo>
                    <a:pt x="677" y="1671"/>
                    <a:pt x="920" y="1768"/>
                    <a:pt x="1161" y="1768"/>
                  </a:cubicBezTo>
                  <a:cubicBezTo>
                    <a:pt x="1590" y="1768"/>
                    <a:pt x="2009" y="1459"/>
                    <a:pt x="2058" y="964"/>
                  </a:cubicBezTo>
                  <a:cubicBezTo>
                    <a:pt x="2095" y="474"/>
                    <a:pt x="1737" y="41"/>
                    <a:pt x="1247" y="3"/>
                  </a:cubicBezTo>
                  <a:cubicBezTo>
                    <a:pt x="1224" y="2"/>
                    <a:pt x="1200" y="1"/>
                    <a:pt x="11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35"/>
            <p:cNvSpPr/>
            <p:nvPr/>
          </p:nvSpPr>
          <p:spPr>
            <a:xfrm>
              <a:off x="10790064" y="1101621"/>
              <a:ext cx="38350" cy="32450"/>
            </a:xfrm>
            <a:custGeom>
              <a:avLst/>
              <a:gdLst/>
              <a:ahLst/>
              <a:cxnLst/>
              <a:rect l="l" t="t" r="r" b="b"/>
              <a:pathLst>
                <a:path w="1196" h="1012" extrusionOk="0">
                  <a:moveTo>
                    <a:pt x="660" y="1"/>
                  </a:moveTo>
                  <a:cubicBezTo>
                    <a:pt x="236" y="1"/>
                    <a:pt x="0" y="504"/>
                    <a:pt x="291" y="832"/>
                  </a:cubicBezTo>
                  <a:cubicBezTo>
                    <a:pt x="394" y="955"/>
                    <a:pt x="533" y="1011"/>
                    <a:pt x="671" y="1011"/>
                  </a:cubicBezTo>
                  <a:cubicBezTo>
                    <a:pt x="914" y="1011"/>
                    <a:pt x="1153" y="838"/>
                    <a:pt x="1177" y="549"/>
                  </a:cubicBezTo>
                  <a:cubicBezTo>
                    <a:pt x="1196" y="267"/>
                    <a:pt x="988" y="22"/>
                    <a:pt x="706" y="3"/>
                  </a:cubicBezTo>
                  <a:cubicBezTo>
                    <a:pt x="690" y="2"/>
                    <a:pt x="675" y="1"/>
                    <a:pt x="6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35"/>
            <p:cNvSpPr/>
            <p:nvPr/>
          </p:nvSpPr>
          <p:spPr>
            <a:xfrm>
              <a:off x="10735329" y="1078374"/>
              <a:ext cx="40017" cy="33668"/>
            </a:xfrm>
            <a:custGeom>
              <a:avLst/>
              <a:gdLst/>
              <a:ahLst/>
              <a:cxnLst/>
              <a:rect l="l" t="t" r="r" b="b"/>
              <a:pathLst>
                <a:path w="1248" h="1050" extrusionOk="0">
                  <a:moveTo>
                    <a:pt x="693" y="0"/>
                  </a:moveTo>
                  <a:cubicBezTo>
                    <a:pt x="579" y="0"/>
                    <a:pt x="461" y="39"/>
                    <a:pt x="359" y="125"/>
                  </a:cubicBezTo>
                  <a:cubicBezTo>
                    <a:pt x="1" y="426"/>
                    <a:pt x="189" y="1011"/>
                    <a:pt x="660" y="1048"/>
                  </a:cubicBezTo>
                  <a:cubicBezTo>
                    <a:pt x="672" y="1049"/>
                    <a:pt x="684" y="1049"/>
                    <a:pt x="696" y="1049"/>
                  </a:cubicBezTo>
                  <a:cubicBezTo>
                    <a:pt x="963" y="1049"/>
                    <a:pt x="1189" y="848"/>
                    <a:pt x="1207" y="577"/>
                  </a:cubicBezTo>
                  <a:cubicBezTo>
                    <a:pt x="1247" y="241"/>
                    <a:pt x="980" y="0"/>
                    <a:pt x="6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35"/>
            <p:cNvSpPr/>
            <p:nvPr/>
          </p:nvSpPr>
          <p:spPr>
            <a:xfrm>
              <a:off x="10684602" y="1049002"/>
              <a:ext cx="72531" cy="61437"/>
            </a:xfrm>
            <a:custGeom>
              <a:avLst/>
              <a:gdLst/>
              <a:ahLst/>
              <a:cxnLst/>
              <a:rect l="l" t="t" r="r" b="b"/>
              <a:pathLst>
                <a:path w="2262" h="1916" extrusionOk="0">
                  <a:moveTo>
                    <a:pt x="1248" y="1"/>
                  </a:moveTo>
                  <a:cubicBezTo>
                    <a:pt x="455" y="1"/>
                    <a:pt x="1" y="951"/>
                    <a:pt x="528" y="1569"/>
                  </a:cubicBezTo>
                  <a:cubicBezTo>
                    <a:pt x="726" y="1808"/>
                    <a:pt x="993" y="1915"/>
                    <a:pt x="1257" y="1915"/>
                  </a:cubicBezTo>
                  <a:cubicBezTo>
                    <a:pt x="1721" y="1915"/>
                    <a:pt x="2176" y="1582"/>
                    <a:pt x="2224" y="1041"/>
                  </a:cubicBezTo>
                  <a:cubicBezTo>
                    <a:pt x="2261" y="513"/>
                    <a:pt x="1866" y="42"/>
                    <a:pt x="1338" y="5"/>
                  </a:cubicBezTo>
                  <a:cubicBezTo>
                    <a:pt x="1307" y="2"/>
                    <a:pt x="1277" y="1"/>
                    <a:pt x="1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35"/>
            <p:cNvSpPr/>
            <p:nvPr/>
          </p:nvSpPr>
          <p:spPr>
            <a:xfrm>
              <a:off x="10744756" y="1042429"/>
              <a:ext cx="48001" cy="40626"/>
            </a:xfrm>
            <a:custGeom>
              <a:avLst/>
              <a:gdLst/>
              <a:ahLst/>
              <a:cxnLst/>
              <a:rect l="l" t="t" r="r" b="b"/>
              <a:pathLst>
                <a:path w="1497" h="1267" extrusionOk="0">
                  <a:moveTo>
                    <a:pt x="847" y="1"/>
                  </a:moveTo>
                  <a:cubicBezTo>
                    <a:pt x="310" y="1"/>
                    <a:pt x="0" y="618"/>
                    <a:pt x="366" y="1039"/>
                  </a:cubicBezTo>
                  <a:cubicBezTo>
                    <a:pt x="496" y="1196"/>
                    <a:pt x="670" y="1266"/>
                    <a:pt x="843" y="1266"/>
                  </a:cubicBezTo>
                  <a:cubicBezTo>
                    <a:pt x="1146" y="1266"/>
                    <a:pt x="1442" y="1048"/>
                    <a:pt x="1478" y="699"/>
                  </a:cubicBezTo>
                  <a:cubicBezTo>
                    <a:pt x="1497" y="341"/>
                    <a:pt x="1252" y="40"/>
                    <a:pt x="894" y="2"/>
                  </a:cubicBezTo>
                  <a:cubicBezTo>
                    <a:pt x="878" y="1"/>
                    <a:pt x="862" y="1"/>
                    <a:pt x="8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2" name="Google Shape;1322;p33"/>
          <p:cNvPicPr preferRelativeResize="0"/>
          <p:nvPr/>
        </p:nvPicPr>
        <p:blipFill rotWithShape="1">
          <a:blip r:embed="rId3">
            <a:alphaModFix/>
          </a:blip>
          <a:srcRect r="32849"/>
          <a:stretch/>
        </p:blipFill>
        <p:spPr>
          <a:xfrm flipH="1">
            <a:off x="0" y="0"/>
            <a:ext cx="51816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23" name="Google Shape;1323;p33"/>
          <p:cNvSpPr/>
          <p:nvPr/>
        </p:nvSpPr>
        <p:spPr>
          <a:xfrm>
            <a:off x="3752950" y="-785675"/>
            <a:ext cx="6819900" cy="68199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5" name="Google Shape;1325;p33"/>
          <p:cNvSpPr txBox="1">
            <a:spLocks noGrp="1"/>
          </p:cNvSpPr>
          <p:nvPr>
            <p:ph type="subTitle" idx="1"/>
          </p:nvPr>
        </p:nvSpPr>
        <p:spPr>
          <a:xfrm>
            <a:off x="4681728" y="2199679"/>
            <a:ext cx="37542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today’s fast-paced life, we often forget small but important tasks, like watering a plant, giving it the right amount of light, or even fertilizing it on time.</a:t>
            </a:r>
            <a:br>
              <a:rPr lang="en-US" dirty="0"/>
            </a:br>
            <a:r>
              <a:rPr lang="en-US" dirty="0"/>
              <a:t>And sometimes, even if we remember, we may not always know what a specific plant really needs, or how to take care of it if it shows signs of illness.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This project aims to make plant care both informative and emotionally fulfilling.</a:t>
            </a:r>
            <a:endParaRPr dirty="0"/>
          </a:p>
        </p:txBody>
      </p:sp>
      <p:sp>
        <p:nvSpPr>
          <p:cNvPr id="1326" name="Google Shape;1326;p33"/>
          <p:cNvSpPr txBox="1"/>
          <p:nvPr/>
        </p:nvSpPr>
        <p:spPr>
          <a:xfrm rot="1078">
            <a:off x="4345858" y="885202"/>
            <a:ext cx="3827700" cy="48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accent1"/>
                </a:solidFill>
                <a:latin typeface="Leckerli One"/>
                <a:ea typeface="Leckerli One"/>
                <a:cs typeface="Leckerli One"/>
                <a:sym typeface="Leckerli One"/>
              </a:rPr>
              <a:t>Introduction</a:t>
            </a:r>
            <a:endParaRPr sz="3500" dirty="0">
              <a:solidFill>
                <a:schemeClr val="accent1"/>
              </a:solidFill>
              <a:latin typeface="Leckerli One"/>
              <a:ea typeface="Leckerli One"/>
              <a:cs typeface="Leckerli One"/>
              <a:sym typeface="Leckerli One"/>
            </a:endParaRPr>
          </a:p>
        </p:txBody>
      </p:sp>
      <p:grpSp>
        <p:nvGrpSpPr>
          <p:cNvPr id="1327" name="Google Shape;1327;p33"/>
          <p:cNvGrpSpPr/>
          <p:nvPr/>
        </p:nvGrpSpPr>
        <p:grpSpPr>
          <a:xfrm flipH="1">
            <a:off x="1990413" y="439075"/>
            <a:ext cx="2285375" cy="495075"/>
            <a:chOff x="-1802050" y="599125"/>
            <a:chExt cx="2285375" cy="495075"/>
          </a:xfrm>
        </p:grpSpPr>
        <p:sp>
          <p:nvSpPr>
            <p:cNvPr id="1328" name="Google Shape;1328;p33"/>
            <p:cNvSpPr/>
            <p:nvPr/>
          </p:nvSpPr>
          <p:spPr>
            <a:xfrm flipH="1">
              <a:off x="-1802050" y="5991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33"/>
            <p:cNvSpPr/>
            <p:nvPr/>
          </p:nvSpPr>
          <p:spPr>
            <a:xfrm flipH="1">
              <a:off x="-1497250" y="7515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3"/>
            <p:cNvSpPr/>
            <p:nvPr/>
          </p:nvSpPr>
          <p:spPr>
            <a:xfrm flipH="1">
              <a:off x="-68500" y="942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1" name="Google Shape;1331;p33"/>
          <p:cNvGrpSpPr/>
          <p:nvPr/>
        </p:nvGrpSpPr>
        <p:grpSpPr>
          <a:xfrm rot="-1904060">
            <a:off x="3484838" y="3294464"/>
            <a:ext cx="1113169" cy="2010209"/>
            <a:chOff x="13244242" y="5542183"/>
            <a:chExt cx="1013863" cy="1830879"/>
          </a:xfrm>
        </p:grpSpPr>
        <p:sp>
          <p:nvSpPr>
            <p:cNvPr id="1332" name="Google Shape;1332;p33"/>
            <p:cNvSpPr/>
            <p:nvPr/>
          </p:nvSpPr>
          <p:spPr>
            <a:xfrm>
              <a:off x="13488128" y="6073757"/>
              <a:ext cx="147659" cy="1294464"/>
            </a:xfrm>
            <a:custGeom>
              <a:avLst/>
              <a:gdLst/>
              <a:ahLst/>
              <a:cxnLst/>
              <a:rect l="l" t="t" r="r" b="b"/>
              <a:pathLst>
                <a:path w="4605" h="40370" extrusionOk="0">
                  <a:moveTo>
                    <a:pt x="1494" y="0"/>
                  </a:moveTo>
                  <a:cubicBezTo>
                    <a:pt x="1275" y="0"/>
                    <a:pt x="1022" y="210"/>
                    <a:pt x="1081" y="494"/>
                  </a:cubicBezTo>
                  <a:cubicBezTo>
                    <a:pt x="3870" y="13609"/>
                    <a:pt x="2023" y="26836"/>
                    <a:pt x="44" y="39932"/>
                  </a:cubicBezTo>
                  <a:cubicBezTo>
                    <a:pt x="1" y="40204"/>
                    <a:pt x="228" y="40369"/>
                    <a:pt x="438" y="40369"/>
                  </a:cubicBezTo>
                  <a:cubicBezTo>
                    <a:pt x="592" y="40369"/>
                    <a:pt x="737" y="40281"/>
                    <a:pt x="761" y="40083"/>
                  </a:cubicBezTo>
                  <a:lnTo>
                    <a:pt x="779" y="40083"/>
                  </a:lnTo>
                  <a:cubicBezTo>
                    <a:pt x="2796" y="26855"/>
                    <a:pt x="4604" y="13514"/>
                    <a:pt x="1778" y="249"/>
                  </a:cubicBezTo>
                  <a:cubicBezTo>
                    <a:pt x="1743" y="74"/>
                    <a:pt x="1625" y="0"/>
                    <a:pt x="1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33"/>
            <p:cNvSpPr/>
            <p:nvPr/>
          </p:nvSpPr>
          <p:spPr>
            <a:xfrm>
              <a:off x="13581181" y="6289715"/>
              <a:ext cx="518267" cy="1083348"/>
            </a:xfrm>
            <a:custGeom>
              <a:avLst/>
              <a:gdLst/>
              <a:ahLst/>
              <a:cxnLst/>
              <a:rect l="l" t="t" r="r" b="b"/>
              <a:pathLst>
                <a:path w="16163" h="33786" extrusionOk="0">
                  <a:moveTo>
                    <a:pt x="15649" y="0"/>
                  </a:moveTo>
                  <a:cubicBezTo>
                    <a:pt x="15565" y="0"/>
                    <a:pt x="15478" y="33"/>
                    <a:pt x="15401" y="109"/>
                  </a:cubicBezTo>
                  <a:cubicBezTo>
                    <a:pt x="6997" y="9361"/>
                    <a:pt x="1646" y="20968"/>
                    <a:pt x="44" y="33348"/>
                  </a:cubicBezTo>
                  <a:cubicBezTo>
                    <a:pt x="1" y="33620"/>
                    <a:pt x="228" y="33785"/>
                    <a:pt x="438" y="33785"/>
                  </a:cubicBezTo>
                  <a:cubicBezTo>
                    <a:pt x="592" y="33785"/>
                    <a:pt x="736" y="33697"/>
                    <a:pt x="760" y="33498"/>
                  </a:cubicBezTo>
                  <a:lnTo>
                    <a:pt x="760" y="33479"/>
                  </a:lnTo>
                  <a:cubicBezTo>
                    <a:pt x="2343" y="21232"/>
                    <a:pt x="7638" y="9757"/>
                    <a:pt x="15948" y="618"/>
                  </a:cubicBezTo>
                  <a:cubicBezTo>
                    <a:pt x="16163" y="331"/>
                    <a:pt x="15919" y="0"/>
                    <a:pt x="156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3"/>
            <p:cNvSpPr/>
            <p:nvPr/>
          </p:nvSpPr>
          <p:spPr>
            <a:xfrm>
              <a:off x="13362049" y="6001386"/>
              <a:ext cx="195180" cy="204831"/>
            </a:xfrm>
            <a:custGeom>
              <a:avLst/>
              <a:gdLst/>
              <a:ahLst/>
              <a:cxnLst/>
              <a:rect l="l" t="t" r="r" b="b"/>
              <a:pathLst>
                <a:path w="6087" h="6388" extrusionOk="0">
                  <a:moveTo>
                    <a:pt x="1" y="0"/>
                  </a:moveTo>
                  <a:cubicBezTo>
                    <a:pt x="1" y="396"/>
                    <a:pt x="20" y="3128"/>
                    <a:pt x="2243" y="4975"/>
                  </a:cubicBezTo>
                  <a:cubicBezTo>
                    <a:pt x="3336" y="5860"/>
                    <a:pt x="4693" y="6350"/>
                    <a:pt x="6087" y="638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3"/>
            <p:cNvSpPr/>
            <p:nvPr/>
          </p:nvSpPr>
          <p:spPr>
            <a:xfrm>
              <a:off x="13975901" y="6417654"/>
              <a:ext cx="282204" cy="69709"/>
            </a:xfrm>
            <a:custGeom>
              <a:avLst/>
              <a:gdLst/>
              <a:ahLst/>
              <a:cxnLst/>
              <a:rect l="l" t="t" r="r" b="b"/>
              <a:pathLst>
                <a:path w="8801" h="2174" extrusionOk="0">
                  <a:moveTo>
                    <a:pt x="1" y="1"/>
                  </a:moveTo>
                  <a:cubicBezTo>
                    <a:pt x="256" y="274"/>
                    <a:pt x="1996" y="2174"/>
                    <a:pt x="4724" y="2174"/>
                  </a:cubicBezTo>
                  <a:cubicBezTo>
                    <a:pt x="4813" y="2174"/>
                    <a:pt x="4903" y="2172"/>
                    <a:pt x="4994" y="2168"/>
                  </a:cubicBezTo>
                  <a:cubicBezTo>
                    <a:pt x="6407" y="2092"/>
                    <a:pt x="7745" y="1565"/>
                    <a:pt x="8800" y="64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33"/>
            <p:cNvSpPr/>
            <p:nvPr/>
          </p:nvSpPr>
          <p:spPr>
            <a:xfrm>
              <a:off x="14003702" y="6156036"/>
              <a:ext cx="192166" cy="224134"/>
            </a:xfrm>
            <a:custGeom>
              <a:avLst/>
              <a:gdLst/>
              <a:ahLst/>
              <a:cxnLst/>
              <a:rect l="l" t="t" r="r" b="b"/>
              <a:pathLst>
                <a:path w="5993" h="6990" extrusionOk="0">
                  <a:moveTo>
                    <a:pt x="5861" y="1"/>
                  </a:moveTo>
                  <a:lnTo>
                    <a:pt x="5861" y="1"/>
                  </a:lnTo>
                  <a:cubicBezTo>
                    <a:pt x="1037" y="4843"/>
                    <a:pt x="1" y="6483"/>
                    <a:pt x="302" y="6878"/>
                  </a:cubicBezTo>
                  <a:cubicBezTo>
                    <a:pt x="362" y="6953"/>
                    <a:pt x="482" y="6990"/>
                    <a:pt x="648" y="6990"/>
                  </a:cubicBezTo>
                  <a:cubicBezTo>
                    <a:pt x="1533" y="6990"/>
                    <a:pt x="3716" y="5947"/>
                    <a:pt x="4937" y="3996"/>
                  </a:cubicBezTo>
                  <a:cubicBezTo>
                    <a:pt x="5672" y="2808"/>
                    <a:pt x="5993" y="1395"/>
                    <a:pt x="5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33"/>
            <p:cNvSpPr/>
            <p:nvPr/>
          </p:nvSpPr>
          <p:spPr>
            <a:xfrm>
              <a:off x="13932421" y="6469022"/>
              <a:ext cx="260432" cy="126272"/>
            </a:xfrm>
            <a:custGeom>
              <a:avLst/>
              <a:gdLst/>
              <a:ahLst/>
              <a:cxnLst/>
              <a:rect l="l" t="t" r="r" b="b"/>
              <a:pathLst>
                <a:path w="8122" h="3938" extrusionOk="0">
                  <a:moveTo>
                    <a:pt x="0" y="0"/>
                  </a:moveTo>
                  <a:cubicBezTo>
                    <a:pt x="151" y="358"/>
                    <a:pt x="1244" y="2846"/>
                    <a:pt x="4014" y="3694"/>
                  </a:cubicBezTo>
                  <a:cubicBezTo>
                    <a:pt x="4598" y="3856"/>
                    <a:pt x="5196" y="3938"/>
                    <a:pt x="5794" y="3938"/>
                  </a:cubicBezTo>
                  <a:cubicBezTo>
                    <a:pt x="6583" y="3938"/>
                    <a:pt x="7371" y="3795"/>
                    <a:pt x="8121" y="35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33"/>
            <p:cNvSpPr/>
            <p:nvPr/>
          </p:nvSpPr>
          <p:spPr>
            <a:xfrm>
              <a:off x="13888300" y="6565089"/>
              <a:ext cx="259855" cy="126721"/>
            </a:xfrm>
            <a:custGeom>
              <a:avLst/>
              <a:gdLst/>
              <a:ahLst/>
              <a:cxnLst/>
              <a:rect l="l" t="t" r="r" b="b"/>
              <a:pathLst>
                <a:path w="8104" h="3952" extrusionOk="0">
                  <a:moveTo>
                    <a:pt x="1" y="0"/>
                  </a:moveTo>
                  <a:lnTo>
                    <a:pt x="1" y="0"/>
                  </a:lnTo>
                  <a:cubicBezTo>
                    <a:pt x="151" y="358"/>
                    <a:pt x="1244" y="2864"/>
                    <a:pt x="4014" y="3693"/>
                  </a:cubicBezTo>
                  <a:cubicBezTo>
                    <a:pt x="4594" y="3865"/>
                    <a:pt x="5196" y="3952"/>
                    <a:pt x="5797" y="3952"/>
                  </a:cubicBezTo>
                  <a:cubicBezTo>
                    <a:pt x="6582" y="3952"/>
                    <a:pt x="7367" y="3804"/>
                    <a:pt x="8103" y="350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33"/>
            <p:cNvSpPr/>
            <p:nvPr/>
          </p:nvSpPr>
          <p:spPr>
            <a:xfrm>
              <a:off x="13816410" y="6694375"/>
              <a:ext cx="273739" cy="98856"/>
            </a:xfrm>
            <a:custGeom>
              <a:avLst/>
              <a:gdLst/>
              <a:ahLst/>
              <a:cxnLst/>
              <a:rect l="l" t="t" r="r" b="b"/>
              <a:pathLst>
                <a:path w="8537" h="3083" extrusionOk="0">
                  <a:moveTo>
                    <a:pt x="0" y="1"/>
                  </a:moveTo>
                  <a:lnTo>
                    <a:pt x="0" y="1"/>
                  </a:lnTo>
                  <a:cubicBezTo>
                    <a:pt x="189" y="340"/>
                    <a:pt x="1659" y="2639"/>
                    <a:pt x="4523" y="3034"/>
                  </a:cubicBezTo>
                  <a:cubicBezTo>
                    <a:pt x="4785" y="3066"/>
                    <a:pt x="5048" y="3082"/>
                    <a:pt x="5311" y="3082"/>
                  </a:cubicBezTo>
                  <a:cubicBezTo>
                    <a:pt x="6442" y="3082"/>
                    <a:pt x="7557" y="2786"/>
                    <a:pt x="8536" y="2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33"/>
            <p:cNvSpPr/>
            <p:nvPr/>
          </p:nvSpPr>
          <p:spPr>
            <a:xfrm>
              <a:off x="13764433" y="6781977"/>
              <a:ext cx="274348" cy="98856"/>
            </a:xfrm>
            <a:custGeom>
              <a:avLst/>
              <a:gdLst/>
              <a:ahLst/>
              <a:cxnLst/>
              <a:rect l="l" t="t" r="r" b="b"/>
              <a:pathLst>
                <a:path w="8556" h="3083" extrusionOk="0">
                  <a:moveTo>
                    <a:pt x="1" y="1"/>
                  </a:moveTo>
                  <a:cubicBezTo>
                    <a:pt x="208" y="340"/>
                    <a:pt x="1678" y="2639"/>
                    <a:pt x="4542" y="3034"/>
                  </a:cubicBezTo>
                  <a:cubicBezTo>
                    <a:pt x="4805" y="3066"/>
                    <a:pt x="5068" y="3082"/>
                    <a:pt x="5330" y="3082"/>
                  </a:cubicBezTo>
                  <a:cubicBezTo>
                    <a:pt x="6461" y="3082"/>
                    <a:pt x="7577" y="2787"/>
                    <a:pt x="8556" y="2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33"/>
            <p:cNvSpPr/>
            <p:nvPr/>
          </p:nvSpPr>
          <p:spPr>
            <a:xfrm>
              <a:off x="13722139" y="6898597"/>
              <a:ext cx="274348" cy="98824"/>
            </a:xfrm>
            <a:custGeom>
              <a:avLst/>
              <a:gdLst/>
              <a:ahLst/>
              <a:cxnLst/>
              <a:rect l="l" t="t" r="r" b="b"/>
              <a:pathLst>
                <a:path w="8556" h="3082" extrusionOk="0">
                  <a:moveTo>
                    <a:pt x="1" y="0"/>
                  </a:moveTo>
                  <a:lnTo>
                    <a:pt x="1" y="0"/>
                  </a:lnTo>
                  <a:cubicBezTo>
                    <a:pt x="208" y="340"/>
                    <a:pt x="1659" y="2638"/>
                    <a:pt x="4523" y="3034"/>
                  </a:cubicBezTo>
                  <a:cubicBezTo>
                    <a:pt x="4786" y="3066"/>
                    <a:pt x="5049" y="3082"/>
                    <a:pt x="5313" y="3082"/>
                  </a:cubicBezTo>
                  <a:cubicBezTo>
                    <a:pt x="6449" y="3082"/>
                    <a:pt x="7577" y="2786"/>
                    <a:pt x="8556" y="220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33"/>
            <p:cNvSpPr/>
            <p:nvPr/>
          </p:nvSpPr>
          <p:spPr>
            <a:xfrm>
              <a:off x="13693761" y="6972924"/>
              <a:ext cx="273739" cy="98440"/>
            </a:xfrm>
            <a:custGeom>
              <a:avLst/>
              <a:gdLst/>
              <a:ahLst/>
              <a:cxnLst/>
              <a:rect l="l" t="t" r="r" b="b"/>
              <a:pathLst>
                <a:path w="8537" h="3070" extrusionOk="0">
                  <a:moveTo>
                    <a:pt x="0" y="0"/>
                  </a:moveTo>
                  <a:cubicBezTo>
                    <a:pt x="189" y="320"/>
                    <a:pt x="1659" y="2619"/>
                    <a:pt x="4523" y="3015"/>
                  </a:cubicBezTo>
                  <a:cubicBezTo>
                    <a:pt x="4796" y="3052"/>
                    <a:pt x="5070" y="3070"/>
                    <a:pt x="5343" y="3070"/>
                  </a:cubicBezTo>
                  <a:cubicBezTo>
                    <a:pt x="6463" y="3070"/>
                    <a:pt x="7567" y="2765"/>
                    <a:pt x="8536" y="22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3"/>
            <p:cNvSpPr/>
            <p:nvPr/>
          </p:nvSpPr>
          <p:spPr>
            <a:xfrm>
              <a:off x="13670803" y="7082875"/>
              <a:ext cx="274316" cy="99049"/>
            </a:xfrm>
            <a:custGeom>
              <a:avLst/>
              <a:gdLst/>
              <a:ahLst/>
              <a:cxnLst/>
              <a:rect l="l" t="t" r="r" b="b"/>
              <a:pathLst>
                <a:path w="8555" h="3089" extrusionOk="0">
                  <a:moveTo>
                    <a:pt x="0" y="0"/>
                  </a:moveTo>
                  <a:lnTo>
                    <a:pt x="0" y="0"/>
                  </a:lnTo>
                  <a:cubicBezTo>
                    <a:pt x="208" y="340"/>
                    <a:pt x="1677" y="2638"/>
                    <a:pt x="4523" y="3034"/>
                  </a:cubicBezTo>
                  <a:cubicBezTo>
                    <a:pt x="4795" y="3071"/>
                    <a:pt x="5068" y="3089"/>
                    <a:pt x="5342" y="3089"/>
                  </a:cubicBezTo>
                  <a:cubicBezTo>
                    <a:pt x="6468" y="3089"/>
                    <a:pt x="7584" y="2781"/>
                    <a:pt x="8555" y="22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3"/>
            <p:cNvSpPr/>
            <p:nvPr/>
          </p:nvSpPr>
          <p:spPr>
            <a:xfrm>
              <a:off x="13322192" y="6142152"/>
              <a:ext cx="245939" cy="142882"/>
            </a:xfrm>
            <a:custGeom>
              <a:avLst/>
              <a:gdLst/>
              <a:ahLst/>
              <a:cxnLst/>
              <a:rect l="l" t="t" r="r" b="b"/>
              <a:pathLst>
                <a:path w="7670" h="4456" extrusionOk="0">
                  <a:moveTo>
                    <a:pt x="0" y="1"/>
                  </a:moveTo>
                  <a:cubicBezTo>
                    <a:pt x="773" y="1659"/>
                    <a:pt x="2092" y="2978"/>
                    <a:pt x="3731" y="3769"/>
                  </a:cubicBezTo>
                  <a:cubicBezTo>
                    <a:pt x="4723" y="4220"/>
                    <a:pt x="5788" y="4455"/>
                    <a:pt x="6857" y="4455"/>
                  </a:cubicBezTo>
                  <a:cubicBezTo>
                    <a:pt x="7128" y="4455"/>
                    <a:pt x="7399" y="4440"/>
                    <a:pt x="7669" y="441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3"/>
            <p:cNvSpPr/>
            <p:nvPr/>
          </p:nvSpPr>
          <p:spPr>
            <a:xfrm>
              <a:off x="13330048" y="6271438"/>
              <a:ext cx="244720" cy="81830"/>
            </a:xfrm>
            <a:custGeom>
              <a:avLst/>
              <a:gdLst/>
              <a:ahLst/>
              <a:cxnLst/>
              <a:rect l="l" t="t" r="r" b="b"/>
              <a:pathLst>
                <a:path w="7632" h="2552" extrusionOk="0">
                  <a:moveTo>
                    <a:pt x="0" y="1"/>
                  </a:moveTo>
                  <a:lnTo>
                    <a:pt x="0" y="1"/>
                  </a:lnTo>
                  <a:cubicBezTo>
                    <a:pt x="1206" y="1094"/>
                    <a:pt x="2638" y="1885"/>
                    <a:pt x="4221" y="2281"/>
                  </a:cubicBezTo>
                  <a:cubicBezTo>
                    <a:pt x="4974" y="2459"/>
                    <a:pt x="5752" y="2552"/>
                    <a:pt x="6527" y="2552"/>
                  </a:cubicBezTo>
                  <a:cubicBezTo>
                    <a:pt x="6897" y="2552"/>
                    <a:pt x="7266" y="2531"/>
                    <a:pt x="7631" y="248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3"/>
            <p:cNvSpPr/>
            <p:nvPr/>
          </p:nvSpPr>
          <p:spPr>
            <a:xfrm>
              <a:off x="13307057" y="6337908"/>
              <a:ext cx="273130" cy="101229"/>
            </a:xfrm>
            <a:custGeom>
              <a:avLst/>
              <a:gdLst/>
              <a:ahLst/>
              <a:cxnLst/>
              <a:rect l="l" t="t" r="r" b="b"/>
              <a:pathLst>
                <a:path w="8518" h="3157" extrusionOk="0">
                  <a:moveTo>
                    <a:pt x="1" y="1"/>
                  </a:moveTo>
                  <a:lnTo>
                    <a:pt x="1" y="1"/>
                  </a:lnTo>
                  <a:cubicBezTo>
                    <a:pt x="2007" y="2024"/>
                    <a:pt x="4708" y="3157"/>
                    <a:pt x="7522" y="3157"/>
                  </a:cubicBezTo>
                  <a:cubicBezTo>
                    <a:pt x="7853" y="3157"/>
                    <a:pt x="8185" y="3141"/>
                    <a:pt x="8518" y="311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3"/>
            <p:cNvSpPr/>
            <p:nvPr/>
          </p:nvSpPr>
          <p:spPr>
            <a:xfrm>
              <a:off x="13317350" y="6440613"/>
              <a:ext cx="261041" cy="103153"/>
            </a:xfrm>
            <a:custGeom>
              <a:avLst/>
              <a:gdLst/>
              <a:ahLst/>
              <a:cxnLst/>
              <a:rect l="l" t="t" r="r" b="b"/>
              <a:pathLst>
                <a:path w="8141" h="3217" extrusionOk="0">
                  <a:moveTo>
                    <a:pt x="0" y="1"/>
                  </a:moveTo>
                  <a:cubicBezTo>
                    <a:pt x="584" y="1131"/>
                    <a:pt x="1527" y="2055"/>
                    <a:pt x="2657" y="2620"/>
                  </a:cubicBezTo>
                  <a:cubicBezTo>
                    <a:pt x="3540" y="3065"/>
                    <a:pt x="4424" y="3216"/>
                    <a:pt x="5216" y="3216"/>
                  </a:cubicBezTo>
                  <a:cubicBezTo>
                    <a:pt x="6740" y="3216"/>
                    <a:pt x="7930" y="2656"/>
                    <a:pt x="8140" y="254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3"/>
            <p:cNvSpPr/>
            <p:nvPr/>
          </p:nvSpPr>
          <p:spPr>
            <a:xfrm>
              <a:off x="13317350" y="6555405"/>
              <a:ext cx="271302" cy="73044"/>
            </a:xfrm>
            <a:custGeom>
              <a:avLst/>
              <a:gdLst/>
              <a:ahLst/>
              <a:cxnLst/>
              <a:rect l="l" t="t" r="r" b="b"/>
              <a:pathLst>
                <a:path w="8461" h="2278" extrusionOk="0">
                  <a:moveTo>
                    <a:pt x="0" y="1"/>
                  </a:moveTo>
                  <a:lnTo>
                    <a:pt x="0" y="1"/>
                  </a:lnTo>
                  <a:cubicBezTo>
                    <a:pt x="792" y="1000"/>
                    <a:pt x="1866" y="1734"/>
                    <a:pt x="3091" y="2074"/>
                  </a:cubicBezTo>
                  <a:cubicBezTo>
                    <a:pt x="3614" y="2218"/>
                    <a:pt x="4120" y="2277"/>
                    <a:pt x="4597" y="2277"/>
                  </a:cubicBezTo>
                  <a:cubicBezTo>
                    <a:pt x="6679" y="2277"/>
                    <a:pt x="8231" y="1146"/>
                    <a:pt x="8461" y="96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3"/>
            <p:cNvSpPr/>
            <p:nvPr/>
          </p:nvSpPr>
          <p:spPr>
            <a:xfrm>
              <a:off x="13273838" y="6624890"/>
              <a:ext cx="308786" cy="73621"/>
            </a:xfrm>
            <a:custGeom>
              <a:avLst/>
              <a:gdLst/>
              <a:ahLst/>
              <a:cxnLst/>
              <a:rect l="l" t="t" r="r" b="b"/>
              <a:pathLst>
                <a:path w="9630" h="2296" extrusionOk="0">
                  <a:moveTo>
                    <a:pt x="1" y="1"/>
                  </a:moveTo>
                  <a:lnTo>
                    <a:pt x="1" y="1"/>
                  </a:lnTo>
                  <a:cubicBezTo>
                    <a:pt x="943" y="1037"/>
                    <a:pt x="2168" y="1772"/>
                    <a:pt x="3543" y="2092"/>
                  </a:cubicBezTo>
                  <a:cubicBezTo>
                    <a:pt x="4134" y="2236"/>
                    <a:pt x="4704" y="2296"/>
                    <a:pt x="5243" y="2296"/>
                  </a:cubicBezTo>
                  <a:cubicBezTo>
                    <a:pt x="7594" y="2296"/>
                    <a:pt x="9353" y="1164"/>
                    <a:pt x="9629" y="98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3"/>
            <p:cNvSpPr/>
            <p:nvPr/>
          </p:nvSpPr>
          <p:spPr>
            <a:xfrm>
              <a:off x="13276852" y="6719161"/>
              <a:ext cx="308786" cy="73012"/>
            </a:xfrm>
            <a:custGeom>
              <a:avLst/>
              <a:gdLst/>
              <a:ahLst/>
              <a:cxnLst/>
              <a:rect l="l" t="t" r="r" b="b"/>
              <a:pathLst>
                <a:path w="9630" h="2277" extrusionOk="0">
                  <a:moveTo>
                    <a:pt x="1" y="0"/>
                  </a:moveTo>
                  <a:lnTo>
                    <a:pt x="1" y="0"/>
                  </a:lnTo>
                  <a:cubicBezTo>
                    <a:pt x="943" y="1037"/>
                    <a:pt x="2168" y="1753"/>
                    <a:pt x="3524" y="2073"/>
                  </a:cubicBezTo>
                  <a:cubicBezTo>
                    <a:pt x="4119" y="2217"/>
                    <a:pt x="4693" y="2277"/>
                    <a:pt x="5235" y="2277"/>
                  </a:cubicBezTo>
                  <a:cubicBezTo>
                    <a:pt x="7595" y="2277"/>
                    <a:pt x="9354" y="1149"/>
                    <a:pt x="9629" y="98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33"/>
            <p:cNvSpPr/>
            <p:nvPr/>
          </p:nvSpPr>
          <p:spPr>
            <a:xfrm>
              <a:off x="13256940" y="6817024"/>
              <a:ext cx="308754" cy="73044"/>
            </a:xfrm>
            <a:custGeom>
              <a:avLst/>
              <a:gdLst/>
              <a:ahLst/>
              <a:cxnLst/>
              <a:rect l="l" t="t" r="r" b="b"/>
              <a:pathLst>
                <a:path w="9629" h="2278" extrusionOk="0">
                  <a:moveTo>
                    <a:pt x="0" y="1"/>
                  </a:moveTo>
                  <a:lnTo>
                    <a:pt x="0" y="1"/>
                  </a:lnTo>
                  <a:cubicBezTo>
                    <a:pt x="942" y="1037"/>
                    <a:pt x="2167" y="1753"/>
                    <a:pt x="3524" y="2073"/>
                  </a:cubicBezTo>
                  <a:cubicBezTo>
                    <a:pt x="4118" y="2218"/>
                    <a:pt x="4691" y="2277"/>
                    <a:pt x="5232" y="2277"/>
                  </a:cubicBezTo>
                  <a:cubicBezTo>
                    <a:pt x="7593" y="2277"/>
                    <a:pt x="9353" y="1146"/>
                    <a:pt x="9629" y="96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33"/>
            <p:cNvSpPr/>
            <p:nvPr/>
          </p:nvSpPr>
          <p:spPr>
            <a:xfrm>
              <a:off x="13257517" y="6904048"/>
              <a:ext cx="308786" cy="73012"/>
            </a:xfrm>
            <a:custGeom>
              <a:avLst/>
              <a:gdLst/>
              <a:ahLst/>
              <a:cxnLst/>
              <a:rect l="l" t="t" r="r" b="b"/>
              <a:pathLst>
                <a:path w="9630" h="2277" extrusionOk="0">
                  <a:moveTo>
                    <a:pt x="1" y="0"/>
                  </a:moveTo>
                  <a:cubicBezTo>
                    <a:pt x="943" y="1018"/>
                    <a:pt x="2168" y="1752"/>
                    <a:pt x="3543" y="2073"/>
                  </a:cubicBezTo>
                  <a:cubicBezTo>
                    <a:pt x="4134" y="2217"/>
                    <a:pt x="4704" y="2276"/>
                    <a:pt x="5243" y="2276"/>
                  </a:cubicBezTo>
                  <a:cubicBezTo>
                    <a:pt x="7594" y="2276"/>
                    <a:pt x="9354" y="1145"/>
                    <a:pt x="9630" y="9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33"/>
            <p:cNvSpPr/>
            <p:nvPr/>
          </p:nvSpPr>
          <p:spPr>
            <a:xfrm>
              <a:off x="13244242" y="6986199"/>
              <a:ext cx="308754" cy="73589"/>
            </a:xfrm>
            <a:custGeom>
              <a:avLst/>
              <a:gdLst/>
              <a:ahLst/>
              <a:cxnLst/>
              <a:rect l="l" t="t" r="r" b="b"/>
              <a:pathLst>
                <a:path w="9629" h="2295" extrusionOk="0">
                  <a:moveTo>
                    <a:pt x="0" y="1"/>
                  </a:moveTo>
                  <a:lnTo>
                    <a:pt x="0" y="1"/>
                  </a:lnTo>
                  <a:cubicBezTo>
                    <a:pt x="942" y="1037"/>
                    <a:pt x="2167" y="1753"/>
                    <a:pt x="3524" y="2092"/>
                  </a:cubicBezTo>
                  <a:cubicBezTo>
                    <a:pt x="4113" y="2235"/>
                    <a:pt x="4682" y="2294"/>
                    <a:pt x="5220" y="2294"/>
                  </a:cubicBezTo>
                  <a:cubicBezTo>
                    <a:pt x="7587" y="2294"/>
                    <a:pt x="9353" y="1149"/>
                    <a:pt x="9629" y="98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33"/>
            <p:cNvSpPr/>
            <p:nvPr/>
          </p:nvSpPr>
          <p:spPr>
            <a:xfrm>
              <a:off x="13477451" y="5798960"/>
              <a:ext cx="97317" cy="338991"/>
            </a:xfrm>
            <a:custGeom>
              <a:avLst/>
              <a:gdLst/>
              <a:ahLst/>
              <a:cxnLst/>
              <a:rect l="l" t="t" r="r" b="b"/>
              <a:pathLst>
                <a:path w="3035" h="10572" extrusionOk="0">
                  <a:moveTo>
                    <a:pt x="3034" y="1"/>
                  </a:moveTo>
                  <a:lnTo>
                    <a:pt x="3034" y="1"/>
                  </a:lnTo>
                  <a:cubicBezTo>
                    <a:pt x="2262" y="830"/>
                    <a:pt x="1678" y="1829"/>
                    <a:pt x="1301" y="2903"/>
                  </a:cubicBezTo>
                  <a:cubicBezTo>
                    <a:pt x="1" y="6558"/>
                    <a:pt x="1734" y="9856"/>
                    <a:pt x="2111" y="10572"/>
                  </a:cubicBezTo>
                  <a:lnTo>
                    <a:pt x="3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3"/>
            <p:cNvSpPr/>
            <p:nvPr/>
          </p:nvSpPr>
          <p:spPr>
            <a:xfrm>
              <a:off x="13769274" y="5690227"/>
              <a:ext cx="95490" cy="267679"/>
            </a:xfrm>
            <a:custGeom>
              <a:avLst/>
              <a:gdLst/>
              <a:ahLst/>
              <a:cxnLst/>
              <a:rect l="l" t="t" r="r" b="b"/>
              <a:pathLst>
                <a:path w="2978" h="8348" extrusionOk="0">
                  <a:moveTo>
                    <a:pt x="2168" y="0"/>
                  </a:moveTo>
                  <a:cubicBezTo>
                    <a:pt x="566" y="1658"/>
                    <a:pt x="1" y="3957"/>
                    <a:pt x="754" y="5841"/>
                  </a:cubicBezTo>
                  <a:cubicBezTo>
                    <a:pt x="1188" y="6897"/>
                    <a:pt x="1960" y="7782"/>
                    <a:pt x="2978" y="8348"/>
                  </a:cubicBezTo>
                  <a:lnTo>
                    <a:pt x="2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3"/>
            <p:cNvSpPr/>
            <p:nvPr/>
          </p:nvSpPr>
          <p:spPr>
            <a:xfrm>
              <a:off x="13665961" y="5833398"/>
              <a:ext cx="190370" cy="201208"/>
            </a:xfrm>
            <a:custGeom>
              <a:avLst/>
              <a:gdLst/>
              <a:ahLst/>
              <a:cxnLst/>
              <a:rect l="l" t="t" r="r" b="b"/>
              <a:pathLst>
                <a:path w="5937" h="6275" extrusionOk="0">
                  <a:moveTo>
                    <a:pt x="302" y="1"/>
                  </a:moveTo>
                  <a:lnTo>
                    <a:pt x="302" y="1"/>
                  </a:lnTo>
                  <a:cubicBezTo>
                    <a:pt x="1" y="2300"/>
                    <a:pt x="924" y="4485"/>
                    <a:pt x="2657" y="5541"/>
                  </a:cubicBezTo>
                  <a:cubicBezTo>
                    <a:pt x="3458" y="6033"/>
                    <a:pt x="4371" y="6274"/>
                    <a:pt x="5305" y="6274"/>
                  </a:cubicBezTo>
                  <a:cubicBezTo>
                    <a:pt x="5515" y="6274"/>
                    <a:pt x="5725" y="6262"/>
                    <a:pt x="5936" y="6238"/>
                  </a:cubicBezTo>
                  <a:lnTo>
                    <a:pt x="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3"/>
            <p:cNvSpPr/>
            <p:nvPr/>
          </p:nvSpPr>
          <p:spPr>
            <a:xfrm>
              <a:off x="13618216" y="5942162"/>
              <a:ext cx="189761" cy="201400"/>
            </a:xfrm>
            <a:custGeom>
              <a:avLst/>
              <a:gdLst/>
              <a:ahLst/>
              <a:cxnLst/>
              <a:rect l="l" t="t" r="r" b="b"/>
              <a:pathLst>
                <a:path w="5918" h="6281" extrusionOk="0">
                  <a:moveTo>
                    <a:pt x="284" y="1"/>
                  </a:moveTo>
                  <a:lnTo>
                    <a:pt x="284" y="1"/>
                  </a:lnTo>
                  <a:cubicBezTo>
                    <a:pt x="1" y="2299"/>
                    <a:pt x="905" y="4466"/>
                    <a:pt x="2639" y="5540"/>
                  </a:cubicBezTo>
                  <a:cubicBezTo>
                    <a:pt x="3430" y="6027"/>
                    <a:pt x="4333" y="6281"/>
                    <a:pt x="5256" y="6281"/>
                  </a:cubicBezTo>
                  <a:cubicBezTo>
                    <a:pt x="5476" y="6281"/>
                    <a:pt x="5697" y="6266"/>
                    <a:pt x="5918" y="6238"/>
                  </a:cubicBezTo>
                  <a:lnTo>
                    <a:pt x="2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3"/>
            <p:cNvSpPr/>
            <p:nvPr/>
          </p:nvSpPr>
          <p:spPr>
            <a:xfrm>
              <a:off x="13595867" y="6049099"/>
              <a:ext cx="190370" cy="201432"/>
            </a:xfrm>
            <a:custGeom>
              <a:avLst/>
              <a:gdLst/>
              <a:ahLst/>
              <a:cxnLst/>
              <a:rect l="l" t="t" r="r" b="b"/>
              <a:pathLst>
                <a:path w="5937" h="6282" extrusionOk="0">
                  <a:moveTo>
                    <a:pt x="302" y="1"/>
                  </a:moveTo>
                  <a:cubicBezTo>
                    <a:pt x="1" y="2300"/>
                    <a:pt x="924" y="4485"/>
                    <a:pt x="2658" y="5559"/>
                  </a:cubicBezTo>
                  <a:cubicBezTo>
                    <a:pt x="3448" y="6031"/>
                    <a:pt x="4349" y="6281"/>
                    <a:pt x="5272" y="6281"/>
                  </a:cubicBezTo>
                  <a:cubicBezTo>
                    <a:pt x="5492" y="6281"/>
                    <a:pt x="5714" y="6267"/>
                    <a:pt x="5936" y="6238"/>
                  </a:cubicBezTo>
                  <a:lnTo>
                    <a:pt x="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3"/>
            <p:cNvSpPr/>
            <p:nvPr/>
          </p:nvSpPr>
          <p:spPr>
            <a:xfrm>
              <a:off x="13542703" y="6154240"/>
              <a:ext cx="207877" cy="214194"/>
            </a:xfrm>
            <a:custGeom>
              <a:avLst/>
              <a:gdLst/>
              <a:ahLst/>
              <a:cxnLst/>
              <a:rect l="l" t="t" r="r" b="b"/>
              <a:pathLst>
                <a:path w="6483" h="6680" extrusionOk="0">
                  <a:moveTo>
                    <a:pt x="246" y="0"/>
                  </a:moveTo>
                  <a:cubicBezTo>
                    <a:pt x="227" y="226"/>
                    <a:pt x="1" y="3599"/>
                    <a:pt x="2601" y="5540"/>
                  </a:cubicBezTo>
                  <a:cubicBezTo>
                    <a:pt x="3641" y="6285"/>
                    <a:pt x="4872" y="6680"/>
                    <a:pt x="6147" y="6680"/>
                  </a:cubicBezTo>
                  <a:cubicBezTo>
                    <a:pt x="6259" y="6680"/>
                    <a:pt x="6370" y="6677"/>
                    <a:pt x="6483" y="6671"/>
                  </a:cubicBezTo>
                  <a:lnTo>
                    <a:pt x="2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3"/>
            <p:cNvSpPr/>
            <p:nvPr/>
          </p:nvSpPr>
          <p:spPr>
            <a:xfrm>
              <a:off x="13507047" y="6274484"/>
              <a:ext cx="207877" cy="214803"/>
            </a:xfrm>
            <a:custGeom>
              <a:avLst/>
              <a:gdLst/>
              <a:ahLst/>
              <a:cxnLst/>
              <a:rect l="l" t="t" r="r" b="b"/>
              <a:pathLst>
                <a:path w="6483" h="6699" extrusionOk="0">
                  <a:moveTo>
                    <a:pt x="246" y="0"/>
                  </a:moveTo>
                  <a:lnTo>
                    <a:pt x="246" y="0"/>
                  </a:lnTo>
                  <a:cubicBezTo>
                    <a:pt x="227" y="245"/>
                    <a:pt x="1" y="3618"/>
                    <a:pt x="2601" y="5559"/>
                  </a:cubicBezTo>
                  <a:cubicBezTo>
                    <a:pt x="3641" y="6304"/>
                    <a:pt x="4872" y="6698"/>
                    <a:pt x="6147" y="6698"/>
                  </a:cubicBezTo>
                  <a:cubicBezTo>
                    <a:pt x="6259" y="6698"/>
                    <a:pt x="6371" y="6695"/>
                    <a:pt x="6483" y="6689"/>
                  </a:cubicBezTo>
                  <a:lnTo>
                    <a:pt x="2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3"/>
            <p:cNvSpPr/>
            <p:nvPr/>
          </p:nvSpPr>
          <p:spPr>
            <a:xfrm>
              <a:off x="13484698" y="6386230"/>
              <a:ext cx="207268" cy="214226"/>
            </a:xfrm>
            <a:custGeom>
              <a:avLst/>
              <a:gdLst/>
              <a:ahLst/>
              <a:cxnLst/>
              <a:rect l="l" t="t" r="r" b="b"/>
              <a:pathLst>
                <a:path w="6464" h="6681" extrusionOk="0">
                  <a:moveTo>
                    <a:pt x="246" y="1"/>
                  </a:moveTo>
                  <a:lnTo>
                    <a:pt x="246" y="1"/>
                  </a:lnTo>
                  <a:cubicBezTo>
                    <a:pt x="227" y="227"/>
                    <a:pt x="1" y="3600"/>
                    <a:pt x="2601" y="5541"/>
                  </a:cubicBezTo>
                  <a:cubicBezTo>
                    <a:pt x="3623" y="6286"/>
                    <a:pt x="4869" y="6680"/>
                    <a:pt x="6132" y="6680"/>
                  </a:cubicBezTo>
                  <a:cubicBezTo>
                    <a:pt x="6243" y="6680"/>
                    <a:pt x="6353" y="6677"/>
                    <a:pt x="6464" y="6671"/>
                  </a:cubicBezTo>
                  <a:lnTo>
                    <a:pt x="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3"/>
            <p:cNvSpPr/>
            <p:nvPr/>
          </p:nvSpPr>
          <p:spPr>
            <a:xfrm>
              <a:off x="13463567" y="6481111"/>
              <a:ext cx="207877" cy="214803"/>
            </a:xfrm>
            <a:custGeom>
              <a:avLst/>
              <a:gdLst/>
              <a:ahLst/>
              <a:cxnLst/>
              <a:rect l="l" t="t" r="r" b="b"/>
              <a:pathLst>
                <a:path w="6483" h="6699" extrusionOk="0">
                  <a:moveTo>
                    <a:pt x="264" y="0"/>
                  </a:moveTo>
                  <a:lnTo>
                    <a:pt x="264" y="0"/>
                  </a:lnTo>
                  <a:cubicBezTo>
                    <a:pt x="226" y="245"/>
                    <a:pt x="0" y="3618"/>
                    <a:pt x="2619" y="5559"/>
                  </a:cubicBezTo>
                  <a:cubicBezTo>
                    <a:pt x="3642" y="6304"/>
                    <a:pt x="4887" y="6698"/>
                    <a:pt x="6151" y="6698"/>
                  </a:cubicBezTo>
                  <a:cubicBezTo>
                    <a:pt x="6261" y="6698"/>
                    <a:pt x="6372" y="6695"/>
                    <a:pt x="6482" y="6689"/>
                  </a:cubicBezTo>
                  <a:lnTo>
                    <a:pt x="2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33"/>
            <p:cNvSpPr/>
            <p:nvPr/>
          </p:nvSpPr>
          <p:spPr>
            <a:xfrm>
              <a:off x="13891314" y="5542183"/>
              <a:ext cx="164974" cy="280986"/>
            </a:xfrm>
            <a:custGeom>
              <a:avLst/>
              <a:gdLst/>
              <a:ahLst/>
              <a:cxnLst/>
              <a:rect l="l" t="t" r="r" b="b"/>
              <a:pathLst>
                <a:path w="5145" h="8763" extrusionOk="0">
                  <a:moveTo>
                    <a:pt x="5145" y="1"/>
                  </a:moveTo>
                  <a:lnTo>
                    <a:pt x="5145" y="1"/>
                  </a:lnTo>
                  <a:cubicBezTo>
                    <a:pt x="4429" y="114"/>
                    <a:pt x="3751" y="378"/>
                    <a:pt x="3148" y="755"/>
                  </a:cubicBezTo>
                  <a:cubicBezTo>
                    <a:pt x="962" y="2187"/>
                    <a:pt x="1" y="5314"/>
                    <a:pt x="491" y="8763"/>
                  </a:cubicBezTo>
                  <a:lnTo>
                    <a:pt x="51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33"/>
            <p:cNvSpPr/>
            <p:nvPr/>
          </p:nvSpPr>
          <p:spPr>
            <a:xfrm>
              <a:off x="13876820" y="5764522"/>
              <a:ext cx="220575" cy="178538"/>
            </a:xfrm>
            <a:custGeom>
              <a:avLst/>
              <a:gdLst/>
              <a:ahLst/>
              <a:cxnLst/>
              <a:rect l="l" t="t" r="r" b="b"/>
              <a:pathLst>
                <a:path w="6879" h="5568" extrusionOk="0">
                  <a:moveTo>
                    <a:pt x="6803" y="1"/>
                  </a:moveTo>
                  <a:lnTo>
                    <a:pt x="1" y="5390"/>
                  </a:lnTo>
                  <a:cubicBezTo>
                    <a:pt x="487" y="5509"/>
                    <a:pt x="975" y="5567"/>
                    <a:pt x="1456" y="5567"/>
                  </a:cubicBezTo>
                  <a:cubicBezTo>
                    <a:pt x="3027" y="5567"/>
                    <a:pt x="4512" y="4947"/>
                    <a:pt x="5522" y="3807"/>
                  </a:cubicBezTo>
                  <a:cubicBezTo>
                    <a:pt x="6426" y="2752"/>
                    <a:pt x="6878" y="1376"/>
                    <a:pt x="68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33"/>
            <p:cNvSpPr/>
            <p:nvPr/>
          </p:nvSpPr>
          <p:spPr>
            <a:xfrm>
              <a:off x="13827280" y="5971758"/>
              <a:ext cx="273130" cy="99209"/>
            </a:xfrm>
            <a:custGeom>
              <a:avLst/>
              <a:gdLst/>
              <a:ahLst/>
              <a:cxnLst/>
              <a:rect l="l" t="t" r="r" b="b"/>
              <a:pathLst>
                <a:path w="8518" h="3094" extrusionOk="0">
                  <a:moveTo>
                    <a:pt x="8518" y="1"/>
                  </a:moveTo>
                  <a:lnTo>
                    <a:pt x="1" y="1603"/>
                  </a:lnTo>
                  <a:cubicBezTo>
                    <a:pt x="1091" y="2576"/>
                    <a:pt x="2458" y="3093"/>
                    <a:pt x="3813" y="3093"/>
                  </a:cubicBezTo>
                  <a:cubicBezTo>
                    <a:pt x="4425" y="3093"/>
                    <a:pt x="5035" y="2988"/>
                    <a:pt x="5616" y="2771"/>
                  </a:cubicBezTo>
                  <a:cubicBezTo>
                    <a:pt x="6897" y="2243"/>
                    <a:pt x="7933" y="1263"/>
                    <a:pt x="85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3"/>
            <p:cNvSpPr/>
            <p:nvPr/>
          </p:nvSpPr>
          <p:spPr>
            <a:xfrm>
              <a:off x="13810959" y="6075072"/>
              <a:ext cx="273739" cy="99690"/>
            </a:xfrm>
            <a:custGeom>
              <a:avLst/>
              <a:gdLst/>
              <a:ahLst/>
              <a:cxnLst/>
              <a:rect l="l" t="t" r="r" b="b"/>
              <a:pathLst>
                <a:path w="8537" h="3109" extrusionOk="0">
                  <a:moveTo>
                    <a:pt x="8537" y="1"/>
                  </a:moveTo>
                  <a:lnTo>
                    <a:pt x="1" y="1603"/>
                  </a:lnTo>
                  <a:cubicBezTo>
                    <a:pt x="1097" y="2581"/>
                    <a:pt x="2473" y="3108"/>
                    <a:pt x="3835" y="3108"/>
                  </a:cubicBezTo>
                  <a:cubicBezTo>
                    <a:pt x="4440" y="3108"/>
                    <a:pt x="5042" y="3004"/>
                    <a:pt x="5616" y="2790"/>
                  </a:cubicBezTo>
                  <a:cubicBezTo>
                    <a:pt x="6897" y="2262"/>
                    <a:pt x="7952" y="1263"/>
                    <a:pt x="8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3"/>
            <p:cNvSpPr/>
            <p:nvPr/>
          </p:nvSpPr>
          <p:spPr>
            <a:xfrm>
              <a:off x="13777740" y="6189287"/>
              <a:ext cx="273739" cy="99466"/>
            </a:xfrm>
            <a:custGeom>
              <a:avLst/>
              <a:gdLst/>
              <a:ahLst/>
              <a:cxnLst/>
              <a:rect l="l" t="t" r="r" b="b"/>
              <a:pathLst>
                <a:path w="8537" h="3102" extrusionOk="0">
                  <a:moveTo>
                    <a:pt x="8536" y="0"/>
                  </a:moveTo>
                  <a:lnTo>
                    <a:pt x="0" y="1602"/>
                  </a:lnTo>
                  <a:cubicBezTo>
                    <a:pt x="1103" y="2575"/>
                    <a:pt x="2473" y="3101"/>
                    <a:pt x="3823" y="3101"/>
                  </a:cubicBezTo>
                  <a:cubicBezTo>
                    <a:pt x="4434" y="3101"/>
                    <a:pt x="5040" y="2993"/>
                    <a:pt x="5616" y="2770"/>
                  </a:cubicBezTo>
                  <a:cubicBezTo>
                    <a:pt x="6916" y="2261"/>
                    <a:pt x="7952" y="1263"/>
                    <a:pt x="8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33"/>
            <p:cNvSpPr/>
            <p:nvPr/>
          </p:nvSpPr>
          <p:spPr>
            <a:xfrm>
              <a:off x="13739678" y="6319182"/>
              <a:ext cx="273739" cy="99049"/>
            </a:xfrm>
            <a:custGeom>
              <a:avLst/>
              <a:gdLst/>
              <a:ahLst/>
              <a:cxnLst/>
              <a:rect l="l" t="t" r="r" b="b"/>
              <a:pathLst>
                <a:path w="8537" h="3089" extrusionOk="0">
                  <a:moveTo>
                    <a:pt x="8536" y="0"/>
                  </a:moveTo>
                  <a:lnTo>
                    <a:pt x="0" y="1583"/>
                  </a:lnTo>
                  <a:cubicBezTo>
                    <a:pt x="1096" y="2562"/>
                    <a:pt x="2473" y="3089"/>
                    <a:pt x="3835" y="3089"/>
                  </a:cubicBezTo>
                  <a:cubicBezTo>
                    <a:pt x="4440" y="3089"/>
                    <a:pt x="5042" y="2985"/>
                    <a:pt x="5616" y="2770"/>
                  </a:cubicBezTo>
                  <a:cubicBezTo>
                    <a:pt x="6897" y="2243"/>
                    <a:pt x="7952" y="1263"/>
                    <a:pt x="8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33"/>
            <p:cNvSpPr/>
            <p:nvPr/>
          </p:nvSpPr>
          <p:spPr>
            <a:xfrm>
              <a:off x="13716720" y="6430352"/>
              <a:ext cx="273739" cy="98792"/>
            </a:xfrm>
            <a:custGeom>
              <a:avLst/>
              <a:gdLst/>
              <a:ahLst/>
              <a:cxnLst/>
              <a:rect l="l" t="t" r="r" b="b"/>
              <a:pathLst>
                <a:path w="8537" h="3081" extrusionOk="0">
                  <a:moveTo>
                    <a:pt x="8536" y="0"/>
                  </a:moveTo>
                  <a:lnTo>
                    <a:pt x="0" y="1583"/>
                  </a:lnTo>
                  <a:cubicBezTo>
                    <a:pt x="1110" y="2562"/>
                    <a:pt x="2491" y="3080"/>
                    <a:pt x="3849" y="3080"/>
                  </a:cubicBezTo>
                  <a:cubicBezTo>
                    <a:pt x="4451" y="3080"/>
                    <a:pt x="5048" y="2979"/>
                    <a:pt x="5616" y="2770"/>
                  </a:cubicBezTo>
                  <a:cubicBezTo>
                    <a:pt x="6916" y="2243"/>
                    <a:pt x="7952" y="1244"/>
                    <a:pt x="8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3"/>
            <p:cNvSpPr/>
            <p:nvPr/>
          </p:nvSpPr>
          <p:spPr>
            <a:xfrm>
              <a:off x="13677440" y="6539116"/>
              <a:ext cx="273739" cy="99658"/>
            </a:xfrm>
            <a:custGeom>
              <a:avLst/>
              <a:gdLst/>
              <a:ahLst/>
              <a:cxnLst/>
              <a:rect l="l" t="t" r="r" b="b"/>
              <a:pathLst>
                <a:path w="8537" h="3108" extrusionOk="0">
                  <a:moveTo>
                    <a:pt x="8536" y="0"/>
                  </a:moveTo>
                  <a:lnTo>
                    <a:pt x="1" y="1602"/>
                  </a:lnTo>
                  <a:cubicBezTo>
                    <a:pt x="1097" y="2580"/>
                    <a:pt x="2473" y="3107"/>
                    <a:pt x="3835" y="3107"/>
                  </a:cubicBezTo>
                  <a:cubicBezTo>
                    <a:pt x="4440" y="3107"/>
                    <a:pt x="5042" y="3003"/>
                    <a:pt x="5616" y="2789"/>
                  </a:cubicBezTo>
                  <a:cubicBezTo>
                    <a:pt x="6897" y="2261"/>
                    <a:pt x="7952" y="1263"/>
                    <a:pt x="8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3"/>
            <p:cNvSpPr/>
            <p:nvPr/>
          </p:nvSpPr>
          <p:spPr>
            <a:xfrm>
              <a:off x="13655700" y="6644835"/>
              <a:ext cx="273707" cy="99209"/>
            </a:xfrm>
            <a:custGeom>
              <a:avLst/>
              <a:gdLst/>
              <a:ahLst/>
              <a:cxnLst/>
              <a:rect l="l" t="t" r="r" b="b"/>
              <a:pathLst>
                <a:path w="8536" h="3094" extrusionOk="0">
                  <a:moveTo>
                    <a:pt x="8536" y="1"/>
                  </a:moveTo>
                  <a:lnTo>
                    <a:pt x="0" y="1602"/>
                  </a:lnTo>
                  <a:cubicBezTo>
                    <a:pt x="1090" y="2576"/>
                    <a:pt x="2458" y="3093"/>
                    <a:pt x="3813" y="3093"/>
                  </a:cubicBezTo>
                  <a:cubicBezTo>
                    <a:pt x="4425" y="3093"/>
                    <a:pt x="5035" y="2987"/>
                    <a:pt x="5615" y="2770"/>
                  </a:cubicBezTo>
                  <a:cubicBezTo>
                    <a:pt x="6897" y="2243"/>
                    <a:pt x="7952" y="1263"/>
                    <a:pt x="8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33"/>
            <p:cNvSpPr/>
            <p:nvPr/>
          </p:nvSpPr>
          <p:spPr>
            <a:xfrm>
              <a:off x="13636974" y="6737887"/>
              <a:ext cx="273707" cy="99177"/>
            </a:xfrm>
            <a:custGeom>
              <a:avLst/>
              <a:gdLst/>
              <a:ahLst/>
              <a:cxnLst/>
              <a:rect l="l" t="t" r="r" b="b"/>
              <a:pathLst>
                <a:path w="8536" h="3093" extrusionOk="0">
                  <a:moveTo>
                    <a:pt x="8536" y="0"/>
                  </a:moveTo>
                  <a:lnTo>
                    <a:pt x="0" y="1602"/>
                  </a:lnTo>
                  <a:cubicBezTo>
                    <a:pt x="1103" y="2575"/>
                    <a:pt x="2466" y="3093"/>
                    <a:pt x="3816" y="3093"/>
                  </a:cubicBezTo>
                  <a:cubicBezTo>
                    <a:pt x="4427" y="3093"/>
                    <a:pt x="5035" y="2987"/>
                    <a:pt x="5615" y="2770"/>
                  </a:cubicBezTo>
                  <a:cubicBezTo>
                    <a:pt x="6915" y="2243"/>
                    <a:pt x="7952" y="1263"/>
                    <a:pt x="8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33"/>
            <p:cNvSpPr/>
            <p:nvPr/>
          </p:nvSpPr>
          <p:spPr>
            <a:xfrm>
              <a:off x="13458116" y="6614629"/>
              <a:ext cx="188542" cy="220094"/>
            </a:xfrm>
            <a:custGeom>
              <a:avLst/>
              <a:gdLst/>
              <a:ahLst/>
              <a:cxnLst/>
              <a:rect l="l" t="t" r="r" b="b"/>
              <a:pathLst>
                <a:path w="5880" h="6864" extrusionOk="0">
                  <a:moveTo>
                    <a:pt x="528" y="0"/>
                  </a:moveTo>
                  <a:lnTo>
                    <a:pt x="528" y="0"/>
                  </a:lnTo>
                  <a:cubicBezTo>
                    <a:pt x="1" y="2073"/>
                    <a:pt x="585" y="4202"/>
                    <a:pt x="2073" y="5540"/>
                  </a:cubicBezTo>
                  <a:cubicBezTo>
                    <a:pt x="3072" y="6396"/>
                    <a:pt x="4340" y="6864"/>
                    <a:pt x="5655" y="6864"/>
                  </a:cubicBezTo>
                  <a:cubicBezTo>
                    <a:pt x="5730" y="6864"/>
                    <a:pt x="5805" y="6862"/>
                    <a:pt x="5880" y="6859"/>
                  </a:cubicBezTo>
                  <a:lnTo>
                    <a:pt x="5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33"/>
            <p:cNvSpPr/>
            <p:nvPr/>
          </p:nvSpPr>
          <p:spPr>
            <a:xfrm>
              <a:off x="13442404" y="6706464"/>
              <a:ext cx="187933" cy="220094"/>
            </a:xfrm>
            <a:custGeom>
              <a:avLst/>
              <a:gdLst/>
              <a:ahLst/>
              <a:cxnLst/>
              <a:rect l="l" t="t" r="r" b="b"/>
              <a:pathLst>
                <a:path w="5861" h="6864" extrusionOk="0">
                  <a:moveTo>
                    <a:pt x="528" y="1"/>
                  </a:moveTo>
                  <a:lnTo>
                    <a:pt x="528" y="1"/>
                  </a:lnTo>
                  <a:cubicBezTo>
                    <a:pt x="1" y="2073"/>
                    <a:pt x="585" y="4202"/>
                    <a:pt x="2073" y="5540"/>
                  </a:cubicBezTo>
                  <a:cubicBezTo>
                    <a:pt x="3054" y="6396"/>
                    <a:pt x="4338" y="6864"/>
                    <a:pt x="5639" y="6864"/>
                  </a:cubicBezTo>
                  <a:cubicBezTo>
                    <a:pt x="5713" y="6864"/>
                    <a:pt x="5787" y="6862"/>
                    <a:pt x="5861" y="6859"/>
                  </a:cubicBezTo>
                  <a:lnTo>
                    <a:pt x="5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33"/>
            <p:cNvSpPr/>
            <p:nvPr/>
          </p:nvSpPr>
          <p:spPr>
            <a:xfrm>
              <a:off x="13413417" y="6850275"/>
              <a:ext cx="187933" cy="219485"/>
            </a:xfrm>
            <a:custGeom>
              <a:avLst/>
              <a:gdLst/>
              <a:ahLst/>
              <a:cxnLst/>
              <a:rect l="l" t="t" r="r" b="b"/>
              <a:pathLst>
                <a:path w="5861" h="6845" extrusionOk="0">
                  <a:moveTo>
                    <a:pt x="528" y="0"/>
                  </a:moveTo>
                  <a:lnTo>
                    <a:pt x="528" y="0"/>
                  </a:lnTo>
                  <a:cubicBezTo>
                    <a:pt x="0" y="2054"/>
                    <a:pt x="584" y="4183"/>
                    <a:pt x="2054" y="5521"/>
                  </a:cubicBezTo>
                  <a:cubicBezTo>
                    <a:pt x="3053" y="6377"/>
                    <a:pt x="4321" y="6844"/>
                    <a:pt x="5636" y="6844"/>
                  </a:cubicBezTo>
                  <a:cubicBezTo>
                    <a:pt x="5710" y="6844"/>
                    <a:pt x="5785" y="6843"/>
                    <a:pt x="5860" y="6840"/>
                  </a:cubicBezTo>
                  <a:lnTo>
                    <a:pt x="5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3"/>
            <p:cNvSpPr/>
            <p:nvPr/>
          </p:nvSpPr>
          <p:spPr>
            <a:xfrm>
              <a:off x="13628509" y="6865378"/>
              <a:ext cx="273739" cy="99177"/>
            </a:xfrm>
            <a:custGeom>
              <a:avLst/>
              <a:gdLst/>
              <a:ahLst/>
              <a:cxnLst/>
              <a:rect l="l" t="t" r="r" b="b"/>
              <a:pathLst>
                <a:path w="8537" h="3093" extrusionOk="0">
                  <a:moveTo>
                    <a:pt x="8536" y="0"/>
                  </a:moveTo>
                  <a:lnTo>
                    <a:pt x="0" y="1602"/>
                  </a:lnTo>
                  <a:cubicBezTo>
                    <a:pt x="1091" y="2575"/>
                    <a:pt x="2458" y="3093"/>
                    <a:pt x="3813" y="3093"/>
                  </a:cubicBezTo>
                  <a:cubicBezTo>
                    <a:pt x="4425" y="3093"/>
                    <a:pt x="5035" y="2987"/>
                    <a:pt x="5615" y="2770"/>
                  </a:cubicBezTo>
                  <a:cubicBezTo>
                    <a:pt x="6897" y="2242"/>
                    <a:pt x="7952" y="1263"/>
                    <a:pt x="8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3"/>
            <p:cNvSpPr/>
            <p:nvPr/>
          </p:nvSpPr>
          <p:spPr>
            <a:xfrm>
              <a:off x="13592244" y="6957212"/>
              <a:ext cx="273739" cy="99466"/>
            </a:xfrm>
            <a:custGeom>
              <a:avLst/>
              <a:gdLst/>
              <a:ahLst/>
              <a:cxnLst/>
              <a:rect l="l" t="t" r="r" b="b"/>
              <a:pathLst>
                <a:path w="8537" h="3102" extrusionOk="0">
                  <a:moveTo>
                    <a:pt x="8537" y="0"/>
                  </a:moveTo>
                  <a:lnTo>
                    <a:pt x="1" y="1602"/>
                  </a:lnTo>
                  <a:cubicBezTo>
                    <a:pt x="1090" y="2575"/>
                    <a:pt x="2466" y="3101"/>
                    <a:pt x="3819" y="3101"/>
                  </a:cubicBezTo>
                  <a:cubicBezTo>
                    <a:pt x="4432" y="3101"/>
                    <a:pt x="5040" y="2993"/>
                    <a:pt x="5616" y="2770"/>
                  </a:cubicBezTo>
                  <a:cubicBezTo>
                    <a:pt x="6916" y="2261"/>
                    <a:pt x="7952" y="1263"/>
                    <a:pt x="8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33"/>
            <p:cNvSpPr/>
            <p:nvPr/>
          </p:nvSpPr>
          <p:spPr>
            <a:xfrm>
              <a:off x="13582592" y="7039972"/>
              <a:ext cx="273739" cy="99209"/>
            </a:xfrm>
            <a:custGeom>
              <a:avLst/>
              <a:gdLst/>
              <a:ahLst/>
              <a:cxnLst/>
              <a:rect l="l" t="t" r="r" b="b"/>
              <a:pathLst>
                <a:path w="8537" h="3094" extrusionOk="0">
                  <a:moveTo>
                    <a:pt x="8536" y="1"/>
                  </a:moveTo>
                  <a:lnTo>
                    <a:pt x="0" y="1602"/>
                  </a:lnTo>
                  <a:cubicBezTo>
                    <a:pt x="1103" y="2576"/>
                    <a:pt x="2475" y="3093"/>
                    <a:pt x="3825" y="3093"/>
                  </a:cubicBezTo>
                  <a:cubicBezTo>
                    <a:pt x="4435" y="3093"/>
                    <a:pt x="5041" y="2987"/>
                    <a:pt x="5615" y="2770"/>
                  </a:cubicBezTo>
                  <a:cubicBezTo>
                    <a:pt x="6916" y="2243"/>
                    <a:pt x="7952" y="1263"/>
                    <a:pt x="8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33"/>
            <p:cNvSpPr/>
            <p:nvPr/>
          </p:nvSpPr>
          <p:spPr>
            <a:xfrm>
              <a:off x="13522823" y="5725563"/>
              <a:ext cx="423547" cy="1627555"/>
            </a:xfrm>
            <a:custGeom>
              <a:avLst/>
              <a:gdLst/>
              <a:ahLst/>
              <a:cxnLst/>
              <a:rect l="l" t="t" r="r" b="b"/>
              <a:pathLst>
                <a:path w="13209" h="50758" extrusionOk="0">
                  <a:moveTo>
                    <a:pt x="12780" y="1"/>
                  </a:moveTo>
                  <a:cubicBezTo>
                    <a:pt x="12623" y="1"/>
                    <a:pt x="12461" y="84"/>
                    <a:pt x="12397" y="274"/>
                  </a:cubicBezTo>
                  <a:cubicBezTo>
                    <a:pt x="7272" y="16686"/>
                    <a:pt x="3146" y="33399"/>
                    <a:pt x="55" y="50320"/>
                  </a:cubicBezTo>
                  <a:cubicBezTo>
                    <a:pt x="1" y="50592"/>
                    <a:pt x="223" y="50757"/>
                    <a:pt x="436" y="50757"/>
                  </a:cubicBezTo>
                  <a:cubicBezTo>
                    <a:pt x="590" y="50757"/>
                    <a:pt x="740" y="50669"/>
                    <a:pt x="771" y="50470"/>
                  </a:cubicBezTo>
                  <a:cubicBezTo>
                    <a:pt x="3862" y="33550"/>
                    <a:pt x="7988" y="16836"/>
                    <a:pt x="13132" y="424"/>
                  </a:cubicBezTo>
                  <a:cubicBezTo>
                    <a:pt x="13209" y="162"/>
                    <a:pt x="12999" y="1"/>
                    <a:pt x="127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0" name="Google Shape;1380;p33"/>
          <p:cNvGrpSpPr/>
          <p:nvPr/>
        </p:nvGrpSpPr>
        <p:grpSpPr>
          <a:xfrm flipH="1">
            <a:off x="8040697" y="-246834"/>
            <a:ext cx="903592" cy="1751679"/>
            <a:chOff x="9924822" y="195528"/>
            <a:chExt cx="903592" cy="1751679"/>
          </a:xfrm>
        </p:grpSpPr>
        <p:sp>
          <p:nvSpPr>
            <p:cNvPr id="1381" name="Google Shape;1381;p33"/>
            <p:cNvSpPr/>
            <p:nvPr/>
          </p:nvSpPr>
          <p:spPr>
            <a:xfrm>
              <a:off x="9953520" y="1095657"/>
              <a:ext cx="835037" cy="842476"/>
            </a:xfrm>
            <a:custGeom>
              <a:avLst/>
              <a:gdLst/>
              <a:ahLst/>
              <a:cxnLst/>
              <a:rect l="l" t="t" r="r" b="b"/>
              <a:pathLst>
                <a:path w="26042" h="26274" extrusionOk="0">
                  <a:moveTo>
                    <a:pt x="0" y="0"/>
                  </a:moveTo>
                  <a:lnTo>
                    <a:pt x="0" y="0"/>
                  </a:lnTo>
                  <a:cubicBezTo>
                    <a:pt x="585" y="6256"/>
                    <a:pt x="2337" y="12324"/>
                    <a:pt x="5163" y="17920"/>
                  </a:cubicBezTo>
                  <a:cubicBezTo>
                    <a:pt x="7462" y="22385"/>
                    <a:pt x="9346" y="26097"/>
                    <a:pt x="12229" y="26267"/>
                  </a:cubicBezTo>
                  <a:cubicBezTo>
                    <a:pt x="12301" y="26272"/>
                    <a:pt x="12372" y="26274"/>
                    <a:pt x="12443" y="26274"/>
                  </a:cubicBezTo>
                  <a:cubicBezTo>
                    <a:pt x="17500" y="26274"/>
                    <a:pt x="21970" y="15201"/>
                    <a:pt x="23215" y="12116"/>
                  </a:cubicBezTo>
                  <a:cubicBezTo>
                    <a:pt x="24553" y="8800"/>
                    <a:pt x="25495" y="5333"/>
                    <a:pt x="26041" y="180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33"/>
            <p:cNvSpPr/>
            <p:nvPr/>
          </p:nvSpPr>
          <p:spPr>
            <a:xfrm>
              <a:off x="10076041" y="1397004"/>
              <a:ext cx="63585" cy="233241"/>
            </a:xfrm>
            <a:custGeom>
              <a:avLst/>
              <a:gdLst/>
              <a:ahLst/>
              <a:cxnLst/>
              <a:rect l="l" t="t" r="r" b="b"/>
              <a:pathLst>
                <a:path w="1983" h="7274" extrusionOk="0">
                  <a:moveTo>
                    <a:pt x="1531" y="0"/>
                  </a:moveTo>
                  <a:cubicBezTo>
                    <a:pt x="1300" y="0"/>
                    <a:pt x="1060" y="146"/>
                    <a:pt x="1041" y="438"/>
                  </a:cubicBezTo>
                  <a:cubicBezTo>
                    <a:pt x="871" y="2549"/>
                    <a:pt x="551" y="4640"/>
                    <a:pt x="80" y="6694"/>
                  </a:cubicBezTo>
                  <a:cubicBezTo>
                    <a:pt x="1" y="7045"/>
                    <a:pt x="288" y="7273"/>
                    <a:pt x="564" y="7273"/>
                  </a:cubicBezTo>
                  <a:cubicBezTo>
                    <a:pt x="747" y="7273"/>
                    <a:pt x="924" y="7172"/>
                    <a:pt x="984" y="6939"/>
                  </a:cubicBezTo>
                  <a:cubicBezTo>
                    <a:pt x="1474" y="4810"/>
                    <a:pt x="1795" y="2643"/>
                    <a:pt x="1964" y="438"/>
                  </a:cubicBezTo>
                  <a:cubicBezTo>
                    <a:pt x="1983" y="146"/>
                    <a:pt x="1762" y="0"/>
                    <a:pt x="1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3"/>
            <p:cNvSpPr/>
            <p:nvPr/>
          </p:nvSpPr>
          <p:spPr>
            <a:xfrm>
              <a:off x="10099833" y="1386871"/>
              <a:ext cx="272200" cy="221024"/>
            </a:xfrm>
            <a:custGeom>
              <a:avLst/>
              <a:gdLst/>
              <a:ahLst/>
              <a:cxnLst/>
              <a:rect l="l" t="t" r="r" b="b"/>
              <a:pathLst>
                <a:path w="8489" h="6893" extrusionOk="0">
                  <a:moveTo>
                    <a:pt x="686" y="1"/>
                  </a:moveTo>
                  <a:cubicBezTo>
                    <a:pt x="322" y="1"/>
                    <a:pt x="0" y="470"/>
                    <a:pt x="337" y="792"/>
                  </a:cubicBezTo>
                  <a:cubicBezTo>
                    <a:pt x="2654" y="2940"/>
                    <a:pt x="5085" y="4937"/>
                    <a:pt x="7629" y="6803"/>
                  </a:cubicBezTo>
                  <a:cubicBezTo>
                    <a:pt x="7711" y="6865"/>
                    <a:pt x="7793" y="6892"/>
                    <a:pt x="7870" y="6892"/>
                  </a:cubicBezTo>
                  <a:cubicBezTo>
                    <a:pt x="8236" y="6892"/>
                    <a:pt x="8489" y="6291"/>
                    <a:pt x="8100" y="6011"/>
                  </a:cubicBezTo>
                  <a:cubicBezTo>
                    <a:pt x="5631" y="4184"/>
                    <a:pt x="3238" y="2224"/>
                    <a:pt x="996" y="133"/>
                  </a:cubicBezTo>
                  <a:cubicBezTo>
                    <a:pt x="899" y="40"/>
                    <a:pt x="791" y="1"/>
                    <a:pt x="6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4" name="Google Shape;1384;p33"/>
            <p:cNvSpPr/>
            <p:nvPr/>
          </p:nvSpPr>
          <p:spPr>
            <a:xfrm>
              <a:off x="10340320" y="1431217"/>
              <a:ext cx="216759" cy="180782"/>
            </a:xfrm>
            <a:custGeom>
              <a:avLst/>
              <a:gdLst/>
              <a:ahLst/>
              <a:cxnLst/>
              <a:rect l="l" t="t" r="r" b="b"/>
              <a:pathLst>
                <a:path w="6760" h="5638" extrusionOk="0">
                  <a:moveTo>
                    <a:pt x="6125" y="0"/>
                  </a:moveTo>
                  <a:cubicBezTo>
                    <a:pt x="6019" y="0"/>
                    <a:pt x="5911" y="48"/>
                    <a:pt x="5819" y="163"/>
                  </a:cubicBezTo>
                  <a:cubicBezTo>
                    <a:pt x="4274" y="1972"/>
                    <a:pt x="2465" y="3536"/>
                    <a:pt x="430" y="4760"/>
                  </a:cubicBezTo>
                  <a:cubicBezTo>
                    <a:pt x="0" y="5031"/>
                    <a:pt x="270" y="5638"/>
                    <a:pt x="671" y="5638"/>
                  </a:cubicBezTo>
                  <a:cubicBezTo>
                    <a:pt x="744" y="5638"/>
                    <a:pt x="822" y="5617"/>
                    <a:pt x="901" y="5571"/>
                  </a:cubicBezTo>
                  <a:lnTo>
                    <a:pt x="901" y="5552"/>
                  </a:lnTo>
                  <a:cubicBezTo>
                    <a:pt x="2993" y="4289"/>
                    <a:pt x="4877" y="2688"/>
                    <a:pt x="6460" y="803"/>
                  </a:cubicBezTo>
                  <a:cubicBezTo>
                    <a:pt x="6759" y="461"/>
                    <a:pt x="6455" y="0"/>
                    <a:pt x="612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5" name="Google Shape;1385;p33"/>
            <p:cNvSpPr/>
            <p:nvPr/>
          </p:nvSpPr>
          <p:spPr>
            <a:xfrm>
              <a:off x="10528798" y="1434841"/>
              <a:ext cx="130376" cy="209641"/>
            </a:xfrm>
            <a:custGeom>
              <a:avLst/>
              <a:gdLst/>
              <a:ahLst/>
              <a:cxnLst/>
              <a:rect l="l" t="t" r="r" b="b"/>
              <a:pathLst>
                <a:path w="4066" h="6538" extrusionOk="0">
                  <a:moveTo>
                    <a:pt x="645" y="0"/>
                  </a:moveTo>
                  <a:cubicBezTo>
                    <a:pt x="326" y="0"/>
                    <a:pt x="1" y="336"/>
                    <a:pt x="224" y="690"/>
                  </a:cubicBezTo>
                  <a:cubicBezTo>
                    <a:pt x="1279" y="2462"/>
                    <a:pt x="2221" y="4308"/>
                    <a:pt x="3031" y="6230"/>
                  </a:cubicBezTo>
                  <a:cubicBezTo>
                    <a:pt x="3120" y="6445"/>
                    <a:pt x="3314" y="6537"/>
                    <a:pt x="3501" y="6537"/>
                  </a:cubicBezTo>
                  <a:cubicBezTo>
                    <a:pt x="3791" y="6537"/>
                    <a:pt x="4066" y="6317"/>
                    <a:pt x="3917" y="5985"/>
                  </a:cubicBezTo>
                  <a:cubicBezTo>
                    <a:pt x="3107" y="3988"/>
                    <a:pt x="2127" y="2066"/>
                    <a:pt x="1015" y="219"/>
                  </a:cubicBezTo>
                  <a:cubicBezTo>
                    <a:pt x="924" y="65"/>
                    <a:pt x="785" y="0"/>
                    <a:pt x="6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3"/>
            <p:cNvSpPr/>
            <p:nvPr/>
          </p:nvSpPr>
          <p:spPr>
            <a:xfrm>
              <a:off x="10068922" y="1265890"/>
              <a:ext cx="81605" cy="139130"/>
            </a:xfrm>
            <a:custGeom>
              <a:avLst/>
              <a:gdLst/>
              <a:ahLst/>
              <a:cxnLst/>
              <a:rect l="l" t="t" r="r" b="b"/>
              <a:pathLst>
                <a:path w="2545" h="4339" extrusionOk="0">
                  <a:moveTo>
                    <a:pt x="1159" y="0"/>
                  </a:moveTo>
                  <a:cubicBezTo>
                    <a:pt x="1013" y="0"/>
                    <a:pt x="867" y="15"/>
                    <a:pt x="716" y="43"/>
                  </a:cubicBezTo>
                  <a:cubicBezTo>
                    <a:pt x="315" y="120"/>
                    <a:pt x="305" y="562"/>
                    <a:pt x="527" y="801"/>
                  </a:cubicBezTo>
                  <a:lnTo>
                    <a:pt x="527" y="801"/>
                  </a:lnTo>
                  <a:lnTo>
                    <a:pt x="490" y="815"/>
                  </a:lnTo>
                  <a:cubicBezTo>
                    <a:pt x="95" y="966"/>
                    <a:pt x="0" y="1588"/>
                    <a:pt x="490" y="1701"/>
                  </a:cubicBezTo>
                  <a:lnTo>
                    <a:pt x="510" y="1706"/>
                  </a:lnTo>
                  <a:lnTo>
                    <a:pt x="510" y="1706"/>
                  </a:lnTo>
                  <a:cubicBezTo>
                    <a:pt x="513" y="1735"/>
                    <a:pt x="518" y="1764"/>
                    <a:pt x="526" y="1792"/>
                  </a:cubicBezTo>
                  <a:lnTo>
                    <a:pt x="526" y="1792"/>
                  </a:lnTo>
                  <a:cubicBezTo>
                    <a:pt x="359" y="1948"/>
                    <a:pt x="379" y="2240"/>
                    <a:pt x="528" y="2422"/>
                  </a:cubicBezTo>
                  <a:lnTo>
                    <a:pt x="528" y="2422"/>
                  </a:lnTo>
                  <a:lnTo>
                    <a:pt x="471" y="2455"/>
                  </a:lnTo>
                  <a:cubicBezTo>
                    <a:pt x="38" y="2718"/>
                    <a:pt x="264" y="3284"/>
                    <a:pt x="698" y="3321"/>
                  </a:cubicBezTo>
                  <a:lnTo>
                    <a:pt x="822" y="3338"/>
                  </a:lnTo>
                  <a:lnTo>
                    <a:pt x="822" y="3338"/>
                  </a:lnTo>
                  <a:cubicBezTo>
                    <a:pt x="831" y="3375"/>
                    <a:pt x="844" y="3411"/>
                    <a:pt x="861" y="3445"/>
                  </a:cubicBezTo>
                  <a:lnTo>
                    <a:pt x="861" y="3445"/>
                  </a:lnTo>
                  <a:cubicBezTo>
                    <a:pt x="825" y="3478"/>
                    <a:pt x="789" y="3512"/>
                    <a:pt x="754" y="3547"/>
                  </a:cubicBezTo>
                  <a:cubicBezTo>
                    <a:pt x="432" y="3869"/>
                    <a:pt x="758" y="4339"/>
                    <a:pt x="1113" y="4339"/>
                  </a:cubicBezTo>
                  <a:cubicBezTo>
                    <a:pt x="1216" y="4339"/>
                    <a:pt x="1321" y="4300"/>
                    <a:pt x="1414" y="4207"/>
                  </a:cubicBezTo>
                  <a:cubicBezTo>
                    <a:pt x="1583" y="4019"/>
                    <a:pt x="1790" y="3868"/>
                    <a:pt x="2035" y="3774"/>
                  </a:cubicBezTo>
                  <a:cubicBezTo>
                    <a:pt x="2393" y="3642"/>
                    <a:pt x="2544" y="2963"/>
                    <a:pt x="2035" y="2888"/>
                  </a:cubicBezTo>
                  <a:lnTo>
                    <a:pt x="2017" y="2885"/>
                  </a:lnTo>
                  <a:lnTo>
                    <a:pt x="2017" y="2885"/>
                  </a:lnTo>
                  <a:cubicBezTo>
                    <a:pt x="2001" y="2811"/>
                    <a:pt x="1961" y="2743"/>
                    <a:pt x="1907" y="2684"/>
                  </a:cubicBezTo>
                  <a:lnTo>
                    <a:pt x="1907" y="2684"/>
                  </a:lnTo>
                  <a:cubicBezTo>
                    <a:pt x="2109" y="2533"/>
                    <a:pt x="2147" y="2277"/>
                    <a:pt x="2050" y="2079"/>
                  </a:cubicBezTo>
                  <a:lnTo>
                    <a:pt x="2050" y="2079"/>
                  </a:lnTo>
                  <a:cubicBezTo>
                    <a:pt x="2297" y="1867"/>
                    <a:pt x="2188" y="1338"/>
                    <a:pt x="1847" y="1286"/>
                  </a:cubicBezTo>
                  <a:lnTo>
                    <a:pt x="1763" y="1274"/>
                  </a:lnTo>
                  <a:lnTo>
                    <a:pt x="1763" y="1274"/>
                  </a:lnTo>
                  <a:cubicBezTo>
                    <a:pt x="1964" y="1119"/>
                    <a:pt x="2036" y="819"/>
                    <a:pt x="1911" y="620"/>
                  </a:cubicBezTo>
                  <a:lnTo>
                    <a:pt x="1911" y="620"/>
                  </a:lnTo>
                  <a:cubicBezTo>
                    <a:pt x="1975" y="385"/>
                    <a:pt x="1858" y="128"/>
                    <a:pt x="1602" y="43"/>
                  </a:cubicBezTo>
                  <a:cubicBezTo>
                    <a:pt x="1451" y="15"/>
                    <a:pt x="1305" y="0"/>
                    <a:pt x="11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7" name="Google Shape;1387;p33"/>
            <p:cNvSpPr/>
            <p:nvPr/>
          </p:nvSpPr>
          <p:spPr>
            <a:xfrm>
              <a:off x="10513792" y="1308344"/>
              <a:ext cx="96516" cy="151732"/>
            </a:xfrm>
            <a:custGeom>
              <a:avLst/>
              <a:gdLst/>
              <a:ahLst/>
              <a:cxnLst/>
              <a:rect l="l" t="t" r="r" b="b"/>
              <a:pathLst>
                <a:path w="3010" h="4732" extrusionOk="0">
                  <a:moveTo>
                    <a:pt x="880" y="0"/>
                  </a:moveTo>
                  <a:cubicBezTo>
                    <a:pt x="425" y="0"/>
                    <a:pt x="313" y="526"/>
                    <a:pt x="546" y="792"/>
                  </a:cubicBezTo>
                  <a:lnTo>
                    <a:pt x="546" y="792"/>
                  </a:lnTo>
                  <a:lnTo>
                    <a:pt x="428" y="829"/>
                  </a:lnTo>
                  <a:cubicBezTo>
                    <a:pt x="43" y="946"/>
                    <a:pt x="0" y="1449"/>
                    <a:pt x="298" y="1653"/>
                  </a:cubicBezTo>
                  <a:lnTo>
                    <a:pt x="298" y="1653"/>
                  </a:lnTo>
                  <a:cubicBezTo>
                    <a:pt x="90" y="1886"/>
                    <a:pt x="164" y="2341"/>
                    <a:pt x="522" y="2431"/>
                  </a:cubicBezTo>
                  <a:cubicBezTo>
                    <a:pt x="542" y="2435"/>
                    <a:pt x="562" y="2440"/>
                    <a:pt x="582" y="2445"/>
                  </a:cubicBezTo>
                  <a:lnTo>
                    <a:pt x="582" y="2445"/>
                  </a:lnTo>
                  <a:lnTo>
                    <a:pt x="447" y="2487"/>
                  </a:lnTo>
                  <a:cubicBezTo>
                    <a:pt x="118" y="2602"/>
                    <a:pt x="39" y="2988"/>
                    <a:pt x="209" y="3225"/>
                  </a:cubicBezTo>
                  <a:lnTo>
                    <a:pt x="209" y="3225"/>
                  </a:lnTo>
                  <a:cubicBezTo>
                    <a:pt x="47" y="3424"/>
                    <a:pt x="79" y="3738"/>
                    <a:pt x="306" y="3892"/>
                  </a:cubicBezTo>
                  <a:lnTo>
                    <a:pt x="306" y="3892"/>
                  </a:lnTo>
                  <a:cubicBezTo>
                    <a:pt x="181" y="4217"/>
                    <a:pt x="279" y="4568"/>
                    <a:pt x="767" y="4711"/>
                  </a:cubicBezTo>
                  <a:cubicBezTo>
                    <a:pt x="817" y="4725"/>
                    <a:pt x="864" y="4732"/>
                    <a:pt x="909" y="4732"/>
                  </a:cubicBezTo>
                  <a:cubicBezTo>
                    <a:pt x="1225" y="4732"/>
                    <a:pt x="1402" y="4395"/>
                    <a:pt x="1331" y="4122"/>
                  </a:cubicBezTo>
                  <a:lnTo>
                    <a:pt x="1331" y="4122"/>
                  </a:lnTo>
                  <a:cubicBezTo>
                    <a:pt x="1481" y="4033"/>
                    <a:pt x="1559" y="3880"/>
                    <a:pt x="1563" y="3725"/>
                  </a:cubicBezTo>
                  <a:lnTo>
                    <a:pt x="1563" y="3725"/>
                  </a:lnTo>
                  <a:cubicBezTo>
                    <a:pt x="1624" y="3714"/>
                    <a:pt x="1686" y="3703"/>
                    <a:pt x="1747" y="3693"/>
                  </a:cubicBezTo>
                  <a:cubicBezTo>
                    <a:pt x="2100" y="3623"/>
                    <a:pt x="2157" y="3213"/>
                    <a:pt x="1989" y="2965"/>
                  </a:cubicBezTo>
                  <a:lnTo>
                    <a:pt x="1989" y="2965"/>
                  </a:lnTo>
                  <a:lnTo>
                    <a:pt x="2067" y="2940"/>
                  </a:lnTo>
                  <a:cubicBezTo>
                    <a:pt x="2444" y="2826"/>
                    <a:pt x="2520" y="2299"/>
                    <a:pt x="2180" y="2092"/>
                  </a:cubicBezTo>
                  <a:cubicBezTo>
                    <a:pt x="2078" y="2032"/>
                    <a:pt x="1975" y="1976"/>
                    <a:pt x="1872" y="1925"/>
                  </a:cubicBezTo>
                  <a:lnTo>
                    <a:pt x="1872" y="1925"/>
                  </a:lnTo>
                  <a:cubicBezTo>
                    <a:pt x="2012" y="1744"/>
                    <a:pt x="1999" y="1480"/>
                    <a:pt x="1847" y="1316"/>
                  </a:cubicBezTo>
                  <a:lnTo>
                    <a:pt x="1847" y="1316"/>
                  </a:lnTo>
                  <a:cubicBezTo>
                    <a:pt x="1883" y="1278"/>
                    <a:pt x="1913" y="1235"/>
                    <a:pt x="1935" y="1188"/>
                  </a:cubicBezTo>
                  <a:lnTo>
                    <a:pt x="1935" y="1188"/>
                  </a:lnTo>
                  <a:lnTo>
                    <a:pt x="2331" y="1149"/>
                  </a:lnTo>
                  <a:cubicBezTo>
                    <a:pt x="2840" y="1093"/>
                    <a:pt x="3009" y="396"/>
                    <a:pt x="2463" y="226"/>
                  </a:cubicBezTo>
                  <a:cubicBezTo>
                    <a:pt x="1954" y="75"/>
                    <a:pt x="1427" y="0"/>
                    <a:pt x="8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8" name="Google Shape;1388;p33"/>
            <p:cNvSpPr/>
            <p:nvPr/>
          </p:nvSpPr>
          <p:spPr>
            <a:xfrm>
              <a:off x="10327270" y="1587598"/>
              <a:ext cx="45596" cy="88467"/>
            </a:xfrm>
            <a:custGeom>
              <a:avLst/>
              <a:gdLst/>
              <a:ahLst/>
              <a:cxnLst/>
              <a:rect l="l" t="t" r="r" b="b"/>
              <a:pathLst>
                <a:path w="1422" h="2759" extrusionOk="0">
                  <a:moveTo>
                    <a:pt x="474" y="1841"/>
                  </a:moveTo>
                  <a:lnTo>
                    <a:pt x="474" y="1841"/>
                  </a:lnTo>
                  <a:cubicBezTo>
                    <a:pt x="482" y="1842"/>
                    <a:pt x="490" y="1842"/>
                    <a:pt x="498" y="1843"/>
                  </a:cubicBezTo>
                  <a:cubicBezTo>
                    <a:pt x="489" y="1843"/>
                    <a:pt x="481" y="1842"/>
                    <a:pt x="474" y="1841"/>
                  </a:cubicBezTo>
                  <a:close/>
                  <a:moveTo>
                    <a:pt x="718" y="1"/>
                  </a:moveTo>
                  <a:cubicBezTo>
                    <a:pt x="432" y="1"/>
                    <a:pt x="157" y="184"/>
                    <a:pt x="65" y="486"/>
                  </a:cubicBezTo>
                  <a:cubicBezTo>
                    <a:pt x="33" y="675"/>
                    <a:pt x="67" y="864"/>
                    <a:pt x="167" y="1019"/>
                  </a:cubicBezTo>
                  <a:lnTo>
                    <a:pt x="167" y="1019"/>
                  </a:lnTo>
                  <a:cubicBezTo>
                    <a:pt x="120" y="1088"/>
                    <a:pt x="86" y="1164"/>
                    <a:pt x="65" y="1240"/>
                  </a:cubicBezTo>
                  <a:cubicBezTo>
                    <a:pt x="1" y="1494"/>
                    <a:pt x="139" y="1735"/>
                    <a:pt x="365" y="1816"/>
                  </a:cubicBezTo>
                  <a:lnTo>
                    <a:pt x="365" y="1816"/>
                  </a:lnTo>
                  <a:cubicBezTo>
                    <a:pt x="359" y="1824"/>
                    <a:pt x="354" y="1833"/>
                    <a:pt x="347" y="1843"/>
                  </a:cubicBezTo>
                  <a:cubicBezTo>
                    <a:pt x="310" y="1918"/>
                    <a:pt x="291" y="1994"/>
                    <a:pt x="272" y="2088"/>
                  </a:cubicBezTo>
                  <a:cubicBezTo>
                    <a:pt x="253" y="2276"/>
                    <a:pt x="328" y="2465"/>
                    <a:pt x="460" y="2597"/>
                  </a:cubicBezTo>
                  <a:cubicBezTo>
                    <a:pt x="547" y="2711"/>
                    <a:pt x="652" y="2759"/>
                    <a:pt x="755" y="2759"/>
                  </a:cubicBezTo>
                  <a:cubicBezTo>
                    <a:pt x="1006" y="2759"/>
                    <a:pt x="1251" y="2478"/>
                    <a:pt x="1221" y="2186"/>
                  </a:cubicBezTo>
                  <a:lnTo>
                    <a:pt x="1221" y="2186"/>
                  </a:lnTo>
                  <a:cubicBezTo>
                    <a:pt x="1235" y="2175"/>
                    <a:pt x="1256" y="2140"/>
                    <a:pt x="1289" y="2069"/>
                  </a:cubicBezTo>
                  <a:cubicBezTo>
                    <a:pt x="1384" y="1843"/>
                    <a:pt x="1384" y="1598"/>
                    <a:pt x="1271" y="1391"/>
                  </a:cubicBezTo>
                  <a:lnTo>
                    <a:pt x="1271" y="1391"/>
                  </a:lnTo>
                  <a:cubicBezTo>
                    <a:pt x="1367" y="1282"/>
                    <a:pt x="1421" y="1138"/>
                    <a:pt x="1421" y="995"/>
                  </a:cubicBezTo>
                  <a:cubicBezTo>
                    <a:pt x="1407" y="870"/>
                    <a:pt x="1363" y="755"/>
                    <a:pt x="1287" y="658"/>
                  </a:cubicBezTo>
                  <a:lnTo>
                    <a:pt x="1287" y="658"/>
                  </a:lnTo>
                  <a:cubicBezTo>
                    <a:pt x="1375" y="462"/>
                    <a:pt x="1344" y="221"/>
                    <a:pt x="1101" y="91"/>
                  </a:cubicBezTo>
                  <a:lnTo>
                    <a:pt x="1101" y="91"/>
                  </a:lnTo>
                  <a:lnTo>
                    <a:pt x="1082" y="109"/>
                  </a:lnTo>
                  <a:cubicBezTo>
                    <a:pt x="968" y="35"/>
                    <a:pt x="842" y="1"/>
                    <a:pt x="7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3"/>
            <p:cNvSpPr/>
            <p:nvPr/>
          </p:nvSpPr>
          <p:spPr>
            <a:xfrm>
              <a:off x="10323903" y="1663817"/>
              <a:ext cx="41685" cy="277523"/>
            </a:xfrm>
            <a:custGeom>
              <a:avLst/>
              <a:gdLst/>
              <a:ahLst/>
              <a:cxnLst/>
              <a:rect l="l" t="t" r="r" b="b"/>
              <a:pathLst>
                <a:path w="1300" h="8655" extrusionOk="0">
                  <a:moveTo>
                    <a:pt x="818" y="1"/>
                  </a:moveTo>
                  <a:cubicBezTo>
                    <a:pt x="583" y="1"/>
                    <a:pt x="330" y="151"/>
                    <a:pt x="302" y="446"/>
                  </a:cubicBezTo>
                  <a:cubicBezTo>
                    <a:pt x="0" y="3027"/>
                    <a:pt x="0" y="5627"/>
                    <a:pt x="339" y="8209"/>
                  </a:cubicBezTo>
                  <a:cubicBezTo>
                    <a:pt x="377" y="8503"/>
                    <a:pt x="631" y="8654"/>
                    <a:pt x="863" y="8654"/>
                  </a:cubicBezTo>
                  <a:cubicBezTo>
                    <a:pt x="1092" y="8654"/>
                    <a:pt x="1300" y="8508"/>
                    <a:pt x="1262" y="8209"/>
                  </a:cubicBezTo>
                  <a:cubicBezTo>
                    <a:pt x="942" y="5627"/>
                    <a:pt x="923" y="3027"/>
                    <a:pt x="1225" y="446"/>
                  </a:cubicBezTo>
                  <a:cubicBezTo>
                    <a:pt x="1262" y="147"/>
                    <a:pt x="1049" y="1"/>
                    <a:pt x="8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0" name="Google Shape;1390;p33"/>
            <p:cNvSpPr/>
            <p:nvPr/>
          </p:nvSpPr>
          <p:spPr>
            <a:xfrm>
              <a:off x="10074341" y="1609595"/>
              <a:ext cx="67817" cy="57653"/>
            </a:xfrm>
            <a:custGeom>
              <a:avLst/>
              <a:gdLst/>
              <a:ahLst/>
              <a:cxnLst/>
              <a:rect l="l" t="t" r="r" b="b"/>
              <a:pathLst>
                <a:path w="2115" h="1798" extrusionOk="0">
                  <a:moveTo>
                    <a:pt x="660" y="1"/>
                  </a:moveTo>
                  <a:cubicBezTo>
                    <a:pt x="613" y="1"/>
                    <a:pt x="563" y="9"/>
                    <a:pt x="510" y="26"/>
                  </a:cubicBezTo>
                  <a:cubicBezTo>
                    <a:pt x="284" y="64"/>
                    <a:pt x="114" y="234"/>
                    <a:pt x="76" y="460"/>
                  </a:cubicBezTo>
                  <a:cubicBezTo>
                    <a:pt x="1" y="761"/>
                    <a:pt x="208" y="1044"/>
                    <a:pt x="529" y="1044"/>
                  </a:cubicBezTo>
                  <a:cubicBezTo>
                    <a:pt x="623" y="1044"/>
                    <a:pt x="736" y="1063"/>
                    <a:pt x="830" y="1119"/>
                  </a:cubicBezTo>
                  <a:cubicBezTo>
                    <a:pt x="843" y="1132"/>
                    <a:pt x="855" y="1144"/>
                    <a:pt x="865" y="1154"/>
                  </a:cubicBezTo>
                  <a:lnTo>
                    <a:pt x="865" y="1154"/>
                  </a:lnTo>
                  <a:cubicBezTo>
                    <a:pt x="684" y="1485"/>
                    <a:pt x="995" y="1797"/>
                    <a:pt x="1314" y="1797"/>
                  </a:cubicBezTo>
                  <a:cubicBezTo>
                    <a:pt x="1454" y="1797"/>
                    <a:pt x="1596" y="1737"/>
                    <a:pt x="1697" y="1590"/>
                  </a:cubicBezTo>
                  <a:cubicBezTo>
                    <a:pt x="2114" y="964"/>
                    <a:pt x="1588" y="397"/>
                    <a:pt x="995" y="197"/>
                  </a:cubicBezTo>
                  <a:lnTo>
                    <a:pt x="995" y="197"/>
                  </a:lnTo>
                  <a:cubicBezTo>
                    <a:pt x="924" y="82"/>
                    <a:pt x="808" y="1"/>
                    <a:pt x="66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1" name="Google Shape;1391;p33"/>
            <p:cNvSpPr/>
            <p:nvPr/>
          </p:nvSpPr>
          <p:spPr>
            <a:xfrm>
              <a:off x="10097556" y="1643904"/>
              <a:ext cx="272296" cy="303303"/>
            </a:xfrm>
            <a:custGeom>
              <a:avLst/>
              <a:gdLst/>
              <a:ahLst/>
              <a:cxnLst/>
              <a:rect l="l" t="t" r="r" b="b"/>
              <a:pathLst>
                <a:path w="8492" h="9459" extrusionOk="0">
                  <a:moveTo>
                    <a:pt x="564" y="0"/>
                  </a:moveTo>
                  <a:cubicBezTo>
                    <a:pt x="278" y="0"/>
                    <a:pt x="0" y="218"/>
                    <a:pt x="125" y="558"/>
                  </a:cubicBezTo>
                  <a:lnTo>
                    <a:pt x="144" y="558"/>
                  </a:lnTo>
                  <a:cubicBezTo>
                    <a:pt x="1500" y="4308"/>
                    <a:pt x="3705" y="8189"/>
                    <a:pt x="7719" y="9433"/>
                  </a:cubicBezTo>
                  <a:cubicBezTo>
                    <a:pt x="7774" y="9451"/>
                    <a:pt x="7827" y="9459"/>
                    <a:pt x="7876" y="9459"/>
                  </a:cubicBezTo>
                  <a:cubicBezTo>
                    <a:pt x="8342" y="9459"/>
                    <a:pt x="8492" y="8718"/>
                    <a:pt x="7963" y="8547"/>
                  </a:cubicBezTo>
                  <a:cubicBezTo>
                    <a:pt x="4289" y="7398"/>
                    <a:pt x="2273" y="3724"/>
                    <a:pt x="1029" y="313"/>
                  </a:cubicBezTo>
                  <a:cubicBezTo>
                    <a:pt x="947" y="95"/>
                    <a:pt x="754" y="0"/>
                    <a:pt x="5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3"/>
            <p:cNvSpPr/>
            <p:nvPr/>
          </p:nvSpPr>
          <p:spPr>
            <a:xfrm>
              <a:off x="10602227" y="1620689"/>
              <a:ext cx="52651" cy="65894"/>
            </a:xfrm>
            <a:custGeom>
              <a:avLst/>
              <a:gdLst/>
              <a:ahLst/>
              <a:cxnLst/>
              <a:rect l="l" t="t" r="r" b="b"/>
              <a:pathLst>
                <a:path w="1642" h="2055" extrusionOk="0">
                  <a:moveTo>
                    <a:pt x="921" y="0"/>
                  </a:moveTo>
                  <a:cubicBezTo>
                    <a:pt x="678" y="0"/>
                    <a:pt x="451" y="110"/>
                    <a:pt x="346" y="378"/>
                  </a:cubicBezTo>
                  <a:cubicBezTo>
                    <a:pt x="270" y="547"/>
                    <a:pt x="289" y="754"/>
                    <a:pt x="383" y="924"/>
                  </a:cubicBezTo>
                  <a:cubicBezTo>
                    <a:pt x="398" y="943"/>
                    <a:pt x="414" y="963"/>
                    <a:pt x="430" y="981"/>
                  </a:cubicBezTo>
                  <a:lnTo>
                    <a:pt x="430" y="981"/>
                  </a:lnTo>
                  <a:cubicBezTo>
                    <a:pt x="427" y="988"/>
                    <a:pt x="424" y="994"/>
                    <a:pt x="421" y="999"/>
                  </a:cubicBezTo>
                  <a:cubicBezTo>
                    <a:pt x="393" y="1056"/>
                    <a:pt x="375" y="1116"/>
                    <a:pt x="367" y="1177"/>
                  </a:cubicBezTo>
                  <a:lnTo>
                    <a:pt x="367" y="1177"/>
                  </a:lnTo>
                  <a:cubicBezTo>
                    <a:pt x="0" y="1361"/>
                    <a:pt x="75" y="2038"/>
                    <a:pt x="591" y="2055"/>
                  </a:cubicBezTo>
                  <a:cubicBezTo>
                    <a:pt x="911" y="2055"/>
                    <a:pt x="1212" y="1904"/>
                    <a:pt x="1363" y="1621"/>
                  </a:cubicBezTo>
                  <a:cubicBezTo>
                    <a:pt x="1443" y="1483"/>
                    <a:pt x="1445" y="1335"/>
                    <a:pt x="1394" y="1209"/>
                  </a:cubicBezTo>
                  <a:lnTo>
                    <a:pt x="1394" y="1209"/>
                  </a:lnTo>
                  <a:cubicBezTo>
                    <a:pt x="1484" y="1082"/>
                    <a:pt x="1556" y="955"/>
                    <a:pt x="1533" y="754"/>
                  </a:cubicBezTo>
                  <a:cubicBezTo>
                    <a:pt x="1529" y="741"/>
                    <a:pt x="1526" y="727"/>
                    <a:pt x="1522" y="714"/>
                  </a:cubicBezTo>
                  <a:lnTo>
                    <a:pt x="1522" y="714"/>
                  </a:lnTo>
                  <a:cubicBezTo>
                    <a:pt x="1641" y="511"/>
                    <a:pt x="1628" y="237"/>
                    <a:pt x="1363" y="95"/>
                  </a:cubicBezTo>
                  <a:lnTo>
                    <a:pt x="1363" y="95"/>
                  </a:lnTo>
                  <a:lnTo>
                    <a:pt x="1363" y="114"/>
                  </a:lnTo>
                  <a:cubicBezTo>
                    <a:pt x="1227" y="42"/>
                    <a:pt x="1071" y="0"/>
                    <a:pt x="9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3" name="Google Shape;1393;p33"/>
            <p:cNvSpPr/>
            <p:nvPr/>
          </p:nvSpPr>
          <p:spPr>
            <a:xfrm>
              <a:off x="10333458" y="1666638"/>
              <a:ext cx="307439" cy="279799"/>
            </a:xfrm>
            <a:custGeom>
              <a:avLst/>
              <a:gdLst/>
              <a:ahLst/>
              <a:cxnLst/>
              <a:rect l="l" t="t" r="r" b="b"/>
              <a:pathLst>
                <a:path w="9588" h="8726" extrusionOk="0">
                  <a:moveTo>
                    <a:pt x="8926" y="0"/>
                  </a:moveTo>
                  <a:cubicBezTo>
                    <a:pt x="8784" y="0"/>
                    <a:pt x="8641" y="61"/>
                    <a:pt x="8539" y="207"/>
                  </a:cubicBezTo>
                  <a:cubicBezTo>
                    <a:pt x="7559" y="1639"/>
                    <a:pt x="6598" y="3052"/>
                    <a:pt x="5619" y="4484"/>
                  </a:cubicBezTo>
                  <a:cubicBezTo>
                    <a:pt x="4595" y="5952"/>
                    <a:pt x="3338" y="7807"/>
                    <a:pt x="1430" y="7807"/>
                  </a:cubicBezTo>
                  <a:cubicBezTo>
                    <a:pt x="1232" y="7807"/>
                    <a:pt x="1027" y="7787"/>
                    <a:pt x="814" y="7744"/>
                  </a:cubicBezTo>
                  <a:cubicBezTo>
                    <a:pt x="780" y="7737"/>
                    <a:pt x="746" y="7734"/>
                    <a:pt x="714" y="7734"/>
                  </a:cubicBezTo>
                  <a:cubicBezTo>
                    <a:pt x="202" y="7734"/>
                    <a:pt x="0" y="8542"/>
                    <a:pt x="550" y="8648"/>
                  </a:cubicBezTo>
                  <a:cubicBezTo>
                    <a:pt x="828" y="8701"/>
                    <a:pt x="1099" y="8726"/>
                    <a:pt x="1362" y="8726"/>
                  </a:cubicBezTo>
                  <a:cubicBezTo>
                    <a:pt x="2809" y="8726"/>
                    <a:pt x="4030" y="7969"/>
                    <a:pt x="5035" y="6821"/>
                  </a:cubicBezTo>
                  <a:cubicBezTo>
                    <a:pt x="6655" y="4955"/>
                    <a:pt x="7936" y="2732"/>
                    <a:pt x="9350" y="678"/>
                  </a:cubicBezTo>
                  <a:cubicBezTo>
                    <a:pt x="9587" y="334"/>
                    <a:pt x="9260" y="0"/>
                    <a:pt x="892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4" name="Google Shape;1394;p33"/>
            <p:cNvSpPr/>
            <p:nvPr/>
          </p:nvSpPr>
          <p:spPr>
            <a:xfrm>
              <a:off x="10088482" y="195689"/>
              <a:ext cx="224904" cy="1106884"/>
            </a:xfrm>
            <a:custGeom>
              <a:avLst/>
              <a:gdLst/>
              <a:ahLst/>
              <a:cxnLst/>
              <a:rect l="l" t="t" r="r" b="b"/>
              <a:pathLst>
                <a:path w="7014" h="34520" extrusionOk="0">
                  <a:moveTo>
                    <a:pt x="6448" y="1"/>
                  </a:moveTo>
                  <a:cubicBezTo>
                    <a:pt x="6263" y="1"/>
                    <a:pt x="6088" y="106"/>
                    <a:pt x="6042" y="350"/>
                  </a:cubicBezTo>
                  <a:cubicBezTo>
                    <a:pt x="4045" y="11543"/>
                    <a:pt x="2066" y="22735"/>
                    <a:pt x="69" y="33928"/>
                  </a:cubicBezTo>
                  <a:cubicBezTo>
                    <a:pt x="0" y="34282"/>
                    <a:pt x="307" y="34519"/>
                    <a:pt x="580" y="34519"/>
                  </a:cubicBezTo>
                  <a:cubicBezTo>
                    <a:pt x="756" y="34519"/>
                    <a:pt x="917" y="34420"/>
                    <a:pt x="954" y="34191"/>
                  </a:cubicBezTo>
                  <a:lnTo>
                    <a:pt x="973" y="34172"/>
                  </a:lnTo>
                  <a:cubicBezTo>
                    <a:pt x="2952" y="22980"/>
                    <a:pt x="4949" y="11769"/>
                    <a:pt x="6946" y="576"/>
                  </a:cubicBezTo>
                  <a:cubicBezTo>
                    <a:pt x="7014" y="228"/>
                    <a:pt x="6720" y="1"/>
                    <a:pt x="644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3"/>
            <p:cNvSpPr/>
            <p:nvPr/>
          </p:nvSpPr>
          <p:spPr>
            <a:xfrm>
              <a:off x="10279653" y="195528"/>
              <a:ext cx="297307" cy="1142925"/>
            </a:xfrm>
            <a:custGeom>
              <a:avLst/>
              <a:gdLst/>
              <a:ahLst/>
              <a:cxnLst/>
              <a:rect l="l" t="t" r="r" b="b"/>
              <a:pathLst>
                <a:path w="9272" h="35644" extrusionOk="0">
                  <a:moveTo>
                    <a:pt x="568" y="1"/>
                  </a:moveTo>
                  <a:cubicBezTo>
                    <a:pt x="293" y="1"/>
                    <a:pt x="1" y="224"/>
                    <a:pt x="80" y="562"/>
                  </a:cubicBezTo>
                  <a:cubicBezTo>
                    <a:pt x="2812" y="12150"/>
                    <a:pt x="5544" y="23720"/>
                    <a:pt x="8295" y="35308"/>
                  </a:cubicBezTo>
                  <a:cubicBezTo>
                    <a:pt x="8348" y="35543"/>
                    <a:pt x="8526" y="35644"/>
                    <a:pt x="8710" y="35644"/>
                  </a:cubicBezTo>
                  <a:cubicBezTo>
                    <a:pt x="8984" y="35644"/>
                    <a:pt x="9271" y="35420"/>
                    <a:pt x="9181" y="35082"/>
                  </a:cubicBezTo>
                  <a:cubicBezTo>
                    <a:pt x="6449" y="23494"/>
                    <a:pt x="3717" y="11906"/>
                    <a:pt x="984" y="336"/>
                  </a:cubicBezTo>
                  <a:cubicBezTo>
                    <a:pt x="931" y="101"/>
                    <a:pt x="754" y="1"/>
                    <a:pt x="5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6" name="Google Shape;1396;p33"/>
            <p:cNvSpPr/>
            <p:nvPr/>
          </p:nvSpPr>
          <p:spPr>
            <a:xfrm>
              <a:off x="10712371" y="955597"/>
              <a:ext cx="84587" cy="71922"/>
            </a:xfrm>
            <a:custGeom>
              <a:avLst/>
              <a:gdLst/>
              <a:ahLst/>
              <a:cxnLst/>
              <a:rect l="l" t="t" r="r" b="b"/>
              <a:pathLst>
                <a:path w="2638" h="2243" extrusionOk="0">
                  <a:moveTo>
                    <a:pt x="1177" y="0"/>
                  </a:moveTo>
                  <a:cubicBezTo>
                    <a:pt x="633" y="0"/>
                    <a:pt x="99" y="393"/>
                    <a:pt x="39" y="1033"/>
                  </a:cubicBezTo>
                  <a:cubicBezTo>
                    <a:pt x="1" y="1636"/>
                    <a:pt x="453" y="2183"/>
                    <a:pt x="1075" y="2239"/>
                  </a:cubicBezTo>
                  <a:cubicBezTo>
                    <a:pt x="1106" y="2242"/>
                    <a:pt x="1136" y="2243"/>
                    <a:pt x="1166" y="2243"/>
                  </a:cubicBezTo>
                  <a:cubicBezTo>
                    <a:pt x="2091" y="2243"/>
                    <a:pt x="2638" y="1141"/>
                    <a:pt x="2017" y="393"/>
                  </a:cubicBezTo>
                  <a:cubicBezTo>
                    <a:pt x="1787" y="123"/>
                    <a:pt x="1480" y="0"/>
                    <a:pt x="11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7" name="Google Shape;1397;p33"/>
            <p:cNvSpPr/>
            <p:nvPr/>
          </p:nvSpPr>
          <p:spPr>
            <a:xfrm>
              <a:off x="10360746" y="865558"/>
              <a:ext cx="35945" cy="30205"/>
            </a:xfrm>
            <a:custGeom>
              <a:avLst/>
              <a:gdLst/>
              <a:ahLst/>
              <a:cxnLst/>
              <a:rect l="l" t="t" r="r" b="b"/>
              <a:pathLst>
                <a:path w="1121" h="942" extrusionOk="0">
                  <a:moveTo>
                    <a:pt x="500" y="1"/>
                  </a:moveTo>
                  <a:cubicBezTo>
                    <a:pt x="271" y="1"/>
                    <a:pt x="44" y="171"/>
                    <a:pt x="19" y="450"/>
                  </a:cubicBezTo>
                  <a:cubicBezTo>
                    <a:pt x="0" y="695"/>
                    <a:pt x="189" y="921"/>
                    <a:pt x="453" y="940"/>
                  </a:cubicBezTo>
                  <a:cubicBezTo>
                    <a:pt x="468" y="941"/>
                    <a:pt x="483" y="942"/>
                    <a:pt x="498" y="942"/>
                  </a:cubicBezTo>
                  <a:cubicBezTo>
                    <a:pt x="886" y="942"/>
                    <a:pt x="1121" y="476"/>
                    <a:pt x="848" y="167"/>
                  </a:cubicBezTo>
                  <a:cubicBezTo>
                    <a:pt x="754" y="53"/>
                    <a:pt x="627" y="1"/>
                    <a:pt x="5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8" name="Google Shape;1398;p33"/>
            <p:cNvSpPr/>
            <p:nvPr/>
          </p:nvSpPr>
          <p:spPr>
            <a:xfrm>
              <a:off x="10258042" y="835802"/>
              <a:ext cx="53292" cy="45500"/>
            </a:xfrm>
            <a:custGeom>
              <a:avLst/>
              <a:gdLst/>
              <a:ahLst/>
              <a:cxnLst/>
              <a:rect l="l" t="t" r="r" b="b"/>
              <a:pathLst>
                <a:path w="1662" h="1419" extrusionOk="0">
                  <a:moveTo>
                    <a:pt x="735" y="1"/>
                  </a:moveTo>
                  <a:cubicBezTo>
                    <a:pt x="393" y="1"/>
                    <a:pt x="55" y="245"/>
                    <a:pt x="19" y="643"/>
                  </a:cubicBezTo>
                  <a:cubicBezTo>
                    <a:pt x="0" y="1038"/>
                    <a:pt x="283" y="1378"/>
                    <a:pt x="660" y="1415"/>
                  </a:cubicBezTo>
                  <a:cubicBezTo>
                    <a:pt x="683" y="1417"/>
                    <a:pt x="706" y="1418"/>
                    <a:pt x="729" y="1418"/>
                  </a:cubicBezTo>
                  <a:cubicBezTo>
                    <a:pt x="1327" y="1418"/>
                    <a:pt x="1662" y="719"/>
                    <a:pt x="1263" y="247"/>
                  </a:cubicBezTo>
                  <a:cubicBezTo>
                    <a:pt x="1120" y="78"/>
                    <a:pt x="927" y="1"/>
                    <a:pt x="7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9" name="Google Shape;1399;p33"/>
            <p:cNvSpPr/>
            <p:nvPr/>
          </p:nvSpPr>
          <p:spPr>
            <a:xfrm>
              <a:off x="9935981" y="825381"/>
              <a:ext cx="876112" cy="884673"/>
            </a:xfrm>
            <a:custGeom>
              <a:avLst/>
              <a:gdLst/>
              <a:ahLst/>
              <a:cxnLst/>
              <a:rect l="l" t="t" r="r" b="b"/>
              <a:pathLst>
                <a:path w="27323" h="27590" extrusionOk="0">
                  <a:moveTo>
                    <a:pt x="24704" y="7732"/>
                  </a:moveTo>
                  <a:lnTo>
                    <a:pt x="24704" y="7732"/>
                  </a:lnTo>
                  <a:cubicBezTo>
                    <a:pt x="24685" y="7789"/>
                    <a:pt x="24666" y="7864"/>
                    <a:pt x="24666" y="7921"/>
                  </a:cubicBezTo>
                  <a:lnTo>
                    <a:pt x="24647" y="7940"/>
                  </a:lnTo>
                  <a:cubicBezTo>
                    <a:pt x="24628" y="7921"/>
                    <a:pt x="24591" y="7902"/>
                    <a:pt x="24591" y="7883"/>
                  </a:cubicBezTo>
                  <a:cubicBezTo>
                    <a:pt x="24628" y="7827"/>
                    <a:pt x="24666" y="7789"/>
                    <a:pt x="24704" y="7732"/>
                  </a:cubicBezTo>
                  <a:close/>
                  <a:moveTo>
                    <a:pt x="15575" y="0"/>
                  </a:moveTo>
                  <a:cubicBezTo>
                    <a:pt x="15417" y="0"/>
                    <a:pt x="15254" y="32"/>
                    <a:pt x="15094" y="101"/>
                  </a:cubicBezTo>
                  <a:cubicBezTo>
                    <a:pt x="14284" y="478"/>
                    <a:pt x="14190" y="1608"/>
                    <a:pt x="14924" y="2117"/>
                  </a:cubicBezTo>
                  <a:cubicBezTo>
                    <a:pt x="14604" y="2287"/>
                    <a:pt x="14359" y="2551"/>
                    <a:pt x="14208" y="2890"/>
                  </a:cubicBezTo>
                  <a:cubicBezTo>
                    <a:pt x="13982" y="2569"/>
                    <a:pt x="13605" y="2362"/>
                    <a:pt x="13210" y="2324"/>
                  </a:cubicBezTo>
                  <a:cubicBezTo>
                    <a:pt x="13172" y="2321"/>
                    <a:pt x="13135" y="2320"/>
                    <a:pt x="13098" y="2320"/>
                  </a:cubicBezTo>
                  <a:cubicBezTo>
                    <a:pt x="12915" y="2320"/>
                    <a:pt x="12742" y="2359"/>
                    <a:pt x="12569" y="2438"/>
                  </a:cubicBezTo>
                  <a:cubicBezTo>
                    <a:pt x="12400" y="2211"/>
                    <a:pt x="12136" y="2061"/>
                    <a:pt x="11872" y="2042"/>
                  </a:cubicBezTo>
                  <a:cubicBezTo>
                    <a:pt x="11837" y="2038"/>
                    <a:pt x="11803" y="2037"/>
                    <a:pt x="11769" y="2037"/>
                  </a:cubicBezTo>
                  <a:cubicBezTo>
                    <a:pt x="11250" y="2037"/>
                    <a:pt x="10832" y="2433"/>
                    <a:pt x="10779" y="2946"/>
                  </a:cubicBezTo>
                  <a:cubicBezTo>
                    <a:pt x="10779" y="3022"/>
                    <a:pt x="10798" y="3116"/>
                    <a:pt x="10817" y="3191"/>
                  </a:cubicBezTo>
                  <a:cubicBezTo>
                    <a:pt x="10685" y="3097"/>
                    <a:pt x="10534" y="3040"/>
                    <a:pt x="10383" y="3022"/>
                  </a:cubicBezTo>
                  <a:cubicBezTo>
                    <a:pt x="10164" y="2591"/>
                    <a:pt x="9769" y="2395"/>
                    <a:pt x="9377" y="2395"/>
                  </a:cubicBezTo>
                  <a:cubicBezTo>
                    <a:pt x="8825" y="2395"/>
                    <a:pt x="8279" y="2783"/>
                    <a:pt x="8235" y="3455"/>
                  </a:cubicBezTo>
                  <a:lnTo>
                    <a:pt x="8235" y="3530"/>
                  </a:lnTo>
                  <a:cubicBezTo>
                    <a:pt x="8152" y="3497"/>
                    <a:pt x="8066" y="3481"/>
                    <a:pt x="7982" y="3481"/>
                  </a:cubicBezTo>
                  <a:cubicBezTo>
                    <a:pt x="7690" y="3481"/>
                    <a:pt x="7423" y="3675"/>
                    <a:pt x="7350" y="3983"/>
                  </a:cubicBezTo>
                  <a:cubicBezTo>
                    <a:pt x="7067" y="4058"/>
                    <a:pt x="6822" y="4246"/>
                    <a:pt x="6671" y="4510"/>
                  </a:cubicBezTo>
                  <a:cubicBezTo>
                    <a:pt x="6521" y="4359"/>
                    <a:pt x="6332" y="4246"/>
                    <a:pt x="6125" y="4228"/>
                  </a:cubicBezTo>
                  <a:cubicBezTo>
                    <a:pt x="5955" y="4228"/>
                    <a:pt x="5805" y="4265"/>
                    <a:pt x="5654" y="4322"/>
                  </a:cubicBezTo>
                  <a:cubicBezTo>
                    <a:pt x="5522" y="4133"/>
                    <a:pt x="5315" y="4001"/>
                    <a:pt x="5070" y="3983"/>
                  </a:cubicBezTo>
                  <a:cubicBezTo>
                    <a:pt x="5040" y="3980"/>
                    <a:pt x="5011" y="3978"/>
                    <a:pt x="4983" y="3978"/>
                  </a:cubicBezTo>
                  <a:cubicBezTo>
                    <a:pt x="4320" y="3978"/>
                    <a:pt x="3941" y="4796"/>
                    <a:pt x="4429" y="5320"/>
                  </a:cubicBezTo>
                  <a:cubicBezTo>
                    <a:pt x="4278" y="5377"/>
                    <a:pt x="4165" y="5490"/>
                    <a:pt x="4071" y="5603"/>
                  </a:cubicBezTo>
                  <a:cubicBezTo>
                    <a:pt x="3901" y="5358"/>
                    <a:pt x="3619" y="5207"/>
                    <a:pt x="3336" y="5170"/>
                  </a:cubicBezTo>
                  <a:cubicBezTo>
                    <a:pt x="3312" y="5168"/>
                    <a:pt x="3288" y="5167"/>
                    <a:pt x="3265" y="5167"/>
                  </a:cubicBezTo>
                  <a:cubicBezTo>
                    <a:pt x="2730" y="5167"/>
                    <a:pt x="2279" y="5570"/>
                    <a:pt x="2224" y="6093"/>
                  </a:cubicBezTo>
                  <a:cubicBezTo>
                    <a:pt x="2218" y="6106"/>
                    <a:pt x="2210" y="6110"/>
                    <a:pt x="2200" y="6110"/>
                  </a:cubicBezTo>
                  <a:cubicBezTo>
                    <a:pt x="2180" y="6110"/>
                    <a:pt x="2155" y="6093"/>
                    <a:pt x="2130" y="6093"/>
                  </a:cubicBezTo>
                  <a:cubicBezTo>
                    <a:pt x="2106" y="6091"/>
                    <a:pt x="2082" y="6091"/>
                    <a:pt x="2058" y="6091"/>
                  </a:cubicBezTo>
                  <a:cubicBezTo>
                    <a:pt x="1543" y="6091"/>
                    <a:pt x="1110" y="6475"/>
                    <a:pt x="1056" y="6997"/>
                  </a:cubicBezTo>
                  <a:lnTo>
                    <a:pt x="1056" y="7035"/>
                  </a:lnTo>
                  <a:cubicBezTo>
                    <a:pt x="510" y="7224"/>
                    <a:pt x="95" y="7582"/>
                    <a:pt x="58" y="8053"/>
                  </a:cubicBezTo>
                  <a:cubicBezTo>
                    <a:pt x="1" y="8769"/>
                    <a:pt x="755" y="9409"/>
                    <a:pt x="1735" y="9485"/>
                  </a:cubicBezTo>
                  <a:cubicBezTo>
                    <a:pt x="1797" y="9489"/>
                    <a:pt x="1859" y="9491"/>
                    <a:pt x="1921" y="9491"/>
                  </a:cubicBezTo>
                  <a:cubicBezTo>
                    <a:pt x="2123" y="9491"/>
                    <a:pt x="2324" y="9467"/>
                    <a:pt x="2526" y="9409"/>
                  </a:cubicBezTo>
                  <a:cubicBezTo>
                    <a:pt x="2677" y="9579"/>
                    <a:pt x="2884" y="9692"/>
                    <a:pt x="3091" y="9730"/>
                  </a:cubicBezTo>
                  <a:cubicBezTo>
                    <a:pt x="3113" y="9731"/>
                    <a:pt x="3134" y="9732"/>
                    <a:pt x="3156" y="9732"/>
                  </a:cubicBezTo>
                  <a:cubicBezTo>
                    <a:pt x="3620" y="9732"/>
                    <a:pt x="4043" y="9346"/>
                    <a:pt x="4259" y="8787"/>
                  </a:cubicBezTo>
                  <a:cubicBezTo>
                    <a:pt x="4391" y="8919"/>
                    <a:pt x="4561" y="8995"/>
                    <a:pt x="4749" y="9014"/>
                  </a:cubicBezTo>
                  <a:cubicBezTo>
                    <a:pt x="5013" y="9014"/>
                    <a:pt x="5277" y="8919"/>
                    <a:pt x="5465" y="8712"/>
                  </a:cubicBezTo>
                  <a:cubicBezTo>
                    <a:pt x="5950" y="9269"/>
                    <a:pt x="6626" y="9555"/>
                    <a:pt x="7305" y="9555"/>
                  </a:cubicBezTo>
                  <a:cubicBezTo>
                    <a:pt x="7868" y="9555"/>
                    <a:pt x="8434" y="9358"/>
                    <a:pt x="8895" y="8957"/>
                  </a:cubicBezTo>
                  <a:cubicBezTo>
                    <a:pt x="9156" y="9712"/>
                    <a:pt x="9837" y="10107"/>
                    <a:pt x="10521" y="10107"/>
                  </a:cubicBezTo>
                  <a:cubicBezTo>
                    <a:pt x="11118" y="10107"/>
                    <a:pt x="11717" y="9806"/>
                    <a:pt x="12041" y="9183"/>
                  </a:cubicBezTo>
                  <a:cubicBezTo>
                    <a:pt x="12173" y="9334"/>
                    <a:pt x="12343" y="9466"/>
                    <a:pt x="12513" y="9560"/>
                  </a:cubicBezTo>
                  <a:cubicBezTo>
                    <a:pt x="12451" y="10377"/>
                    <a:pt x="13081" y="10831"/>
                    <a:pt x="13706" y="10831"/>
                  </a:cubicBezTo>
                  <a:cubicBezTo>
                    <a:pt x="14220" y="10831"/>
                    <a:pt x="14730" y="10524"/>
                    <a:pt x="14849" y="9862"/>
                  </a:cubicBezTo>
                  <a:cubicBezTo>
                    <a:pt x="15019" y="9862"/>
                    <a:pt x="15207" y="9843"/>
                    <a:pt x="15377" y="9786"/>
                  </a:cubicBezTo>
                  <a:cubicBezTo>
                    <a:pt x="15659" y="10144"/>
                    <a:pt x="16055" y="10351"/>
                    <a:pt x="16507" y="10389"/>
                  </a:cubicBezTo>
                  <a:cubicBezTo>
                    <a:pt x="16541" y="10391"/>
                    <a:pt x="16575" y="10392"/>
                    <a:pt x="16608" y="10392"/>
                  </a:cubicBezTo>
                  <a:cubicBezTo>
                    <a:pt x="16910" y="10392"/>
                    <a:pt x="17195" y="10316"/>
                    <a:pt x="17449" y="10163"/>
                  </a:cubicBezTo>
                  <a:cubicBezTo>
                    <a:pt x="17581" y="10314"/>
                    <a:pt x="17732" y="10427"/>
                    <a:pt x="17902" y="10521"/>
                  </a:cubicBezTo>
                  <a:cubicBezTo>
                    <a:pt x="17883" y="10936"/>
                    <a:pt x="17996" y="11331"/>
                    <a:pt x="18203" y="11670"/>
                  </a:cubicBezTo>
                  <a:cubicBezTo>
                    <a:pt x="17977" y="11859"/>
                    <a:pt x="17789" y="12104"/>
                    <a:pt x="17675" y="12386"/>
                  </a:cubicBezTo>
                  <a:cubicBezTo>
                    <a:pt x="17464" y="12134"/>
                    <a:pt x="17181" y="12020"/>
                    <a:pt x="16903" y="12020"/>
                  </a:cubicBezTo>
                  <a:cubicBezTo>
                    <a:pt x="16414" y="12020"/>
                    <a:pt x="15940" y="12375"/>
                    <a:pt x="15904" y="12952"/>
                  </a:cubicBezTo>
                  <a:cubicBezTo>
                    <a:pt x="15878" y="13580"/>
                    <a:pt x="16388" y="14017"/>
                    <a:pt x="16924" y="14017"/>
                  </a:cubicBezTo>
                  <a:cubicBezTo>
                    <a:pt x="17159" y="14017"/>
                    <a:pt x="17399" y="13933"/>
                    <a:pt x="17600" y="13743"/>
                  </a:cubicBezTo>
                  <a:cubicBezTo>
                    <a:pt x="17826" y="14459"/>
                    <a:pt x="18486" y="14968"/>
                    <a:pt x="19239" y="15043"/>
                  </a:cubicBezTo>
                  <a:cubicBezTo>
                    <a:pt x="19277" y="15046"/>
                    <a:pt x="19315" y="15047"/>
                    <a:pt x="19353" y="15047"/>
                  </a:cubicBezTo>
                  <a:cubicBezTo>
                    <a:pt x="19620" y="15047"/>
                    <a:pt x="19894" y="14989"/>
                    <a:pt x="20125" y="14874"/>
                  </a:cubicBezTo>
                  <a:cubicBezTo>
                    <a:pt x="20163" y="15156"/>
                    <a:pt x="20257" y="15420"/>
                    <a:pt x="20408" y="15665"/>
                  </a:cubicBezTo>
                  <a:cubicBezTo>
                    <a:pt x="19937" y="16343"/>
                    <a:pt x="20257" y="17304"/>
                    <a:pt x="21067" y="17568"/>
                  </a:cubicBezTo>
                  <a:cubicBezTo>
                    <a:pt x="20992" y="17719"/>
                    <a:pt x="20935" y="17870"/>
                    <a:pt x="20916" y="18039"/>
                  </a:cubicBezTo>
                  <a:cubicBezTo>
                    <a:pt x="20879" y="18642"/>
                    <a:pt x="21237" y="19189"/>
                    <a:pt x="21821" y="19377"/>
                  </a:cubicBezTo>
                  <a:cubicBezTo>
                    <a:pt x="20954" y="19923"/>
                    <a:pt x="21048" y="21224"/>
                    <a:pt x="21972" y="21638"/>
                  </a:cubicBezTo>
                  <a:cubicBezTo>
                    <a:pt x="21425" y="21770"/>
                    <a:pt x="21011" y="22241"/>
                    <a:pt x="20954" y="22806"/>
                  </a:cubicBezTo>
                  <a:cubicBezTo>
                    <a:pt x="20916" y="23390"/>
                    <a:pt x="21256" y="23937"/>
                    <a:pt x="21821" y="24144"/>
                  </a:cubicBezTo>
                  <a:cubicBezTo>
                    <a:pt x="21746" y="24257"/>
                    <a:pt x="21708" y="24408"/>
                    <a:pt x="21689" y="24559"/>
                  </a:cubicBezTo>
                  <a:cubicBezTo>
                    <a:pt x="21651" y="24992"/>
                    <a:pt x="21859" y="25407"/>
                    <a:pt x="22198" y="25670"/>
                  </a:cubicBezTo>
                  <a:cubicBezTo>
                    <a:pt x="22047" y="25991"/>
                    <a:pt x="22122" y="26349"/>
                    <a:pt x="22367" y="26575"/>
                  </a:cubicBezTo>
                  <a:cubicBezTo>
                    <a:pt x="22273" y="26669"/>
                    <a:pt x="22217" y="26801"/>
                    <a:pt x="22198" y="26933"/>
                  </a:cubicBezTo>
                  <a:cubicBezTo>
                    <a:pt x="22158" y="27361"/>
                    <a:pt x="22482" y="27590"/>
                    <a:pt x="22804" y="27590"/>
                  </a:cubicBezTo>
                  <a:cubicBezTo>
                    <a:pt x="23091" y="27590"/>
                    <a:pt x="23377" y="27409"/>
                    <a:pt x="23404" y="27027"/>
                  </a:cubicBezTo>
                  <a:cubicBezTo>
                    <a:pt x="23404" y="26952"/>
                    <a:pt x="23366" y="26876"/>
                    <a:pt x="23328" y="26801"/>
                  </a:cubicBezTo>
                  <a:cubicBezTo>
                    <a:pt x="23630" y="26669"/>
                    <a:pt x="23837" y="26386"/>
                    <a:pt x="23875" y="26066"/>
                  </a:cubicBezTo>
                  <a:cubicBezTo>
                    <a:pt x="23875" y="25934"/>
                    <a:pt x="23856" y="25821"/>
                    <a:pt x="23818" y="25689"/>
                  </a:cubicBezTo>
                  <a:cubicBezTo>
                    <a:pt x="24252" y="25369"/>
                    <a:pt x="24421" y="24804"/>
                    <a:pt x="24252" y="24276"/>
                  </a:cubicBezTo>
                  <a:cubicBezTo>
                    <a:pt x="24779" y="23767"/>
                    <a:pt x="24760" y="22919"/>
                    <a:pt x="24195" y="22430"/>
                  </a:cubicBezTo>
                  <a:cubicBezTo>
                    <a:pt x="24610" y="22053"/>
                    <a:pt x="24704" y="21412"/>
                    <a:pt x="24402" y="20941"/>
                  </a:cubicBezTo>
                  <a:cubicBezTo>
                    <a:pt x="25344" y="20828"/>
                    <a:pt x="25834" y="19773"/>
                    <a:pt x="25307" y="18981"/>
                  </a:cubicBezTo>
                  <a:cubicBezTo>
                    <a:pt x="26192" y="18360"/>
                    <a:pt x="26192" y="17059"/>
                    <a:pt x="25307" y="16438"/>
                  </a:cubicBezTo>
                  <a:cubicBezTo>
                    <a:pt x="25401" y="16362"/>
                    <a:pt x="25476" y="16268"/>
                    <a:pt x="25552" y="16155"/>
                  </a:cubicBezTo>
                  <a:cubicBezTo>
                    <a:pt x="27191" y="16023"/>
                    <a:pt x="27323" y="13687"/>
                    <a:pt x="25702" y="13366"/>
                  </a:cubicBezTo>
                  <a:lnTo>
                    <a:pt x="25702" y="13347"/>
                  </a:lnTo>
                  <a:cubicBezTo>
                    <a:pt x="26569" y="13008"/>
                    <a:pt x="27172" y="12217"/>
                    <a:pt x="27248" y="11294"/>
                  </a:cubicBezTo>
                  <a:cubicBezTo>
                    <a:pt x="27285" y="10747"/>
                    <a:pt x="27135" y="10220"/>
                    <a:pt x="26833" y="9767"/>
                  </a:cubicBezTo>
                  <a:lnTo>
                    <a:pt x="26833" y="9730"/>
                  </a:lnTo>
                  <a:cubicBezTo>
                    <a:pt x="26871" y="9221"/>
                    <a:pt x="26550" y="8731"/>
                    <a:pt x="26060" y="8561"/>
                  </a:cubicBezTo>
                  <a:cubicBezTo>
                    <a:pt x="26155" y="8429"/>
                    <a:pt x="26230" y="8298"/>
                    <a:pt x="26230" y="8147"/>
                  </a:cubicBezTo>
                  <a:cubicBezTo>
                    <a:pt x="26291" y="7614"/>
                    <a:pt x="25861" y="7260"/>
                    <a:pt x="25426" y="7260"/>
                  </a:cubicBezTo>
                  <a:cubicBezTo>
                    <a:pt x="25184" y="7260"/>
                    <a:pt x="24941" y="7370"/>
                    <a:pt x="24779" y="7619"/>
                  </a:cubicBezTo>
                  <a:cubicBezTo>
                    <a:pt x="25280" y="6618"/>
                    <a:pt x="24445" y="5718"/>
                    <a:pt x="23582" y="5718"/>
                  </a:cubicBezTo>
                  <a:cubicBezTo>
                    <a:pt x="23210" y="5718"/>
                    <a:pt x="22833" y="5885"/>
                    <a:pt x="22556" y="6281"/>
                  </a:cubicBezTo>
                  <a:cubicBezTo>
                    <a:pt x="22499" y="6150"/>
                    <a:pt x="22424" y="6036"/>
                    <a:pt x="22330" y="5923"/>
                  </a:cubicBezTo>
                  <a:cubicBezTo>
                    <a:pt x="23385" y="5641"/>
                    <a:pt x="23912" y="4473"/>
                    <a:pt x="23423" y="3493"/>
                  </a:cubicBezTo>
                  <a:cubicBezTo>
                    <a:pt x="23120" y="2863"/>
                    <a:pt x="22490" y="2506"/>
                    <a:pt x="21849" y="2506"/>
                  </a:cubicBezTo>
                  <a:cubicBezTo>
                    <a:pt x="21492" y="2506"/>
                    <a:pt x="21132" y="2616"/>
                    <a:pt x="20822" y="2852"/>
                  </a:cubicBezTo>
                  <a:cubicBezTo>
                    <a:pt x="20596" y="2551"/>
                    <a:pt x="20257" y="2343"/>
                    <a:pt x="19899" y="2268"/>
                  </a:cubicBezTo>
                  <a:cubicBezTo>
                    <a:pt x="19618" y="1681"/>
                    <a:pt x="19076" y="1401"/>
                    <a:pt x="18536" y="1401"/>
                  </a:cubicBezTo>
                  <a:cubicBezTo>
                    <a:pt x="17881" y="1401"/>
                    <a:pt x="17229" y="1813"/>
                    <a:pt x="17054" y="2588"/>
                  </a:cubicBezTo>
                  <a:cubicBezTo>
                    <a:pt x="16884" y="2343"/>
                    <a:pt x="16639" y="2155"/>
                    <a:pt x="16356" y="2042"/>
                  </a:cubicBezTo>
                  <a:cubicBezTo>
                    <a:pt x="16583" y="1835"/>
                    <a:pt x="16714" y="1571"/>
                    <a:pt x="16733" y="1288"/>
                  </a:cubicBezTo>
                  <a:cubicBezTo>
                    <a:pt x="16809" y="558"/>
                    <a:pt x="16235" y="0"/>
                    <a:pt x="155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0" name="Google Shape;1400;p33"/>
            <p:cNvSpPr/>
            <p:nvPr/>
          </p:nvSpPr>
          <p:spPr>
            <a:xfrm>
              <a:off x="10485062" y="1322132"/>
              <a:ext cx="58166" cy="49412"/>
            </a:xfrm>
            <a:custGeom>
              <a:avLst/>
              <a:gdLst/>
              <a:ahLst/>
              <a:cxnLst/>
              <a:rect l="l" t="t" r="r" b="b"/>
              <a:pathLst>
                <a:path w="1814" h="1541" extrusionOk="0">
                  <a:moveTo>
                    <a:pt x="1009" y="1"/>
                  </a:moveTo>
                  <a:cubicBezTo>
                    <a:pt x="356" y="1"/>
                    <a:pt x="1" y="756"/>
                    <a:pt x="420" y="1266"/>
                  </a:cubicBezTo>
                  <a:cubicBezTo>
                    <a:pt x="582" y="1455"/>
                    <a:pt x="795" y="1540"/>
                    <a:pt x="1004" y="1540"/>
                  </a:cubicBezTo>
                  <a:cubicBezTo>
                    <a:pt x="1378" y="1540"/>
                    <a:pt x="1740" y="1268"/>
                    <a:pt x="1776" y="833"/>
                  </a:cubicBezTo>
                  <a:cubicBezTo>
                    <a:pt x="1814" y="418"/>
                    <a:pt x="1494" y="41"/>
                    <a:pt x="1079" y="3"/>
                  </a:cubicBezTo>
                  <a:cubicBezTo>
                    <a:pt x="1055" y="2"/>
                    <a:pt x="1032" y="1"/>
                    <a:pt x="10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1" name="Google Shape;1401;p33"/>
            <p:cNvSpPr/>
            <p:nvPr/>
          </p:nvSpPr>
          <p:spPr>
            <a:xfrm>
              <a:off x="10093580" y="1000712"/>
              <a:ext cx="58743" cy="49540"/>
            </a:xfrm>
            <a:custGeom>
              <a:avLst/>
              <a:gdLst/>
              <a:ahLst/>
              <a:cxnLst/>
              <a:rect l="l" t="t" r="r" b="b"/>
              <a:pathLst>
                <a:path w="1832" h="1545" extrusionOk="0">
                  <a:moveTo>
                    <a:pt x="1011" y="0"/>
                  </a:moveTo>
                  <a:cubicBezTo>
                    <a:pt x="373" y="0"/>
                    <a:pt x="0" y="774"/>
                    <a:pt x="437" y="1266"/>
                  </a:cubicBezTo>
                  <a:cubicBezTo>
                    <a:pt x="595" y="1457"/>
                    <a:pt x="809" y="1544"/>
                    <a:pt x="1021" y="1544"/>
                  </a:cubicBezTo>
                  <a:cubicBezTo>
                    <a:pt x="1393" y="1544"/>
                    <a:pt x="1758" y="1276"/>
                    <a:pt x="1794" y="832"/>
                  </a:cubicBezTo>
                  <a:cubicBezTo>
                    <a:pt x="1832" y="418"/>
                    <a:pt x="1511" y="41"/>
                    <a:pt x="1078" y="3"/>
                  </a:cubicBezTo>
                  <a:cubicBezTo>
                    <a:pt x="1055" y="1"/>
                    <a:pt x="1033" y="0"/>
                    <a:pt x="10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2" name="Google Shape;1402;p33"/>
            <p:cNvSpPr/>
            <p:nvPr/>
          </p:nvSpPr>
          <p:spPr>
            <a:xfrm>
              <a:off x="10198529" y="973553"/>
              <a:ext cx="40819" cy="35079"/>
            </a:xfrm>
            <a:custGeom>
              <a:avLst/>
              <a:gdLst/>
              <a:ahLst/>
              <a:cxnLst/>
              <a:rect l="l" t="t" r="r" b="b"/>
              <a:pathLst>
                <a:path w="1273" h="1094" extrusionOk="0">
                  <a:moveTo>
                    <a:pt x="700" y="0"/>
                  </a:moveTo>
                  <a:cubicBezTo>
                    <a:pt x="256" y="0"/>
                    <a:pt x="0" y="542"/>
                    <a:pt x="292" y="907"/>
                  </a:cubicBezTo>
                  <a:cubicBezTo>
                    <a:pt x="407" y="1035"/>
                    <a:pt x="556" y="1093"/>
                    <a:pt x="702" y="1093"/>
                  </a:cubicBezTo>
                  <a:cubicBezTo>
                    <a:pt x="964" y="1093"/>
                    <a:pt x="1217" y="907"/>
                    <a:pt x="1253" y="605"/>
                  </a:cubicBezTo>
                  <a:cubicBezTo>
                    <a:pt x="1272" y="304"/>
                    <a:pt x="1046" y="40"/>
                    <a:pt x="744" y="2"/>
                  </a:cubicBezTo>
                  <a:cubicBezTo>
                    <a:pt x="729" y="1"/>
                    <a:pt x="715" y="0"/>
                    <a:pt x="7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3" name="Google Shape;1403;p33"/>
            <p:cNvSpPr/>
            <p:nvPr/>
          </p:nvSpPr>
          <p:spPr>
            <a:xfrm>
              <a:off x="10165310" y="979582"/>
              <a:ext cx="31135" cy="25973"/>
            </a:xfrm>
            <a:custGeom>
              <a:avLst/>
              <a:gdLst/>
              <a:ahLst/>
              <a:cxnLst/>
              <a:rect l="l" t="t" r="r" b="b"/>
              <a:pathLst>
                <a:path w="971" h="810" extrusionOk="0">
                  <a:moveTo>
                    <a:pt x="529" y="0"/>
                  </a:moveTo>
                  <a:cubicBezTo>
                    <a:pt x="198" y="0"/>
                    <a:pt x="1" y="392"/>
                    <a:pt x="235" y="662"/>
                  </a:cubicBezTo>
                  <a:cubicBezTo>
                    <a:pt x="317" y="764"/>
                    <a:pt x="427" y="809"/>
                    <a:pt x="537" y="809"/>
                  </a:cubicBezTo>
                  <a:cubicBezTo>
                    <a:pt x="731" y="809"/>
                    <a:pt x="920" y="665"/>
                    <a:pt x="933" y="436"/>
                  </a:cubicBezTo>
                  <a:cubicBezTo>
                    <a:pt x="970" y="210"/>
                    <a:pt x="801" y="22"/>
                    <a:pt x="575" y="3"/>
                  </a:cubicBezTo>
                  <a:cubicBezTo>
                    <a:pt x="559" y="1"/>
                    <a:pt x="544" y="0"/>
                    <a:pt x="52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4" name="Google Shape;1404;p33"/>
            <p:cNvSpPr/>
            <p:nvPr/>
          </p:nvSpPr>
          <p:spPr>
            <a:xfrm>
              <a:off x="10148379" y="937897"/>
              <a:ext cx="34149" cy="29339"/>
            </a:xfrm>
            <a:custGeom>
              <a:avLst/>
              <a:gdLst/>
              <a:ahLst/>
              <a:cxnLst/>
              <a:rect l="l" t="t" r="r" b="b"/>
              <a:pathLst>
                <a:path w="1065" h="915" extrusionOk="0">
                  <a:moveTo>
                    <a:pt x="585" y="0"/>
                  </a:moveTo>
                  <a:cubicBezTo>
                    <a:pt x="200" y="0"/>
                    <a:pt x="0" y="448"/>
                    <a:pt x="236" y="756"/>
                  </a:cubicBezTo>
                  <a:cubicBezTo>
                    <a:pt x="331" y="865"/>
                    <a:pt x="458" y="915"/>
                    <a:pt x="583" y="915"/>
                  </a:cubicBezTo>
                  <a:cubicBezTo>
                    <a:pt x="805" y="915"/>
                    <a:pt x="1022" y="758"/>
                    <a:pt x="1046" y="492"/>
                  </a:cubicBezTo>
                  <a:cubicBezTo>
                    <a:pt x="1065" y="248"/>
                    <a:pt x="876" y="21"/>
                    <a:pt x="631" y="3"/>
                  </a:cubicBezTo>
                  <a:cubicBezTo>
                    <a:pt x="616" y="1"/>
                    <a:pt x="600" y="0"/>
                    <a:pt x="58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5" name="Google Shape;1405;p33"/>
            <p:cNvSpPr/>
            <p:nvPr/>
          </p:nvSpPr>
          <p:spPr>
            <a:xfrm>
              <a:off x="10216934" y="911604"/>
              <a:ext cx="35945" cy="30622"/>
            </a:xfrm>
            <a:custGeom>
              <a:avLst/>
              <a:gdLst/>
              <a:ahLst/>
              <a:cxnLst/>
              <a:rect l="l" t="t" r="r" b="b"/>
              <a:pathLst>
                <a:path w="1121" h="955" extrusionOk="0">
                  <a:moveTo>
                    <a:pt x="612" y="1"/>
                  </a:moveTo>
                  <a:cubicBezTo>
                    <a:pt x="512" y="1"/>
                    <a:pt x="410" y="33"/>
                    <a:pt x="321" y="107"/>
                  </a:cubicBezTo>
                  <a:cubicBezTo>
                    <a:pt x="1" y="389"/>
                    <a:pt x="170" y="917"/>
                    <a:pt x="585" y="954"/>
                  </a:cubicBezTo>
                  <a:cubicBezTo>
                    <a:pt x="679" y="954"/>
                    <a:pt x="773" y="936"/>
                    <a:pt x="868" y="879"/>
                  </a:cubicBezTo>
                  <a:lnTo>
                    <a:pt x="623" y="483"/>
                  </a:lnTo>
                  <a:lnTo>
                    <a:pt x="1094" y="521"/>
                  </a:lnTo>
                  <a:cubicBezTo>
                    <a:pt x="1121" y="222"/>
                    <a:pt x="873" y="1"/>
                    <a:pt x="612" y="1"/>
                  </a:cubicBezTo>
                  <a:close/>
                </a:path>
              </a:pathLst>
            </a:custGeom>
            <a:solidFill>
              <a:srgbClr val="889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6" name="Google Shape;1406;p33"/>
            <p:cNvSpPr/>
            <p:nvPr/>
          </p:nvSpPr>
          <p:spPr>
            <a:xfrm>
              <a:off x="10100218" y="939084"/>
              <a:ext cx="52106" cy="44282"/>
            </a:xfrm>
            <a:custGeom>
              <a:avLst/>
              <a:gdLst/>
              <a:ahLst/>
              <a:cxnLst/>
              <a:rect l="l" t="t" r="r" b="b"/>
              <a:pathLst>
                <a:path w="1625" h="1381" extrusionOk="0">
                  <a:moveTo>
                    <a:pt x="896" y="0"/>
                  </a:moveTo>
                  <a:cubicBezTo>
                    <a:pt x="318" y="0"/>
                    <a:pt x="0" y="680"/>
                    <a:pt x="381" y="1134"/>
                  </a:cubicBezTo>
                  <a:cubicBezTo>
                    <a:pt x="524" y="1304"/>
                    <a:pt x="717" y="1381"/>
                    <a:pt x="906" y="1381"/>
                  </a:cubicBezTo>
                  <a:cubicBezTo>
                    <a:pt x="1239" y="1381"/>
                    <a:pt x="1563" y="1142"/>
                    <a:pt x="1587" y="757"/>
                  </a:cubicBezTo>
                  <a:cubicBezTo>
                    <a:pt x="1625" y="361"/>
                    <a:pt x="1342" y="22"/>
                    <a:pt x="965" y="3"/>
                  </a:cubicBezTo>
                  <a:cubicBezTo>
                    <a:pt x="942" y="1"/>
                    <a:pt x="919" y="0"/>
                    <a:pt x="89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7" name="Google Shape;1407;p33"/>
            <p:cNvSpPr/>
            <p:nvPr/>
          </p:nvSpPr>
          <p:spPr>
            <a:xfrm>
              <a:off x="10056128" y="980159"/>
              <a:ext cx="53901" cy="45051"/>
            </a:xfrm>
            <a:custGeom>
              <a:avLst/>
              <a:gdLst/>
              <a:ahLst/>
              <a:cxnLst/>
              <a:rect l="l" t="t" r="r" b="b"/>
              <a:pathLst>
                <a:path w="1681" h="1405" extrusionOk="0">
                  <a:moveTo>
                    <a:pt x="916" y="0"/>
                  </a:moveTo>
                  <a:cubicBezTo>
                    <a:pt x="335" y="0"/>
                    <a:pt x="0" y="699"/>
                    <a:pt x="399" y="1153"/>
                  </a:cubicBezTo>
                  <a:cubicBezTo>
                    <a:pt x="545" y="1326"/>
                    <a:pt x="743" y="1405"/>
                    <a:pt x="939" y="1405"/>
                  </a:cubicBezTo>
                  <a:cubicBezTo>
                    <a:pt x="1277" y="1405"/>
                    <a:pt x="1607" y="1170"/>
                    <a:pt x="1643" y="776"/>
                  </a:cubicBezTo>
                  <a:cubicBezTo>
                    <a:pt x="1681" y="380"/>
                    <a:pt x="1379" y="22"/>
                    <a:pt x="984" y="4"/>
                  </a:cubicBezTo>
                  <a:cubicBezTo>
                    <a:pt x="961" y="1"/>
                    <a:pt x="938" y="0"/>
                    <a:pt x="91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8" name="Google Shape;1408;p33"/>
            <p:cNvSpPr/>
            <p:nvPr/>
          </p:nvSpPr>
          <p:spPr>
            <a:xfrm>
              <a:off x="10032528" y="1019406"/>
              <a:ext cx="42454" cy="35977"/>
            </a:xfrm>
            <a:custGeom>
              <a:avLst/>
              <a:gdLst/>
              <a:ahLst/>
              <a:cxnLst/>
              <a:rect l="l" t="t" r="r" b="b"/>
              <a:pathLst>
                <a:path w="1324" h="1122" extrusionOk="0">
                  <a:moveTo>
                    <a:pt x="712" y="0"/>
                  </a:moveTo>
                  <a:cubicBezTo>
                    <a:pt x="261" y="0"/>
                    <a:pt x="1" y="550"/>
                    <a:pt x="306" y="928"/>
                  </a:cubicBezTo>
                  <a:cubicBezTo>
                    <a:pt x="420" y="1061"/>
                    <a:pt x="572" y="1122"/>
                    <a:pt x="723" y="1122"/>
                  </a:cubicBezTo>
                  <a:cubicBezTo>
                    <a:pt x="997" y="1122"/>
                    <a:pt x="1269" y="923"/>
                    <a:pt x="1305" y="607"/>
                  </a:cubicBezTo>
                  <a:cubicBezTo>
                    <a:pt x="1324" y="287"/>
                    <a:pt x="1098" y="23"/>
                    <a:pt x="777" y="4"/>
                  </a:cubicBezTo>
                  <a:cubicBezTo>
                    <a:pt x="755" y="2"/>
                    <a:pt x="733" y="0"/>
                    <a:pt x="71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9" name="Google Shape;1409;p33"/>
            <p:cNvSpPr/>
            <p:nvPr/>
          </p:nvSpPr>
          <p:spPr>
            <a:xfrm>
              <a:off x="10230113" y="898008"/>
              <a:ext cx="56338" cy="47937"/>
            </a:xfrm>
            <a:custGeom>
              <a:avLst/>
              <a:gdLst/>
              <a:ahLst/>
              <a:cxnLst/>
              <a:rect l="l" t="t" r="r" b="b"/>
              <a:pathLst>
                <a:path w="1757" h="1495" extrusionOk="0">
                  <a:moveTo>
                    <a:pt x="973" y="0"/>
                  </a:moveTo>
                  <a:cubicBezTo>
                    <a:pt x="355" y="0"/>
                    <a:pt x="0" y="737"/>
                    <a:pt x="400" y="1228"/>
                  </a:cubicBezTo>
                  <a:cubicBezTo>
                    <a:pt x="557" y="1411"/>
                    <a:pt x="765" y="1494"/>
                    <a:pt x="969" y="1494"/>
                  </a:cubicBezTo>
                  <a:cubicBezTo>
                    <a:pt x="1331" y="1494"/>
                    <a:pt x="1683" y="1235"/>
                    <a:pt x="1719" y="813"/>
                  </a:cubicBezTo>
                  <a:cubicBezTo>
                    <a:pt x="1757" y="399"/>
                    <a:pt x="1455" y="41"/>
                    <a:pt x="1041" y="3"/>
                  </a:cubicBezTo>
                  <a:cubicBezTo>
                    <a:pt x="1018" y="1"/>
                    <a:pt x="995" y="0"/>
                    <a:pt x="97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33"/>
            <p:cNvSpPr/>
            <p:nvPr/>
          </p:nvSpPr>
          <p:spPr>
            <a:xfrm>
              <a:off x="10206673" y="906217"/>
              <a:ext cx="59962" cy="45180"/>
            </a:xfrm>
            <a:custGeom>
              <a:avLst/>
              <a:gdLst/>
              <a:ahLst/>
              <a:cxnLst/>
              <a:rect l="l" t="t" r="r" b="b"/>
              <a:pathLst>
                <a:path w="1870" h="1409" extrusionOk="0">
                  <a:moveTo>
                    <a:pt x="926" y="1"/>
                  </a:moveTo>
                  <a:cubicBezTo>
                    <a:pt x="766" y="1"/>
                    <a:pt x="604" y="54"/>
                    <a:pt x="472" y="161"/>
                  </a:cubicBezTo>
                  <a:cubicBezTo>
                    <a:pt x="1" y="576"/>
                    <a:pt x="245" y="1349"/>
                    <a:pt x="867" y="1405"/>
                  </a:cubicBezTo>
                  <a:cubicBezTo>
                    <a:pt x="890" y="1407"/>
                    <a:pt x="913" y="1408"/>
                    <a:pt x="935" y="1408"/>
                  </a:cubicBezTo>
                  <a:cubicBezTo>
                    <a:pt x="1517" y="1408"/>
                    <a:pt x="1870" y="710"/>
                    <a:pt x="1470" y="256"/>
                  </a:cubicBezTo>
                  <a:cubicBezTo>
                    <a:pt x="1333" y="87"/>
                    <a:pt x="1131" y="1"/>
                    <a:pt x="92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33"/>
            <p:cNvSpPr/>
            <p:nvPr/>
          </p:nvSpPr>
          <p:spPr>
            <a:xfrm>
              <a:off x="10240406" y="995871"/>
              <a:ext cx="61148" cy="51593"/>
            </a:xfrm>
            <a:custGeom>
              <a:avLst/>
              <a:gdLst/>
              <a:ahLst/>
              <a:cxnLst/>
              <a:rect l="l" t="t" r="r" b="b"/>
              <a:pathLst>
                <a:path w="1907" h="1609" extrusionOk="0">
                  <a:moveTo>
                    <a:pt x="1065" y="1"/>
                  </a:moveTo>
                  <a:cubicBezTo>
                    <a:pt x="391" y="1"/>
                    <a:pt x="0" y="794"/>
                    <a:pt x="456" y="1322"/>
                  </a:cubicBezTo>
                  <a:cubicBezTo>
                    <a:pt x="619" y="1519"/>
                    <a:pt x="841" y="1609"/>
                    <a:pt x="1061" y="1609"/>
                  </a:cubicBezTo>
                  <a:cubicBezTo>
                    <a:pt x="1450" y="1609"/>
                    <a:pt x="1833" y="1328"/>
                    <a:pt x="1869" y="870"/>
                  </a:cubicBezTo>
                  <a:cubicBezTo>
                    <a:pt x="1907" y="437"/>
                    <a:pt x="1568" y="41"/>
                    <a:pt x="1134" y="3"/>
                  </a:cubicBezTo>
                  <a:cubicBezTo>
                    <a:pt x="1111" y="2"/>
                    <a:pt x="1088" y="1"/>
                    <a:pt x="106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33"/>
            <p:cNvSpPr/>
            <p:nvPr/>
          </p:nvSpPr>
          <p:spPr>
            <a:xfrm>
              <a:off x="10190705" y="1042429"/>
              <a:ext cx="49220" cy="41204"/>
            </a:xfrm>
            <a:custGeom>
              <a:avLst/>
              <a:gdLst/>
              <a:ahLst/>
              <a:cxnLst/>
              <a:rect l="l" t="t" r="r" b="b"/>
              <a:pathLst>
                <a:path w="1535" h="1285" extrusionOk="0">
                  <a:moveTo>
                    <a:pt x="867" y="1"/>
                  </a:moveTo>
                  <a:cubicBezTo>
                    <a:pt x="329" y="1"/>
                    <a:pt x="0" y="636"/>
                    <a:pt x="367" y="1058"/>
                  </a:cubicBezTo>
                  <a:cubicBezTo>
                    <a:pt x="502" y="1214"/>
                    <a:pt x="682" y="1284"/>
                    <a:pt x="858" y="1284"/>
                  </a:cubicBezTo>
                  <a:cubicBezTo>
                    <a:pt x="1171" y="1284"/>
                    <a:pt x="1473" y="1061"/>
                    <a:pt x="1497" y="699"/>
                  </a:cubicBezTo>
                  <a:cubicBezTo>
                    <a:pt x="1535" y="341"/>
                    <a:pt x="1271" y="40"/>
                    <a:pt x="913" y="2"/>
                  </a:cubicBezTo>
                  <a:cubicBezTo>
                    <a:pt x="898" y="1"/>
                    <a:pt x="882" y="1"/>
                    <a:pt x="86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33"/>
            <p:cNvSpPr/>
            <p:nvPr/>
          </p:nvSpPr>
          <p:spPr>
            <a:xfrm>
              <a:off x="10152131" y="1059872"/>
              <a:ext cx="38863" cy="33380"/>
            </a:xfrm>
            <a:custGeom>
              <a:avLst/>
              <a:gdLst/>
              <a:ahLst/>
              <a:cxnLst/>
              <a:rect l="l" t="t" r="r" b="b"/>
              <a:pathLst>
                <a:path w="1212" h="1041" extrusionOk="0">
                  <a:moveTo>
                    <a:pt x="655" y="1"/>
                  </a:moveTo>
                  <a:cubicBezTo>
                    <a:pt x="226" y="1"/>
                    <a:pt x="1" y="512"/>
                    <a:pt x="269" y="853"/>
                  </a:cubicBezTo>
                  <a:cubicBezTo>
                    <a:pt x="378" y="982"/>
                    <a:pt x="524" y="1040"/>
                    <a:pt x="668" y="1040"/>
                  </a:cubicBezTo>
                  <a:cubicBezTo>
                    <a:pt x="922" y="1040"/>
                    <a:pt x="1169" y="859"/>
                    <a:pt x="1193" y="570"/>
                  </a:cubicBezTo>
                  <a:cubicBezTo>
                    <a:pt x="1212" y="269"/>
                    <a:pt x="1004" y="24"/>
                    <a:pt x="722" y="5"/>
                  </a:cubicBezTo>
                  <a:cubicBezTo>
                    <a:pt x="699" y="2"/>
                    <a:pt x="677" y="1"/>
                    <a:pt x="65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33"/>
            <p:cNvSpPr/>
            <p:nvPr/>
          </p:nvSpPr>
          <p:spPr>
            <a:xfrm>
              <a:off x="10159153" y="1020208"/>
              <a:ext cx="29436" cy="27800"/>
            </a:xfrm>
            <a:custGeom>
              <a:avLst/>
              <a:gdLst/>
              <a:ahLst/>
              <a:cxnLst/>
              <a:rect l="l" t="t" r="r" b="b"/>
              <a:pathLst>
                <a:path w="918" h="867" extrusionOk="0">
                  <a:moveTo>
                    <a:pt x="469" y="1"/>
                  </a:moveTo>
                  <a:cubicBezTo>
                    <a:pt x="276" y="1"/>
                    <a:pt x="86" y="121"/>
                    <a:pt x="50" y="375"/>
                  </a:cubicBezTo>
                  <a:cubicBezTo>
                    <a:pt x="0" y="695"/>
                    <a:pt x="243" y="867"/>
                    <a:pt x="484" y="867"/>
                  </a:cubicBezTo>
                  <a:cubicBezTo>
                    <a:pt x="697" y="867"/>
                    <a:pt x="908" y="733"/>
                    <a:pt x="917" y="450"/>
                  </a:cubicBezTo>
                  <a:cubicBezTo>
                    <a:pt x="917" y="158"/>
                    <a:pt x="691" y="1"/>
                    <a:pt x="46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33"/>
            <p:cNvSpPr/>
            <p:nvPr/>
          </p:nvSpPr>
          <p:spPr>
            <a:xfrm>
              <a:off x="9999758" y="1033964"/>
              <a:ext cx="31744" cy="26582"/>
            </a:xfrm>
            <a:custGeom>
              <a:avLst/>
              <a:gdLst/>
              <a:ahLst/>
              <a:cxnLst/>
              <a:rect l="l" t="t" r="r" b="b"/>
              <a:pathLst>
                <a:path w="990" h="829" extrusionOk="0">
                  <a:moveTo>
                    <a:pt x="548" y="0"/>
                  </a:moveTo>
                  <a:cubicBezTo>
                    <a:pt x="199" y="0"/>
                    <a:pt x="1" y="410"/>
                    <a:pt x="235" y="681"/>
                  </a:cubicBezTo>
                  <a:cubicBezTo>
                    <a:pt x="317" y="783"/>
                    <a:pt x="430" y="828"/>
                    <a:pt x="543" y="828"/>
                  </a:cubicBezTo>
                  <a:cubicBezTo>
                    <a:pt x="744" y="828"/>
                    <a:pt x="946" y="684"/>
                    <a:pt x="970" y="455"/>
                  </a:cubicBezTo>
                  <a:cubicBezTo>
                    <a:pt x="989" y="229"/>
                    <a:pt x="820" y="21"/>
                    <a:pt x="593" y="3"/>
                  </a:cubicBezTo>
                  <a:cubicBezTo>
                    <a:pt x="578" y="1"/>
                    <a:pt x="563" y="0"/>
                    <a:pt x="54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33"/>
            <p:cNvSpPr/>
            <p:nvPr/>
          </p:nvSpPr>
          <p:spPr>
            <a:xfrm>
              <a:off x="9924822" y="1035182"/>
              <a:ext cx="45661" cy="38702"/>
            </a:xfrm>
            <a:custGeom>
              <a:avLst/>
              <a:gdLst/>
              <a:ahLst/>
              <a:cxnLst/>
              <a:rect l="l" t="t" r="r" b="b"/>
              <a:pathLst>
                <a:path w="1424" h="1207" extrusionOk="0">
                  <a:moveTo>
                    <a:pt x="793" y="1"/>
                  </a:moveTo>
                  <a:cubicBezTo>
                    <a:pt x="293" y="1"/>
                    <a:pt x="1" y="598"/>
                    <a:pt x="330" y="1001"/>
                  </a:cubicBezTo>
                  <a:cubicBezTo>
                    <a:pt x="452" y="1143"/>
                    <a:pt x="617" y="1207"/>
                    <a:pt x="780" y="1207"/>
                  </a:cubicBezTo>
                  <a:cubicBezTo>
                    <a:pt x="1073" y="1207"/>
                    <a:pt x="1361" y="1000"/>
                    <a:pt x="1385" y="662"/>
                  </a:cubicBezTo>
                  <a:cubicBezTo>
                    <a:pt x="1423" y="323"/>
                    <a:pt x="1178" y="40"/>
                    <a:pt x="839" y="2"/>
                  </a:cubicBezTo>
                  <a:cubicBezTo>
                    <a:pt x="824" y="1"/>
                    <a:pt x="808" y="1"/>
                    <a:pt x="79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33"/>
            <p:cNvSpPr/>
            <p:nvPr/>
          </p:nvSpPr>
          <p:spPr>
            <a:xfrm>
              <a:off x="10283726" y="953609"/>
              <a:ext cx="33540" cy="28602"/>
            </a:xfrm>
            <a:custGeom>
              <a:avLst/>
              <a:gdLst/>
              <a:ahLst/>
              <a:cxnLst/>
              <a:rect l="l" t="t" r="r" b="b"/>
              <a:pathLst>
                <a:path w="1046" h="892" extrusionOk="0">
                  <a:moveTo>
                    <a:pt x="587" y="0"/>
                  </a:moveTo>
                  <a:cubicBezTo>
                    <a:pt x="218" y="0"/>
                    <a:pt x="1" y="447"/>
                    <a:pt x="254" y="737"/>
                  </a:cubicBezTo>
                  <a:cubicBezTo>
                    <a:pt x="341" y="844"/>
                    <a:pt x="457" y="891"/>
                    <a:pt x="574" y="891"/>
                  </a:cubicBezTo>
                  <a:cubicBezTo>
                    <a:pt x="788" y="891"/>
                    <a:pt x="1002" y="730"/>
                    <a:pt x="1027" y="474"/>
                  </a:cubicBezTo>
                  <a:cubicBezTo>
                    <a:pt x="1046" y="247"/>
                    <a:pt x="857" y="21"/>
                    <a:pt x="631" y="2"/>
                  </a:cubicBezTo>
                  <a:cubicBezTo>
                    <a:pt x="616" y="1"/>
                    <a:pt x="601" y="0"/>
                    <a:pt x="5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8" name="Google Shape;1418;p33"/>
            <p:cNvSpPr/>
            <p:nvPr/>
          </p:nvSpPr>
          <p:spPr>
            <a:xfrm>
              <a:off x="10302452" y="884733"/>
              <a:ext cx="42614" cy="36362"/>
            </a:xfrm>
            <a:custGeom>
              <a:avLst/>
              <a:gdLst/>
              <a:ahLst/>
              <a:cxnLst/>
              <a:rect l="l" t="t" r="r" b="b"/>
              <a:pathLst>
                <a:path w="1329" h="1134" extrusionOk="0">
                  <a:moveTo>
                    <a:pt x="737" y="1"/>
                  </a:moveTo>
                  <a:cubicBezTo>
                    <a:pt x="274" y="1"/>
                    <a:pt x="1" y="560"/>
                    <a:pt x="311" y="926"/>
                  </a:cubicBezTo>
                  <a:cubicBezTo>
                    <a:pt x="427" y="1069"/>
                    <a:pt x="583" y="1134"/>
                    <a:pt x="737" y="1134"/>
                  </a:cubicBezTo>
                  <a:cubicBezTo>
                    <a:pt x="1006" y="1134"/>
                    <a:pt x="1267" y="936"/>
                    <a:pt x="1291" y="624"/>
                  </a:cubicBezTo>
                  <a:cubicBezTo>
                    <a:pt x="1329" y="304"/>
                    <a:pt x="1102" y="40"/>
                    <a:pt x="782" y="2"/>
                  </a:cubicBezTo>
                  <a:cubicBezTo>
                    <a:pt x="767" y="1"/>
                    <a:pt x="752" y="1"/>
                    <a:pt x="73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9" name="Google Shape;1419;p33"/>
            <p:cNvSpPr/>
            <p:nvPr/>
          </p:nvSpPr>
          <p:spPr>
            <a:xfrm>
              <a:off x="10361515" y="906345"/>
              <a:ext cx="77790" cy="66342"/>
            </a:xfrm>
            <a:custGeom>
              <a:avLst/>
              <a:gdLst/>
              <a:ahLst/>
              <a:cxnLst/>
              <a:rect l="l" t="t" r="r" b="b"/>
              <a:pathLst>
                <a:path w="2426" h="2069" extrusionOk="0">
                  <a:moveTo>
                    <a:pt x="1333" y="1"/>
                  </a:moveTo>
                  <a:cubicBezTo>
                    <a:pt x="480" y="1"/>
                    <a:pt x="1" y="1016"/>
                    <a:pt x="561" y="1703"/>
                  </a:cubicBezTo>
                  <a:cubicBezTo>
                    <a:pt x="778" y="1954"/>
                    <a:pt x="1066" y="2068"/>
                    <a:pt x="1350" y="2068"/>
                  </a:cubicBezTo>
                  <a:cubicBezTo>
                    <a:pt x="1853" y="2068"/>
                    <a:pt x="2340" y="1709"/>
                    <a:pt x="2388" y="1118"/>
                  </a:cubicBezTo>
                  <a:cubicBezTo>
                    <a:pt x="2426" y="553"/>
                    <a:pt x="2011" y="44"/>
                    <a:pt x="1446" y="7"/>
                  </a:cubicBezTo>
                  <a:cubicBezTo>
                    <a:pt x="1408" y="3"/>
                    <a:pt x="1370" y="1"/>
                    <a:pt x="133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33"/>
            <p:cNvSpPr/>
            <p:nvPr/>
          </p:nvSpPr>
          <p:spPr>
            <a:xfrm>
              <a:off x="10316079" y="984936"/>
              <a:ext cx="65829" cy="55921"/>
            </a:xfrm>
            <a:custGeom>
              <a:avLst/>
              <a:gdLst/>
              <a:ahLst/>
              <a:cxnLst/>
              <a:rect l="l" t="t" r="r" b="b"/>
              <a:pathLst>
                <a:path w="2053" h="1744" extrusionOk="0">
                  <a:moveTo>
                    <a:pt x="1134" y="1"/>
                  </a:moveTo>
                  <a:cubicBezTo>
                    <a:pt x="416" y="1"/>
                    <a:pt x="0" y="858"/>
                    <a:pt x="489" y="1437"/>
                  </a:cubicBezTo>
                  <a:cubicBezTo>
                    <a:pt x="665" y="1648"/>
                    <a:pt x="905" y="1743"/>
                    <a:pt x="1143" y="1743"/>
                  </a:cubicBezTo>
                  <a:cubicBezTo>
                    <a:pt x="1565" y="1743"/>
                    <a:pt x="1979" y="1442"/>
                    <a:pt x="2015" y="947"/>
                  </a:cubicBezTo>
                  <a:cubicBezTo>
                    <a:pt x="2053" y="476"/>
                    <a:pt x="1714" y="43"/>
                    <a:pt x="1224" y="5"/>
                  </a:cubicBezTo>
                  <a:cubicBezTo>
                    <a:pt x="1193" y="2"/>
                    <a:pt x="1163" y="1"/>
                    <a:pt x="113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33"/>
            <p:cNvSpPr/>
            <p:nvPr/>
          </p:nvSpPr>
          <p:spPr>
            <a:xfrm>
              <a:off x="10281321" y="1058141"/>
              <a:ext cx="34149" cy="28762"/>
            </a:xfrm>
            <a:custGeom>
              <a:avLst/>
              <a:gdLst/>
              <a:ahLst/>
              <a:cxnLst/>
              <a:rect l="l" t="t" r="r" b="b"/>
              <a:pathLst>
                <a:path w="1065" h="897" extrusionOk="0">
                  <a:moveTo>
                    <a:pt x="586" y="0"/>
                  </a:moveTo>
                  <a:cubicBezTo>
                    <a:pt x="217" y="0"/>
                    <a:pt x="0" y="447"/>
                    <a:pt x="254" y="737"/>
                  </a:cubicBezTo>
                  <a:cubicBezTo>
                    <a:pt x="343" y="847"/>
                    <a:pt x="467" y="897"/>
                    <a:pt x="591" y="897"/>
                  </a:cubicBezTo>
                  <a:cubicBezTo>
                    <a:pt x="807" y="897"/>
                    <a:pt x="1021" y="744"/>
                    <a:pt x="1045" y="492"/>
                  </a:cubicBezTo>
                  <a:cubicBezTo>
                    <a:pt x="1064" y="228"/>
                    <a:pt x="876" y="21"/>
                    <a:pt x="631" y="2"/>
                  </a:cubicBezTo>
                  <a:cubicBezTo>
                    <a:pt x="616" y="1"/>
                    <a:pt x="601" y="0"/>
                    <a:pt x="58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33"/>
            <p:cNvSpPr/>
            <p:nvPr/>
          </p:nvSpPr>
          <p:spPr>
            <a:xfrm>
              <a:off x="10234025" y="989297"/>
              <a:ext cx="22221" cy="18630"/>
            </a:xfrm>
            <a:custGeom>
              <a:avLst/>
              <a:gdLst/>
              <a:ahLst/>
              <a:cxnLst/>
              <a:rect l="l" t="t" r="r" b="b"/>
              <a:pathLst>
                <a:path w="693" h="581" extrusionOk="0">
                  <a:moveTo>
                    <a:pt x="388" y="0"/>
                  </a:moveTo>
                  <a:cubicBezTo>
                    <a:pt x="155" y="0"/>
                    <a:pt x="1" y="289"/>
                    <a:pt x="165" y="472"/>
                  </a:cubicBezTo>
                  <a:cubicBezTo>
                    <a:pt x="226" y="547"/>
                    <a:pt x="308" y="580"/>
                    <a:pt x="387" y="580"/>
                  </a:cubicBezTo>
                  <a:cubicBezTo>
                    <a:pt x="527" y="580"/>
                    <a:pt x="662" y="478"/>
                    <a:pt x="674" y="321"/>
                  </a:cubicBezTo>
                  <a:cubicBezTo>
                    <a:pt x="693" y="152"/>
                    <a:pt x="580" y="20"/>
                    <a:pt x="410" y="1"/>
                  </a:cubicBezTo>
                  <a:cubicBezTo>
                    <a:pt x="403" y="1"/>
                    <a:pt x="395" y="0"/>
                    <a:pt x="38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33"/>
            <p:cNvSpPr/>
            <p:nvPr/>
          </p:nvSpPr>
          <p:spPr>
            <a:xfrm>
              <a:off x="10626468" y="1153566"/>
              <a:ext cx="50310" cy="42518"/>
            </a:xfrm>
            <a:custGeom>
              <a:avLst/>
              <a:gdLst/>
              <a:ahLst/>
              <a:cxnLst/>
              <a:rect l="l" t="t" r="r" b="b"/>
              <a:pathLst>
                <a:path w="1569" h="1326" extrusionOk="0">
                  <a:moveTo>
                    <a:pt x="859" y="0"/>
                  </a:moveTo>
                  <a:cubicBezTo>
                    <a:pt x="316" y="0"/>
                    <a:pt x="0" y="643"/>
                    <a:pt x="362" y="1077"/>
                  </a:cubicBezTo>
                  <a:cubicBezTo>
                    <a:pt x="499" y="1249"/>
                    <a:pt x="686" y="1325"/>
                    <a:pt x="871" y="1325"/>
                  </a:cubicBezTo>
                  <a:cubicBezTo>
                    <a:pt x="1195" y="1325"/>
                    <a:pt x="1513" y="1091"/>
                    <a:pt x="1549" y="719"/>
                  </a:cubicBezTo>
                  <a:cubicBezTo>
                    <a:pt x="1568" y="343"/>
                    <a:pt x="1304" y="22"/>
                    <a:pt x="928" y="3"/>
                  </a:cubicBezTo>
                  <a:cubicBezTo>
                    <a:pt x="904" y="1"/>
                    <a:pt x="882" y="0"/>
                    <a:pt x="85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33"/>
            <p:cNvSpPr/>
            <p:nvPr/>
          </p:nvSpPr>
          <p:spPr>
            <a:xfrm>
              <a:off x="10596840" y="1224238"/>
              <a:ext cx="40049" cy="33925"/>
            </a:xfrm>
            <a:custGeom>
              <a:avLst/>
              <a:gdLst/>
              <a:ahLst/>
              <a:cxnLst/>
              <a:rect l="l" t="t" r="r" b="b"/>
              <a:pathLst>
                <a:path w="1249" h="1058" extrusionOk="0">
                  <a:moveTo>
                    <a:pt x="675" y="0"/>
                  </a:moveTo>
                  <a:cubicBezTo>
                    <a:pt x="243" y="0"/>
                    <a:pt x="0" y="529"/>
                    <a:pt x="288" y="871"/>
                  </a:cubicBezTo>
                  <a:cubicBezTo>
                    <a:pt x="396" y="999"/>
                    <a:pt x="540" y="1057"/>
                    <a:pt x="684" y="1057"/>
                  </a:cubicBezTo>
                  <a:cubicBezTo>
                    <a:pt x="940" y="1057"/>
                    <a:pt x="1193" y="871"/>
                    <a:pt x="1230" y="569"/>
                  </a:cubicBezTo>
                  <a:cubicBezTo>
                    <a:pt x="1249" y="268"/>
                    <a:pt x="1022" y="23"/>
                    <a:pt x="740" y="4"/>
                  </a:cubicBezTo>
                  <a:cubicBezTo>
                    <a:pt x="718" y="1"/>
                    <a:pt x="696" y="0"/>
                    <a:pt x="67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33"/>
            <p:cNvSpPr/>
            <p:nvPr/>
          </p:nvSpPr>
          <p:spPr>
            <a:xfrm>
              <a:off x="10549544" y="1214586"/>
              <a:ext cx="25716" cy="21740"/>
            </a:xfrm>
            <a:custGeom>
              <a:avLst/>
              <a:gdLst/>
              <a:ahLst/>
              <a:cxnLst/>
              <a:rect l="l" t="t" r="r" b="b"/>
              <a:pathLst>
                <a:path w="802" h="678" extrusionOk="0">
                  <a:moveTo>
                    <a:pt x="419" y="1"/>
                  </a:moveTo>
                  <a:cubicBezTo>
                    <a:pt x="145" y="1"/>
                    <a:pt x="1" y="335"/>
                    <a:pt x="180" y="550"/>
                  </a:cubicBezTo>
                  <a:cubicBezTo>
                    <a:pt x="255" y="638"/>
                    <a:pt x="351" y="678"/>
                    <a:pt x="446" y="678"/>
                  </a:cubicBezTo>
                  <a:cubicBezTo>
                    <a:pt x="612" y="678"/>
                    <a:pt x="771" y="554"/>
                    <a:pt x="783" y="361"/>
                  </a:cubicBezTo>
                  <a:cubicBezTo>
                    <a:pt x="802" y="173"/>
                    <a:pt x="651" y="3"/>
                    <a:pt x="462" y="3"/>
                  </a:cubicBezTo>
                  <a:cubicBezTo>
                    <a:pt x="448" y="2"/>
                    <a:pt x="433" y="1"/>
                    <a:pt x="4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33"/>
            <p:cNvSpPr/>
            <p:nvPr/>
          </p:nvSpPr>
          <p:spPr>
            <a:xfrm>
              <a:off x="10554611" y="1173415"/>
              <a:ext cx="38767" cy="35881"/>
            </a:xfrm>
            <a:custGeom>
              <a:avLst/>
              <a:gdLst/>
              <a:ahLst/>
              <a:cxnLst/>
              <a:rect l="l" t="t" r="r" b="b"/>
              <a:pathLst>
                <a:path w="1209" h="1119" extrusionOk="0">
                  <a:moveTo>
                    <a:pt x="591" y="1"/>
                  </a:moveTo>
                  <a:cubicBezTo>
                    <a:pt x="324" y="1"/>
                    <a:pt x="65" y="199"/>
                    <a:pt x="41" y="515"/>
                  </a:cubicBezTo>
                  <a:cubicBezTo>
                    <a:pt x="0" y="865"/>
                    <a:pt x="286" y="1118"/>
                    <a:pt x="591" y="1118"/>
                  </a:cubicBezTo>
                  <a:cubicBezTo>
                    <a:pt x="712" y="1118"/>
                    <a:pt x="837" y="1078"/>
                    <a:pt x="945" y="986"/>
                  </a:cubicBezTo>
                  <a:cubicBezTo>
                    <a:pt x="1171" y="779"/>
                    <a:pt x="1209" y="440"/>
                    <a:pt x="1002" y="195"/>
                  </a:cubicBezTo>
                  <a:cubicBezTo>
                    <a:pt x="888" y="61"/>
                    <a:pt x="738" y="1"/>
                    <a:pt x="59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33"/>
            <p:cNvSpPr/>
            <p:nvPr/>
          </p:nvSpPr>
          <p:spPr>
            <a:xfrm>
              <a:off x="10521936" y="1119129"/>
              <a:ext cx="55152" cy="46911"/>
            </a:xfrm>
            <a:custGeom>
              <a:avLst/>
              <a:gdLst/>
              <a:ahLst/>
              <a:cxnLst/>
              <a:rect l="l" t="t" r="r" b="b"/>
              <a:pathLst>
                <a:path w="1720" h="1463" extrusionOk="0">
                  <a:moveTo>
                    <a:pt x="954" y="0"/>
                  </a:moveTo>
                  <a:cubicBezTo>
                    <a:pt x="354" y="0"/>
                    <a:pt x="0" y="719"/>
                    <a:pt x="400" y="1209"/>
                  </a:cubicBezTo>
                  <a:cubicBezTo>
                    <a:pt x="548" y="1384"/>
                    <a:pt x="746" y="1463"/>
                    <a:pt x="944" y="1463"/>
                  </a:cubicBezTo>
                  <a:cubicBezTo>
                    <a:pt x="1299" y="1463"/>
                    <a:pt x="1652" y="1207"/>
                    <a:pt x="1700" y="795"/>
                  </a:cubicBezTo>
                  <a:cubicBezTo>
                    <a:pt x="1719" y="399"/>
                    <a:pt x="1418" y="41"/>
                    <a:pt x="1022" y="3"/>
                  </a:cubicBezTo>
                  <a:cubicBezTo>
                    <a:pt x="999" y="1"/>
                    <a:pt x="976" y="0"/>
                    <a:pt x="9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8" name="Google Shape;1428;p33"/>
            <p:cNvSpPr/>
            <p:nvPr/>
          </p:nvSpPr>
          <p:spPr>
            <a:xfrm>
              <a:off x="10486569" y="1161486"/>
              <a:ext cx="27063" cy="22862"/>
            </a:xfrm>
            <a:custGeom>
              <a:avLst/>
              <a:gdLst/>
              <a:ahLst/>
              <a:cxnLst/>
              <a:rect l="l" t="t" r="r" b="b"/>
              <a:pathLst>
                <a:path w="844" h="713" extrusionOk="0">
                  <a:moveTo>
                    <a:pt x="480" y="1"/>
                  </a:moveTo>
                  <a:cubicBezTo>
                    <a:pt x="175" y="1"/>
                    <a:pt x="1" y="347"/>
                    <a:pt x="203" y="585"/>
                  </a:cubicBezTo>
                  <a:cubicBezTo>
                    <a:pt x="277" y="673"/>
                    <a:pt x="375" y="712"/>
                    <a:pt x="471" y="712"/>
                  </a:cubicBezTo>
                  <a:cubicBezTo>
                    <a:pt x="645" y="712"/>
                    <a:pt x="813" y="584"/>
                    <a:pt x="825" y="378"/>
                  </a:cubicBezTo>
                  <a:cubicBezTo>
                    <a:pt x="844" y="190"/>
                    <a:pt x="693" y="20"/>
                    <a:pt x="504" y="1"/>
                  </a:cubicBezTo>
                  <a:cubicBezTo>
                    <a:pt x="496" y="1"/>
                    <a:pt x="488" y="1"/>
                    <a:pt x="480" y="1"/>
                  </a:cubicBezTo>
                  <a:close/>
                </a:path>
              </a:pathLst>
            </a:custGeom>
            <a:solidFill>
              <a:srgbClr val="889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9" name="Google Shape;1429;p33"/>
            <p:cNvSpPr/>
            <p:nvPr/>
          </p:nvSpPr>
          <p:spPr>
            <a:xfrm>
              <a:off x="10474801" y="1067151"/>
              <a:ext cx="56370" cy="47969"/>
            </a:xfrm>
            <a:custGeom>
              <a:avLst/>
              <a:gdLst/>
              <a:ahLst/>
              <a:cxnLst/>
              <a:rect l="l" t="t" r="r" b="b"/>
              <a:pathLst>
                <a:path w="1758" h="1496" extrusionOk="0">
                  <a:moveTo>
                    <a:pt x="973" y="1"/>
                  </a:moveTo>
                  <a:cubicBezTo>
                    <a:pt x="355" y="1"/>
                    <a:pt x="1" y="738"/>
                    <a:pt x="419" y="1229"/>
                  </a:cubicBezTo>
                  <a:cubicBezTo>
                    <a:pt x="569" y="1412"/>
                    <a:pt x="775" y="1495"/>
                    <a:pt x="980" y="1495"/>
                  </a:cubicBezTo>
                  <a:cubicBezTo>
                    <a:pt x="1343" y="1495"/>
                    <a:pt x="1702" y="1235"/>
                    <a:pt x="1738" y="814"/>
                  </a:cubicBezTo>
                  <a:cubicBezTo>
                    <a:pt x="1757" y="400"/>
                    <a:pt x="1456" y="23"/>
                    <a:pt x="1041" y="4"/>
                  </a:cubicBezTo>
                  <a:cubicBezTo>
                    <a:pt x="1018" y="2"/>
                    <a:pt x="995" y="1"/>
                    <a:pt x="97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0" name="Google Shape;1430;p33"/>
            <p:cNvSpPr/>
            <p:nvPr/>
          </p:nvSpPr>
          <p:spPr>
            <a:xfrm>
              <a:off x="10478456" y="1197688"/>
              <a:ext cx="58134" cy="49380"/>
            </a:xfrm>
            <a:custGeom>
              <a:avLst/>
              <a:gdLst/>
              <a:ahLst/>
              <a:cxnLst/>
              <a:rect l="l" t="t" r="r" b="b"/>
              <a:pathLst>
                <a:path w="1813" h="1540" extrusionOk="0">
                  <a:moveTo>
                    <a:pt x="1009" y="0"/>
                  </a:moveTo>
                  <a:cubicBezTo>
                    <a:pt x="372" y="0"/>
                    <a:pt x="0" y="756"/>
                    <a:pt x="437" y="1265"/>
                  </a:cubicBezTo>
                  <a:cubicBezTo>
                    <a:pt x="592" y="1454"/>
                    <a:pt x="801" y="1539"/>
                    <a:pt x="1008" y="1539"/>
                  </a:cubicBezTo>
                  <a:cubicBezTo>
                    <a:pt x="1379" y="1539"/>
                    <a:pt x="1745" y="1267"/>
                    <a:pt x="1794" y="832"/>
                  </a:cubicBezTo>
                  <a:cubicBezTo>
                    <a:pt x="1813" y="417"/>
                    <a:pt x="1511" y="41"/>
                    <a:pt x="1078" y="3"/>
                  </a:cubicBezTo>
                  <a:cubicBezTo>
                    <a:pt x="1055" y="1"/>
                    <a:pt x="1032" y="0"/>
                    <a:pt x="100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1" name="Google Shape;1431;p33"/>
            <p:cNvSpPr/>
            <p:nvPr/>
          </p:nvSpPr>
          <p:spPr>
            <a:xfrm>
              <a:off x="10505615" y="1132435"/>
              <a:ext cx="64803" cy="55216"/>
            </a:xfrm>
            <a:custGeom>
              <a:avLst/>
              <a:gdLst/>
              <a:ahLst/>
              <a:cxnLst/>
              <a:rect l="l" t="t" r="r" b="b"/>
              <a:pathLst>
                <a:path w="2021" h="1722" extrusionOk="0">
                  <a:moveTo>
                    <a:pt x="1123" y="0"/>
                  </a:moveTo>
                  <a:cubicBezTo>
                    <a:pt x="411" y="0"/>
                    <a:pt x="1" y="850"/>
                    <a:pt x="476" y="1416"/>
                  </a:cubicBezTo>
                  <a:cubicBezTo>
                    <a:pt x="652" y="1626"/>
                    <a:pt x="890" y="1722"/>
                    <a:pt x="1124" y="1722"/>
                  </a:cubicBezTo>
                  <a:cubicBezTo>
                    <a:pt x="1541" y="1722"/>
                    <a:pt x="1947" y="1420"/>
                    <a:pt x="1983" y="926"/>
                  </a:cubicBezTo>
                  <a:cubicBezTo>
                    <a:pt x="2021" y="455"/>
                    <a:pt x="1682" y="41"/>
                    <a:pt x="1192" y="3"/>
                  </a:cubicBezTo>
                  <a:cubicBezTo>
                    <a:pt x="1169" y="1"/>
                    <a:pt x="1146" y="0"/>
                    <a:pt x="112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2" name="Google Shape;1432;p33"/>
            <p:cNvSpPr/>
            <p:nvPr/>
          </p:nvSpPr>
          <p:spPr>
            <a:xfrm>
              <a:off x="10465919" y="1134808"/>
              <a:ext cx="73685" cy="62302"/>
            </a:xfrm>
            <a:custGeom>
              <a:avLst/>
              <a:gdLst/>
              <a:ahLst/>
              <a:cxnLst/>
              <a:rect l="l" t="t" r="r" b="b"/>
              <a:pathLst>
                <a:path w="2298" h="1943" extrusionOk="0">
                  <a:moveTo>
                    <a:pt x="1282" y="0"/>
                  </a:moveTo>
                  <a:cubicBezTo>
                    <a:pt x="471" y="0"/>
                    <a:pt x="1" y="951"/>
                    <a:pt x="546" y="1587"/>
                  </a:cubicBezTo>
                  <a:cubicBezTo>
                    <a:pt x="743" y="1832"/>
                    <a:pt x="1012" y="1942"/>
                    <a:pt x="1279" y="1942"/>
                  </a:cubicBezTo>
                  <a:cubicBezTo>
                    <a:pt x="1750" y="1942"/>
                    <a:pt x="2212" y="1601"/>
                    <a:pt x="2260" y="1059"/>
                  </a:cubicBezTo>
                  <a:cubicBezTo>
                    <a:pt x="2298" y="513"/>
                    <a:pt x="1902" y="42"/>
                    <a:pt x="1375" y="4"/>
                  </a:cubicBezTo>
                  <a:cubicBezTo>
                    <a:pt x="1343" y="2"/>
                    <a:pt x="1313" y="0"/>
                    <a:pt x="128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3" name="Google Shape;1433;p33"/>
            <p:cNvSpPr/>
            <p:nvPr/>
          </p:nvSpPr>
          <p:spPr>
            <a:xfrm>
              <a:off x="10576158" y="1266595"/>
              <a:ext cx="43224" cy="36650"/>
            </a:xfrm>
            <a:custGeom>
              <a:avLst/>
              <a:gdLst/>
              <a:ahLst/>
              <a:cxnLst/>
              <a:rect l="l" t="t" r="r" b="b"/>
              <a:pathLst>
                <a:path w="1348" h="1143" extrusionOk="0">
                  <a:moveTo>
                    <a:pt x="754" y="0"/>
                  </a:moveTo>
                  <a:cubicBezTo>
                    <a:pt x="274" y="0"/>
                    <a:pt x="1" y="561"/>
                    <a:pt x="330" y="944"/>
                  </a:cubicBezTo>
                  <a:cubicBezTo>
                    <a:pt x="445" y="1080"/>
                    <a:pt x="603" y="1143"/>
                    <a:pt x="759" y="1143"/>
                  </a:cubicBezTo>
                  <a:cubicBezTo>
                    <a:pt x="1034" y="1143"/>
                    <a:pt x="1304" y="948"/>
                    <a:pt x="1328" y="624"/>
                  </a:cubicBezTo>
                  <a:cubicBezTo>
                    <a:pt x="1347" y="303"/>
                    <a:pt x="1121" y="21"/>
                    <a:pt x="801" y="2"/>
                  </a:cubicBezTo>
                  <a:cubicBezTo>
                    <a:pt x="785" y="1"/>
                    <a:pt x="769" y="0"/>
                    <a:pt x="75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33"/>
            <p:cNvSpPr/>
            <p:nvPr/>
          </p:nvSpPr>
          <p:spPr>
            <a:xfrm>
              <a:off x="10511676" y="1249633"/>
              <a:ext cx="48482" cy="41236"/>
            </a:xfrm>
            <a:custGeom>
              <a:avLst/>
              <a:gdLst/>
              <a:ahLst/>
              <a:cxnLst/>
              <a:rect l="l" t="t" r="r" b="b"/>
              <a:pathLst>
                <a:path w="1512" h="1286" extrusionOk="0">
                  <a:moveTo>
                    <a:pt x="843" y="0"/>
                  </a:moveTo>
                  <a:cubicBezTo>
                    <a:pt x="316" y="0"/>
                    <a:pt x="0" y="642"/>
                    <a:pt x="362" y="1059"/>
                  </a:cubicBezTo>
                  <a:cubicBezTo>
                    <a:pt x="491" y="1215"/>
                    <a:pt x="666" y="1285"/>
                    <a:pt x="841" y="1285"/>
                  </a:cubicBezTo>
                  <a:cubicBezTo>
                    <a:pt x="1150" y="1285"/>
                    <a:pt x="1457" y="1062"/>
                    <a:pt x="1493" y="701"/>
                  </a:cubicBezTo>
                  <a:cubicBezTo>
                    <a:pt x="1512" y="343"/>
                    <a:pt x="1248" y="41"/>
                    <a:pt x="909" y="3"/>
                  </a:cubicBezTo>
                  <a:cubicBezTo>
                    <a:pt x="886" y="1"/>
                    <a:pt x="864" y="0"/>
                    <a:pt x="8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33"/>
            <p:cNvSpPr/>
            <p:nvPr/>
          </p:nvSpPr>
          <p:spPr>
            <a:xfrm>
              <a:off x="10457582" y="1238827"/>
              <a:ext cx="35496" cy="30366"/>
            </a:xfrm>
            <a:custGeom>
              <a:avLst/>
              <a:gdLst/>
              <a:ahLst/>
              <a:cxnLst/>
              <a:rect l="l" t="t" r="r" b="b"/>
              <a:pathLst>
                <a:path w="1107" h="947" extrusionOk="0">
                  <a:moveTo>
                    <a:pt x="631" y="1"/>
                  </a:moveTo>
                  <a:cubicBezTo>
                    <a:pt x="231" y="1"/>
                    <a:pt x="0" y="460"/>
                    <a:pt x="259" y="774"/>
                  </a:cubicBezTo>
                  <a:cubicBezTo>
                    <a:pt x="357" y="892"/>
                    <a:pt x="490" y="946"/>
                    <a:pt x="622" y="946"/>
                  </a:cubicBezTo>
                  <a:cubicBezTo>
                    <a:pt x="846" y="946"/>
                    <a:pt x="1064" y="790"/>
                    <a:pt x="1088" y="529"/>
                  </a:cubicBezTo>
                  <a:cubicBezTo>
                    <a:pt x="1107" y="265"/>
                    <a:pt x="919" y="20"/>
                    <a:pt x="655" y="1"/>
                  </a:cubicBezTo>
                  <a:cubicBezTo>
                    <a:pt x="647" y="1"/>
                    <a:pt x="639" y="1"/>
                    <a:pt x="63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33"/>
            <p:cNvSpPr/>
            <p:nvPr/>
          </p:nvSpPr>
          <p:spPr>
            <a:xfrm>
              <a:off x="10421637" y="1192846"/>
              <a:ext cx="59962" cy="51015"/>
            </a:xfrm>
            <a:custGeom>
              <a:avLst/>
              <a:gdLst/>
              <a:ahLst/>
              <a:cxnLst/>
              <a:rect l="l" t="t" r="r" b="b"/>
              <a:pathLst>
                <a:path w="1870" h="1591" extrusionOk="0">
                  <a:moveTo>
                    <a:pt x="1046" y="0"/>
                  </a:moveTo>
                  <a:cubicBezTo>
                    <a:pt x="374" y="0"/>
                    <a:pt x="1" y="775"/>
                    <a:pt x="438" y="1303"/>
                  </a:cubicBezTo>
                  <a:cubicBezTo>
                    <a:pt x="602" y="1501"/>
                    <a:pt x="823" y="1590"/>
                    <a:pt x="1040" y="1590"/>
                  </a:cubicBezTo>
                  <a:cubicBezTo>
                    <a:pt x="1423" y="1590"/>
                    <a:pt x="1796" y="1314"/>
                    <a:pt x="1832" y="870"/>
                  </a:cubicBezTo>
                  <a:cubicBezTo>
                    <a:pt x="1870" y="418"/>
                    <a:pt x="1550" y="41"/>
                    <a:pt x="1116" y="3"/>
                  </a:cubicBezTo>
                  <a:cubicBezTo>
                    <a:pt x="1092" y="1"/>
                    <a:pt x="1069" y="0"/>
                    <a:pt x="10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33"/>
            <p:cNvSpPr/>
            <p:nvPr/>
          </p:nvSpPr>
          <p:spPr>
            <a:xfrm>
              <a:off x="10495515" y="1186144"/>
              <a:ext cx="64034" cy="54286"/>
            </a:xfrm>
            <a:custGeom>
              <a:avLst/>
              <a:gdLst/>
              <a:ahLst/>
              <a:cxnLst/>
              <a:rect l="l" t="t" r="r" b="b"/>
              <a:pathLst>
                <a:path w="1997" h="1693" extrusionOk="0">
                  <a:moveTo>
                    <a:pt x="1097" y="0"/>
                  </a:moveTo>
                  <a:cubicBezTo>
                    <a:pt x="398" y="0"/>
                    <a:pt x="0" y="839"/>
                    <a:pt x="470" y="1399"/>
                  </a:cubicBezTo>
                  <a:cubicBezTo>
                    <a:pt x="645" y="1601"/>
                    <a:pt x="877" y="1692"/>
                    <a:pt x="1106" y="1692"/>
                  </a:cubicBezTo>
                  <a:cubicBezTo>
                    <a:pt x="1519" y="1692"/>
                    <a:pt x="1923" y="1394"/>
                    <a:pt x="1959" y="909"/>
                  </a:cubicBezTo>
                  <a:cubicBezTo>
                    <a:pt x="1997" y="438"/>
                    <a:pt x="1658" y="43"/>
                    <a:pt x="1186" y="5"/>
                  </a:cubicBezTo>
                  <a:cubicBezTo>
                    <a:pt x="1156" y="2"/>
                    <a:pt x="1126" y="0"/>
                    <a:pt x="10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33"/>
            <p:cNvSpPr/>
            <p:nvPr/>
          </p:nvSpPr>
          <p:spPr>
            <a:xfrm>
              <a:off x="10668153" y="1370454"/>
              <a:ext cx="48482" cy="40626"/>
            </a:xfrm>
            <a:custGeom>
              <a:avLst/>
              <a:gdLst/>
              <a:ahLst/>
              <a:cxnLst/>
              <a:rect l="l" t="t" r="r" b="b"/>
              <a:pathLst>
                <a:path w="1512" h="1267" extrusionOk="0">
                  <a:moveTo>
                    <a:pt x="841" y="0"/>
                  </a:moveTo>
                  <a:cubicBezTo>
                    <a:pt x="316" y="0"/>
                    <a:pt x="1" y="624"/>
                    <a:pt x="362" y="1040"/>
                  </a:cubicBezTo>
                  <a:cubicBezTo>
                    <a:pt x="491" y="1196"/>
                    <a:pt x="667" y="1267"/>
                    <a:pt x="840" y="1267"/>
                  </a:cubicBezTo>
                  <a:cubicBezTo>
                    <a:pt x="1148" y="1267"/>
                    <a:pt x="1450" y="1044"/>
                    <a:pt x="1474" y="682"/>
                  </a:cubicBezTo>
                  <a:cubicBezTo>
                    <a:pt x="1512" y="324"/>
                    <a:pt x="1248" y="23"/>
                    <a:pt x="909" y="4"/>
                  </a:cubicBezTo>
                  <a:cubicBezTo>
                    <a:pt x="886" y="2"/>
                    <a:pt x="863" y="0"/>
                    <a:pt x="84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33"/>
            <p:cNvSpPr/>
            <p:nvPr/>
          </p:nvSpPr>
          <p:spPr>
            <a:xfrm>
              <a:off x="10696402" y="1346950"/>
              <a:ext cx="49861" cy="42198"/>
            </a:xfrm>
            <a:custGeom>
              <a:avLst/>
              <a:gdLst/>
              <a:ahLst/>
              <a:cxnLst/>
              <a:rect l="l" t="t" r="r" b="b"/>
              <a:pathLst>
                <a:path w="1555" h="1316" extrusionOk="0">
                  <a:moveTo>
                    <a:pt x="884" y="0"/>
                  </a:moveTo>
                  <a:cubicBezTo>
                    <a:pt x="312" y="0"/>
                    <a:pt x="0" y="654"/>
                    <a:pt x="367" y="1076"/>
                  </a:cubicBezTo>
                  <a:cubicBezTo>
                    <a:pt x="504" y="1241"/>
                    <a:pt x="690" y="1316"/>
                    <a:pt x="871" y="1316"/>
                  </a:cubicBezTo>
                  <a:cubicBezTo>
                    <a:pt x="1187" y="1316"/>
                    <a:pt x="1492" y="1089"/>
                    <a:pt x="1516" y="718"/>
                  </a:cubicBezTo>
                  <a:cubicBezTo>
                    <a:pt x="1554" y="341"/>
                    <a:pt x="1290" y="40"/>
                    <a:pt x="932" y="2"/>
                  </a:cubicBezTo>
                  <a:cubicBezTo>
                    <a:pt x="916" y="1"/>
                    <a:pt x="900" y="0"/>
                    <a:pt x="88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33"/>
            <p:cNvSpPr/>
            <p:nvPr/>
          </p:nvSpPr>
          <p:spPr>
            <a:xfrm>
              <a:off x="10720034" y="1296191"/>
              <a:ext cx="18950" cy="15263"/>
            </a:xfrm>
            <a:custGeom>
              <a:avLst/>
              <a:gdLst/>
              <a:ahLst/>
              <a:cxnLst/>
              <a:rect l="l" t="t" r="r" b="b"/>
              <a:pathLst>
                <a:path w="591" h="476" extrusionOk="0">
                  <a:moveTo>
                    <a:pt x="330" y="0"/>
                  </a:moveTo>
                  <a:cubicBezTo>
                    <a:pt x="41" y="0"/>
                    <a:pt x="1" y="455"/>
                    <a:pt x="327" y="473"/>
                  </a:cubicBezTo>
                  <a:cubicBezTo>
                    <a:pt x="338" y="475"/>
                    <a:pt x="350" y="476"/>
                    <a:pt x="361" y="476"/>
                  </a:cubicBezTo>
                  <a:cubicBezTo>
                    <a:pt x="478" y="476"/>
                    <a:pt x="572" y="387"/>
                    <a:pt x="572" y="266"/>
                  </a:cubicBezTo>
                  <a:cubicBezTo>
                    <a:pt x="591" y="115"/>
                    <a:pt x="497" y="2"/>
                    <a:pt x="365" y="2"/>
                  </a:cubicBezTo>
                  <a:cubicBezTo>
                    <a:pt x="353" y="1"/>
                    <a:pt x="342" y="0"/>
                    <a:pt x="3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33"/>
            <p:cNvSpPr/>
            <p:nvPr/>
          </p:nvSpPr>
          <p:spPr>
            <a:xfrm>
              <a:off x="10691240" y="1311358"/>
              <a:ext cx="14525" cy="14012"/>
            </a:xfrm>
            <a:custGeom>
              <a:avLst/>
              <a:gdLst/>
              <a:ahLst/>
              <a:cxnLst/>
              <a:rect l="l" t="t" r="r" b="b"/>
              <a:pathLst>
                <a:path w="453" h="437" extrusionOk="0">
                  <a:moveTo>
                    <a:pt x="245" y="0"/>
                  </a:moveTo>
                  <a:cubicBezTo>
                    <a:pt x="132" y="0"/>
                    <a:pt x="19" y="76"/>
                    <a:pt x="19" y="208"/>
                  </a:cubicBezTo>
                  <a:cubicBezTo>
                    <a:pt x="0" y="321"/>
                    <a:pt x="95" y="434"/>
                    <a:pt x="208" y="434"/>
                  </a:cubicBezTo>
                  <a:cubicBezTo>
                    <a:pt x="217" y="435"/>
                    <a:pt x="227" y="436"/>
                    <a:pt x="237" y="436"/>
                  </a:cubicBezTo>
                  <a:cubicBezTo>
                    <a:pt x="340" y="436"/>
                    <a:pt x="435" y="349"/>
                    <a:pt x="453" y="245"/>
                  </a:cubicBezTo>
                  <a:cubicBezTo>
                    <a:pt x="453" y="113"/>
                    <a:pt x="358" y="19"/>
                    <a:pt x="24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33"/>
            <p:cNvSpPr/>
            <p:nvPr/>
          </p:nvSpPr>
          <p:spPr>
            <a:xfrm>
              <a:off x="10706663" y="1250274"/>
              <a:ext cx="35977" cy="30205"/>
            </a:xfrm>
            <a:custGeom>
              <a:avLst/>
              <a:gdLst/>
              <a:ahLst/>
              <a:cxnLst/>
              <a:rect l="l" t="t" r="r" b="b"/>
              <a:pathLst>
                <a:path w="1122" h="942" extrusionOk="0">
                  <a:moveTo>
                    <a:pt x="624" y="0"/>
                  </a:moveTo>
                  <a:cubicBezTo>
                    <a:pt x="236" y="0"/>
                    <a:pt x="0" y="466"/>
                    <a:pt x="254" y="775"/>
                  </a:cubicBezTo>
                  <a:cubicBezTo>
                    <a:pt x="356" y="890"/>
                    <a:pt x="489" y="942"/>
                    <a:pt x="620" y="942"/>
                  </a:cubicBezTo>
                  <a:cubicBezTo>
                    <a:pt x="853" y="942"/>
                    <a:pt x="1078" y="777"/>
                    <a:pt x="1102" y="511"/>
                  </a:cubicBezTo>
                  <a:cubicBezTo>
                    <a:pt x="1121" y="247"/>
                    <a:pt x="933" y="21"/>
                    <a:pt x="669" y="2"/>
                  </a:cubicBezTo>
                  <a:cubicBezTo>
                    <a:pt x="654" y="1"/>
                    <a:pt x="639" y="0"/>
                    <a:pt x="62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33"/>
            <p:cNvSpPr/>
            <p:nvPr/>
          </p:nvSpPr>
          <p:spPr>
            <a:xfrm>
              <a:off x="10668858" y="1242418"/>
              <a:ext cx="21227" cy="20297"/>
            </a:xfrm>
            <a:custGeom>
              <a:avLst/>
              <a:gdLst/>
              <a:ahLst/>
              <a:cxnLst/>
              <a:rect l="l" t="t" r="r" b="b"/>
              <a:pathLst>
                <a:path w="662" h="633" extrusionOk="0">
                  <a:moveTo>
                    <a:pt x="328" y="1"/>
                  </a:moveTo>
                  <a:cubicBezTo>
                    <a:pt x="182" y="1"/>
                    <a:pt x="38" y="92"/>
                    <a:pt x="20" y="285"/>
                  </a:cubicBezTo>
                  <a:cubicBezTo>
                    <a:pt x="0" y="514"/>
                    <a:pt x="164" y="632"/>
                    <a:pt x="329" y="632"/>
                  </a:cubicBezTo>
                  <a:cubicBezTo>
                    <a:pt x="476" y="632"/>
                    <a:pt x="624" y="537"/>
                    <a:pt x="642" y="341"/>
                  </a:cubicBezTo>
                  <a:cubicBezTo>
                    <a:pt x="662" y="120"/>
                    <a:pt x="494" y="1"/>
                    <a:pt x="32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33"/>
            <p:cNvSpPr/>
            <p:nvPr/>
          </p:nvSpPr>
          <p:spPr>
            <a:xfrm>
              <a:off x="10726768" y="1235717"/>
              <a:ext cx="53933" cy="45308"/>
            </a:xfrm>
            <a:custGeom>
              <a:avLst/>
              <a:gdLst/>
              <a:ahLst/>
              <a:cxnLst/>
              <a:rect l="l" t="t" r="r" b="b"/>
              <a:pathLst>
                <a:path w="1682" h="1413" extrusionOk="0">
                  <a:moveTo>
                    <a:pt x="935" y="1"/>
                  </a:moveTo>
                  <a:cubicBezTo>
                    <a:pt x="353" y="1"/>
                    <a:pt x="0" y="700"/>
                    <a:pt x="400" y="1153"/>
                  </a:cubicBezTo>
                  <a:cubicBezTo>
                    <a:pt x="551" y="1332"/>
                    <a:pt x="751" y="1413"/>
                    <a:pt x="948" y="1413"/>
                  </a:cubicBezTo>
                  <a:cubicBezTo>
                    <a:pt x="1291" y="1413"/>
                    <a:pt x="1619" y="1165"/>
                    <a:pt x="1643" y="758"/>
                  </a:cubicBezTo>
                  <a:cubicBezTo>
                    <a:pt x="1681" y="381"/>
                    <a:pt x="1398" y="42"/>
                    <a:pt x="1003" y="4"/>
                  </a:cubicBezTo>
                  <a:cubicBezTo>
                    <a:pt x="980" y="2"/>
                    <a:pt x="958" y="1"/>
                    <a:pt x="9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33"/>
            <p:cNvSpPr/>
            <p:nvPr/>
          </p:nvSpPr>
          <p:spPr>
            <a:xfrm>
              <a:off x="10586996" y="1378310"/>
              <a:ext cx="19688" cy="17219"/>
            </a:xfrm>
            <a:custGeom>
              <a:avLst/>
              <a:gdLst/>
              <a:ahLst/>
              <a:cxnLst/>
              <a:rect l="l" t="t" r="r" b="b"/>
              <a:pathLst>
                <a:path w="614" h="537" extrusionOk="0">
                  <a:moveTo>
                    <a:pt x="328" y="0"/>
                  </a:moveTo>
                  <a:cubicBezTo>
                    <a:pt x="125" y="0"/>
                    <a:pt x="1" y="260"/>
                    <a:pt x="142" y="437"/>
                  </a:cubicBezTo>
                  <a:cubicBezTo>
                    <a:pt x="197" y="506"/>
                    <a:pt x="272" y="537"/>
                    <a:pt x="346" y="537"/>
                  </a:cubicBezTo>
                  <a:cubicBezTo>
                    <a:pt x="475" y="537"/>
                    <a:pt x="601" y="442"/>
                    <a:pt x="613" y="286"/>
                  </a:cubicBezTo>
                  <a:cubicBezTo>
                    <a:pt x="613" y="136"/>
                    <a:pt x="519" y="23"/>
                    <a:pt x="368" y="4"/>
                  </a:cubicBezTo>
                  <a:cubicBezTo>
                    <a:pt x="355" y="2"/>
                    <a:pt x="341" y="0"/>
                    <a:pt x="328" y="0"/>
                  </a:cubicBezTo>
                  <a:close/>
                </a:path>
              </a:pathLst>
            </a:custGeom>
            <a:solidFill>
              <a:srgbClr val="889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33"/>
            <p:cNvSpPr/>
            <p:nvPr/>
          </p:nvSpPr>
          <p:spPr>
            <a:xfrm>
              <a:off x="10566058" y="1353556"/>
              <a:ext cx="59352" cy="50150"/>
            </a:xfrm>
            <a:custGeom>
              <a:avLst/>
              <a:gdLst/>
              <a:ahLst/>
              <a:cxnLst/>
              <a:rect l="l" t="t" r="r" b="b"/>
              <a:pathLst>
                <a:path w="1851" h="1564" extrusionOk="0">
                  <a:moveTo>
                    <a:pt x="1030" y="0"/>
                  </a:moveTo>
                  <a:cubicBezTo>
                    <a:pt x="391" y="0"/>
                    <a:pt x="0" y="775"/>
                    <a:pt x="437" y="1285"/>
                  </a:cubicBezTo>
                  <a:cubicBezTo>
                    <a:pt x="602" y="1476"/>
                    <a:pt x="820" y="1563"/>
                    <a:pt x="1035" y="1563"/>
                  </a:cubicBezTo>
                  <a:cubicBezTo>
                    <a:pt x="1412" y="1563"/>
                    <a:pt x="1777" y="1295"/>
                    <a:pt x="1813" y="851"/>
                  </a:cubicBezTo>
                  <a:cubicBezTo>
                    <a:pt x="1851" y="437"/>
                    <a:pt x="1530" y="41"/>
                    <a:pt x="1097" y="3"/>
                  </a:cubicBezTo>
                  <a:cubicBezTo>
                    <a:pt x="1074" y="1"/>
                    <a:pt x="1052" y="0"/>
                    <a:pt x="103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33"/>
            <p:cNvSpPr/>
            <p:nvPr/>
          </p:nvSpPr>
          <p:spPr>
            <a:xfrm>
              <a:off x="10605145" y="1443594"/>
              <a:ext cx="31744" cy="26582"/>
            </a:xfrm>
            <a:custGeom>
              <a:avLst/>
              <a:gdLst/>
              <a:ahLst/>
              <a:cxnLst/>
              <a:rect l="l" t="t" r="r" b="b"/>
              <a:pathLst>
                <a:path w="990" h="829" extrusionOk="0">
                  <a:moveTo>
                    <a:pt x="548" y="1"/>
                  </a:moveTo>
                  <a:cubicBezTo>
                    <a:pt x="199" y="1"/>
                    <a:pt x="1" y="410"/>
                    <a:pt x="236" y="681"/>
                  </a:cubicBezTo>
                  <a:cubicBezTo>
                    <a:pt x="317" y="783"/>
                    <a:pt x="430" y="828"/>
                    <a:pt x="544" y="828"/>
                  </a:cubicBezTo>
                  <a:cubicBezTo>
                    <a:pt x="745" y="828"/>
                    <a:pt x="947" y="684"/>
                    <a:pt x="971" y="455"/>
                  </a:cubicBezTo>
                  <a:cubicBezTo>
                    <a:pt x="990" y="229"/>
                    <a:pt x="820" y="22"/>
                    <a:pt x="594" y="3"/>
                  </a:cubicBezTo>
                  <a:cubicBezTo>
                    <a:pt x="578" y="1"/>
                    <a:pt x="563" y="1"/>
                    <a:pt x="5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33"/>
            <p:cNvSpPr/>
            <p:nvPr/>
          </p:nvSpPr>
          <p:spPr>
            <a:xfrm>
              <a:off x="10632625" y="1408034"/>
              <a:ext cx="52009" cy="51977"/>
            </a:xfrm>
            <a:custGeom>
              <a:avLst/>
              <a:gdLst/>
              <a:ahLst/>
              <a:cxnLst/>
              <a:rect l="l" t="t" r="r" b="b"/>
              <a:pathLst>
                <a:path w="1622" h="1621" extrusionOk="0">
                  <a:moveTo>
                    <a:pt x="811" y="0"/>
                  </a:moveTo>
                  <a:cubicBezTo>
                    <a:pt x="359" y="0"/>
                    <a:pt x="1" y="358"/>
                    <a:pt x="1" y="810"/>
                  </a:cubicBezTo>
                  <a:cubicBezTo>
                    <a:pt x="1" y="1263"/>
                    <a:pt x="359" y="1621"/>
                    <a:pt x="811" y="1621"/>
                  </a:cubicBezTo>
                  <a:cubicBezTo>
                    <a:pt x="1263" y="1621"/>
                    <a:pt x="1621" y="1263"/>
                    <a:pt x="1621" y="810"/>
                  </a:cubicBezTo>
                  <a:cubicBezTo>
                    <a:pt x="1621" y="358"/>
                    <a:pt x="1263" y="0"/>
                    <a:pt x="81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33"/>
            <p:cNvSpPr/>
            <p:nvPr/>
          </p:nvSpPr>
          <p:spPr>
            <a:xfrm>
              <a:off x="10589465" y="1404347"/>
              <a:ext cx="45019" cy="37965"/>
            </a:xfrm>
            <a:custGeom>
              <a:avLst/>
              <a:gdLst/>
              <a:ahLst/>
              <a:cxnLst/>
              <a:rect l="l" t="t" r="r" b="b"/>
              <a:pathLst>
                <a:path w="1404" h="1184" extrusionOk="0">
                  <a:moveTo>
                    <a:pt x="791" y="0"/>
                  </a:moveTo>
                  <a:cubicBezTo>
                    <a:pt x="292" y="0"/>
                    <a:pt x="0" y="579"/>
                    <a:pt x="329" y="963"/>
                  </a:cubicBezTo>
                  <a:cubicBezTo>
                    <a:pt x="453" y="1115"/>
                    <a:pt x="620" y="1183"/>
                    <a:pt x="784" y="1183"/>
                  </a:cubicBezTo>
                  <a:cubicBezTo>
                    <a:pt x="1068" y="1183"/>
                    <a:pt x="1342" y="977"/>
                    <a:pt x="1366" y="643"/>
                  </a:cubicBezTo>
                  <a:cubicBezTo>
                    <a:pt x="1403" y="304"/>
                    <a:pt x="1158" y="21"/>
                    <a:pt x="838" y="2"/>
                  </a:cubicBezTo>
                  <a:cubicBezTo>
                    <a:pt x="822" y="1"/>
                    <a:pt x="806" y="0"/>
                    <a:pt x="79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33"/>
            <p:cNvSpPr/>
            <p:nvPr/>
          </p:nvSpPr>
          <p:spPr>
            <a:xfrm>
              <a:off x="10610757" y="1432692"/>
              <a:ext cx="52106" cy="44282"/>
            </a:xfrm>
            <a:custGeom>
              <a:avLst/>
              <a:gdLst/>
              <a:ahLst/>
              <a:cxnLst/>
              <a:rect l="l" t="t" r="r" b="b"/>
              <a:pathLst>
                <a:path w="1625" h="1381" extrusionOk="0">
                  <a:moveTo>
                    <a:pt x="915" y="0"/>
                  </a:moveTo>
                  <a:cubicBezTo>
                    <a:pt x="335" y="0"/>
                    <a:pt x="0" y="681"/>
                    <a:pt x="381" y="1134"/>
                  </a:cubicBezTo>
                  <a:cubicBezTo>
                    <a:pt x="530" y="1304"/>
                    <a:pt x="723" y="1380"/>
                    <a:pt x="912" y="1380"/>
                  </a:cubicBezTo>
                  <a:cubicBezTo>
                    <a:pt x="1248" y="1380"/>
                    <a:pt x="1570" y="1137"/>
                    <a:pt x="1606" y="739"/>
                  </a:cubicBezTo>
                  <a:cubicBezTo>
                    <a:pt x="1625" y="362"/>
                    <a:pt x="1361" y="41"/>
                    <a:pt x="984" y="4"/>
                  </a:cubicBezTo>
                  <a:cubicBezTo>
                    <a:pt x="961" y="2"/>
                    <a:pt x="938" y="0"/>
                    <a:pt x="91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33"/>
            <p:cNvSpPr/>
            <p:nvPr/>
          </p:nvSpPr>
          <p:spPr>
            <a:xfrm>
              <a:off x="10645323" y="1535974"/>
              <a:ext cx="64803" cy="55216"/>
            </a:xfrm>
            <a:custGeom>
              <a:avLst/>
              <a:gdLst/>
              <a:ahLst/>
              <a:cxnLst/>
              <a:rect l="l" t="t" r="r" b="b"/>
              <a:pathLst>
                <a:path w="2021" h="1722" extrusionOk="0">
                  <a:moveTo>
                    <a:pt x="897" y="0"/>
                  </a:moveTo>
                  <a:cubicBezTo>
                    <a:pt x="481" y="0"/>
                    <a:pt x="74" y="302"/>
                    <a:pt x="38" y="796"/>
                  </a:cubicBezTo>
                  <a:cubicBezTo>
                    <a:pt x="0" y="1267"/>
                    <a:pt x="340" y="1682"/>
                    <a:pt x="829" y="1719"/>
                  </a:cubicBezTo>
                  <a:cubicBezTo>
                    <a:pt x="853" y="1721"/>
                    <a:pt x="875" y="1722"/>
                    <a:pt x="898" y="1722"/>
                  </a:cubicBezTo>
                  <a:cubicBezTo>
                    <a:pt x="1610" y="1722"/>
                    <a:pt x="2020" y="872"/>
                    <a:pt x="1545" y="306"/>
                  </a:cubicBezTo>
                  <a:cubicBezTo>
                    <a:pt x="1369" y="96"/>
                    <a:pt x="1131" y="0"/>
                    <a:pt x="8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33"/>
            <p:cNvSpPr/>
            <p:nvPr/>
          </p:nvSpPr>
          <p:spPr>
            <a:xfrm>
              <a:off x="10596103" y="1526995"/>
              <a:ext cx="41396" cy="35079"/>
            </a:xfrm>
            <a:custGeom>
              <a:avLst/>
              <a:gdLst/>
              <a:ahLst/>
              <a:cxnLst/>
              <a:rect l="l" t="t" r="r" b="b"/>
              <a:pathLst>
                <a:path w="1291" h="1094" extrusionOk="0">
                  <a:moveTo>
                    <a:pt x="718" y="0"/>
                  </a:moveTo>
                  <a:cubicBezTo>
                    <a:pt x="273" y="0"/>
                    <a:pt x="0" y="542"/>
                    <a:pt x="311" y="907"/>
                  </a:cubicBezTo>
                  <a:cubicBezTo>
                    <a:pt x="419" y="1035"/>
                    <a:pt x="566" y="1093"/>
                    <a:pt x="711" y="1093"/>
                  </a:cubicBezTo>
                  <a:cubicBezTo>
                    <a:pt x="972" y="1093"/>
                    <a:pt x="1229" y="907"/>
                    <a:pt x="1253" y="605"/>
                  </a:cubicBezTo>
                  <a:cubicBezTo>
                    <a:pt x="1290" y="304"/>
                    <a:pt x="1064" y="40"/>
                    <a:pt x="763" y="2"/>
                  </a:cubicBezTo>
                  <a:cubicBezTo>
                    <a:pt x="748" y="1"/>
                    <a:pt x="733" y="0"/>
                    <a:pt x="71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33"/>
            <p:cNvSpPr/>
            <p:nvPr/>
          </p:nvSpPr>
          <p:spPr>
            <a:xfrm>
              <a:off x="10690791" y="1491980"/>
              <a:ext cx="22221" cy="19207"/>
            </a:xfrm>
            <a:custGeom>
              <a:avLst/>
              <a:gdLst/>
              <a:ahLst/>
              <a:cxnLst/>
              <a:rect l="l" t="t" r="r" b="b"/>
              <a:pathLst>
                <a:path w="693" h="599" extrusionOk="0">
                  <a:moveTo>
                    <a:pt x="387" y="0"/>
                  </a:moveTo>
                  <a:cubicBezTo>
                    <a:pt x="138" y="0"/>
                    <a:pt x="1" y="290"/>
                    <a:pt x="165" y="491"/>
                  </a:cubicBezTo>
                  <a:cubicBezTo>
                    <a:pt x="226" y="565"/>
                    <a:pt x="306" y="598"/>
                    <a:pt x="385" y="598"/>
                  </a:cubicBezTo>
                  <a:cubicBezTo>
                    <a:pt x="528" y="598"/>
                    <a:pt x="669" y="491"/>
                    <a:pt x="693" y="322"/>
                  </a:cubicBezTo>
                  <a:cubicBezTo>
                    <a:pt x="693" y="152"/>
                    <a:pt x="580" y="20"/>
                    <a:pt x="410" y="1"/>
                  </a:cubicBezTo>
                  <a:cubicBezTo>
                    <a:pt x="402" y="1"/>
                    <a:pt x="394" y="0"/>
                    <a:pt x="38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33"/>
            <p:cNvSpPr/>
            <p:nvPr/>
          </p:nvSpPr>
          <p:spPr>
            <a:xfrm>
              <a:off x="10564583" y="1466777"/>
              <a:ext cx="32193" cy="30526"/>
            </a:xfrm>
            <a:custGeom>
              <a:avLst/>
              <a:gdLst/>
              <a:ahLst/>
              <a:cxnLst/>
              <a:rect l="l" t="t" r="r" b="b"/>
              <a:pathLst>
                <a:path w="1004" h="952" extrusionOk="0">
                  <a:moveTo>
                    <a:pt x="497" y="1"/>
                  </a:moveTo>
                  <a:cubicBezTo>
                    <a:pt x="277" y="1"/>
                    <a:pt x="57" y="139"/>
                    <a:pt x="31" y="429"/>
                  </a:cubicBezTo>
                  <a:cubicBezTo>
                    <a:pt x="1" y="771"/>
                    <a:pt x="255" y="952"/>
                    <a:pt x="507" y="952"/>
                  </a:cubicBezTo>
                  <a:cubicBezTo>
                    <a:pt x="728" y="952"/>
                    <a:pt x="947" y="814"/>
                    <a:pt x="973" y="523"/>
                  </a:cubicBezTo>
                  <a:cubicBezTo>
                    <a:pt x="1003" y="182"/>
                    <a:pt x="749" y="1"/>
                    <a:pt x="4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33"/>
            <p:cNvSpPr/>
            <p:nvPr/>
          </p:nvSpPr>
          <p:spPr>
            <a:xfrm>
              <a:off x="10493367" y="1470176"/>
              <a:ext cx="28121" cy="23504"/>
            </a:xfrm>
            <a:custGeom>
              <a:avLst/>
              <a:gdLst/>
              <a:ahLst/>
              <a:cxnLst/>
              <a:rect l="l" t="t" r="r" b="b"/>
              <a:pathLst>
                <a:path w="877" h="733" extrusionOk="0">
                  <a:moveTo>
                    <a:pt x="472" y="0"/>
                  </a:moveTo>
                  <a:cubicBezTo>
                    <a:pt x="163" y="0"/>
                    <a:pt x="1" y="354"/>
                    <a:pt x="198" y="606"/>
                  </a:cubicBezTo>
                  <a:cubicBezTo>
                    <a:pt x="279" y="693"/>
                    <a:pt x="381" y="733"/>
                    <a:pt x="481" y="733"/>
                  </a:cubicBezTo>
                  <a:cubicBezTo>
                    <a:pt x="661" y="733"/>
                    <a:pt x="834" y="605"/>
                    <a:pt x="858" y="399"/>
                  </a:cubicBezTo>
                  <a:cubicBezTo>
                    <a:pt x="877" y="191"/>
                    <a:pt x="726" y="3"/>
                    <a:pt x="519" y="3"/>
                  </a:cubicBezTo>
                  <a:cubicBezTo>
                    <a:pt x="503" y="1"/>
                    <a:pt x="487" y="0"/>
                    <a:pt x="47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33"/>
            <p:cNvSpPr/>
            <p:nvPr/>
          </p:nvSpPr>
          <p:spPr>
            <a:xfrm>
              <a:off x="10530979" y="1437534"/>
              <a:ext cx="52138" cy="44859"/>
            </a:xfrm>
            <a:custGeom>
              <a:avLst/>
              <a:gdLst/>
              <a:ahLst/>
              <a:cxnLst/>
              <a:rect l="l" t="t" r="r" b="b"/>
              <a:pathLst>
                <a:path w="1626" h="1399" extrusionOk="0">
                  <a:moveTo>
                    <a:pt x="899" y="0"/>
                  </a:moveTo>
                  <a:cubicBezTo>
                    <a:pt x="319" y="0"/>
                    <a:pt x="1" y="699"/>
                    <a:pt x="382" y="1153"/>
                  </a:cubicBezTo>
                  <a:cubicBezTo>
                    <a:pt x="524" y="1322"/>
                    <a:pt x="715" y="1399"/>
                    <a:pt x="904" y="1399"/>
                  </a:cubicBezTo>
                  <a:cubicBezTo>
                    <a:pt x="1241" y="1399"/>
                    <a:pt x="1571" y="1155"/>
                    <a:pt x="1607" y="757"/>
                  </a:cubicBezTo>
                  <a:cubicBezTo>
                    <a:pt x="1626" y="380"/>
                    <a:pt x="1343" y="41"/>
                    <a:pt x="966" y="3"/>
                  </a:cubicBezTo>
                  <a:cubicBezTo>
                    <a:pt x="943" y="1"/>
                    <a:pt x="921" y="0"/>
                    <a:pt x="89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33"/>
            <p:cNvSpPr/>
            <p:nvPr/>
          </p:nvSpPr>
          <p:spPr>
            <a:xfrm>
              <a:off x="10565898" y="1394663"/>
              <a:ext cx="38959" cy="33283"/>
            </a:xfrm>
            <a:custGeom>
              <a:avLst/>
              <a:gdLst/>
              <a:ahLst/>
              <a:cxnLst/>
              <a:rect l="l" t="t" r="r" b="b"/>
              <a:pathLst>
                <a:path w="1215" h="1038" extrusionOk="0">
                  <a:moveTo>
                    <a:pt x="681" y="1"/>
                  </a:moveTo>
                  <a:cubicBezTo>
                    <a:pt x="255" y="1"/>
                    <a:pt x="0" y="523"/>
                    <a:pt x="292" y="850"/>
                  </a:cubicBezTo>
                  <a:cubicBezTo>
                    <a:pt x="401" y="980"/>
                    <a:pt x="544" y="1038"/>
                    <a:pt x="684" y="1038"/>
                  </a:cubicBezTo>
                  <a:cubicBezTo>
                    <a:pt x="933" y="1038"/>
                    <a:pt x="1172" y="857"/>
                    <a:pt x="1196" y="568"/>
                  </a:cubicBezTo>
                  <a:cubicBezTo>
                    <a:pt x="1215" y="285"/>
                    <a:pt x="1008" y="40"/>
                    <a:pt x="725" y="3"/>
                  </a:cubicBezTo>
                  <a:cubicBezTo>
                    <a:pt x="710" y="1"/>
                    <a:pt x="695" y="1"/>
                    <a:pt x="68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33"/>
            <p:cNvSpPr/>
            <p:nvPr/>
          </p:nvSpPr>
          <p:spPr>
            <a:xfrm>
              <a:off x="10546755" y="952839"/>
              <a:ext cx="130633" cy="110528"/>
            </a:xfrm>
            <a:custGeom>
              <a:avLst/>
              <a:gdLst/>
              <a:ahLst/>
              <a:cxnLst/>
              <a:rect l="l" t="t" r="r" b="b"/>
              <a:pathLst>
                <a:path w="4074" h="3447" extrusionOk="0">
                  <a:moveTo>
                    <a:pt x="2256" y="1"/>
                  </a:moveTo>
                  <a:cubicBezTo>
                    <a:pt x="826" y="1"/>
                    <a:pt x="0" y="1707"/>
                    <a:pt x="964" y="2834"/>
                  </a:cubicBezTo>
                  <a:cubicBezTo>
                    <a:pt x="1318" y="3256"/>
                    <a:pt x="1794" y="3447"/>
                    <a:pt x="2265" y="3447"/>
                  </a:cubicBezTo>
                  <a:cubicBezTo>
                    <a:pt x="3098" y="3447"/>
                    <a:pt x="3913" y="2848"/>
                    <a:pt x="3998" y="1873"/>
                  </a:cubicBezTo>
                  <a:cubicBezTo>
                    <a:pt x="4073" y="912"/>
                    <a:pt x="3376" y="83"/>
                    <a:pt x="2415" y="8"/>
                  </a:cubicBezTo>
                  <a:cubicBezTo>
                    <a:pt x="2361" y="3"/>
                    <a:pt x="2308" y="1"/>
                    <a:pt x="225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33"/>
            <p:cNvSpPr/>
            <p:nvPr/>
          </p:nvSpPr>
          <p:spPr>
            <a:xfrm>
              <a:off x="10515139" y="905864"/>
              <a:ext cx="38991" cy="33027"/>
            </a:xfrm>
            <a:custGeom>
              <a:avLst/>
              <a:gdLst/>
              <a:ahLst/>
              <a:cxnLst/>
              <a:rect l="l" t="t" r="r" b="b"/>
              <a:pathLst>
                <a:path w="1216" h="1030" extrusionOk="0">
                  <a:moveTo>
                    <a:pt x="680" y="1"/>
                  </a:moveTo>
                  <a:cubicBezTo>
                    <a:pt x="254" y="1"/>
                    <a:pt x="1" y="505"/>
                    <a:pt x="292" y="851"/>
                  </a:cubicBezTo>
                  <a:cubicBezTo>
                    <a:pt x="401" y="974"/>
                    <a:pt x="545" y="1030"/>
                    <a:pt x="686" y="1030"/>
                  </a:cubicBezTo>
                  <a:cubicBezTo>
                    <a:pt x="934" y="1030"/>
                    <a:pt x="1172" y="856"/>
                    <a:pt x="1196" y="568"/>
                  </a:cubicBezTo>
                  <a:cubicBezTo>
                    <a:pt x="1215" y="286"/>
                    <a:pt x="1008" y="22"/>
                    <a:pt x="725" y="3"/>
                  </a:cubicBezTo>
                  <a:cubicBezTo>
                    <a:pt x="710" y="2"/>
                    <a:pt x="695" y="1"/>
                    <a:pt x="68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33"/>
            <p:cNvSpPr/>
            <p:nvPr/>
          </p:nvSpPr>
          <p:spPr>
            <a:xfrm>
              <a:off x="10542490" y="888902"/>
              <a:ext cx="49092" cy="41717"/>
            </a:xfrm>
            <a:custGeom>
              <a:avLst/>
              <a:gdLst/>
              <a:ahLst/>
              <a:cxnLst/>
              <a:rect l="l" t="t" r="r" b="b"/>
              <a:pathLst>
                <a:path w="1531" h="1301" extrusionOk="0">
                  <a:moveTo>
                    <a:pt x="843" y="1"/>
                  </a:moveTo>
                  <a:cubicBezTo>
                    <a:pt x="316" y="1"/>
                    <a:pt x="0" y="643"/>
                    <a:pt x="362" y="1059"/>
                  </a:cubicBezTo>
                  <a:cubicBezTo>
                    <a:pt x="500" y="1225"/>
                    <a:pt x="684" y="1300"/>
                    <a:pt x="865" y="1300"/>
                  </a:cubicBezTo>
                  <a:cubicBezTo>
                    <a:pt x="1176" y="1300"/>
                    <a:pt x="1476" y="1078"/>
                    <a:pt x="1512" y="720"/>
                  </a:cubicBezTo>
                  <a:cubicBezTo>
                    <a:pt x="1530" y="343"/>
                    <a:pt x="1267" y="42"/>
                    <a:pt x="909" y="4"/>
                  </a:cubicBezTo>
                  <a:cubicBezTo>
                    <a:pt x="886" y="2"/>
                    <a:pt x="864" y="1"/>
                    <a:pt x="84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33"/>
            <p:cNvSpPr/>
            <p:nvPr/>
          </p:nvSpPr>
          <p:spPr>
            <a:xfrm>
              <a:off x="10428595" y="865302"/>
              <a:ext cx="94720" cy="80611"/>
            </a:xfrm>
            <a:custGeom>
              <a:avLst/>
              <a:gdLst/>
              <a:ahLst/>
              <a:cxnLst/>
              <a:rect l="l" t="t" r="r" b="b"/>
              <a:pathLst>
                <a:path w="2954" h="2514" extrusionOk="0">
                  <a:moveTo>
                    <a:pt x="1650" y="1"/>
                  </a:moveTo>
                  <a:cubicBezTo>
                    <a:pt x="592" y="1"/>
                    <a:pt x="1" y="1241"/>
                    <a:pt x="692" y="2059"/>
                  </a:cubicBezTo>
                  <a:cubicBezTo>
                    <a:pt x="951" y="2372"/>
                    <a:pt x="1298" y="2513"/>
                    <a:pt x="1640" y="2513"/>
                  </a:cubicBezTo>
                  <a:cubicBezTo>
                    <a:pt x="2246" y="2513"/>
                    <a:pt x="2836" y="2072"/>
                    <a:pt x="2897" y="1362"/>
                  </a:cubicBezTo>
                  <a:cubicBezTo>
                    <a:pt x="2953" y="684"/>
                    <a:pt x="2444" y="62"/>
                    <a:pt x="1766" y="5"/>
                  </a:cubicBezTo>
                  <a:cubicBezTo>
                    <a:pt x="1727" y="2"/>
                    <a:pt x="1688" y="1"/>
                    <a:pt x="165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33"/>
            <p:cNvSpPr/>
            <p:nvPr/>
          </p:nvSpPr>
          <p:spPr>
            <a:xfrm>
              <a:off x="10611205" y="915548"/>
              <a:ext cx="37163" cy="31392"/>
            </a:xfrm>
            <a:custGeom>
              <a:avLst/>
              <a:gdLst/>
              <a:ahLst/>
              <a:cxnLst/>
              <a:rect l="l" t="t" r="r" b="b"/>
              <a:pathLst>
                <a:path w="1159" h="979" extrusionOk="0">
                  <a:moveTo>
                    <a:pt x="642" y="0"/>
                  </a:moveTo>
                  <a:cubicBezTo>
                    <a:pt x="236" y="0"/>
                    <a:pt x="0" y="485"/>
                    <a:pt x="273" y="813"/>
                  </a:cubicBezTo>
                  <a:cubicBezTo>
                    <a:pt x="374" y="927"/>
                    <a:pt x="508" y="979"/>
                    <a:pt x="640" y="979"/>
                  </a:cubicBezTo>
                  <a:cubicBezTo>
                    <a:pt x="880" y="979"/>
                    <a:pt x="1115" y="809"/>
                    <a:pt x="1140" y="530"/>
                  </a:cubicBezTo>
                  <a:cubicBezTo>
                    <a:pt x="1159" y="266"/>
                    <a:pt x="951" y="21"/>
                    <a:pt x="688" y="2"/>
                  </a:cubicBezTo>
                  <a:cubicBezTo>
                    <a:pt x="672" y="1"/>
                    <a:pt x="657" y="0"/>
                    <a:pt x="64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33"/>
            <p:cNvSpPr/>
            <p:nvPr/>
          </p:nvSpPr>
          <p:spPr>
            <a:xfrm>
              <a:off x="10551981" y="940943"/>
              <a:ext cx="49252" cy="42198"/>
            </a:xfrm>
            <a:custGeom>
              <a:avLst/>
              <a:gdLst/>
              <a:ahLst/>
              <a:cxnLst/>
              <a:rect l="l" t="t" r="r" b="b"/>
              <a:pathLst>
                <a:path w="1536" h="1316" extrusionOk="0">
                  <a:moveTo>
                    <a:pt x="868" y="0"/>
                  </a:moveTo>
                  <a:cubicBezTo>
                    <a:pt x="312" y="0"/>
                    <a:pt x="1" y="654"/>
                    <a:pt x="368" y="1076"/>
                  </a:cubicBezTo>
                  <a:cubicBezTo>
                    <a:pt x="498" y="1241"/>
                    <a:pt x="679" y="1315"/>
                    <a:pt x="859" y="1315"/>
                  </a:cubicBezTo>
                  <a:cubicBezTo>
                    <a:pt x="1171" y="1315"/>
                    <a:pt x="1481" y="1089"/>
                    <a:pt x="1517" y="718"/>
                  </a:cubicBezTo>
                  <a:cubicBezTo>
                    <a:pt x="1536" y="360"/>
                    <a:pt x="1272" y="39"/>
                    <a:pt x="914" y="2"/>
                  </a:cubicBezTo>
                  <a:cubicBezTo>
                    <a:pt x="898" y="1"/>
                    <a:pt x="883" y="0"/>
                    <a:pt x="8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33"/>
            <p:cNvSpPr/>
            <p:nvPr/>
          </p:nvSpPr>
          <p:spPr>
            <a:xfrm>
              <a:off x="10493687" y="945080"/>
              <a:ext cx="64643" cy="54703"/>
            </a:xfrm>
            <a:custGeom>
              <a:avLst/>
              <a:gdLst/>
              <a:ahLst/>
              <a:cxnLst/>
              <a:rect l="l" t="t" r="r" b="b"/>
              <a:pathLst>
                <a:path w="2016" h="1706" extrusionOk="0">
                  <a:moveTo>
                    <a:pt x="1114" y="0"/>
                  </a:moveTo>
                  <a:cubicBezTo>
                    <a:pt x="398" y="0"/>
                    <a:pt x="1" y="838"/>
                    <a:pt x="471" y="1399"/>
                  </a:cubicBezTo>
                  <a:cubicBezTo>
                    <a:pt x="648" y="1610"/>
                    <a:pt x="887" y="1706"/>
                    <a:pt x="1123" y="1706"/>
                  </a:cubicBezTo>
                  <a:cubicBezTo>
                    <a:pt x="1538" y="1706"/>
                    <a:pt x="1942" y="1409"/>
                    <a:pt x="1978" y="928"/>
                  </a:cubicBezTo>
                  <a:cubicBezTo>
                    <a:pt x="2016" y="457"/>
                    <a:pt x="1677" y="42"/>
                    <a:pt x="1206" y="5"/>
                  </a:cubicBezTo>
                  <a:cubicBezTo>
                    <a:pt x="1175" y="2"/>
                    <a:pt x="1144" y="0"/>
                    <a:pt x="111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33"/>
            <p:cNvSpPr/>
            <p:nvPr/>
          </p:nvSpPr>
          <p:spPr>
            <a:xfrm>
              <a:off x="10466977" y="942707"/>
              <a:ext cx="67208" cy="56723"/>
            </a:xfrm>
            <a:custGeom>
              <a:avLst/>
              <a:gdLst/>
              <a:ahLst/>
              <a:cxnLst/>
              <a:rect l="l" t="t" r="r" b="b"/>
              <a:pathLst>
                <a:path w="2096" h="1769" extrusionOk="0">
                  <a:moveTo>
                    <a:pt x="1177" y="1"/>
                  </a:moveTo>
                  <a:cubicBezTo>
                    <a:pt x="429" y="1"/>
                    <a:pt x="0" y="869"/>
                    <a:pt x="494" y="1454"/>
                  </a:cubicBezTo>
                  <a:cubicBezTo>
                    <a:pt x="677" y="1671"/>
                    <a:pt x="920" y="1768"/>
                    <a:pt x="1161" y="1768"/>
                  </a:cubicBezTo>
                  <a:cubicBezTo>
                    <a:pt x="1590" y="1768"/>
                    <a:pt x="2009" y="1459"/>
                    <a:pt x="2058" y="964"/>
                  </a:cubicBezTo>
                  <a:cubicBezTo>
                    <a:pt x="2095" y="474"/>
                    <a:pt x="1737" y="41"/>
                    <a:pt x="1247" y="3"/>
                  </a:cubicBezTo>
                  <a:cubicBezTo>
                    <a:pt x="1224" y="2"/>
                    <a:pt x="1200" y="1"/>
                    <a:pt x="117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33"/>
            <p:cNvSpPr/>
            <p:nvPr/>
          </p:nvSpPr>
          <p:spPr>
            <a:xfrm>
              <a:off x="10790064" y="1101621"/>
              <a:ext cx="38350" cy="32450"/>
            </a:xfrm>
            <a:custGeom>
              <a:avLst/>
              <a:gdLst/>
              <a:ahLst/>
              <a:cxnLst/>
              <a:rect l="l" t="t" r="r" b="b"/>
              <a:pathLst>
                <a:path w="1196" h="1012" extrusionOk="0">
                  <a:moveTo>
                    <a:pt x="660" y="1"/>
                  </a:moveTo>
                  <a:cubicBezTo>
                    <a:pt x="236" y="1"/>
                    <a:pt x="0" y="504"/>
                    <a:pt x="291" y="832"/>
                  </a:cubicBezTo>
                  <a:cubicBezTo>
                    <a:pt x="394" y="955"/>
                    <a:pt x="533" y="1011"/>
                    <a:pt x="671" y="1011"/>
                  </a:cubicBezTo>
                  <a:cubicBezTo>
                    <a:pt x="914" y="1011"/>
                    <a:pt x="1153" y="838"/>
                    <a:pt x="1177" y="549"/>
                  </a:cubicBezTo>
                  <a:cubicBezTo>
                    <a:pt x="1196" y="267"/>
                    <a:pt x="988" y="22"/>
                    <a:pt x="706" y="3"/>
                  </a:cubicBezTo>
                  <a:cubicBezTo>
                    <a:pt x="690" y="2"/>
                    <a:pt x="675" y="1"/>
                    <a:pt x="6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33"/>
            <p:cNvSpPr/>
            <p:nvPr/>
          </p:nvSpPr>
          <p:spPr>
            <a:xfrm>
              <a:off x="10735329" y="1078374"/>
              <a:ext cx="40017" cy="33668"/>
            </a:xfrm>
            <a:custGeom>
              <a:avLst/>
              <a:gdLst/>
              <a:ahLst/>
              <a:cxnLst/>
              <a:rect l="l" t="t" r="r" b="b"/>
              <a:pathLst>
                <a:path w="1248" h="1050" extrusionOk="0">
                  <a:moveTo>
                    <a:pt x="693" y="0"/>
                  </a:moveTo>
                  <a:cubicBezTo>
                    <a:pt x="579" y="0"/>
                    <a:pt x="461" y="39"/>
                    <a:pt x="359" y="125"/>
                  </a:cubicBezTo>
                  <a:cubicBezTo>
                    <a:pt x="1" y="426"/>
                    <a:pt x="189" y="1011"/>
                    <a:pt x="660" y="1048"/>
                  </a:cubicBezTo>
                  <a:cubicBezTo>
                    <a:pt x="672" y="1049"/>
                    <a:pt x="684" y="1049"/>
                    <a:pt x="696" y="1049"/>
                  </a:cubicBezTo>
                  <a:cubicBezTo>
                    <a:pt x="963" y="1049"/>
                    <a:pt x="1189" y="848"/>
                    <a:pt x="1207" y="577"/>
                  </a:cubicBezTo>
                  <a:cubicBezTo>
                    <a:pt x="1247" y="241"/>
                    <a:pt x="980" y="0"/>
                    <a:pt x="69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33"/>
            <p:cNvSpPr/>
            <p:nvPr/>
          </p:nvSpPr>
          <p:spPr>
            <a:xfrm>
              <a:off x="10684602" y="1049002"/>
              <a:ext cx="72531" cy="61437"/>
            </a:xfrm>
            <a:custGeom>
              <a:avLst/>
              <a:gdLst/>
              <a:ahLst/>
              <a:cxnLst/>
              <a:rect l="l" t="t" r="r" b="b"/>
              <a:pathLst>
                <a:path w="2262" h="1916" extrusionOk="0">
                  <a:moveTo>
                    <a:pt x="1248" y="1"/>
                  </a:moveTo>
                  <a:cubicBezTo>
                    <a:pt x="455" y="1"/>
                    <a:pt x="1" y="951"/>
                    <a:pt x="528" y="1569"/>
                  </a:cubicBezTo>
                  <a:cubicBezTo>
                    <a:pt x="726" y="1808"/>
                    <a:pt x="993" y="1915"/>
                    <a:pt x="1257" y="1915"/>
                  </a:cubicBezTo>
                  <a:cubicBezTo>
                    <a:pt x="1721" y="1915"/>
                    <a:pt x="2176" y="1582"/>
                    <a:pt x="2224" y="1041"/>
                  </a:cubicBezTo>
                  <a:cubicBezTo>
                    <a:pt x="2261" y="513"/>
                    <a:pt x="1866" y="42"/>
                    <a:pt x="1338" y="5"/>
                  </a:cubicBezTo>
                  <a:cubicBezTo>
                    <a:pt x="1307" y="2"/>
                    <a:pt x="1277" y="1"/>
                    <a:pt x="124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33"/>
            <p:cNvSpPr/>
            <p:nvPr/>
          </p:nvSpPr>
          <p:spPr>
            <a:xfrm>
              <a:off x="10744756" y="1042429"/>
              <a:ext cx="48001" cy="40626"/>
            </a:xfrm>
            <a:custGeom>
              <a:avLst/>
              <a:gdLst/>
              <a:ahLst/>
              <a:cxnLst/>
              <a:rect l="l" t="t" r="r" b="b"/>
              <a:pathLst>
                <a:path w="1497" h="1267" extrusionOk="0">
                  <a:moveTo>
                    <a:pt x="847" y="1"/>
                  </a:moveTo>
                  <a:cubicBezTo>
                    <a:pt x="310" y="1"/>
                    <a:pt x="0" y="618"/>
                    <a:pt x="366" y="1039"/>
                  </a:cubicBezTo>
                  <a:cubicBezTo>
                    <a:pt x="496" y="1196"/>
                    <a:pt x="670" y="1266"/>
                    <a:pt x="843" y="1266"/>
                  </a:cubicBezTo>
                  <a:cubicBezTo>
                    <a:pt x="1146" y="1266"/>
                    <a:pt x="1442" y="1048"/>
                    <a:pt x="1478" y="699"/>
                  </a:cubicBezTo>
                  <a:cubicBezTo>
                    <a:pt x="1497" y="341"/>
                    <a:pt x="1252" y="40"/>
                    <a:pt x="894" y="2"/>
                  </a:cubicBezTo>
                  <a:cubicBezTo>
                    <a:pt x="878" y="1"/>
                    <a:pt x="862" y="1"/>
                    <a:pt x="84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3" name="Google Shape;2193;p36"/>
          <p:cNvSpPr/>
          <p:nvPr/>
        </p:nvSpPr>
        <p:spPr>
          <a:xfrm>
            <a:off x="-1167600" y="-1793475"/>
            <a:ext cx="5892000" cy="5892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4" name="Google Shape;2194;p36"/>
          <p:cNvSpPr/>
          <p:nvPr/>
        </p:nvSpPr>
        <p:spPr>
          <a:xfrm>
            <a:off x="4419600" y="1044975"/>
            <a:ext cx="5892000" cy="5892000"/>
          </a:xfrm>
          <a:prstGeom prst="ellips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98" name="Google Shape;2198;p36"/>
          <p:cNvSpPr txBox="1">
            <a:spLocks noGrp="1"/>
          </p:cNvSpPr>
          <p:nvPr>
            <p:ph type="subTitle" idx="3"/>
          </p:nvPr>
        </p:nvSpPr>
        <p:spPr>
          <a:xfrm>
            <a:off x="407100" y="1370037"/>
            <a:ext cx="2742600" cy="122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None/>
            </a:pPr>
            <a:r>
              <a:rPr lang="en-US" dirty="0"/>
              <a:t>Through this website, users can:</a:t>
            </a:r>
          </a:p>
          <a:p>
            <a:pPr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Understand what the platform offers</a:t>
            </a:r>
            <a:r>
              <a:rPr lang="en-US" dirty="0"/>
              <a:t> right from the homepage.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Log in to access personalized features</a:t>
            </a:r>
            <a:r>
              <a:rPr lang="en-US" dirty="0"/>
              <a:t> like plant care guides, plant disease info, reminders, and more.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Explore various plants</a:t>
            </a:r>
            <a:r>
              <a:rPr lang="en-US" dirty="0"/>
              <a:t> and learn how to care for them.</a:t>
            </a:r>
          </a:p>
        </p:txBody>
      </p:sp>
      <p:grpSp>
        <p:nvGrpSpPr>
          <p:cNvPr id="2201" name="Google Shape;2201;p36"/>
          <p:cNvGrpSpPr/>
          <p:nvPr/>
        </p:nvGrpSpPr>
        <p:grpSpPr>
          <a:xfrm>
            <a:off x="3878435" y="1044972"/>
            <a:ext cx="1387139" cy="948504"/>
            <a:chOff x="4873849" y="726742"/>
            <a:chExt cx="1225388" cy="837975"/>
          </a:xfrm>
        </p:grpSpPr>
        <p:sp>
          <p:nvSpPr>
            <p:cNvPr id="2202" name="Google Shape;2202;p36"/>
            <p:cNvSpPr/>
            <p:nvPr/>
          </p:nvSpPr>
          <p:spPr>
            <a:xfrm>
              <a:off x="5552836" y="1092754"/>
              <a:ext cx="546400" cy="144050"/>
            </a:xfrm>
            <a:custGeom>
              <a:avLst/>
              <a:gdLst/>
              <a:ahLst/>
              <a:cxnLst/>
              <a:rect l="l" t="t" r="r" b="b"/>
              <a:pathLst>
                <a:path w="21856" h="5762" extrusionOk="0">
                  <a:moveTo>
                    <a:pt x="0" y="0"/>
                  </a:moveTo>
                  <a:lnTo>
                    <a:pt x="0" y="5762"/>
                  </a:lnTo>
                  <a:lnTo>
                    <a:pt x="21856" y="5762"/>
                  </a:lnTo>
                  <a:lnTo>
                    <a:pt x="21856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36"/>
            <p:cNvSpPr/>
            <p:nvPr/>
          </p:nvSpPr>
          <p:spPr>
            <a:xfrm flipH="1">
              <a:off x="4873849" y="1260142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36"/>
            <p:cNvSpPr/>
            <p:nvPr/>
          </p:nvSpPr>
          <p:spPr>
            <a:xfrm flipH="1">
              <a:off x="5178649" y="1412542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36"/>
            <p:cNvSpPr/>
            <p:nvPr/>
          </p:nvSpPr>
          <p:spPr>
            <a:xfrm rot="10800000">
              <a:off x="5102449" y="879142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36"/>
            <p:cNvSpPr/>
            <p:nvPr/>
          </p:nvSpPr>
          <p:spPr>
            <a:xfrm rot="10800000">
              <a:off x="5407249" y="726742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207" name="Google Shape;2207;p36"/>
          <p:cNvGrpSpPr/>
          <p:nvPr/>
        </p:nvGrpSpPr>
        <p:grpSpPr>
          <a:xfrm>
            <a:off x="2469967" y="3630170"/>
            <a:ext cx="1904434" cy="955200"/>
            <a:chOff x="-1405904" y="745227"/>
            <a:chExt cx="1682362" cy="843891"/>
          </a:xfrm>
        </p:grpSpPr>
        <p:sp>
          <p:nvSpPr>
            <p:cNvPr id="2208" name="Google Shape;2208;p36"/>
            <p:cNvSpPr/>
            <p:nvPr/>
          </p:nvSpPr>
          <p:spPr>
            <a:xfrm>
              <a:off x="-436317" y="1442343"/>
              <a:ext cx="549800" cy="146775"/>
            </a:xfrm>
            <a:custGeom>
              <a:avLst/>
              <a:gdLst/>
              <a:ahLst/>
              <a:cxnLst/>
              <a:rect l="l" t="t" r="r" b="b"/>
              <a:pathLst>
                <a:path w="21992" h="5871" extrusionOk="0">
                  <a:moveTo>
                    <a:pt x="0" y="1"/>
                  </a:moveTo>
                  <a:lnTo>
                    <a:pt x="0" y="5871"/>
                  </a:lnTo>
                  <a:lnTo>
                    <a:pt x="21991" y="5871"/>
                  </a:lnTo>
                  <a:lnTo>
                    <a:pt x="21991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36"/>
            <p:cNvSpPr/>
            <p:nvPr/>
          </p:nvSpPr>
          <p:spPr>
            <a:xfrm>
              <a:off x="-275367" y="1295618"/>
              <a:ext cx="551825" cy="149475"/>
            </a:xfrm>
            <a:custGeom>
              <a:avLst/>
              <a:gdLst/>
              <a:ahLst/>
              <a:cxnLst/>
              <a:rect l="l" t="t" r="r" b="b"/>
              <a:pathLst>
                <a:path w="22073" h="5979" extrusionOk="0">
                  <a:moveTo>
                    <a:pt x="108" y="0"/>
                  </a:moveTo>
                  <a:lnTo>
                    <a:pt x="108" y="0"/>
                  </a:lnTo>
                  <a:cubicBezTo>
                    <a:pt x="88" y="21"/>
                    <a:pt x="54" y="54"/>
                    <a:pt x="0" y="108"/>
                  </a:cubicBezTo>
                  <a:lnTo>
                    <a:pt x="0" y="1596"/>
                  </a:lnTo>
                  <a:lnTo>
                    <a:pt x="0" y="3057"/>
                  </a:lnTo>
                  <a:lnTo>
                    <a:pt x="0" y="5978"/>
                  </a:lnTo>
                  <a:lnTo>
                    <a:pt x="108" y="5978"/>
                  </a:lnTo>
                  <a:lnTo>
                    <a:pt x="15770" y="5870"/>
                  </a:lnTo>
                  <a:lnTo>
                    <a:pt x="216" y="5762"/>
                  </a:lnTo>
                  <a:lnTo>
                    <a:pt x="216" y="5762"/>
                  </a:lnTo>
                  <a:lnTo>
                    <a:pt x="216" y="3057"/>
                  </a:lnTo>
                  <a:lnTo>
                    <a:pt x="216" y="243"/>
                  </a:lnTo>
                  <a:lnTo>
                    <a:pt x="216" y="243"/>
                  </a:lnTo>
                  <a:lnTo>
                    <a:pt x="21964" y="109"/>
                  </a:lnTo>
                  <a:lnTo>
                    <a:pt x="21964" y="109"/>
                  </a:lnTo>
                  <a:cubicBezTo>
                    <a:pt x="21964" y="1921"/>
                    <a:pt x="22072" y="3382"/>
                    <a:pt x="22072" y="4301"/>
                  </a:cubicBezTo>
                  <a:lnTo>
                    <a:pt x="22072" y="108"/>
                  </a:lnTo>
                  <a:lnTo>
                    <a:pt x="22072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36"/>
            <p:cNvSpPr/>
            <p:nvPr/>
          </p:nvSpPr>
          <p:spPr>
            <a:xfrm flipH="1">
              <a:off x="-1405904" y="745227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36"/>
            <p:cNvSpPr/>
            <p:nvPr/>
          </p:nvSpPr>
          <p:spPr>
            <a:xfrm flipH="1">
              <a:off x="-1253504" y="1050027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12" name="Google Shape;2212;p36"/>
          <p:cNvSpPr/>
          <p:nvPr/>
        </p:nvSpPr>
        <p:spPr>
          <a:xfrm flipH="1">
            <a:off x="5996963" y="801025"/>
            <a:ext cx="551825" cy="152175"/>
          </a:xfrm>
          <a:custGeom>
            <a:avLst/>
            <a:gdLst/>
            <a:ahLst/>
            <a:cxnLst/>
            <a:rect l="l" t="t" r="r" b="b"/>
            <a:pathLst>
              <a:path w="22073" h="6087" extrusionOk="0">
                <a:moveTo>
                  <a:pt x="108" y="1"/>
                </a:moveTo>
                <a:lnTo>
                  <a:pt x="0" y="109"/>
                </a:lnTo>
                <a:lnTo>
                  <a:pt x="0" y="3030"/>
                </a:lnTo>
                <a:lnTo>
                  <a:pt x="0" y="5979"/>
                </a:lnTo>
                <a:lnTo>
                  <a:pt x="0" y="6087"/>
                </a:lnTo>
                <a:lnTo>
                  <a:pt x="108" y="6087"/>
                </a:lnTo>
                <a:lnTo>
                  <a:pt x="15878" y="5979"/>
                </a:lnTo>
                <a:lnTo>
                  <a:pt x="15770" y="5979"/>
                </a:lnTo>
                <a:lnTo>
                  <a:pt x="216" y="5871"/>
                </a:lnTo>
                <a:lnTo>
                  <a:pt x="216" y="5871"/>
                </a:lnTo>
                <a:lnTo>
                  <a:pt x="216" y="3166"/>
                </a:lnTo>
                <a:lnTo>
                  <a:pt x="216" y="325"/>
                </a:lnTo>
                <a:lnTo>
                  <a:pt x="216" y="325"/>
                </a:lnTo>
                <a:lnTo>
                  <a:pt x="21964" y="218"/>
                </a:lnTo>
                <a:lnTo>
                  <a:pt x="21964" y="218"/>
                </a:lnTo>
                <a:cubicBezTo>
                  <a:pt x="22072" y="2030"/>
                  <a:pt x="22072" y="3490"/>
                  <a:pt x="22072" y="4518"/>
                </a:cubicBezTo>
                <a:lnTo>
                  <a:pt x="22072" y="109"/>
                </a:lnTo>
                <a:lnTo>
                  <a:pt x="108" y="1"/>
                </a:lnTo>
                <a:close/>
              </a:path>
            </a:pathLst>
          </a:custGeom>
          <a:solidFill>
            <a:schemeClr val="lt2"/>
          </a:solidFill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213" name="Google Shape;2213;p36"/>
          <p:cNvGrpSpPr/>
          <p:nvPr/>
        </p:nvGrpSpPr>
        <p:grpSpPr>
          <a:xfrm>
            <a:off x="3040079" y="2724675"/>
            <a:ext cx="2160331" cy="2004331"/>
            <a:chOff x="4849829" y="2635600"/>
            <a:chExt cx="2160331" cy="2004331"/>
          </a:xfrm>
        </p:grpSpPr>
        <p:grpSp>
          <p:nvGrpSpPr>
            <p:cNvPr id="2214" name="Google Shape;2214;p36"/>
            <p:cNvGrpSpPr/>
            <p:nvPr/>
          </p:nvGrpSpPr>
          <p:grpSpPr>
            <a:xfrm>
              <a:off x="4849829" y="2635600"/>
              <a:ext cx="2160331" cy="2004331"/>
              <a:chOff x="4086012" y="7971900"/>
              <a:chExt cx="2309033" cy="2142295"/>
            </a:xfrm>
          </p:grpSpPr>
          <p:sp>
            <p:nvSpPr>
              <p:cNvPr id="2215" name="Google Shape;2215;p36"/>
              <p:cNvSpPr/>
              <p:nvPr/>
            </p:nvSpPr>
            <p:spPr>
              <a:xfrm>
                <a:off x="4584463" y="8817967"/>
                <a:ext cx="936170" cy="214739"/>
              </a:xfrm>
              <a:custGeom>
                <a:avLst/>
                <a:gdLst/>
                <a:ahLst/>
                <a:cxnLst/>
                <a:rect l="l" t="t" r="r" b="b"/>
                <a:pathLst>
                  <a:path w="29196" h="6697" extrusionOk="0">
                    <a:moveTo>
                      <a:pt x="28758" y="1"/>
                    </a:moveTo>
                    <a:cubicBezTo>
                      <a:pt x="28737" y="1"/>
                      <a:pt x="28715" y="3"/>
                      <a:pt x="28691" y="7"/>
                    </a:cubicBezTo>
                    <a:lnTo>
                      <a:pt x="371" y="6093"/>
                    </a:lnTo>
                    <a:cubicBezTo>
                      <a:pt x="0" y="6149"/>
                      <a:pt x="49" y="6697"/>
                      <a:pt x="409" y="6697"/>
                    </a:cubicBezTo>
                    <a:cubicBezTo>
                      <a:pt x="415" y="6697"/>
                      <a:pt x="421" y="6697"/>
                      <a:pt x="427" y="6696"/>
                    </a:cubicBezTo>
                    <a:lnTo>
                      <a:pt x="503" y="6696"/>
                    </a:lnTo>
                    <a:lnTo>
                      <a:pt x="28823" y="610"/>
                    </a:lnTo>
                    <a:cubicBezTo>
                      <a:pt x="29196" y="539"/>
                      <a:pt x="29101" y="1"/>
                      <a:pt x="28758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6" name="Google Shape;2216;p36"/>
              <p:cNvSpPr/>
              <p:nvPr/>
            </p:nvSpPr>
            <p:spPr>
              <a:xfrm>
                <a:off x="5491934" y="8817967"/>
                <a:ext cx="903111" cy="368202"/>
              </a:xfrm>
              <a:custGeom>
                <a:avLst/>
                <a:gdLst/>
                <a:ahLst/>
                <a:cxnLst/>
                <a:rect l="l" t="t" r="r" b="b"/>
                <a:pathLst>
                  <a:path w="28165" h="11483" extrusionOk="0">
                    <a:moveTo>
                      <a:pt x="449" y="1"/>
                    </a:moveTo>
                    <a:cubicBezTo>
                      <a:pt x="139" y="1"/>
                      <a:pt x="1" y="460"/>
                      <a:pt x="334" y="610"/>
                    </a:cubicBezTo>
                    <a:lnTo>
                      <a:pt x="27618" y="11464"/>
                    </a:lnTo>
                    <a:cubicBezTo>
                      <a:pt x="27656" y="11482"/>
                      <a:pt x="27693" y="11482"/>
                      <a:pt x="27731" y="11482"/>
                    </a:cubicBezTo>
                    <a:cubicBezTo>
                      <a:pt x="28070" y="11482"/>
                      <a:pt x="28165" y="11011"/>
                      <a:pt x="27844" y="10879"/>
                    </a:cubicBezTo>
                    <a:lnTo>
                      <a:pt x="579" y="26"/>
                    </a:lnTo>
                    <a:cubicBezTo>
                      <a:pt x="533" y="9"/>
                      <a:pt x="490" y="1"/>
                      <a:pt x="449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7" name="Google Shape;2217;p36"/>
              <p:cNvSpPr/>
              <p:nvPr/>
            </p:nvSpPr>
            <p:spPr>
              <a:xfrm>
                <a:off x="4335927" y="9012569"/>
                <a:ext cx="275887" cy="394111"/>
              </a:xfrm>
              <a:custGeom>
                <a:avLst/>
                <a:gdLst/>
                <a:ahLst/>
                <a:cxnLst/>
                <a:rect l="l" t="t" r="r" b="b"/>
                <a:pathLst>
                  <a:path w="8604" h="12291" extrusionOk="0">
                    <a:moveTo>
                      <a:pt x="8172" y="1"/>
                    </a:moveTo>
                    <a:cubicBezTo>
                      <a:pt x="8085" y="1"/>
                      <a:pt x="7998" y="41"/>
                      <a:pt x="7933" y="137"/>
                    </a:cubicBezTo>
                    <a:lnTo>
                      <a:pt x="95" y="11801"/>
                    </a:lnTo>
                    <a:cubicBezTo>
                      <a:pt x="0" y="11952"/>
                      <a:pt x="38" y="12140"/>
                      <a:pt x="189" y="12234"/>
                    </a:cubicBezTo>
                    <a:cubicBezTo>
                      <a:pt x="245" y="12272"/>
                      <a:pt x="302" y="12291"/>
                      <a:pt x="359" y="12291"/>
                    </a:cubicBezTo>
                    <a:cubicBezTo>
                      <a:pt x="453" y="12291"/>
                      <a:pt x="547" y="12234"/>
                      <a:pt x="622" y="12159"/>
                    </a:cubicBezTo>
                    <a:lnTo>
                      <a:pt x="8442" y="495"/>
                    </a:lnTo>
                    <a:cubicBezTo>
                      <a:pt x="8604" y="253"/>
                      <a:pt x="8390" y="1"/>
                      <a:pt x="8172" y="1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8" name="Google Shape;2218;p36"/>
              <p:cNvSpPr/>
              <p:nvPr/>
            </p:nvSpPr>
            <p:spPr>
              <a:xfrm>
                <a:off x="4186696" y="8795329"/>
                <a:ext cx="2194464" cy="1301358"/>
              </a:xfrm>
              <a:custGeom>
                <a:avLst/>
                <a:gdLst/>
                <a:ahLst/>
                <a:cxnLst/>
                <a:rect l="l" t="t" r="r" b="b"/>
                <a:pathLst>
                  <a:path w="68438" h="40585" extrusionOk="0">
                    <a:moveTo>
                      <a:pt x="41727" y="1"/>
                    </a:moveTo>
                    <a:cubicBezTo>
                      <a:pt x="35810" y="1"/>
                      <a:pt x="33601" y="1876"/>
                      <a:pt x="20219" y="4256"/>
                    </a:cubicBezTo>
                    <a:cubicBezTo>
                      <a:pt x="14340" y="5292"/>
                      <a:pt x="14095" y="5047"/>
                      <a:pt x="12342" y="5801"/>
                    </a:cubicBezTo>
                    <a:cubicBezTo>
                      <a:pt x="5597" y="8684"/>
                      <a:pt x="1998" y="15354"/>
                      <a:pt x="0" y="20611"/>
                    </a:cubicBezTo>
                    <a:lnTo>
                      <a:pt x="11532" y="40584"/>
                    </a:lnTo>
                    <a:lnTo>
                      <a:pt x="53702" y="40584"/>
                    </a:lnTo>
                    <a:lnTo>
                      <a:pt x="68437" y="11887"/>
                    </a:lnTo>
                    <a:cubicBezTo>
                      <a:pt x="65554" y="7610"/>
                      <a:pt x="63161" y="6385"/>
                      <a:pt x="61465" y="6121"/>
                    </a:cubicBezTo>
                    <a:cubicBezTo>
                      <a:pt x="60919" y="6046"/>
                      <a:pt x="59016" y="5857"/>
                      <a:pt x="58677" y="4840"/>
                    </a:cubicBezTo>
                    <a:cubicBezTo>
                      <a:pt x="58432" y="4124"/>
                      <a:pt x="59035" y="3314"/>
                      <a:pt x="58752" y="3087"/>
                    </a:cubicBezTo>
                    <a:cubicBezTo>
                      <a:pt x="58712" y="3058"/>
                      <a:pt x="58668" y="3045"/>
                      <a:pt x="58620" y="3045"/>
                    </a:cubicBezTo>
                    <a:cubicBezTo>
                      <a:pt x="58333" y="3045"/>
                      <a:pt x="57901" y="3499"/>
                      <a:pt x="57360" y="3499"/>
                    </a:cubicBezTo>
                    <a:cubicBezTo>
                      <a:pt x="57304" y="3499"/>
                      <a:pt x="57246" y="3494"/>
                      <a:pt x="57188" y="3483"/>
                    </a:cubicBezTo>
                    <a:cubicBezTo>
                      <a:pt x="56415" y="3314"/>
                      <a:pt x="56415" y="2277"/>
                      <a:pt x="55511" y="1731"/>
                    </a:cubicBezTo>
                    <a:cubicBezTo>
                      <a:pt x="55131" y="1499"/>
                      <a:pt x="54720" y="1432"/>
                      <a:pt x="54352" y="1432"/>
                    </a:cubicBezTo>
                    <a:cubicBezTo>
                      <a:pt x="53972" y="1432"/>
                      <a:pt x="53640" y="1504"/>
                      <a:pt x="53438" y="1542"/>
                    </a:cubicBezTo>
                    <a:cubicBezTo>
                      <a:pt x="53174" y="1588"/>
                      <a:pt x="52880" y="1609"/>
                      <a:pt x="52563" y="1609"/>
                    </a:cubicBezTo>
                    <a:cubicBezTo>
                      <a:pt x="49881" y="1609"/>
                      <a:pt x="45545" y="136"/>
                      <a:pt x="43169" y="35"/>
                    </a:cubicBezTo>
                    <a:cubicBezTo>
                      <a:pt x="42662" y="12"/>
                      <a:pt x="42184" y="1"/>
                      <a:pt x="41727" y="1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9" name="Google Shape;2219;p36"/>
              <p:cNvSpPr/>
              <p:nvPr/>
            </p:nvSpPr>
            <p:spPr>
              <a:xfrm>
                <a:off x="4678509" y="7972701"/>
                <a:ext cx="1126251" cy="188157"/>
              </a:xfrm>
              <a:custGeom>
                <a:avLst/>
                <a:gdLst/>
                <a:ahLst/>
                <a:cxnLst/>
                <a:rect l="l" t="t" r="r" b="b"/>
                <a:pathLst>
                  <a:path w="35124" h="5868" extrusionOk="0">
                    <a:moveTo>
                      <a:pt x="337" y="1"/>
                    </a:moveTo>
                    <a:cubicBezTo>
                      <a:pt x="189" y="1"/>
                      <a:pt x="55" y="121"/>
                      <a:pt x="38" y="271"/>
                    </a:cubicBezTo>
                    <a:cubicBezTo>
                      <a:pt x="0" y="422"/>
                      <a:pt x="132" y="592"/>
                      <a:pt x="302" y="610"/>
                    </a:cubicBezTo>
                    <a:lnTo>
                      <a:pt x="34671" y="5867"/>
                    </a:lnTo>
                    <a:lnTo>
                      <a:pt x="34709" y="5867"/>
                    </a:lnTo>
                    <a:cubicBezTo>
                      <a:pt x="35085" y="5867"/>
                      <a:pt x="35123" y="5321"/>
                      <a:pt x="34746" y="5265"/>
                    </a:cubicBezTo>
                    <a:lnTo>
                      <a:pt x="396" y="7"/>
                    </a:lnTo>
                    <a:cubicBezTo>
                      <a:pt x="376" y="3"/>
                      <a:pt x="357" y="1"/>
                      <a:pt x="3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0" name="Google Shape;2220;p36"/>
              <p:cNvSpPr/>
              <p:nvPr/>
            </p:nvSpPr>
            <p:spPr>
              <a:xfrm>
                <a:off x="4587862" y="7971900"/>
                <a:ext cx="113093" cy="1060806"/>
              </a:xfrm>
              <a:custGeom>
                <a:avLst/>
                <a:gdLst/>
                <a:ahLst/>
                <a:cxnLst/>
                <a:rect l="l" t="t" r="r" b="b"/>
                <a:pathLst>
                  <a:path w="3527" h="33083" extrusionOk="0">
                    <a:moveTo>
                      <a:pt x="3178" y="1"/>
                    </a:moveTo>
                    <a:cubicBezTo>
                      <a:pt x="3021" y="1"/>
                      <a:pt x="2865" y="101"/>
                      <a:pt x="2865" y="315"/>
                    </a:cubicBezTo>
                    <a:lnTo>
                      <a:pt x="20" y="32743"/>
                    </a:lnTo>
                    <a:cubicBezTo>
                      <a:pt x="1" y="32932"/>
                      <a:pt x="152" y="33082"/>
                      <a:pt x="321" y="33082"/>
                    </a:cubicBezTo>
                    <a:cubicBezTo>
                      <a:pt x="491" y="33082"/>
                      <a:pt x="623" y="32969"/>
                      <a:pt x="642" y="32800"/>
                    </a:cubicBezTo>
                    <a:lnTo>
                      <a:pt x="3487" y="353"/>
                    </a:lnTo>
                    <a:cubicBezTo>
                      <a:pt x="3526" y="125"/>
                      <a:pt x="3352" y="1"/>
                      <a:pt x="317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1" name="Google Shape;2221;p36"/>
              <p:cNvSpPr/>
              <p:nvPr/>
            </p:nvSpPr>
            <p:spPr>
              <a:xfrm>
                <a:off x="4676682" y="7973150"/>
                <a:ext cx="840488" cy="865018"/>
              </a:xfrm>
              <a:custGeom>
                <a:avLst/>
                <a:gdLst/>
                <a:ahLst/>
                <a:cxnLst/>
                <a:rect l="l" t="t" r="r" b="b"/>
                <a:pathLst>
                  <a:path w="26212" h="26977" extrusionOk="0">
                    <a:moveTo>
                      <a:pt x="418" y="1"/>
                    </a:moveTo>
                    <a:cubicBezTo>
                      <a:pt x="191" y="1"/>
                      <a:pt x="1" y="285"/>
                      <a:pt x="189" y="502"/>
                    </a:cubicBezTo>
                    <a:lnTo>
                      <a:pt x="25646" y="26882"/>
                    </a:lnTo>
                    <a:cubicBezTo>
                      <a:pt x="25702" y="26938"/>
                      <a:pt x="25796" y="26976"/>
                      <a:pt x="25872" y="26976"/>
                    </a:cubicBezTo>
                    <a:cubicBezTo>
                      <a:pt x="25966" y="26976"/>
                      <a:pt x="26041" y="26938"/>
                      <a:pt x="26098" y="26882"/>
                    </a:cubicBezTo>
                    <a:cubicBezTo>
                      <a:pt x="26211" y="26769"/>
                      <a:pt x="26211" y="26561"/>
                      <a:pt x="26098" y="26448"/>
                    </a:cubicBezTo>
                    <a:lnTo>
                      <a:pt x="623" y="88"/>
                    </a:lnTo>
                    <a:cubicBezTo>
                      <a:pt x="557" y="27"/>
                      <a:pt x="486" y="1"/>
                      <a:pt x="41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2" name="Google Shape;2222;p36"/>
              <p:cNvSpPr/>
              <p:nvPr/>
            </p:nvSpPr>
            <p:spPr>
              <a:xfrm>
                <a:off x="5501425" y="8140786"/>
                <a:ext cx="302565" cy="687089"/>
              </a:xfrm>
              <a:custGeom>
                <a:avLst/>
                <a:gdLst/>
                <a:ahLst/>
                <a:cxnLst/>
                <a:rect l="l" t="t" r="r" b="b"/>
                <a:pathLst>
                  <a:path w="9436" h="21428" extrusionOk="0">
                    <a:moveTo>
                      <a:pt x="9037" y="1"/>
                    </a:moveTo>
                    <a:cubicBezTo>
                      <a:pt x="8926" y="1"/>
                      <a:pt x="8816" y="62"/>
                      <a:pt x="8762" y="211"/>
                    </a:cubicBezTo>
                    <a:lnTo>
                      <a:pt x="57" y="20994"/>
                    </a:lnTo>
                    <a:cubicBezTo>
                      <a:pt x="0" y="21145"/>
                      <a:pt x="75" y="21333"/>
                      <a:pt x="226" y="21390"/>
                    </a:cubicBezTo>
                    <a:cubicBezTo>
                      <a:pt x="264" y="21409"/>
                      <a:pt x="302" y="21409"/>
                      <a:pt x="358" y="21428"/>
                    </a:cubicBezTo>
                    <a:cubicBezTo>
                      <a:pt x="471" y="21409"/>
                      <a:pt x="584" y="21333"/>
                      <a:pt x="641" y="21220"/>
                    </a:cubicBezTo>
                    <a:lnTo>
                      <a:pt x="9327" y="437"/>
                    </a:lnTo>
                    <a:cubicBezTo>
                      <a:pt x="9436" y="196"/>
                      <a:pt x="9235" y="1"/>
                      <a:pt x="903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3" name="Google Shape;2223;p36"/>
              <p:cNvSpPr/>
              <p:nvPr/>
            </p:nvSpPr>
            <p:spPr>
              <a:xfrm>
                <a:off x="4095888" y="8580365"/>
                <a:ext cx="515573" cy="452341"/>
              </a:xfrm>
              <a:custGeom>
                <a:avLst/>
                <a:gdLst/>
                <a:ahLst/>
                <a:cxnLst/>
                <a:rect l="l" t="t" r="r" b="b"/>
                <a:pathLst>
                  <a:path w="16079" h="14107" extrusionOk="0">
                    <a:moveTo>
                      <a:pt x="452" y="0"/>
                    </a:moveTo>
                    <a:cubicBezTo>
                      <a:pt x="200" y="0"/>
                      <a:pt x="0" y="337"/>
                      <a:pt x="251" y="559"/>
                    </a:cubicBezTo>
                    <a:lnTo>
                      <a:pt x="15476" y="14031"/>
                    </a:lnTo>
                    <a:cubicBezTo>
                      <a:pt x="15513" y="14088"/>
                      <a:pt x="15589" y="14106"/>
                      <a:pt x="15664" y="14106"/>
                    </a:cubicBezTo>
                    <a:cubicBezTo>
                      <a:pt x="15947" y="14106"/>
                      <a:pt x="16079" y="13767"/>
                      <a:pt x="15872" y="13579"/>
                    </a:cubicBezTo>
                    <a:lnTo>
                      <a:pt x="665" y="87"/>
                    </a:lnTo>
                    <a:cubicBezTo>
                      <a:pt x="596" y="26"/>
                      <a:pt x="522" y="0"/>
                      <a:pt x="452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4" name="Google Shape;2224;p36"/>
              <p:cNvSpPr/>
              <p:nvPr/>
            </p:nvSpPr>
            <p:spPr>
              <a:xfrm>
                <a:off x="4086012" y="8598418"/>
                <a:ext cx="112195" cy="877747"/>
              </a:xfrm>
              <a:custGeom>
                <a:avLst/>
                <a:gdLst/>
                <a:ahLst/>
                <a:cxnLst/>
                <a:rect l="l" t="t" r="r" b="b"/>
                <a:pathLst>
                  <a:path w="3499" h="27374" extrusionOk="0">
                    <a:moveTo>
                      <a:pt x="335" y="1"/>
                    </a:moveTo>
                    <a:cubicBezTo>
                      <a:pt x="168" y="1"/>
                      <a:pt x="1" y="121"/>
                      <a:pt x="31" y="335"/>
                    </a:cubicBezTo>
                    <a:lnTo>
                      <a:pt x="2877" y="27091"/>
                    </a:lnTo>
                    <a:cubicBezTo>
                      <a:pt x="2895" y="27261"/>
                      <a:pt x="3027" y="27374"/>
                      <a:pt x="3178" y="27374"/>
                    </a:cubicBezTo>
                    <a:lnTo>
                      <a:pt x="3216" y="27374"/>
                    </a:lnTo>
                    <a:cubicBezTo>
                      <a:pt x="3385" y="27355"/>
                      <a:pt x="3498" y="27204"/>
                      <a:pt x="3480" y="27035"/>
                    </a:cubicBezTo>
                    <a:lnTo>
                      <a:pt x="634" y="278"/>
                    </a:lnTo>
                    <a:cubicBezTo>
                      <a:pt x="617" y="88"/>
                      <a:pt x="476" y="1"/>
                      <a:pt x="33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5" name="Google Shape;2225;p36"/>
              <p:cNvSpPr/>
              <p:nvPr/>
            </p:nvSpPr>
            <p:spPr>
              <a:xfrm>
                <a:off x="4322620" y="8771248"/>
                <a:ext cx="1644069" cy="429895"/>
              </a:xfrm>
              <a:custGeom>
                <a:avLst/>
                <a:gdLst/>
                <a:ahLst/>
                <a:cxnLst/>
                <a:rect l="l" t="t" r="r" b="b"/>
                <a:pathLst>
                  <a:path w="51273" h="13407" extrusionOk="0">
                    <a:moveTo>
                      <a:pt x="36946" y="0"/>
                    </a:moveTo>
                    <a:cubicBezTo>
                      <a:pt x="35888" y="0"/>
                      <a:pt x="34715" y="107"/>
                      <a:pt x="33409" y="484"/>
                    </a:cubicBezTo>
                    <a:cubicBezTo>
                      <a:pt x="32109" y="861"/>
                      <a:pt x="31958" y="1144"/>
                      <a:pt x="30978" y="1257"/>
                    </a:cubicBezTo>
                    <a:cubicBezTo>
                      <a:pt x="30790" y="1277"/>
                      <a:pt x="30611" y="1286"/>
                      <a:pt x="30440" y="1286"/>
                    </a:cubicBezTo>
                    <a:cubicBezTo>
                      <a:pt x="28498" y="1286"/>
                      <a:pt x="27633" y="106"/>
                      <a:pt x="25797" y="89"/>
                    </a:cubicBezTo>
                    <a:cubicBezTo>
                      <a:pt x="25781" y="89"/>
                      <a:pt x="25765" y="88"/>
                      <a:pt x="25750" y="88"/>
                    </a:cubicBezTo>
                    <a:cubicBezTo>
                      <a:pt x="24058" y="88"/>
                      <a:pt x="23797" y="1096"/>
                      <a:pt x="21538" y="2030"/>
                    </a:cubicBezTo>
                    <a:cubicBezTo>
                      <a:pt x="20372" y="2501"/>
                      <a:pt x="19431" y="2643"/>
                      <a:pt x="18591" y="2643"/>
                    </a:cubicBezTo>
                    <a:cubicBezTo>
                      <a:pt x="17333" y="2643"/>
                      <a:pt x="16305" y="2325"/>
                      <a:pt x="15096" y="2325"/>
                    </a:cubicBezTo>
                    <a:cubicBezTo>
                      <a:pt x="14372" y="2325"/>
                      <a:pt x="13585" y="2439"/>
                      <a:pt x="12644" y="2802"/>
                    </a:cubicBezTo>
                    <a:cubicBezTo>
                      <a:pt x="9592" y="4008"/>
                      <a:pt x="10176" y="5968"/>
                      <a:pt x="6652" y="7004"/>
                    </a:cubicBezTo>
                    <a:cubicBezTo>
                      <a:pt x="4580" y="7607"/>
                      <a:pt x="3167" y="7305"/>
                      <a:pt x="1885" y="8549"/>
                    </a:cubicBezTo>
                    <a:cubicBezTo>
                      <a:pt x="604" y="9812"/>
                      <a:pt x="1" y="12148"/>
                      <a:pt x="849" y="13015"/>
                    </a:cubicBezTo>
                    <a:cubicBezTo>
                      <a:pt x="1106" y="13284"/>
                      <a:pt x="1490" y="13406"/>
                      <a:pt x="1989" y="13406"/>
                    </a:cubicBezTo>
                    <a:cubicBezTo>
                      <a:pt x="3689" y="13406"/>
                      <a:pt x="6725" y="11994"/>
                      <a:pt x="10628" y="10188"/>
                    </a:cubicBezTo>
                    <a:cubicBezTo>
                      <a:pt x="13210" y="9001"/>
                      <a:pt x="13982" y="8474"/>
                      <a:pt x="15264" y="7871"/>
                    </a:cubicBezTo>
                    <a:cubicBezTo>
                      <a:pt x="24628" y="3405"/>
                      <a:pt x="35764" y="2802"/>
                      <a:pt x="38930" y="2764"/>
                    </a:cubicBezTo>
                    <a:cubicBezTo>
                      <a:pt x="39076" y="2763"/>
                      <a:pt x="39221" y="2763"/>
                      <a:pt x="39365" y="2763"/>
                    </a:cubicBezTo>
                    <a:cubicBezTo>
                      <a:pt x="45520" y="2763"/>
                      <a:pt x="49413" y="3720"/>
                      <a:pt x="50655" y="3720"/>
                    </a:cubicBezTo>
                    <a:cubicBezTo>
                      <a:pt x="50917" y="3720"/>
                      <a:pt x="51061" y="3678"/>
                      <a:pt x="51084" y="3575"/>
                    </a:cubicBezTo>
                    <a:cubicBezTo>
                      <a:pt x="51272" y="2783"/>
                      <a:pt x="43735" y="409"/>
                      <a:pt x="38855" y="89"/>
                    </a:cubicBezTo>
                    <a:cubicBezTo>
                      <a:pt x="38263" y="44"/>
                      <a:pt x="37629" y="0"/>
                      <a:pt x="36946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6" name="Google Shape;2226;p36"/>
              <p:cNvSpPr/>
              <p:nvPr/>
            </p:nvSpPr>
            <p:spPr>
              <a:xfrm>
                <a:off x="4500869" y="9042326"/>
                <a:ext cx="193384" cy="330526"/>
              </a:xfrm>
              <a:custGeom>
                <a:avLst/>
                <a:gdLst/>
                <a:ahLst/>
                <a:cxnLst/>
                <a:rect l="l" t="t" r="r" b="b"/>
                <a:pathLst>
                  <a:path w="6031" h="10308" extrusionOk="0">
                    <a:moveTo>
                      <a:pt x="3015" y="1"/>
                    </a:moveTo>
                    <a:cubicBezTo>
                      <a:pt x="1357" y="1"/>
                      <a:pt x="1" y="2318"/>
                      <a:pt x="1" y="5164"/>
                    </a:cubicBezTo>
                    <a:cubicBezTo>
                      <a:pt x="1" y="7990"/>
                      <a:pt x="1357" y="10308"/>
                      <a:pt x="3015" y="10308"/>
                    </a:cubicBezTo>
                    <a:cubicBezTo>
                      <a:pt x="4674" y="10308"/>
                      <a:pt x="6030" y="7990"/>
                      <a:pt x="6030" y="5164"/>
                    </a:cubicBezTo>
                    <a:cubicBezTo>
                      <a:pt x="6030" y="2318"/>
                      <a:pt x="4674" y="1"/>
                      <a:pt x="301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7" name="Google Shape;2227;p36"/>
              <p:cNvSpPr/>
              <p:nvPr/>
            </p:nvSpPr>
            <p:spPr>
              <a:xfrm>
                <a:off x="4386077" y="9172221"/>
                <a:ext cx="119057" cy="204863"/>
              </a:xfrm>
              <a:custGeom>
                <a:avLst/>
                <a:gdLst/>
                <a:ahLst/>
                <a:cxnLst/>
                <a:rect l="l" t="t" r="r" b="b"/>
                <a:pathLst>
                  <a:path w="3713" h="6389" extrusionOk="0">
                    <a:moveTo>
                      <a:pt x="1847" y="1"/>
                    </a:moveTo>
                    <a:cubicBezTo>
                      <a:pt x="830" y="1"/>
                      <a:pt x="0" y="1433"/>
                      <a:pt x="0" y="3204"/>
                    </a:cubicBezTo>
                    <a:cubicBezTo>
                      <a:pt x="0" y="4957"/>
                      <a:pt x="830" y="6389"/>
                      <a:pt x="1847" y="6389"/>
                    </a:cubicBezTo>
                    <a:cubicBezTo>
                      <a:pt x="2883" y="6389"/>
                      <a:pt x="3712" y="4957"/>
                      <a:pt x="3712" y="3204"/>
                    </a:cubicBezTo>
                    <a:cubicBezTo>
                      <a:pt x="3712" y="1433"/>
                      <a:pt x="2883" y="1"/>
                      <a:pt x="184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8" name="Google Shape;2228;p36"/>
              <p:cNvSpPr/>
              <p:nvPr/>
            </p:nvSpPr>
            <p:spPr>
              <a:xfrm>
                <a:off x="4441645" y="9172221"/>
                <a:ext cx="119667" cy="204863"/>
              </a:xfrm>
              <a:custGeom>
                <a:avLst/>
                <a:gdLst/>
                <a:ahLst/>
                <a:cxnLst/>
                <a:rect l="l" t="t" r="r" b="b"/>
                <a:pathLst>
                  <a:path w="3732" h="6389" extrusionOk="0">
                    <a:moveTo>
                      <a:pt x="1866" y="1"/>
                    </a:moveTo>
                    <a:cubicBezTo>
                      <a:pt x="830" y="1"/>
                      <a:pt x="1" y="1433"/>
                      <a:pt x="1" y="3204"/>
                    </a:cubicBezTo>
                    <a:cubicBezTo>
                      <a:pt x="1" y="4957"/>
                      <a:pt x="830" y="6389"/>
                      <a:pt x="1866" y="6389"/>
                    </a:cubicBezTo>
                    <a:cubicBezTo>
                      <a:pt x="2884" y="6389"/>
                      <a:pt x="3732" y="4957"/>
                      <a:pt x="3732" y="3204"/>
                    </a:cubicBezTo>
                    <a:cubicBezTo>
                      <a:pt x="3732" y="1433"/>
                      <a:pt x="2884" y="1"/>
                      <a:pt x="186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9" name="Google Shape;2229;p36"/>
              <p:cNvSpPr/>
              <p:nvPr/>
            </p:nvSpPr>
            <p:spPr>
              <a:xfrm>
                <a:off x="4606010" y="9187741"/>
                <a:ext cx="150481" cy="197007"/>
              </a:xfrm>
              <a:custGeom>
                <a:avLst/>
                <a:gdLst/>
                <a:ahLst/>
                <a:cxnLst/>
                <a:rect l="l" t="t" r="r" b="b"/>
                <a:pathLst>
                  <a:path w="4693" h="6144" extrusionOk="0">
                    <a:moveTo>
                      <a:pt x="3015" y="0"/>
                    </a:moveTo>
                    <a:cubicBezTo>
                      <a:pt x="2119" y="0"/>
                      <a:pt x="1076" y="991"/>
                      <a:pt x="565" y="2456"/>
                    </a:cubicBezTo>
                    <a:cubicBezTo>
                      <a:pt x="0" y="4115"/>
                      <a:pt x="302" y="5735"/>
                      <a:pt x="1281" y="6074"/>
                    </a:cubicBezTo>
                    <a:cubicBezTo>
                      <a:pt x="1409" y="6121"/>
                      <a:pt x="1541" y="6143"/>
                      <a:pt x="1676" y="6143"/>
                    </a:cubicBezTo>
                    <a:cubicBezTo>
                      <a:pt x="2578" y="6143"/>
                      <a:pt x="3600" y="5143"/>
                      <a:pt x="4108" y="3700"/>
                    </a:cubicBezTo>
                    <a:cubicBezTo>
                      <a:pt x="4692" y="2023"/>
                      <a:pt x="4372" y="403"/>
                      <a:pt x="3392" y="63"/>
                    </a:cubicBezTo>
                    <a:cubicBezTo>
                      <a:pt x="3271" y="21"/>
                      <a:pt x="3145" y="0"/>
                      <a:pt x="301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0" name="Google Shape;2230;p36"/>
              <p:cNvSpPr/>
              <p:nvPr/>
            </p:nvSpPr>
            <p:spPr>
              <a:xfrm>
                <a:off x="4628969" y="9238339"/>
                <a:ext cx="191556" cy="167764"/>
              </a:xfrm>
              <a:custGeom>
                <a:avLst/>
                <a:gdLst/>
                <a:ahLst/>
                <a:cxnLst/>
                <a:rect l="l" t="t" r="r" b="b"/>
                <a:pathLst>
                  <a:path w="5974" h="5232" extrusionOk="0">
                    <a:moveTo>
                      <a:pt x="4280" y="1"/>
                    </a:moveTo>
                    <a:cubicBezTo>
                      <a:pt x="3501" y="1"/>
                      <a:pt x="2509" y="461"/>
                      <a:pt x="1677" y="1293"/>
                    </a:cubicBezTo>
                    <a:cubicBezTo>
                      <a:pt x="415" y="2537"/>
                      <a:pt x="0" y="4157"/>
                      <a:pt x="735" y="4873"/>
                    </a:cubicBezTo>
                    <a:cubicBezTo>
                      <a:pt x="972" y="5117"/>
                      <a:pt x="1307" y="5232"/>
                      <a:pt x="1693" y="5232"/>
                    </a:cubicBezTo>
                    <a:cubicBezTo>
                      <a:pt x="2473" y="5232"/>
                      <a:pt x="3465" y="4762"/>
                      <a:pt x="4296" y="3931"/>
                    </a:cubicBezTo>
                    <a:cubicBezTo>
                      <a:pt x="5559" y="2687"/>
                      <a:pt x="5973" y="1086"/>
                      <a:pt x="5238" y="351"/>
                    </a:cubicBezTo>
                    <a:cubicBezTo>
                      <a:pt x="5001" y="114"/>
                      <a:pt x="4667" y="1"/>
                      <a:pt x="4280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1" name="Google Shape;2231;p36"/>
              <p:cNvSpPr/>
              <p:nvPr/>
            </p:nvSpPr>
            <p:spPr>
              <a:xfrm>
                <a:off x="4888150" y="8386789"/>
                <a:ext cx="202811" cy="704532"/>
              </a:xfrm>
              <a:custGeom>
                <a:avLst/>
                <a:gdLst/>
                <a:ahLst/>
                <a:cxnLst/>
                <a:rect l="l" t="t" r="r" b="b"/>
                <a:pathLst>
                  <a:path w="6325" h="21972" extrusionOk="0">
                    <a:moveTo>
                      <a:pt x="2431" y="1"/>
                    </a:moveTo>
                    <a:cubicBezTo>
                      <a:pt x="1546" y="1"/>
                      <a:pt x="773" y="2488"/>
                      <a:pt x="472" y="4240"/>
                    </a:cubicBezTo>
                    <a:cubicBezTo>
                      <a:pt x="1" y="7123"/>
                      <a:pt x="641" y="9215"/>
                      <a:pt x="1188" y="11532"/>
                    </a:cubicBezTo>
                    <a:cubicBezTo>
                      <a:pt x="2865" y="18749"/>
                      <a:pt x="2111" y="21915"/>
                      <a:pt x="2789" y="21971"/>
                    </a:cubicBezTo>
                    <a:cubicBezTo>
                      <a:pt x="2794" y="21971"/>
                      <a:pt x="2799" y="21972"/>
                      <a:pt x="2803" y="21972"/>
                    </a:cubicBezTo>
                    <a:cubicBezTo>
                      <a:pt x="3939" y="21972"/>
                      <a:pt x="6324" y="12741"/>
                      <a:pt x="4391" y="4259"/>
                    </a:cubicBezTo>
                    <a:cubicBezTo>
                      <a:pt x="4165" y="3260"/>
                      <a:pt x="3430" y="1"/>
                      <a:pt x="2431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2" name="Google Shape;2232;p36"/>
              <p:cNvSpPr/>
              <p:nvPr/>
            </p:nvSpPr>
            <p:spPr>
              <a:xfrm>
                <a:off x="4784869" y="8526977"/>
                <a:ext cx="173408" cy="547798"/>
              </a:xfrm>
              <a:custGeom>
                <a:avLst/>
                <a:gdLst/>
                <a:ahLst/>
                <a:cxnLst/>
                <a:rect l="l" t="t" r="r" b="b"/>
                <a:pathLst>
                  <a:path w="5408" h="17084" extrusionOk="0">
                    <a:moveTo>
                      <a:pt x="2103" y="0"/>
                    </a:moveTo>
                    <a:cubicBezTo>
                      <a:pt x="1218" y="0"/>
                      <a:pt x="0" y="3759"/>
                      <a:pt x="188" y="7462"/>
                    </a:cubicBezTo>
                    <a:cubicBezTo>
                      <a:pt x="463" y="12548"/>
                      <a:pt x="3402" y="17084"/>
                      <a:pt x="4452" y="17084"/>
                    </a:cubicBezTo>
                    <a:cubicBezTo>
                      <a:pt x="4483" y="17084"/>
                      <a:pt x="4513" y="17080"/>
                      <a:pt x="4541" y="17071"/>
                    </a:cubicBezTo>
                    <a:cubicBezTo>
                      <a:pt x="5408" y="16789"/>
                      <a:pt x="4767" y="12530"/>
                      <a:pt x="4013" y="7462"/>
                    </a:cubicBezTo>
                    <a:cubicBezTo>
                      <a:pt x="3391" y="3298"/>
                      <a:pt x="2901" y="19"/>
                      <a:pt x="2110" y="0"/>
                    </a:cubicBezTo>
                    <a:cubicBezTo>
                      <a:pt x="2108" y="0"/>
                      <a:pt x="2106" y="0"/>
                      <a:pt x="210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3" name="Google Shape;2233;p36"/>
              <p:cNvSpPr/>
              <p:nvPr/>
            </p:nvSpPr>
            <p:spPr>
              <a:xfrm>
                <a:off x="4636216" y="8632086"/>
                <a:ext cx="80996" cy="297307"/>
              </a:xfrm>
              <a:custGeom>
                <a:avLst/>
                <a:gdLst/>
                <a:ahLst/>
                <a:cxnLst/>
                <a:rect l="l" t="t" r="r" b="b"/>
                <a:pathLst>
                  <a:path w="2526" h="9272" extrusionOk="0">
                    <a:moveTo>
                      <a:pt x="1263" y="1"/>
                    </a:moveTo>
                    <a:cubicBezTo>
                      <a:pt x="566" y="1"/>
                      <a:pt x="0" y="2073"/>
                      <a:pt x="0" y="4636"/>
                    </a:cubicBezTo>
                    <a:cubicBezTo>
                      <a:pt x="0" y="7199"/>
                      <a:pt x="566" y="9271"/>
                      <a:pt x="1263" y="9271"/>
                    </a:cubicBezTo>
                    <a:cubicBezTo>
                      <a:pt x="1960" y="9271"/>
                      <a:pt x="2525" y="7199"/>
                      <a:pt x="2525" y="4636"/>
                    </a:cubicBezTo>
                    <a:cubicBezTo>
                      <a:pt x="2525" y="2073"/>
                      <a:pt x="1960" y="1"/>
                      <a:pt x="1263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4" name="Google Shape;2234;p36"/>
              <p:cNvSpPr/>
              <p:nvPr/>
            </p:nvSpPr>
            <p:spPr>
              <a:xfrm>
                <a:off x="4676682" y="8717892"/>
                <a:ext cx="170425" cy="402416"/>
              </a:xfrm>
              <a:custGeom>
                <a:avLst/>
                <a:gdLst/>
                <a:ahLst/>
                <a:cxnLst/>
                <a:rect l="l" t="t" r="r" b="b"/>
                <a:pathLst>
                  <a:path w="5315" h="12550" extrusionOk="0">
                    <a:moveTo>
                      <a:pt x="2658" y="0"/>
                    </a:moveTo>
                    <a:cubicBezTo>
                      <a:pt x="1188" y="0"/>
                      <a:pt x="1" y="2808"/>
                      <a:pt x="1" y="6275"/>
                    </a:cubicBezTo>
                    <a:cubicBezTo>
                      <a:pt x="1" y="9761"/>
                      <a:pt x="1188" y="12550"/>
                      <a:pt x="2658" y="12550"/>
                    </a:cubicBezTo>
                    <a:cubicBezTo>
                      <a:pt x="4127" y="12550"/>
                      <a:pt x="5314" y="9742"/>
                      <a:pt x="5314" y="6275"/>
                    </a:cubicBezTo>
                    <a:cubicBezTo>
                      <a:pt x="5314" y="2808"/>
                      <a:pt x="4127" y="0"/>
                      <a:pt x="265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5" name="Google Shape;2235;p36"/>
              <p:cNvSpPr/>
              <p:nvPr/>
            </p:nvSpPr>
            <p:spPr>
              <a:xfrm>
                <a:off x="4511419" y="8717892"/>
                <a:ext cx="269218" cy="443331"/>
              </a:xfrm>
              <a:custGeom>
                <a:avLst/>
                <a:gdLst/>
                <a:ahLst/>
                <a:cxnLst/>
                <a:rect l="l" t="t" r="r" b="b"/>
                <a:pathLst>
                  <a:path w="8396" h="13826" extrusionOk="0">
                    <a:moveTo>
                      <a:pt x="1669" y="0"/>
                    </a:moveTo>
                    <a:cubicBezTo>
                      <a:pt x="1009" y="0"/>
                      <a:pt x="199" y="2130"/>
                      <a:pt x="143" y="3938"/>
                    </a:cubicBezTo>
                    <a:cubicBezTo>
                      <a:pt x="1" y="9284"/>
                      <a:pt x="6369" y="13826"/>
                      <a:pt x="7686" y="13826"/>
                    </a:cubicBezTo>
                    <a:cubicBezTo>
                      <a:pt x="7767" y="13826"/>
                      <a:pt x="7828" y="13809"/>
                      <a:pt x="7868" y="13774"/>
                    </a:cubicBezTo>
                    <a:cubicBezTo>
                      <a:pt x="8396" y="13360"/>
                      <a:pt x="5155" y="10533"/>
                      <a:pt x="3214" y="3938"/>
                    </a:cubicBezTo>
                    <a:cubicBezTo>
                      <a:pt x="2592" y="1847"/>
                      <a:pt x="2291" y="19"/>
                      <a:pt x="16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6" name="Google Shape;2236;p36"/>
              <p:cNvSpPr/>
              <p:nvPr/>
            </p:nvSpPr>
            <p:spPr>
              <a:xfrm>
                <a:off x="4217543" y="8683454"/>
                <a:ext cx="626550" cy="537025"/>
              </a:xfrm>
              <a:custGeom>
                <a:avLst/>
                <a:gdLst/>
                <a:ahLst/>
                <a:cxnLst/>
                <a:rect l="l" t="t" r="r" b="b"/>
                <a:pathLst>
                  <a:path w="19540" h="16748" extrusionOk="0">
                    <a:moveTo>
                      <a:pt x="3240" y="0"/>
                    </a:moveTo>
                    <a:cubicBezTo>
                      <a:pt x="2336" y="0"/>
                      <a:pt x="1544" y="1564"/>
                      <a:pt x="1356" y="2261"/>
                    </a:cubicBezTo>
                    <a:cubicBezTo>
                      <a:pt x="1" y="7339"/>
                      <a:pt x="16908" y="16748"/>
                      <a:pt x="18864" y="16748"/>
                    </a:cubicBezTo>
                    <a:cubicBezTo>
                      <a:pt x="18948" y="16748"/>
                      <a:pt x="19004" y="16730"/>
                      <a:pt x="19030" y="16695"/>
                    </a:cubicBezTo>
                    <a:cubicBezTo>
                      <a:pt x="19539" y="15960"/>
                      <a:pt x="7725" y="8329"/>
                      <a:pt x="5106" y="2261"/>
                    </a:cubicBezTo>
                    <a:cubicBezTo>
                      <a:pt x="4898" y="1772"/>
                      <a:pt x="4182" y="19"/>
                      <a:pt x="324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7" name="Google Shape;2237;p36"/>
              <p:cNvSpPr/>
              <p:nvPr/>
            </p:nvSpPr>
            <p:spPr>
              <a:xfrm>
                <a:off x="4265224" y="9049348"/>
                <a:ext cx="690648" cy="184630"/>
              </a:xfrm>
              <a:custGeom>
                <a:avLst/>
                <a:gdLst/>
                <a:ahLst/>
                <a:cxnLst/>
                <a:rect l="l" t="t" r="r" b="b"/>
                <a:pathLst>
                  <a:path w="21539" h="5758" extrusionOk="0">
                    <a:moveTo>
                      <a:pt x="1245" y="0"/>
                    </a:moveTo>
                    <a:cubicBezTo>
                      <a:pt x="966" y="0"/>
                      <a:pt x="698" y="61"/>
                      <a:pt x="491" y="234"/>
                    </a:cubicBezTo>
                    <a:cubicBezTo>
                      <a:pt x="1" y="649"/>
                      <a:pt x="20" y="1553"/>
                      <a:pt x="246" y="2175"/>
                    </a:cubicBezTo>
                    <a:cubicBezTo>
                      <a:pt x="717" y="3418"/>
                      <a:pt x="2224" y="3965"/>
                      <a:pt x="3468" y="4285"/>
                    </a:cubicBezTo>
                    <a:cubicBezTo>
                      <a:pt x="6766" y="5146"/>
                      <a:pt x="13279" y="5757"/>
                      <a:pt x="17513" y="5757"/>
                    </a:cubicBezTo>
                    <a:cubicBezTo>
                      <a:pt x="19859" y="5757"/>
                      <a:pt x="21506" y="5570"/>
                      <a:pt x="21519" y="5133"/>
                    </a:cubicBezTo>
                    <a:cubicBezTo>
                      <a:pt x="21538" y="4285"/>
                      <a:pt x="15678" y="4737"/>
                      <a:pt x="9366" y="2062"/>
                    </a:cubicBezTo>
                    <a:cubicBezTo>
                      <a:pt x="7199" y="1157"/>
                      <a:pt x="4768" y="1082"/>
                      <a:pt x="2545" y="291"/>
                    </a:cubicBezTo>
                    <a:cubicBezTo>
                      <a:pt x="2246" y="183"/>
                      <a:pt x="1729" y="0"/>
                      <a:pt x="1245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8" name="Google Shape;2238;p36"/>
              <p:cNvSpPr/>
              <p:nvPr/>
            </p:nvSpPr>
            <p:spPr>
              <a:xfrm>
                <a:off x="4765502" y="8964408"/>
                <a:ext cx="101550" cy="269474"/>
              </a:xfrm>
              <a:custGeom>
                <a:avLst/>
                <a:gdLst/>
                <a:ahLst/>
                <a:cxnLst/>
                <a:rect l="l" t="t" r="r" b="b"/>
                <a:pathLst>
                  <a:path w="3167" h="8404" extrusionOk="0">
                    <a:moveTo>
                      <a:pt x="1583" y="0"/>
                    </a:moveTo>
                    <a:cubicBezTo>
                      <a:pt x="717" y="0"/>
                      <a:pt x="1" y="1884"/>
                      <a:pt x="1" y="4202"/>
                    </a:cubicBezTo>
                    <a:cubicBezTo>
                      <a:pt x="1" y="6520"/>
                      <a:pt x="717" y="8404"/>
                      <a:pt x="1583" y="8404"/>
                    </a:cubicBezTo>
                    <a:cubicBezTo>
                      <a:pt x="2469" y="8404"/>
                      <a:pt x="3166" y="6520"/>
                      <a:pt x="3166" y="4202"/>
                    </a:cubicBezTo>
                    <a:cubicBezTo>
                      <a:pt x="3166" y="1884"/>
                      <a:pt x="2469" y="0"/>
                      <a:pt x="1583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9" name="Google Shape;2239;p36"/>
              <p:cNvSpPr/>
              <p:nvPr/>
            </p:nvSpPr>
            <p:spPr>
              <a:xfrm>
                <a:off x="5071241" y="8441171"/>
                <a:ext cx="208968" cy="586854"/>
              </a:xfrm>
              <a:custGeom>
                <a:avLst/>
                <a:gdLst/>
                <a:ahLst/>
                <a:cxnLst/>
                <a:rect l="l" t="t" r="r" b="b"/>
                <a:pathLst>
                  <a:path w="6517" h="18302" extrusionOk="0">
                    <a:moveTo>
                      <a:pt x="3400" y="0"/>
                    </a:moveTo>
                    <a:cubicBezTo>
                      <a:pt x="3397" y="0"/>
                      <a:pt x="3395" y="0"/>
                      <a:pt x="3392" y="0"/>
                    </a:cubicBezTo>
                    <a:cubicBezTo>
                      <a:pt x="3128" y="0"/>
                      <a:pt x="2544" y="264"/>
                      <a:pt x="1771" y="3411"/>
                    </a:cubicBezTo>
                    <a:cubicBezTo>
                      <a:pt x="320" y="9271"/>
                      <a:pt x="0" y="18071"/>
                      <a:pt x="1564" y="18297"/>
                    </a:cubicBezTo>
                    <a:cubicBezTo>
                      <a:pt x="1586" y="18300"/>
                      <a:pt x="1609" y="18302"/>
                      <a:pt x="1632" y="18302"/>
                    </a:cubicBezTo>
                    <a:cubicBezTo>
                      <a:pt x="3207" y="18302"/>
                      <a:pt x="6517" y="10097"/>
                      <a:pt x="5031" y="3411"/>
                    </a:cubicBezTo>
                    <a:cubicBezTo>
                      <a:pt x="4918" y="2904"/>
                      <a:pt x="4282" y="0"/>
                      <a:pt x="340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0" name="Google Shape;2240;p36"/>
              <p:cNvSpPr/>
              <p:nvPr/>
            </p:nvSpPr>
            <p:spPr>
              <a:xfrm>
                <a:off x="5028948" y="8526977"/>
                <a:ext cx="103794" cy="522050"/>
              </a:xfrm>
              <a:custGeom>
                <a:avLst/>
                <a:gdLst/>
                <a:ahLst/>
                <a:cxnLst/>
                <a:rect l="l" t="t" r="r" b="b"/>
                <a:pathLst>
                  <a:path w="3237" h="16281" extrusionOk="0">
                    <a:moveTo>
                      <a:pt x="1602" y="0"/>
                    </a:moveTo>
                    <a:cubicBezTo>
                      <a:pt x="1168" y="0"/>
                      <a:pt x="867" y="2299"/>
                      <a:pt x="716" y="3298"/>
                    </a:cubicBezTo>
                    <a:cubicBezTo>
                      <a:pt x="0" y="8687"/>
                      <a:pt x="57" y="16224"/>
                      <a:pt x="886" y="16280"/>
                    </a:cubicBezTo>
                    <a:cubicBezTo>
                      <a:pt x="890" y="16281"/>
                      <a:pt x="895" y="16281"/>
                      <a:pt x="899" y="16281"/>
                    </a:cubicBezTo>
                    <a:cubicBezTo>
                      <a:pt x="1731" y="16281"/>
                      <a:pt x="3237" y="9463"/>
                      <a:pt x="2469" y="3298"/>
                    </a:cubicBezTo>
                    <a:cubicBezTo>
                      <a:pt x="2412" y="2808"/>
                      <a:pt x="2073" y="0"/>
                      <a:pt x="160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1" name="Google Shape;2241;p36"/>
              <p:cNvSpPr/>
              <p:nvPr/>
            </p:nvSpPr>
            <p:spPr>
              <a:xfrm>
                <a:off x="5115331" y="8696152"/>
                <a:ext cx="203484" cy="458465"/>
              </a:xfrm>
              <a:custGeom>
                <a:avLst/>
                <a:gdLst/>
                <a:ahLst/>
                <a:cxnLst/>
                <a:rect l="l" t="t" r="r" b="b"/>
                <a:pathLst>
                  <a:path w="6346" h="14298" extrusionOk="0">
                    <a:moveTo>
                      <a:pt x="4579" y="0"/>
                    </a:moveTo>
                    <a:cubicBezTo>
                      <a:pt x="4146" y="0"/>
                      <a:pt x="3845" y="1639"/>
                      <a:pt x="3713" y="2318"/>
                    </a:cubicBezTo>
                    <a:cubicBezTo>
                      <a:pt x="2224" y="9855"/>
                      <a:pt x="1" y="14000"/>
                      <a:pt x="641" y="14283"/>
                    </a:cubicBezTo>
                    <a:cubicBezTo>
                      <a:pt x="663" y="14293"/>
                      <a:pt x="688" y="14297"/>
                      <a:pt x="716" y="14297"/>
                    </a:cubicBezTo>
                    <a:cubicBezTo>
                      <a:pt x="1740" y="14297"/>
                      <a:pt x="6345" y="7566"/>
                      <a:pt x="5446" y="2318"/>
                    </a:cubicBezTo>
                    <a:cubicBezTo>
                      <a:pt x="5390" y="2054"/>
                      <a:pt x="5050" y="0"/>
                      <a:pt x="457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2" name="Google Shape;2242;p36"/>
              <p:cNvSpPr/>
              <p:nvPr/>
            </p:nvSpPr>
            <p:spPr>
              <a:xfrm>
                <a:off x="5154610" y="8648407"/>
                <a:ext cx="338542" cy="492358"/>
              </a:xfrm>
              <a:custGeom>
                <a:avLst/>
                <a:gdLst/>
                <a:ahLst/>
                <a:cxnLst/>
                <a:rect l="l" t="t" r="r" b="b"/>
                <a:pathLst>
                  <a:path w="10558" h="15355" extrusionOk="0">
                    <a:moveTo>
                      <a:pt x="8348" y="0"/>
                    </a:moveTo>
                    <a:cubicBezTo>
                      <a:pt x="7820" y="0"/>
                      <a:pt x="7462" y="1564"/>
                      <a:pt x="7179" y="2563"/>
                    </a:cubicBezTo>
                    <a:cubicBezTo>
                      <a:pt x="5201" y="9422"/>
                      <a:pt x="0" y="12795"/>
                      <a:pt x="1301" y="14754"/>
                    </a:cubicBezTo>
                    <a:cubicBezTo>
                      <a:pt x="1489" y="15018"/>
                      <a:pt x="1753" y="15206"/>
                      <a:pt x="2073" y="15301"/>
                    </a:cubicBezTo>
                    <a:cubicBezTo>
                      <a:pt x="2197" y="15337"/>
                      <a:pt x="2328" y="15355"/>
                      <a:pt x="2465" y="15355"/>
                    </a:cubicBezTo>
                    <a:cubicBezTo>
                      <a:pt x="5235" y="15355"/>
                      <a:pt x="10557" y="8146"/>
                      <a:pt x="9516" y="2563"/>
                    </a:cubicBezTo>
                    <a:cubicBezTo>
                      <a:pt x="9365" y="1753"/>
                      <a:pt x="8894" y="0"/>
                      <a:pt x="8348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3" name="Google Shape;2243;p36"/>
              <p:cNvSpPr/>
              <p:nvPr/>
            </p:nvSpPr>
            <p:spPr>
              <a:xfrm>
                <a:off x="4867019" y="8964408"/>
                <a:ext cx="156509" cy="155900"/>
              </a:xfrm>
              <a:custGeom>
                <a:avLst/>
                <a:gdLst/>
                <a:ahLst/>
                <a:cxnLst/>
                <a:rect l="l" t="t" r="r" b="b"/>
                <a:pathLst>
                  <a:path w="4881" h="4862" extrusionOk="0">
                    <a:moveTo>
                      <a:pt x="2431" y="0"/>
                    </a:moveTo>
                    <a:cubicBezTo>
                      <a:pt x="1093" y="0"/>
                      <a:pt x="0" y="1074"/>
                      <a:pt x="0" y="2431"/>
                    </a:cubicBezTo>
                    <a:cubicBezTo>
                      <a:pt x="0" y="3769"/>
                      <a:pt x="1093" y="4862"/>
                      <a:pt x="2431" y="4862"/>
                    </a:cubicBezTo>
                    <a:cubicBezTo>
                      <a:pt x="3788" y="4862"/>
                      <a:pt x="4881" y="3769"/>
                      <a:pt x="4881" y="2431"/>
                    </a:cubicBezTo>
                    <a:cubicBezTo>
                      <a:pt x="4881" y="1074"/>
                      <a:pt x="3788" y="0"/>
                      <a:pt x="2431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4" name="Google Shape;2244;p36"/>
              <p:cNvSpPr/>
              <p:nvPr/>
            </p:nvSpPr>
            <p:spPr>
              <a:xfrm>
                <a:off x="5004161" y="8928752"/>
                <a:ext cx="322670" cy="203645"/>
              </a:xfrm>
              <a:custGeom>
                <a:avLst/>
                <a:gdLst/>
                <a:ahLst/>
                <a:cxnLst/>
                <a:rect l="l" t="t" r="r" b="b"/>
                <a:pathLst>
                  <a:path w="10063" h="6351" extrusionOk="0">
                    <a:moveTo>
                      <a:pt x="5032" y="0"/>
                    </a:moveTo>
                    <a:cubicBezTo>
                      <a:pt x="2262" y="0"/>
                      <a:pt x="1" y="1414"/>
                      <a:pt x="1" y="3185"/>
                    </a:cubicBezTo>
                    <a:cubicBezTo>
                      <a:pt x="1" y="4937"/>
                      <a:pt x="2262" y="6350"/>
                      <a:pt x="5032" y="6350"/>
                    </a:cubicBezTo>
                    <a:cubicBezTo>
                      <a:pt x="7820" y="6350"/>
                      <a:pt x="10063" y="4937"/>
                      <a:pt x="10063" y="3185"/>
                    </a:cubicBezTo>
                    <a:cubicBezTo>
                      <a:pt x="10063" y="1432"/>
                      <a:pt x="7820" y="0"/>
                      <a:pt x="5032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5" name="Google Shape;2245;p36"/>
              <p:cNvSpPr/>
              <p:nvPr/>
            </p:nvSpPr>
            <p:spPr>
              <a:xfrm>
                <a:off x="4673700" y="9049925"/>
                <a:ext cx="577010" cy="283871"/>
              </a:xfrm>
              <a:custGeom>
                <a:avLst/>
                <a:gdLst/>
                <a:ahLst/>
                <a:cxnLst/>
                <a:rect l="l" t="t" r="r" b="b"/>
                <a:pathLst>
                  <a:path w="17995" h="8853" extrusionOk="0">
                    <a:moveTo>
                      <a:pt x="13224" y="1"/>
                    </a:moveTo>
                    <a:cubicBezTo>
                      <a:pt x="12495" y="1"/>
                      <a:pt x="11738" y="81"/>
                      <a:pt x="10966" y="273"/>
                    </a:cubicBezTo>
                    <a:cubicBezTo>
                      <a:pt x="10156" y="480"/>
                      <a:pt x="9892" y="668"/>
                      <a:pt x="8856" y="1102"/>
                    </a:cubicBezTo>
                    <a:cubicBezTo>
                      <a:pt x="3636" y="3231"/>
                      <a:pt x="716" y="2458"/>
                      <a:pt x="395" y="3495"/>
                    </a:cubicBezTo>
                    <a:cubicBezTo>
                      <a:pt x="0" y="4835"/>
                      <a:pt x="4100" y="8852"/>
                      <a:pt x="8867" y="8852"/>
                    </a:cubicBezTo>
                    <a:cubicBezTo>
                      <a:pt x="9329" y="8852"/>
                      <a:pt x="9798" y="8814"/>
                      <a:pt x="10269" y="8733"/>
                    </a:cubicBezTo>
                    <a:cubicBezTo>
                      <a:pt x="13849" y="8111"/>
                      <a:pt x="16845" y="5115"/>
                      <a:pt x="17994" y="1045"/>
                    </a:cubicBezTo>
                    <a:cubicBezTo>
                      <a:pt x="16737" y="518"/>
                      <a:pt x="15073" y="1"/>
                      <a:pt x="13224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6" name="Google Shape;2246;p36"/>
              <p:cNvSpPr/>
              <p:nvPr/>
            </p:nvSpPr>
            <p:spPr>
              <a:xfrm>
                <a:off x="4515138" y="8940006"/>
                <a:ext cx="316866" cy="243149"/>
              </a:xfrm>
              <a:custGeom>
                <a:avLst/>
                <a:gdLst/>
                <a:ahLst/>
                <a:cxnLst/>
                <a:rect l="l" t="t" r="r" b="b"/>
                <a:pathLst>
                  <a:path w="9882" h="7583" extrusionOk="0">
                    <a:moveTo>
                      <a:pt x="521" y="1"/>
                    </a:moveTo>
                    <a:cubicBezTo>
                      <a:pt x="226" y="1"/>
                      <a:pt x="0" y="425"/>
                      <a:pt x="328" y="648"/>
                    </a:cubicBezTo>
                    <a:lnTo>
                      <a:pt x="9184" y="7507"/>
                    </a:lnTo>
                    <a:cubicBezTo>
                      <a:pt x="9241" y="7563"/>
                      <a:pt x="9316" y="7582"/>
                      <a:pt x="9391" y="7582"/>
                    </a:cubicBezTo>
                    <a:cubicBezTo>
                      <a:pt x="9731" y="7582"/>
                      <a:pt x="9881" y="7149"/>
                      <a:pt x="9618" y="6942"/>
                    </a:cubicBezTo>
                    <a:lnTo>
                      <a:pt x="761" y="102"/>
                    </a:lnTo>
                    <a:cubicBezTo>
                      <a:pt x="683" y="31"/>
                      <a:pt x="600" y="1"/>
                      <a:pt x="52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7" name="Google Shape;2247;p36"/>
              <p:cNvSpPr/>
              <p:nvPr/>
            </p:nvSpPr>
            <p:spPr>
              <a:xfrm>
                <a:off x="4630668" y="9134320"/>
                <a:ext cx="183219" cy="85678"/>
              </a:xfrm>
              <a:custGeom>
                <a:avLst/>
                <a:gdLst/>
                <a:ahLst/>
                <a:cxnLst/>
                <a:rect l="l" t="t" r="r" b="b"/>
                <a:pathLst>
                  <a:path w="5714" h="2672" extrusionOk="0">
                    <a:moveTo>
                      <a:pt x="511" y="0"/>
                    </a:moveTo>
                    <a:cubicBezTo>
                      <a:pt x="171" y="0"/>
                      <a:pt x="1" y="526"/>
                      <a:pt x="381" y="674"/>
                    </a:cubicBezTo>
                    <a:lnTo>
                      <a:pt x="5091" y="2653"/>
                    </a:lnTo>
                    <a:cubicBezTo>
                      <a:pt x="5129" y="2672"/>
                      <a:pt x="5167" y="2672"/>
                      <a:pt x="5223" y="2672"/>
                    </a:cubicBezTo>
                    <a:cubicBezTo>
                      <a:pt x="5600" y="2672"/>
                      <a:pt x="5713" y="2144"/>
                      <a:pt x="5355" y="1993"/>
                    </a:cubicBezTo>
                    <a:lnTo>
                      <a:pt x="663" y="34"/>
                    </a:lnTo>
                    <a:cubicBezTo>
                      <a:pt x="610" y="10"/>
                      <a:pt x="559" y="0"/>
                      <a:pt x="51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8" name="Google Shape;2248;p36"/>
              <p:cNvSpPr/>
              <p:nvPr/>
            </p:nvSpPr>
            <p:spPr>
              <a:xfrm>
                <a:off x="4271284" y="8723022"/>
                <a:ext cx="111811" cy="95810"/>
              </a:xfrm>
              <a:custGeom>
                <a:avLst/>
                <a:gdLst/>
                <a:ahLst/>
                <a:cxnLst/>
                <a:rect l="l" t="t" r="r" b="b"/>
                <a:pathLst>
                  <a:path w="3487" h="2988" extrusionOk="0">
                    <a:moveTo>
                      <a:pt x="1489" y="707"/>
                    </a:moveTo>
                    <a:cubicBezTo>
                      <a:pt x="2167" y="707"/>
                      <a:pt x="2525" y="1555"/>
                      <a:pt x="2035" y="2045"/>
                    </a:cubicBezTo>
                    <a:cubicBezTo>
                      <a:pt x="1878" y="2202"/>
                      <a:pt x="1684" y="2272"/>
                      <a:pt x="1493" y="2272"/>
                    </a:cubicBezTo>
                    <a:cubicBezTo>
                      <a:pt x="1089" y="2272"/>
                      <a:pt x="698" y="1959"/>
                      <a:pt x="698" y="1499"/>
                    </a:cubicBezTo>
                    <a:lnTo>
                      <a:pt x="716" y="1499"/>
                    </a:lnTo>
                    <a:cubicBezTo>
                      <a:pt x="716" y="1065"/>
                      <a:pt x="1056" y="726"/>
                      <a:pt x="1489" y="707"/>
                    </a:cubicBezTo>
                    <a:close/>
                    <a:moveTo>
                      <a:pt x="1496" y="1"/>
                    </a:moveTo>
                    <a:cubicBezTo>
                      <a:pt x="731" y="1"/>
                      <a:pt x="0" y="595"/>
                      <a:pt x="0" y="1499"/>
                    </a:cubicBezTo>
                    <a:cubicBezTo>
                      <a:pt x="0" y="2309"/>
                      <a:pt x="660" y="2987"/>
                      <a:pt x="1489" y="2987"/>
                    </a:cubicBezTo>
                    <a:cubicBezTo>
                      <a:pt x="2808" y="2987"/>
                      <a:pt x="3486" y="1385"/>
                      <a:pt x="2544" y="443"/>
                    </a:cubicBezTo>
                    <a:cubicBezTo>
                      <a:pt x="2238" y="138"/>
                      <a:pt x="1863" y="1"/>
                      <a:pt x="14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9" name="Google Shape;2249;p36"/>
              <p:cNvSpPr/>
              <p:nvPr/>
            </p:nvSpPr>
            <p:spPr>
              <a:xfrm>
                <a:off x="4723208" y="8847018"/>
                <a:ext cx="152886" cy="131306"/>
              </a:xfrm>
              <a:custGeom>
                <a:avLst/>
                <a:gdLst/>
                <a:ahLst/>
                <a:cxnLst/>
                <a:rect l="l" t="t" r="r" b="b"/>
                <a:pathLst>
                  <a:path w="4768" h="4095" extrusionOk="0">
                    <a:moveTo>
                      <a:pt x="2036" y="722"/>
                    </a:moveTo>
                    <a:cubicBezTo>
                      <a:pt x="3223" y="722"/>
                      <a:pt x="3807" y="2154"/>
                      <a:pt x="2978" y="3002"/>
                    </a:cubicBezTo>
                    <a:cubicBezTo>
                      <a:pt x="2704" y="3270"/>
                      <a:pt x="2369" y="3390"/>
                      <a:pt x="2040" y="3390"/>
                    </a:cubicBezTo>
                    <a:cubicBezTo>
                      <a:pt x="1354" y="3390"/>
                      <a:pt x="698" y="2863"/>
                      <a:pt x="698" y="2060"/>
                    </a:cubicBezTo>
                    <a:cubicBezTo>
                      <a:pt x="717" y="1325"/>
                      <a:pt x="1301" y="722"/>
                      <a:pt x="2036" y="722"/>
                    </a:cubicBezTo>
                    <a:close/>
                    <a:moveTo>
                      <a:pt x="2060" y="0"/>
                    </a:moveTo>
                    <a:cubicBezTo>
                      <a:pt x="1010" y="0"/>
                      <a:pt x="1" y="823"/>
                      <a:pt x="1" y="2060"/>
                    </a:cubicBezTo>
                    <a:cubicBezTo>
                      <a:pt x="1" y="3190"/>
                      <a:pt x="905" y="4095"/>
                      <a:pt x="2036" y="4095"/>
                    </a:cubicBezTo>
                    <a:cubicBezTo>
                      <a:pt x="3863" y="4095"/>
                      <a:pt x="4768" y="1890"/>
                      <a:pt x="3487" y="609"/>
                    </a:cubicBezTo>
                    <a:cubicBezTo>
                      <a:pt x="3072" y="188"/>
                      <a:pt x="2561" y="0"/>
                      <a:pt x="206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0" name="Google Shape;2250;p36"/>
              <p:cNvSpPr/>
              <p:nvPr/>
            </p:nvSpPr>
            <p:spPr>
              <a:xfrm>
                <a:off x="4933458" y="9002533"/>
                <a:ext cx="73750" cy="63393"/>
              </a:xfrm>
              <a:custGeom>
                <a:avLst/>
                <a:gdLst/>
                <a:ahLst/>
                <a:cxnLst/>
                <a:rect l="l" t="t" r="r" b="b"/>
                <a:pathLst>
                  <a:path w="2300" h="1977" extrusionOk="0">
                    <a:moveTo>
                      <a:pt x="981" y="714"/>
                    </a:moveTo>
                    <a:cubicBezTo>
                      <a:pt x="1226" y="714"/>
                      <a:pt x="1339" y="1016"/>
                      <a:pt x="1169" y="1185"/>
                    </a:cubicBezTo>
                    <a:cubicBezTo>
                      <a:pt x="1116" y="1238"/>
                      <a:pt x="1053" y="1262"/>
                      <a:pt x="990" y="1262"/>
                    </a:cubicBezTo>
                    <a:cubicBezTo>
                      <a:pt x="851" y="1262"/>
                      <a:pt x="717" y="1147"/>
                      <a:pt x="717" y="978"/>
                    </a:cubicBezTo>
                    <a:cubicBezTo>
                      <a:pt x="717" y="846"/>
                      <a:pt x="849" y="714"/>
                      <a:pt x="981" y="714"/>
                    </a:cubicBezTo>
                    <a:close/>
                    <a:moveTo>
                      <a:pt x="1009" y="1"/>
                    </a:moveTo>
                    <a:cubicBezTo>
                      <a:pt x="496" y="1"/>
                      <a:pt x="1" y="389"/>
                      <a:pt x="1" y="978"/>
                    </a:cubicBezTo>
                    <a:cubicBezTo>
                      <a:pt x="1" y="1524"/>
                      <a:pt x="453" y="1977"/>
                      <a:pt x="1000" y="1977"/>
                    </a:cubicBezTo>
                    <a:cubicBezTo>
                      <a:pt x="1866" y="1977"/>
                      <a:pt x="2300" y="903"/>
                      <a:pt x="1697" y="281"/>
                    </a:cubicBezTo>
                    <a:cubicBezTo>
                      <a:pt x="1497" y="87"/>
                      <a:pt x="1251" y="1"/>
                      <a:pt x="10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1" name="Google Shape;2251;p36"/>
              <p:cNvSpPr/>
              <p:nvPr/>
            </p:nvSpPr>
            <p:spPr>
              <a:xfrm>
                <a:off x="4932272" y="8722926"/>
                <a:ext cx="55601" cy="47552"/>
              </a:xfrm>
              <a:custGeom>
                <a:avLst/>
                <a:gdLst/>
                <a:ahLst/>
                <a:cxnLst/>
                <a:rect l="l" t="t" r="r" b="b"/>
                <a:pathLst>
                  <a:path w="1734" h="1483" extrusionOk="0">
                    <a:moveTo>
                      <a:pt x="753" y="1"/>
                    </a:moveTo>
                    <a:cubicBezTo>
                      <a:pt x="373" y="1"/>
                      <a:pt x="0" y="301"/>
                      <a:pt x="0" y="748"/>
                    </a:cubicBezTo>
                    <a:cubicBezTo>
                      <a:pt x="0" y="1143"/>
                      <a:pt x="339" y="1483"/>
                      <a:pt x="754" y="1483"/>
                    </a:cubicBezTo>
                    <a:cubicBezTo>
                      <a:pt x="1395" y="1483"/>
                      <a:pt x="1734" y="691"/>
                      <a:pt x="1263" y="220"/>
                    </a:cubicBezTo>
                    <a:cubicBezTo>
                      <a:pt x="1117" y="69"/>
                      <a:pt x="934" y="1"/>
                      <a:pt x="753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2" name="Google Shape;2252;p36"/>
              <p:cNvSpPr/>
              <p:nvPr/>
            </p:nvSpPr>
            <p:spPr>
              <a:xfrm>
                <a:off x="4804781" y="8694934"/>
                <a:ext cx="68908" cy="87634"/>
              </a:xfrm>
              <a:custGeom>
                <a:avLst/>
                <a:gdLst/>
                <a:ahLst/>
                <a:cxnLst/>
                <a:rect l="l" t="t" r="r" b="b"/>
                <a:pathLst>
                  <a:path w="2149" h="2733" extrusionOk="0">
                    <a:moveTo>
                      <a:pt x="1074" y="716"/>
                    </a:moveTo>
                    <a:cubicBezTo>
                      <a:pt x="1225" y="716"/>
                      <a:pt x="1414" y="999"/>
                      <a:pt x="1414" y="1376"/>
                    </a:cubicBezTo>
                    <a:cubicBezTo>
                      <a:pt x="1414" y="1734"/>
                      <a:pt x="1225" y="2016"/>
                      <a:pt x="1074" y="2016"/>
                    </a:cubicBezTo>
                    <a:cubicBezTo>
                      <a:pt x="905" y="2016"/>
                      <a:pt x="716" y="1734"/>
                      <a:pt x="716" y="1376"/>
                    </a:cubicBezTo>
                    <a:cubicBezTo>
                      <a:pt x="716" y="999"/>
                      <a:pt x="905" y="716"/>
                      <a:pt x="1074" y="716"/>
                    </a:cubicBezTo>
                    <a:close/>
                    <a:moveTo>
                      <a:pt x="1074" y="0"/>
                    </a:moveTo>
                    <a:cubicBezTo>
                      <a:pt x="472" y="0"/>
                      <a:pt x="0" y="603"/>
                      <a:pt x="0" y="1376"/>
                    </a:cubicBezTo>
                    <a:cubicBezTo>
                      <a:pt x="0" y="2130"/>
                      <a:pt x="472" y="2733"/>
                      <a:pt x="1074" y="2733"/>
                    </a:cubicBezTo>
                    <a:cubicBezTo>
                      <a:pt x="1677" y="2733"/>
                      <a:pt x="2149" y="2130"/>
                      <a:pt x="2149" y="1376"/>
                    </a:cubicBezTo>
                    <a:cubicBezTo>
                      <a:pt x="2149" y="603"/>
                      <a:pt x="1677" y="0"/>
                      <a:pt x="107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3" name="Google Shape;2253;p36"/>
              <p:cNvSpPr/>
              <p:nvPr/>
            </p:nvSpPr>
            <p:spPr>
              <a:xfrm>
                <a:off x="5154001" y="8795746"/>
                <a:ext cx="67112" cy="56915"/>
              </a:xfrm>
              <a:custGeom>
                <a:avLst/>
                <a:gdLst/>
                <a:ahLst/>
                <a:cxnLst/>
                <a:rect l="l" t="t" r="r" b="b"/>
                <a:pathLst>
                  <a:path w="2093" h="1775" extrusionOk="0">
                    <a:moveTo>
                      <a:pt x="896" y="719"/>
                    </a:moveTo>
                    <a:cubicBezTo>
                      <a:pt x="985" y="719"/>
                      <a:pt x="1075" y="776"/>
                      <a:pt x="1075" y="889"/>
                    </a:cubicBezTo>
                    <a:cubicBezTo>
                      <a:pt x="1075" y="992"/>
                      <a:pt x="985" y="1044"/>
                      <a:pt x="896" y="1044"/>
                    </a:cubicBezTo>
                    <a:cubicBezTo>
                      <a:pt x="806" y="1044"/>
                      <a:pt x="717" y="992"/>
                      <a:pt x="717" y="889"/>
                    </a:cubicBezTo>
                    <a:cubicBezTo>
                      <a:pt x="717" y="776"/>
                      <a:pt x="806" y="719"/>
                      <a:pt x="896" y="719"/>
                    </a:cubicBezTo>
                    <a:close/>
                    <a:moveTo>
                      <a:pt x="896" y="1"/>
                    </a:moveTo>
                    <a:cubicBezTo>
                      <a:pt x="438" y="1"/>
                      <a:pt x="1" y="355"/>
                      <a:pt x="1" y="889"/>
                    </a:cubicBezTo>
                    <a:cubicBezTo>
                      <a:pt x="1" y="1379"/>
                      <a:pt x="396" y="1774"/>
                      <a:pt x="905" y="1774"/>
                    </a:cubicBezTo>
                    <a:cubicBezTo>
                      <a:pt x="1696" y="1774"/>
                      <a:pt x="2092" y="813"/>
                      <a:pt x="1527" y="267"/>
                    </a:cubicBezTo>
                    <a:cubicBezTo>
                      <a:pt x="1343" y="83"/>
                      <a:pt x="1117" y="1"/>
                      <a:pt x="8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4" name="Google Shape;2254;p36"/>
              <p:cNvSpPr/>
              <p:nvPr/>
            </p:nvSpPr>
            <p:spPr>
              <a:xfrm>
                <a:off x="5201746" y="8901240"/>
                <a:ext cx="89429" cy="77084"/>
              </a:xfrm>
              <a:custGeom>
                <a:avLst/>
                <a:gdLst/>
                <a:ahLst/>
                <a:cxnLst/>
                <a:rect l="l" t="t" r="r" b="b"/>
                <a:pathLst>
                  <a:path w="2789" h="2404" extrusionOk="0">
                    <a:moveTo>
                      <a:pt x="1187" y="727"/>
                    </a:moveTo>
                    <a:cubicBezTo>
                      <a:pt x="1621" y="727"/>
                      <a:pt x="1828" y="1235"/>
                      <a:pt x="1526" y="1556"/>
                    </a:cubicBezTo>
                    <a:cubicBezTo>
                      <a:pt x="1428" y="1654"/>
                      <a:pt x="1306" y="1698"/>
                      <a:pt x="1186" y="1698"/>
                    </a:cubicBezTo>
                    <a:cubicBezTo>
                      <a:pt x="937" y="1698"/>
                      <a:pt x="697" y="1509"/>
                      <a:pt x="697" y="1216"/>
                    </a:cubicBezTo>
                    <a:cubicBezTo>
                      <a:pt x="697" y="934"/>
                      <a:pt x="923" y="727"/>
                      <a:pt x="1187" y="727"/>
                    </a:cubicBezTo>
                    <a:close/>
                    <a:moveTo>
                      <a:pt x="1208" y="0"/>
                    </a:moveTo>
                    <a:cubicBezTo>
                      <a:pt x="592" y="0"/>
                      <a:pt x="0" y="486"/>
                      <a:pt x="0" y="1216"/>
                    </a:cubicBezTo>
                    <a:cubicBezTo>
                      <a:pt x="0" y="1876"/>
                      <a:pt x="528" y="2404"/>
                      <a:pt x="1187" y="2404"/>
                    </a:cubicBezTo>
                    <a:cubicBezTo>
                      <a:pt x="2261" y="2404"/>
                      <a:pt x="2789" y="1122"/>
                      <a:pt x="2035" y="350"/>
                    </a:cubicBezTo>
                    <a:cubicBezTo>
                      <a:pt x="1794" y="108"/>
                      <a:pt x="1498" y="0"/>
                      <a:pt x="1208" y="0"/>
                    </a:cubicBezTo>
                    <a:close/>
                  </a:path>
                </a:pathLst>
              </a:custGeom>
              <a:solidFill>
                <a:srgbClr val="889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5" name="Google Shape;2255;p36"/>
              <p:cNvSpPr/>
              <p:nvPr/>
            </p:nvSpPr>
            <p:spPr>
              <a:xfrm>
                <a:off x="4628552" y="8701924"/>
                <a:ext cx="57845" cy="273995"/>
              </a:xfrm>
              <a:custGeom>
                <a:avLst/>
                <a:gdLst/>
                <a:ahLst/>
                <a:cxnLst/>
                <a:rect l="l" t="t" r="r" b="b"/>
                <a:pathLst>
                  <a:path w="1804" h="8545" extrusionOk="0">
                    <a:moveTo>
                      <a:pt x="390" y="0"/>
                    </a:moveTo>
                    <a:cubicBezTo>
                      <a:pt x="198" y="0"/>
                      <a:pt x="1" y="145"/>
                      <a:pt x="32" y="404"/>
                    </a:cubicBezTo>
                    <a:lnTo>
                      <a:pt x="1068" y="8224"/>
                    </a:lnTo>
                    <a:cubicBezTo>
                      <a:pt x="1106" y="8412"/>
                      <a:pt x="1257" y="8544"/>
                      <a:pt x="1426" y="8544"/>
                    </a:cubicBezTo>
                    <a:lnTo>
                      <a:pt x="1483" y="8544"/>
                    </a:lnTo>
                    <a:cubicBezTo>
                      <a:pt x="1671" y="8506"/>
                      <a:pt x="1803" y="8337"/>
                      <a:pt x="1784" y="8130"/>
                    </a:cubicBezTo>
                    <a:lnTo>
                      <a:pt x="729" y="310"/>
                    </a:lnTo>
                    <a:cubicBezTo>
                      <a:pt x="704" y="98"/>
                      <a:pt x="548" y="0"/>
                      <a:pt x="39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6" name="Google Shape;2256;p36"/>
              <p:cNvSpPr/>
              <p:nvPr/>
            </p:nvSpPr>
            <p:spPr>
              <a:xfrm>
                <a:off x="4689989" y="8747456"/>
                <a:ext cx="44731" cy="245361"/>
              </a:xfrm>
              <a:custGeom>
                <a:avLst/>
                <a:gdLst/>
                <a:ahLst/>
                <a:cxnLst/>
                <a:rect l="l" t="t" r="r" b="b"/>
                <a:pathLst>
                  <a:path w="1395" h="7652" extrusionOk="0">
                    <a:moveTo>
                      <a:pt x="1021" y="0"/>
                    </a:moveTo>
                    <a:cubicBezTo>
                      <a:pt x="829" y="0"/>
                      <a:pt x="678" y="144"/>
                      <a:pt x="660" y="322"/>
                    </a:cubicBezTo>
                    <a:lnTo>
                      <a:pt x="19" y="7256"/>
                    </a:lnTo>
                    <a:cubicBezTo>
                      <a:pt x="0" y="7463"/>
                      <a:pt x="132" y="7633"/>
                      <a:pt x="340" y="7652"/>
                    </a:cubicBezTo>
                    <a:lnTo>
                      <a:pt x="377" y="7652"/>
                    </a:lnTo>
                    <a:cubicBezTo>
                      <a:pt x="547" y="7652"/>
                      <a:pt x="698" y="7501"/>
                      <a:pt x="716" y="7331"/>
                    </a:cubicBezTo>
                    <a:lnTo>
                      <a:pt x="1376" y="397"/>
                    </a:lnTo>
                    <a:cubicBezTo>
                      <a:pt x="1395" y="190"/>
                      <a:pt x="1244" y="20"/>
                      <a:pt x="1056" y="2"/>
                    </a:cubicBezTo>
                    <a:cubicBezTo>
                      <a:pt x="1044" y="1"/>
                      <a:pt x="1032" y="0"/>
                      <a:pt x="102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7" name="Google Shape;2257;p36"/>
              <p:cNvSpPr/>
              <p:nvPr/>
            </p:nvSpPr>
            <p:spPr>
              <a:xfrm>
                <a:off x="4885713" y="8787954"/>
                <a:ext cx="33893" cy="204863"/>
              </a:xfrm>
              <a:custGeom>
                <a:avLst/>
                <a:gdLst/>
                <a:ahLst/>
                <a:cxnLst/>
                <a:rect l="l" t="t" r="r" b="b"/>
                <a:pathLst>
                  <a:path w="1057" h="6389" extrusionOk="0">
                    <a:moveTo>
                      <a:pt x="396" y="1"/>
                    </a:moveTo>
                    <a:cubicBezTo>
                      <a:pt x="198" y="1"/>
                      <a:pt x="0" y="142"/>
                      <a:pt x="39" y="416"/>
                    </a:cubicBezTo>
                    <a:lnTo>
                      <a:pt x="341" y="6050"/>
                    </a:lnTo>
                    <a:cubicBezTo>
                      <a:pt x="341" y="6238"/>
                      <a:pt x="510" y="6389"/>
                      <a:pt x="699" y="6389"/>
                    </a:cubicBezTo>
                    <a:cubicBezTo>
                      <a:pt x="887" y="6389"/>
                      <a:pt x="1057" y="6219"/>
                      <a:pt x="1038" y="6012"/>
                    </a:cubicBezTo>
                    <a:lnTo>
                      <a:pt x="755" y="378"/>
                    </a:lnTo>
                    <a:cubicBezTo>
                      <a:pt x="764" y="124"/>
                      <a:pt x="581" y="1"/>
                      <a:pt x="39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8" name="Google Shape;2258;p36"/>
              <p:cNvSpPr/>
              <p:nvPr/>
            </p:nvSpPr>
            <p:spPr>
              <a:xfrm>
                <a:off x="4854193" y="8955943"/>
                <a:ext cx="56338" cy="209737"/>
              </a:xfrm>
              <a:custGeom>
                <a:avLst/>
                <a:gdLst/>
                <a:ahLst/>
                <a:cxnLst/>
                <a:rect l="l" t="t" r="r" b="b"/>
                <a:pathLst>
                  <a:path w="1757" h="6541" extrusionOk="0">
                    <a:moveTo>
                      <a:pt x="408" y="0"/>
                    </a:moveTo>
                    <a:cubicBezTo>
                      <a:pt x="205" y="0"/>
                      <a:pt x="0" y="151"/>
                      <a:pt x="42" y="415"/>
                    </a:cubicBezTo>
                    <a:lnTo>
                      <a:pt x="1022" y="6256"/>
                    </a:lnTo>
                    <a:cubicBezTo>
                      <a:pt x="1057" y="6415"/>
                      <a:pt x="1192" y="6541"/>
                      <a:pt x="1348" y="6541"/>
                    </a:cubicBezTo>
                    <a:cubicBezTo>
                      <a:pt x="1358" y="6541"/>
                      <a:pt x="1369" y="6540"/>
                      <a:pt x="1380" y="6539"/>
                    </a:cubicBezTo>
                    <a:lnTo>
                      <a:pt x="1437" y="6539"/>
                    </a:lnTo>
                    <a:cubicBezTo>
                      <a:pt x="1625" y="6520"/>
                      <a:pt x="1757" y="6331"/>
                      <a:pt x="1738" y="6143"/>
                    </a:cubicBezTo>
                    <a:lnTo>
                      <a:pt x="758" y="302"/>
                    </a:lnTo>
                    <a:cubicBezTo>
                      <a:pt x="725" y="94"/>
                      <a:pt x="567" y="0"/>
                      <a:pt x="4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9" name="Google Shape;2259;p36"/>
              <p:cNvSpPr/>
              <p:nvPr/>
            </p:nvSpPr>
            <p:spPr>
              <a:xfrm>
                <a:off x="4825816" y="8955045"/>
                <a:ext cx="69613" cy="188831"/>
              </a:xfrm>
              <a:custGeom>
                <a:avLst/>
                <a:gdLst/>
                <a:ahLst/>
                <a:cxnLst/>
                <a:rect l="l" t="t" r="r" b="b"/>
                <a:pathLst>
                  <a:path w="2171" h="5889" extrusionOk="0">
                    <a:moveTo>
                      <a:pt x="428" y="0"/>
                    </a:moveTo>
                    <a:cubicBezTo>
                      <a:pt x="217" y="0"/>
                      <a:pt x="1" y="181"/>
                      <a:pt x="79" y="462"/>
                    </a:cubicBezTo>
                    <a:lnTo>
                      <a:pt x="1436" y="5625"/>
                    </a:lnTo>
                    <a:cubicBezTo>
                      <a:pt x="1474" y="5775"/>
                      <a:pt x="1606" y="5888"/>
                      <a:pt x="1775" y="5888"/>
                    </a:cubicBezTo>
                    <a:cubicBezTo>
                      <a:pt x="1813" y="5888"/>
                      <a:pt x="1832" y="5888"/>
                      <a:pt x="1869" y="5870"/>
                    </a:cubicBezTo>
                    <a:cubicBezTo>
                      <a:pt x="2058" y="5832"/>
                      <a:pt x="2171" y="5625"/>
                      <a:pt x="2114" y="5436"/>
                    </a:cubicBezTo>
                    <a:lnTo>
                      <a:pt x="758" y="273"/>
                    </a:lnTo>
                    <a:cubicBezTo>
                      <a:pt x="712" y="83"/>
                      <a:pt x="571" y="0"/>
                      <a:pt x="42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0" name="Google Shape;2260;p36"/>
              <p:cNvSpPr/>
              <p:nvPr/>
            </p:nvSpPr>
            <p:spPr>
              <a:xfrm>
                <a:off x="4891164" y="8613296"/>
                <a:ext cx="76186" cy="374680"/>
              </a:xfrm>
              <a:custGeom>
                <a:avLst/>
                <a:gdLst/>
                <a:ahLst/>
                <a:cxnLst/>
                <a:rect l="l" t="t" r="r" b="b"/>
                <a:pathLst>
                  <a:path w="2376" h="11685" extrusionOk="0">
                    <a:moveTo>
                      <a:pt x="357" y="1"/>
                    </a:moveTo>
                    <a:cubicBezTo>
                      <a:pt x="345" y="1"/>
                      <a:pt x="333" y="1"/>
                      <a:pt x="321" y="3"/>
                    </a:cubicBezTo>
                    <a:cubicBezTo>
                      <a:pt x="133" y="40"/>
                      <a:pt x="1" y="210"/>
                      <a:pt x="20" y="417"/>
                    </a:cubicBezTo>
                    <a:lnTo>
                      <a:pt x="1659" y="11384"/>
                    </a:lnTo>
                    <a:cubicBezTo>
                      <a:pt x="1678" y="11553"/>
                      <a:pt x="1829" y="11685"/>
                      <a:pt x="1998" y="11685"/>
                    </a:cubicBezTo>
                    <a:lnTo>
                      <a:pt x="2055" y="11685"/>
                    </a:lnTo>
                    <a:cubicBezTo>
                      <a:pt x="2243" y="11647"/>
                      <a:pt x="2375" y="11478"/>
                      <a:pt x="2356" y="11270"/>
                    </a:cubicBezTo>
                    <a:lnTo>
                      <a:pt x="736" y="304"/>
                    </a:lnTo>
                    <a:cubicBezTo>
                      <a:pt x="701" y="128"/>
                      <a:pt x="533" y="1"/>
                      <a:pt x="35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1" name="Google Shape;2261;p36"/>
              <p:cNvSpPr/>
              <p:nvPr/>
            </p:nvSpPr>
            <p:spPr>
              <a:xfrm>
                <a:off x="4973347" y="8597007"/>
                <a:ext cx="42935" cy="407290"/>
              </a:xfrm>
              <a:custGeom>
                <a:avLst/>
                <a:gdLst/>
                <a:ahLst/>
                <a:cxnLst/>
                <a:rect l="l" t="t" r="r" b="b"/>
                <a:pathLst>
                  <a:path w="1339" h="12702" extrusionOk="0">
                    <a:moveTo>
                      <a:pt x="949" y="0"/>
                    </a:moveTo>
                    <a:cubicBezTo>
                      <a:pt x="773" y="0"/>
                      <a:pt x="621" y="145"/>
                      <a:pt x="604" y="341"/>
                    </a:cubicBezTo>
                    <a:lnTo>
                      <a:pt x="19" y="12325"/>
                    </a:lnTo>
                    <a:cubicBezTo>
                      <a:pt x="1" y="12513"/>
                      <a:pt x="170" y="12683"/>
                      <a:pt x="359" y="12702"/>
                    </a:cubicBezTo>
                    <a:lnTo>
                      <a:pt x="377" y="12702"/>
                    </a:lnTo>
                    <a:cubicBezTo>
                      <a:pt x="566" y="12702"/>
                      <a:pt x="717" y="12551"/>
                      <a:pt x="735" y="12363"/>
                    </a:cubicBezTo>
                    <a:lnTo>
                      <a:pt x="1320" y="379"/>
                    </a:lnTo>
                    <a:cubicBezTo>
                      <a:pt x="1338" y="171"/>
                      <a:pt x="1188" y="2"/>
                      <a:pt x="980" y="2"/>
                    </a:cubicBezTo>
                    <a:cubicBezTo>
                      <a:pt x="970" y="1"/>
                      <a:pt x="959" y="0"/>
                      <a:pt x="94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2" name="Google Shape;2262;p36"/>
              <p:cNvSpPr/>
              <p:nvPr/>
            </p:nvSpPr>
            <p:spPr>
              <a:xfrm>
                <a:off x="5012017" y="8646195"/>
                <a:ext cx="36330" cy="379265"/>
              </a:xfrm>
              <a:custGeom>
                <a:avLst/>
                <a:gdLst/>
                <a:ahLst/>
                <a:cxnLst/>
                <a:rect l="l" t="t" r="r" b="b"/>
                <a:pathLst>
                  <a:path w="1133" h="11828" extrusionOk="0">
                    <a:moveTo>
                      <a:pt x="732" y="1"/>
                    </a:moveTo>
                    <a:cubicBezTo>
                      <a:pt x="548" y="1"/>
                      <a:pt x="369" y="96"/>
                      <a:pt x="396" y="296"/>
                    </a:cubicBezTo>
                    <a:lnTo>
                      <a:pt x="1" y="11469"/>
                    </a:lnTo>
                    <a:cubicBezTo>
                      <a:pt x="1" y="11658"/>
                      <a:pt x="151" y="11827"/>
                      <a:pt x="340" y="11827"/>
                    </a:cubicBezTo>
                    <a:lnTo>
                      <a:pt x="359" y="11827"/>
                    </a:lnTo>
                    <a:cubicBezTo>
                      <a:pt x="547" y="11827"/>
                      <a:pt x="698" y="11677"/>
                      <a:pt x="717" y="11488"/>
                    </a:cubicBezTo>
                    <a:lnTo>
                      <a:pt x="1093" y="314"/>
                    </a:lnTo>
                    <a:cubicBezTo>
                      <a:pt x="1132" y="110"/>
                      <a:pt x="929" y="1"/>
                      <a:pt x="73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3" name="Google Shape;2263;p36"/>
              <p:cNvSpPr/>
              <p:nvPr/>
            </p:nvSpPr>
            <p:spPr>
              <a:xfrm>
                <a:off x="5023497" y="8989515"/>
                <a:ext cx="75096" cy="176101"/>
              </a:xfrm>
              <a:custGeom>
                <a:avLst/>
                <a:gdLst/>
                <a:ahLst/>
                <a:cxnLst/>
                <a:rect l="l" t="t" r="r" b="b"/>
                <a:pathLst>
                  <a:path w="2342" h="5492" extrusionOk="0">
                    <a:moveTo>
                      <a:pt x="1907" y="1"/>
                    </a:moveTo>
                    <a:cubicBezTo>
                      <a:pt x="1770" y="1"/>
                      <a:pt x="1635" y="77"/>
                      <a:pt x="1583" y="253"/>
                    </a:cubicBezTo>
                    <a:lnTo>
                      <a:pt x="57" y="5040"/>
                    </a:lnTo>
                    <a:cubicBezTo>
                      <a:pt x="1" y="5228"/>
                      <a:pt x="95" y="5416"/>
                      <a:pt x="283" y="5492"/>
                    </a:cubicBezTo>
                    <a:lnTo>
                      <a:pt x="377" y="5492"/>
                    </a:lnTo>
                    <a:cubicBezTo>
                      <a:pt x="528" y="5492"/>
                      <a:pt x="679" y="5398"/>
                      <a:pt x="717" y="5247"/>
                    </a:cubicBezTo>
                    <a:lnTo>
                      <a:pt x="2262" y="461"/>
                    </a:lnTo>
                    <a:cubicBezTo>
                      <a:pt x="2342" y="185"/>
                      <a:pt x="2122" y="1"/>
                      <a:pt x="1907" y="1"/>
                    </a:cubicBezTo>
                    <a:close/>
                  </a:path>
                </a:pathLst>
              </a:custGeom>
              <a:solidFill>
                <a:srgbClr val="889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4" name="Google Shape;2264;p36"/>
              <p:cNvSpPr/>
              <p:nvPr/>
            </p:nvSpPr>
            <p:spPr>
              <a:xfrm>
                <a:off x="4932753" y="9078944"/>
                <a:ext cx="35785" cy="109630"/>
              </a:xfrm>
              <a:custGeom>
                <a:avLst/>
                <a:gdLst/>
                <a:ahLst/>
                <a:cxnLst/>
                <a:rect l="l" t="t" r="r" b="b"/>
                <a:pathLst>
                  <a:path w="1116" h="3419" extrusionOk="0">
                    <a:moveTo>
                      <a:pt x="394" y="0"/>
                    </a:moveTo>
                    <a:cubicBezTo>
                      <a:pt x="198" y="0"/>
                      <a:pt x="0" y="145"/>
                      <a:pt x="42" y="404"/>
                    </a:cubicBezTo>
                    <a:lnTo>
                      <a:pt x="381" y="3117"/>
                    </a:lnTo>
                    <a:cubicBezTo>
                      <a:pt x="400" y="3287"/>
                      <a:pt x="551" y="3419"/>
                      <a:pt x="720" y="3419"/>
                    </a:cubicBezTo>
                    <a:lnTo>
                      <a:pt x="777" y="3419"/>
                    </a:lnTo>
                    <a:cubicBezTo>
                      <a:pt x="965" y="3400"/>
                      <a:pt x="1116" y="3211"/>
                      <a:pt x="1078" y="3023"/>
                    </a:cubicBezTo>
                    <a:lnTo>
                      <a:pt x="739" y="310"/>
                    </a:lnTo>
                    <a:cubicBezTo>
                      <a:pt x="714" y="98"/>
                      <a:pt x="554" y="0"/>
                      <a:pt x="394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5" name="Google Shape;2265;p36"/>
              <p:cNvSpPr/>
              <p:nvPr/>
            </p:nvSpPr>
            <p:spPr>
              <a:xfrm>
                <a:off x="5102056" y="9016481"/>
                <a:ext cx="112965" cy="172093"/>
              </a:xfrm>
              <a:custGeom>
                <a:avLst/>
                <a:gdLst/>
                <a:ahLst/>
                <a:cxnLst/>
                <a:rect l="l" t="t" r="r" b="b"/>
                <a:pathLst>
                  <a:path w="3523" h="5367" extrusionOk="0">
                    <a:moveTo>
                      <a:pt x="3036" y="1"/>
                    </a:moveTo>
                    <a:cubicBezTo>
                      <a:pt x="2923" y="1"/>
                      <a:pt x="2809" y="55"/>
                      <a:pt x="2732" y="185"/>
                    </a:cubicBezTo>
                    <a:lnTo>
                      <a:pt x="94" y="4839"/>
                    </a:lnTo>
                    <a:cubicBezTo>
                      <a:pt x="0" y="5009"/>
                      <a:pt x="57" y="5216"/>
                      <a:pt x="226" y="5329"/>
                    </a:cubicBezTo>
                    <a:cubicBezTo>
                      <a:pt x="283" y="5348"/>
                      <a:pt x="339" y="5367"/>
                      <a:pt x="396" y="5367"/>
                    </a:cubicBezTo>
                    <a:cubicBezTo>
                      <a:pt x="528" y="5367"/>
                      <a:pt x="641" y="5291"/>
                      <a:pt x="716" y="5197"/>
                    </a:cubicBezTo>
                    <a:lnTo>
                      <a:pt x="3354" y="543"/>
                    </a:lnTo>
                    <a:cubicBezTo>
                      <a:pt x="3522" y="259"/>
                      <a:pt x="3282" y="1"/>
                      <a:pt x="3036" y="1"/>
                    </a:cubicBezTo>
                    <a:close/>
                  </a:path>
                </a:pathLst>
              </a:custGeom>
              <a:solidFill>
                <a:srgbClr val="889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6" name="Google Shape;2266;p36"/>
              <p:cNvSpPr/>
              <p:nvPr/>
            </p:nvSpPr>
            <p:spPr>
              <a:xfrm>
                <a:off x="5080893" y="8620575"/>
                <a:ext cx="45949" cy="355344"/>
              </a:xfrm>
              <a:custGeom>
                <a:avLst/>
                <a:gdLst/>
                <a:ahLst/>
                <a:cxnLst/>
                <a:rect l="l" t="t" r="r" b="b"/>
                <a:pathLst>
                  <a:path w="1433" h="11082" extrusionOk="0">
                    <a:moveTo>
                      <a:pt x="1059" y="0"/>
                    </a:moveTo>
                    <a:cubicBezTo>
                      <a:pt x="867" y="0"/>
                      <a:pt x="716" y="144"/>
                      <a:pt x="698" y="322"/>
                    </a:cubicBezTo>
                    <a:lnTo>
                      <a:pt x="19" y="10685"/>
                    </a:lnTo>
                    <a:cubicBezTo>
                      <a:pt x="1" y="10893"/>
                      <a:pt x="151" y="11062"/>
                      <a:pt x="359" y="11081"/>
                    </a:cubicBezTo>
                    <a:lnTo>
                      <a:pt x="377" y="11081"/>
                    </a:lnTo>
                    <a:cubicBezTo>
                      <a:pt x="566" y="11081"/>
                      <a:pt x="717" y="10930"/>
                      <a:pt x="735" y="10742"/>
                    </a:cubicBezTo>
                    <a:lnTo>
                      <a:pt x="1414" y="379"/>
                    </a:lnTo>
                    <a:cubicBezTo>
                      <a:pt x="1433" y="171"/>
                      <a:pt x="1282" y="2"/>
                      <a:pt x="1093" y="2"/>
                    </a:cubicBezTo>
                    <a:cubicBezTo>
                      <a:pt x="1082" y="1"/>
                      <a:pt x="1070" y="0"/>
                      <a:pt x="105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7" name="Google Shape;2267;p36"/>
              <p:cNvSpPr/>
              <p:nvPr/>
            </p:nvSpPr>
            <p:spPr>
              <a:xfrm>
                <a:off x="5118954" y="8727351"/>
                <a:ext cx="139290" cy="309588"/>
              </a:xfrm>
              <a:custGeom>
                <a:avLst/>
                <a:gdLst/>
                <a:ahLst/>
                <a:cxnLst/>
                <a:rect l="l" t="t" r="r" b="b"/>
                <a:pathLst>
                  <a:path w="4344" h="9655" extrusionOk="0">
                    <a:moveTo>
                      <a:pt x="3898" y="1"/>
                    </a:moveTo>
                    <a:cubicBezTo>
                      <a:pt x="3773" y="1"/>
                      <a:pt x="3649" y="65"/>
                      <a:pt x="3581" y="214"/>
                    </a:cubicBezTo>
                    <a:lnTo>
                      <a:pt x="95" y="9164"/>
                    </a:lnTo>
                    <a:cubicBezTo>
                      <a:pt x="1" y="9409"/>
                      <a:pt x="170" y="9654"/>
                      <a:pt x="415" y="9654"/>
                    </a:cubicBezTo>
                    <a:cubicBezTo>
                      <a:pt x="566" y="9654"/>
                      <a:pt x="698" y="9560"/>
                      <a:pt x="754" y="9428"/>
                    </a:cubicBezTo>
                    <a:lnTo>
                      <a:pt x="4259" y="478"/>
                    </a:lnTo>
                    <a:cubicBezTo>
                      <a:pt x="4343" y="201"/>
                      <a:pt x="4120" y="1"/>
                      <a:pt x="3898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8" name="Google Shape;2268;p36"/>
              <p:cNvSpPr/>
              <p:nvPr/>
            </p:nvSpPr>
            <p:spPr>
              <a:xfrm>
                <a:off x="5011408" y="8870682"/>
                <a:ext cx="36298" cy="148108"/>
              </a:xfrm>
              <a:custGeom>
                <a:avLst/>
                <a:gdLst/>
                <a:ahLst/>
                <a:cxnLst/>
                <a:rect l="l" t="t" r="r" b="b"/>
                <a:pathLst>
                  <a:path w="1132" h="4619" extrusionOk="0">
                    <a:moveTo>
                      <a:pt x="372" y="1"/>
                    </a:moveTo>
                    <a:cubicBezTo>
                      <a:pt x="361" y="1"/>
                      <a:pt x="351" y="1"/>
                      <a:pt x="340" y="3"/>
                    </a:cubicBezTo>
                    <a:cubicBezTo>
                      <a:pt x="133" y="21"/>
                      <a:pt x="1" y="210"/>
                      <a:pt x="20" y="398"/>
                    </a:cubicBezTo>
                    <a:lnTo>
                      <a:pt x="396" y="4299"/>
                    </a:lnTo>
                    <a:cubicBezTo>
                      <a:pt x="415" y="4487"/>
                      <a:pt x="566" y="4619"/>
                      <a:pt x="754" y="4619"/>
                    </a:cubicBezTo>
                    <a:lnTo>
                      <a:pt x="792" y="4619"/>
                    </a:lnTo>
                    <a:cubicBezTo>
                      <a:pt x="999" y="4600"/>
                      <a:pt x="1131" y="4431"/>
                      <a:pt x="1112" y="4223"/>
                    </a:cubicBezTo>
                    <a:lnTo>
                      <a:pt x="717" y="323"/>
                    </a:lnTo>
                    <a:cubicBezTo>
                      <a:pt x="699" y="145"/>
                      <a:pt x="547" y="1"/>
                      <a:pt x="3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9" name="Google Shape;2269;p36"/>
              <p:cNvSpPr/>
              <p:nvPr/>
            </p:nvSpPr>
            <p:spPr>
              <a:xfrm>
                <a:off x="5231951" y="8933112"/>
                <a:ext cx="128100" cy="140060"/>
              </a:xfrm>
              <a:custGeom>
                <a:avLst/>
                <a:gdLst/>
                <a:ahLst/>
                <a:cxnLst/>
                <a:rect l="l" t="t" r="r" b="b"/>
                <a:pathLst>
                  <a:path w="3995" h="4368" extrusionOk="0">
                    <a:moveTo>
                      <a:pt x="3479" y="0"/>
                    </a:moveTo>
                    <a:cubicBezTo>
                      <a:pt x="3390" y="0"/>
                      <a:pt x="3298" y="38"/>
                      <a:pt x="3222" y="128"/>
                    </a:cubicBezTo>
                    <a:lnTo>
                      <a:pt x="132" y="3784"/>
                    </a:lnTo>
                    <a:cubicBezTo>
                      <a:pt x="0" y="3934"/>
                      <a:pt x="19" y="4161"/>
                      <a:pt x="170" y="4274"/>
                    </a:cubicBezTo>
                    <a:cubicBezTo>
                      <a:pt x="226" y="4330"/>
                      <a:pt x="302" y="4368"/>
                      <a:pt x="396" y="4368"/>
                    </a:cubicBezTo>
                    <a:cubicBezTo>
                      <a:pt x="490" y="4368"/>
                      <a:pt x="603" y="4330"/>
                      <a:pt x="660" y="4255"/>
                    </a:cubicBezTo>
                    <a:lnTo>
                      <a:pt x="3769" y="599"/>
                    </a:lnTo>
                    <a:cubicBezTo>
                      <a:pt x="3994" y="331"/>
                      <a:pt x="3745" y="0"/>
                      <a:pt x="3479" y="0"/>
                    </a:cubicBezTo>
                    <a:close/>
                  </a:path>
                </a:pathLst>
              </a:custGeom>
              <a:solidFill>
                <a:srgbClr val="889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0" name="Google Shape;2270;p36"/>
              <p:cNvSpPr/>
              <p:nvPr/>
            </p:nvSpPr>
            <p:spPr>
              <a:xfrm>
                <a:off x="5153392" y="8858561"/>
                <a:ext cx="66631" cy="156605"/>
              </a:xfrm>
              <a:custGeom>
                <a:avLst/>
                <a:gdLst/>
                <a:ahLst/>
                <a:cxnLst/>
                <a:rect l="l" t="t" r="r" b="b"/>
                <a:pathLst>
                  <a:path w="2078" h="4884" extrusionOk="0">
                    <a:moveTo>
                      <a:pt x="1647" y="0"/>
                    </a:moveTo>
                    <a:cubicBezTo>
                      <a:pt x="1504" y="0"/>
                      <a:pt x="1361" y="80"/>
                      <a:pt x="1301" y="267"/>
                    </a:cubicBezTo>
                    <a:lnTo>
                      <a:pt x="57" y="4432"/>
                    </a:lnTo>
                    <a:cubicBezTo>
                      <a:pt x="1" y="4601"/>
                      <a:pt x="114" y="4809"/>
                      <a:pt x="302" y="4865"/>
                    </a:cubicBezTo>
                    <a:cubicBezTo>
                      <a:pt x="340" y="4884"/>
                      <a:pt x="378" y="4884"/>
                      <a:pt x="415" y="4884"/>
                    </a:cubicBezTo>
                    <a:cubicBezTo>
                      <a:pt x="566" y="4884"/>
                      <a:pt x="698" y="4771"/>
                      <a:pt x="754" y="4620"/>
                    </a:cubicBezTo>
                    <a:lnTo>
                      <a:pt x="1998" y="456"/>
                    </a:lnTo>
                    <a:cubicBezTo>
                      <a:pt x="2077" y="184"/>
                      <a:pt x="1863" y="0"/>
                      <a:pt x="1647" y="0"/>
                    </a:cubicBezTo>
                    <a:close/>
                  </a:path>
                </a:pathLst>
              </a:custGeom>
              <a:solidFill>
                <a:srgbClr val="889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1" name="Google Shape;2271;p36"/>
              <p:cNvSpPr/>
              <p:nvPr/>
            </p:nvSpPr>
            <p:spPr>
              <a:xfrm>
                <a:off x="4917971" y="8871099"/>
                <a:ext cx="37901" cy="123546"/>
              </a:xfrm>
              <a:custGeom>
                <a:avLst/>
                <a:gdLst/>
                <a:ahLst/>
                <a:cxnLst/>
                <a:rect l="l" t="t" r="r" b="b"/>
                <a:pathLst>
                  <a:path w="1182" h="3853" extrusionOk="0">
                    <a:moveTo>
                      <a:pt x="393" y="0"/>
                    </a:moveTo>
                    <a:cubicBezTo>
                      <a:pt x="197" y="0"/>
                      <a:pt x="1" y="145"/>
                      <a:pt x="32" y="404"/>
                    </a:cubicBezTo>
                    <a:lnTo>
                      <a:pt x="465" y="3532"/>
                    </a:lnTo>
                    <a:cubicBezTo>
                      <a:pt x="484" y="3720"/>
                      <a:pt x="635" y="3852"/>
                      <a:pt x="804" y="3852"/>
                    </a:cubicBezTo>
                    <a:lnTo>
                      <a:pt x="861" y="3852"/>
                    </a:lnTo>
                    <a:cubicBezTo>
                      <a:pt x="1049" y="3815"/>
                      <a:pt x="1181" y="3645"/>
                      <a:pt x="1162" y="3438"/>
                    </a:cubicBezTo>
                    <a:lnTo>
                      <a:pt x="748" y="310"/>
                    </a:lnTo>
                    <a:cubicBezTo>
                      <a:pt x="714" y="98"/>
                      <a:pt x="554" y="0"/>
                      <a:pt x="3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2" name="Google Shape;2272;p36"/>
              <p:cNvSpPr/>
              <p:nvPr/>
            </p:nvSpPr>
            <p:spPr>
              <a:xfrm>
                <a:off x="4848871" y="8969795"/>
                <a:ext cx="32065" cy="102191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3187" extrusionOk="0">
                    <a:moveTo>
                      <a:pt x="372" y="0"/>
                    </a:moveTo>
                    <a:cubicBezTo>
                      <a:pt x="362" y="0"/>
                      <a:pt x="351" y="1"/>
                      <a:pt x="340" y="2"/>
                    </a:cubicBezTo>
                    <a:cubicBezTo>
                      <a:pt x="133" y="21"/>
                      <a:pt x="1" y="209"/>
                      <a:pt x="20" y="397"/>
                    </a:cubicBezTo>
                    <a:lnTo>
                      <a:pt x="284" y="2885"/>
                    </a:lnTo>
                    <a:cubicBezTo>
                      <a:pt x="302" y="3054"/>
                      <a:pt x="453" y="3186"/>
                      <a:pt x="642" y="3186"/>
                    </a:cubicBezTo>
                    <a:lnTo>
                      <a:pt x="679" y="3186"/>
                    </a:lnTo>
                    <a:cubicBezTo>
                      <a:pt x="868" y="3167"/>
                      <a:pt x="1000" y="2998"/>
                      <a:pt x="981" y="2809"/>
                    </a:cubicBezTo>
                    <a:lnTo>
                      <a:pt x="736" y="322"/>
                    </a:lnTo>
                    <a:cubicBezTo>
                      <a:pt x="718" y="144"/>
                      <a:pt x="549" y="0"/>
                      <a:pt x="3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3" name="Google Shape;2273;p36"/>
              <p:cNvSpPr/>
              <p:nvPr/>
            </p:nvSpPr>
            <p:spPr>
              <a:xfrm>
                <a:off x="4668826" y="8913585"/>
                <a:ext cx="28442" cy="152341"/>
              </a:xfrm>
              <a:custGeom>
                <a:avLst/>
                <a:gdLst/>
                <a:ahLst/>
                <a:cxnLst/>
                <a:rect l="l" t="t" r="r" b="b"/>
                <a:pathLst>
                  <a:path w="887" h="4751" extrusionOk="0">
                    <a:moveTo>
                      <a:pt x="372" y="1"/>
                    </a:moveTo>
                    <a:cubicBezTo>
                      <a:pt x="361" y="1"/>
                      <a:pt x="351" y="1"/>
                      <a:pt x="340" y="2"/>
                    </a:cubicBezTo>
                    <a:cubicBezTo>
                      <a:pt x="152" y="21"/>
                      <a:pt x="1" y="172"/>
                      <a:pt x="1" y="379"/>
                    </a:cubicBezTo>
                    <a:lnTo>
                      <a:pt x="170" y="4412"/>
                    </a:lnTo>
                    <a:cubicBezTo>
                      <a:pt x="189" y="4600"/>
                      <a:pt x="340" y="4751"/>
                      <a:pt x="528" y="4751"/>
                    </a:cubicBezTo>
                    <a:cubicBezTo>
                      <a:pt x="736" y="4732"/>
                      <a:pt x="886" y="4581"/>
                      <a:pt x="886" y="4374"/>
                    </a:cubicBezTo>
                    <a:lnTo>
                      <a:pt x="717" y="342"/>
                    </a:lnTo>
                    <a:cubicBezTo>
                      <a:pt x="717" y="163"/>
                      <a:pt x="564" y="1"/>
                      <a:pt x="372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4" name="Google Shape;2274;p36"/>
              <p:cNvSpPr/>
              <p:nvPr/>
            </p:nvSpPr>
            <p:spPr>
              <a:xfrm>
                <a:off x="4335318" y="9079553"/>
                <a:ext cx="239301" cy="109021"/>
              </a:xfrm>
              <a:custGeom>
                <a:avLst/>
                <a:gdLst/>
                <a:ahLst/>
                <a:cxnLst/>
                <a:rect l="l" t="t" r="r" b="b"/>
                <a:pathLst>
                  <a:path w="7463" h="3400" extrusionOk="0">
                    <a:moveTo>
                      <a:pt x="430" y="1"/>
                    </a:moveTo>
                    <a:cubicBezTo>
                      <a:pt x="286" y="1"/>
                      <a:pt x="152" y="86"/>
                      <a:pt x="95" y="215"/>
                    </a:cubicBezTo>
                    <a:cubicBezTo>
                      <a:pt x="1" y="404"/>
                      <a:pt x="95" y="630"/>
                      <a:pt x="283" y="686"/>
                    </a:cubicBezTo>
                    <a:lnTo>
                      <a:pt x="6822" y="3381"/>
                    </a:lnTo>
                    <a:cubicBezTo>
                      <a:pt x="6859" y="3400"/>
                      <a:pt x="6916" y="3400"/>
                      <a:pt x="6972" y="3400"/>
                    </a:cubicBezTo>
                    <a:cubicBezTo>
                      <a:pt x="7349" y="3400"/>
                      <a:pt x="7462" y="2872"/>
                      <a:pt x="7104" y="2721"/>
                    </a:cubicBezTo>
                    <a:lnTo>
                      <a:pt x="566" y="27"/>
                    </a:lnTo>
                    <a:cubicBezTo>
                      <a:pt x="521" y="9"/>
                      <a:pt x="475" y="1"/>
                      <a:pt x="43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5" name="Google Shape;2275;p36"/>
              <p:cNvSpPr/>
              <p:nvPr/>
            </p:nvSpPr>
            <p:spPr>
              <a:xfrm>
                <a:off x="4567821" y="9198450"/>
                <a:ext cx="331039" cy="85614"/>
              </a:xfrm>
              <a:custGeom>
                <a:avLst/>
                <a:gdLst/>
                <a:ahLst/>
                <a:cxnLst/>
                <a:rect l="l" t="t" r="r" b="b"/>
                <a:pathLst>
                  <a:path w="10324" h="2670" extrusionOk="0">
                    <a:moveTo>
                      <a:pt x="491" y="0"/>
                    </a:moveTo>
                    <a:cubicBezTo>
                      <a:pt x="98" y="0"/>
                      <a:pt x="1" y="622"/>
                      <a:pt x="437" y="709"/>
                    </a:cubicBezTo>
                    <a:lnTo>
                      <a:pt x="9746" y="2669"/>
                    </a:lnTo>
                    <a:lnTo>
                      <a:pt x="9821" y="2669"/>
                    </a:lnTo>
                    <a:cubicBezTo>
                      <a:pt x="9828" y="2669"/>
                      <a:pt x="9834" y="2669"/>
                      <a:pt x="9840" y="2669"/>
                    </a:cubicBezTo>
                    <a:cubicBezTo>
                      <a:pt x="10275" y="2669"/>
                      <a:pt x="10324" y="2027"/>
                      <a:pt x="9897" y="1953"/>
                    </a:cubicBezTo>
                    <a:lnTo>
                      <a:pt x="588" y="12"/>
                    </a:lnTo>
                    <a:cubicBezTo>
                      <a:pt x="554" y="4"/>
                      <a:pt x="521" y="0"/>
                      <a:pt x="491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6" name="Google Shape;2276;p36"/>
              <p:cNvSpPr/>
              <p:nvPr/>
            </p:nvSpPr>
            <p:spPr>
              <a:xfrm>
                <a:off x="4850185" y="9209000"/>
                <a:ext cx="150385" cy="77469"/>
              </a:xfrm>
              <a:custGeom>
                <a:avLst/>
                <a:gdLst/>
                <a:ahLst/>
                <a:cxnLst/>
                <a:rect l="l" t="t" r="r" b="b"/>
                <a:pathLst>
                  <a:path w="4690" h="2416" extrusionOk="0">
                    <a:moveTo>
                      <a:pt x="508" y="0"/>
                    </a:moveTo>
                    <a:cubicBezTo>
                      <a:pt x="174" y="0"/>
                      <a:pt x="0" y="503"/>
                      <a:pt x="375" y="682"/>
                    </a:cubicBezTo>
                    <a:lnTo>
                      <a:pt x="4068" y="2378"/>
                    </a:lnTo>
                    <a:cubicBezTo>
                      <a:pt x="4105" y="2396"/>
                      <a:pt x="4162" y="2415"/>
                      <a:pt x="4218" y="2415"/>
                    </a:cubicBezTo>
                    <a:cubicBezTo>
                      <a:pt x="4576" y="2396"/>
                      <a:pt x="4689" y="1906"/>
                      <a:pt x="4369" y="1737"/>
                    </a:cubicBezTo>
                    <a:lnTo>
                      <a:pt x="676" y="41"/>
                    </a:lnTo>
                    <a:cubicBezTo>
                      <a:pt x="617" y="13"/>
                      <a:pt x="560" y="0"/>
                      <a:pt x="50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7" name="Google Shape;2277;p36"/>
              <p:cNvSpPr/>
              <p:nvPr/>
            </p:nvSpPr>
            <p:spPr>
              <a:xfrm>
                <a:off x="4280390" y="8812644"/>
                <a:ext cx="343769" cy="290156"/>
              </a:xfrm>
              <a:custGeom>
                <a:avLst/>
                <a:gdLst/>
                <a:ahLst/>
                <a:cxnLst/>
                <a:rect l="l" t="t" r="r" b="b"/>
                <a:pathLst>
                  <a:path w="10721" h="9049" extrusionOk="0">
                    <a:moveTo>
                      <a:pt x="517" y="1"/>
                    </a:moveTo>
                    <a:cubicBezTo>
                      <a:pt x="231" y="1"/>
                      <a:pt x="0" y="392"/>
                      <a:pt x="282" y="644"/>
                    </a:cubicBezTo>
                    <a:lnTo>
                      <a:pt x="10099" y="8954"/>
                    </a:lnTo>
                    <a:cubicBezTo>
                      <a:pt x="10155" y="9010"/>
                      <a:pt x="10249" y="9048"/>
                      <a:pt x="10325" y="9048"/>
                    </a:cubicBezTo>
                    <a:cubicBezTo>
                      <a:pt x="10438" y="9048"/>
                      <a:pt x="10532" y="8992"/>
                      <a:pt x="10607" y="8916"/>
                    </a:cubicBezTo>
                    <a:cubicBezTo>
                      <a:pt x="10720" y="8765"/>
                      <a:pt x="10720" y="8539"/>
                      <a:pt x="10570" y="8407"/>
                    </a:cubicBezTo>
                    <a:lnTo>
                      <a:pt x="753" y="98"/>
                    </a:lnTo>
                    <a:cubicBezTo>
                      <a:pt x="676" y="29"/>
                      <a:pt x="595" y="1"/>
                      <a:pt x="517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8" name="Google Shape;2278;p36"/>
              <p:cNvSpPr/>
              <p:nvPr/>
            </p:nvSpPr>
            <p:spPr>
              <a:xfrm>
                <a:off x="4294114" y="8933144"/>
                <a:ext cx="544528" cy="255430"/>
              </a:xfrm>
              <a:custGeom>
                <a:avLst/>
                <a:gdLst/>
                <a:ahLst/>
                <a:cxnLst/>
                <a:rect l="l" t="t" r="r" b="b"/>
                <a:pathLst>
                  <a:path w="16982" h="7966" extrusionOk="0">
                    <a:moveTo>
                      <a:pt x="519" y="0"/>
                    </a:moveTo>
                    <a:cubicBezTo>
                      <a:pt x="187" y="0"/>
                      <a:pt x="1" y="532"/>
                      <a:pt x="419" y="693"/>
                    </a:cubicBezTo>
                    <a:lnTo>
                      <a:pt x="16322" y="7928"/>
                    </a:lnTo>
                    <a:cubicBezTo>
                      <a:pt x="16379" y="7947"/>
                      <a:pt x="16416" y="7966"/>
                      <a:pt x="16473" y="7966"/>
                    </a:cubicBezTo>
                    <a:cubicBezTo>
                      <a:pt x="16869" y="7966"/>
                      <a:pt x="16982" y="7438"/>
                      <a:pt x="16624" y="7287"/>
                    </a:cubicBezTo>
                    <a:lnTo>
                      <a:pt x="702" y="52"/>
                    </a:lnTo>
                    <a:cubicBezTo>
                      <a:pt x="638" y="16"/>
                      <a:pt x="577" y="0"/>
                      <a:pt x="519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9" name="Google Shape;2279;p36"/>
              <p:cNvSpPr/>
              <p:nvPr/>
            </p:nvSpPr>
            <p:spPr>
              <a:xfrm>
                <a:off x="5012627" y="8855002"/>
                <a:ext cx="345019" cy="323311"/>
              </a:xfrm>
              <a:custGeom>
                <a:avLst/>
                <a:gdLst/>
                <a:ahLst/>
                <a:cxnLst/>
                <a:rect l="l" t="t" r="r" b="b"/>
                <a:pathLst>
                  <a:path w="10760" h="10083" extrusionOk="0">
                    <a:moveTo>
                      <a:pt x="3039" y="1"/>
                    </a:moveTo>
                    <a:cubicBezTo>
                      <a:pt x="2414" y="1"/>
                      <a:pt x="1859" y="176"/>
                      <a:pt x="1432" y="548"/>
                    </a:cubicBezTo>
                    <a:cubicBezTo>
                      <a:pt x="0" y="1811"/>
                      <a:pt x="603" y="4844"/>
                      <a:pt x="2789" y="7313"/>
                    </a:cubicBezTo>
                    <a:cubicBezTo>
                      <a:pt x="4319" y="9069"/>
                      <a:pt x="6234" y="10083"/>
                      <a:pt x="7732" y="10083"/>
                    </a:cubicBezTo>
                    <a:cubicBezTo>
                      <a:pt x="8355" y="10083"/>
                      <a:pt x="8907" y="9907"/>
                      <a:pt x="9328" y="9536"/>
                    </a:cubicBezTo>
                    <a:cubicBezTo>
                      <a:pt x="10760" y="8274"/>
                      <a:pt x="10157" y="5240"/>
                      <a:pt x="7971" y="2753"/>
                    </a:cubicBezTo>
                    <a:cubicBezTo>
                      <a:pt x="6442" y="1011"/>
                      <a:pt x="4537" y="1"/>
                      <a:pt x="3039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0" name="Google Shape;2280;p36"/>
              <p:cNvSpPr/>
              <p:nvPr/>
            </p:nvSpPr>
            <p:spPr>
              <a:xfrm>
                <a:off x="4999929" y="8843427"/>
                <a:ext cx="371024" cy="346398"/>
              </a:xfrm>
              <a:custGeom>
                <a:avLst/>
                <a:gdLst/>
                <a:ahLst/>
                <a:cxnLst/>
                <a:rect l="l" t="t" r="r" b="b"/>
                <a:pathLst>
                  <a:path w="11571" h="10803" extrusionOk="0">
                    <a:moveTo>
                      <a:pt x="3428" y="718"/>
                    </a:moveTo>
                    <a:cubicBezTo>
                      <a:pt x="4817" y="718"/>
                      <a:pt x="6661" y="1699"/>
                      <a:pt x="8103" y="3359"/>
                    </a:cubicBezTo>
                    <a:cubicBezTo>
                      <a:pt x="10119" y="5657"/>
                      <a:pt x="10741" y="8521"/>
                      <a:pt x="9479" y="9633"/>
                    </a:cubicBezTo>
                    <a:cubicBezTo>
                      <a:pt x="9129" y="9941"/>
                      <a:pt x="8666" y="10085"/>
                      <a:pt x="8136" y="10085"/>
                    </a:cubicBezTo>
                    <a:cubicBezTo>
                      <a:pt x="6750" y="10085"/>
                      <a:pt x="4907" y="9097"/>
                      <a:pt x="3449" y="7447"/>
                    </a:cubicBezTo>
                    <a:cubicBezTo>
                      <a:pt x="1433" y="5149"/>
                      <a:pt x="811" y="2303"/>
                      <a:pt x="2073" y="1173"/>
                    </a:cubicBezTo>
                    <a:cubicBezTo>
                      <a:pt x="2425" y="864"/>
                      <a:pt x="2893" y="718"/>
                      <a:pt x="3428" y="718"/>
                    </a:cubicBezTo>
                    <a:close/>
                    <a:moveTo>
                      <a:pt x="3453" y="0"/>
                    </a:moveTo>
                    <a:cubicBezTo>
                      <a:pt x="2737" y="0"/>
                      <a:pt x="2098" y="208"/>
                      <a:pt x="1602" y="645"/>
                    </a:cubicBezTo>
                    <a:cubicBezTo>
                      <a:pt x="1" y="2058"/>
                      <a:pt x="566" y="5243"/>
                      <a:pt x="2921" y="7919"/>
                    </a:cubicBezTo>
                    <a:cubicBezTo>
                      <a:pt x="4542" y="9765"/>
                      <a:pt x="6520" y="10801"/>
                      <a:pt x="8103" y="10801"/>
                    </a:cubicBezTo>
                    <a:cubicBezTo>
                      <a:pt x="8129" y="10802"/>
                      <a:pt x="8155" y="10803"/>
                      <a:pt x="8181" y="10803"/>
                    </a:cubicBezTo>
                    <a:cubicBezTo>
                      <a:pt x="8832" y="10803"/>
                      <a:pt x="9460" y="10577"/>
                      <a:pt x="9950" y="10161"/>
                    </a:cubicBezTo>
                    <a:cubicBezTo>
                      <a:pt x="11570" y="8748"/>
                      <a:pt x="10967" y="5563"/>
                      <a:pt x="8649" y="2888"/>
                    </a:cubicBezTo>
                    <a:cubicBezTo>
                      <a:pt x="7035" y="1039"/>
                      <a:pt x="5053" y="0"/>
                      <a:pt x="3453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1" name="Google Shape;2281;p36"/>
              <p:cNvSpPr/>
              <p:nvPr/>
            </p:nvSpPr>
            <p:spPr>
              <a:xfrm>
                <a:off x="5260938" y="8758198"/>
                <a:ext cx="278581" cy="368940"/>
              </a:xfrm>
              <a:custGeom>
                <a:avLst/>
                <a:gdLst/>
                <a:ahLst/>
                <a:cxnLst/>
                <a:rect l="l" t="t" r="r" b="b"/>
                <a:pathLst>
                  <a:path w="8688" h="11506" extrusionOk="0">
                    <a:moveTo>
                      <a:pt x="5636" y="0"/>
                    </a:moveTo>
                    <a:cubicBezTo>
                      <a:pt x="3968" y="0"/>
                      <a:pt x="2033" y="1884"/>
                      <a:pt x="1094" y="4603"/>
                    </a:cubicBezTo>
                    <a:cubicBezTo>
                      <a:pt x="1" y="7712"/>
                      <a:pt x="547" y="10765"/>
                      <a:pt x="2356" y="11387"/>
                    </a:cubicBezTo>
                    <a:cubicBezTo>
                      <a:pt x="2580" y="11467"/>
                      <a:pt x="2813" y="11506"/>
                      <a:pt x="3052" y="11506"/>
                    </a:cubicBezTo>
                    <a:cubicBezTo>
                      <a:pt x="4720" y="11506"/>
                      <a:pt x="6655" y="9622"/>
                      <a:pt x="7594" y="6902"/>
                    </a:cubicBezTo>
                    <a:cubicBezTo>
                      <a:pt x="8687" y="3793"/>
                      <a:pt x="8141" y="760"/>
                      <a:pt x="6332" y="119"/>
                    </a:cubicBezTo>
                    <a:cubicBezTo>
                      <a:pt x="6108" y="39"/>
                      <a:pt x="5875" y="0"/>
                      <a:pt x="56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2" name="Google Shape;2282;p36"/>
              <p:cNvSpPr/>
              <p:nvPr/>
            </p:nvSpPr>
            <p:spPr>
              <a:xfrm>
                <a:off x="5247054" y="8746590"/>
                <a:ext cx="306349" cy="392444"/>
              </a:xfrm>
              <a:custGeom>
                <a:avLst/>
                <a:gdLst/>
                <a:ahLst/>
                <a:cxnLst/>
                <a:rect l="l" t="t" r="r" b="b"/>
                <a:pathLst>
                  <a:path w="9554" h="12239" extrusionOk="0">
                    <a:moveTo>
                      <a:pt x="6068" y="726"/>
                    </a:moveTo>
                    <a:cubicBezTo>
                      <a:pt x="6275" y="726"/>
                      <a:pt x="6463" y="745"/>
                      <a:pt x="6652" y="820"/>
                    </a:cubicBezTo>
                    <a:cubicBezTo>
                      <a:pt x="8235" y="1385"/>
                      <a:pt x="8725" y="4287"/>
                      <a:pt x="7707" y="7151"/>
                    </a:cubicBezTo>
                    <a:cubicBezTo>
                      <a:pt x="6789" y="9706"/>
                      <a:pt x="4968" y="11521"/>
                      <a:pt x="3464" y="11521"/>
                    </a:cubicBezTo>
                    <a:cubicBezTo>
                      <a:pt x="3270" y="11521"/>
                      <a:pt x="3082" y="11491"/>
                      <a:pt x="2902" y="11428"/>
                    </a:cubicBezTo>
                    <a:cubicBezTo>
                      <a:pt x="1319" y="10863"/>
                      <a:pt x="848" y="7961"/>
                      <a:pt x="1847" y="5097"/>
                    </a:cubicBezTo>
                    <a:cubicBezTo>
                      <a:pt x="2751" y="2554"/>
                      <a:pt x="4579" y="726"/>
                      <a:pt x="6068" y="726"/>
                    </a:cubicBezTo>
                    <a:close/>
                    <a:moveTo>
                      <a:pt x="6056" y="0"/>
                    </a:moveTo>
                    <a:cubicBezTo>
                      <a:pt x="4232" y="0"/>
                      <a:pt x="2200" y="1945"/>
                      <a:pt x="1187" y="4852"/>
                    </a:cubicBezTo>
                    <a:cubicBezTo>
                      <a:pt x="0" y="8206"/>
                      <a:pt x="660" y="11391"/>
                      <a:pt x="2676" y="12088"/>
                    </a:cubicBezTo>
                    <a:cubicBezTo>
                      <a:pt x="2940" y="12182"/>
                      <a:pt x="3204" y="12239"/>
                      <a:pt x="3486" y="12239"/>
                    </a:cubicBezTo>
                    <a:cubicBezTo>
                      <a:pt x="5333" y="12239"/>
                      <a:pt x="7349" y="10298"/>
                      <a:pt x="8367" y="7377"/>
                    </a:cubicBezTo>
                    <a:cubicBezTo>
                      <a:pt x="9554" y="4042"/>
                      <a:pt x="8894" y="839"/>
                      <a:pt x="6878" y="142"/>
                    </a:cubicBezTo>
                    <a:cubicBezTo>
                      <a:pt x="6612" y="46"/>
                      <a:pt x="6337" y="0"/>
                      <a:pt x="6056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3" name="Google Shape;2283;p36"/>
              <p:cNvSpPr/>
              <p:nvPr/>
            </p:nvSpPr>
            <p:spPr>
              <a:xfrm>
                <a:off x="5378168" y="8942764"/>
                <a:ext cx="390936" cy="275022"/>
              </a:xfrm>
              <a:custGeom>
                <a:avLst/>
                <a:gdLst/>
                <a:ahLst/>
                <a:cxnLst/>
                <a:rect l="l" t="t" r="r" b="b"/>
                <a:pathLst>
                  <a:path w="12192" h="8577" extrusionOk="0">
                    <a:moveTo>
                      <a:pt x="8556" y="0"/>
                    </a:moveTo>
                    <a:cubicBezTo>
                      <a:pt x="7279" y="0"/>
                      <a:pt x="5747" y="448"/>
                      <a:pt x="4296" y="1335"/>
                    </a:cubicBezTo>
                    <a:cubicBezTo>
                      <a:pt x="1489" y="3049"/>
                      <a:pt x="0" y="5781"/>
                      <a:pt x="999" y="7402"/>
                    </a:cubicBezTo>
                    <a:cubicBezTo>
                      <a:pt x="1481" y="8185"/>
                      <a:pt x="2452" y="8576"/>
                      <a:pt x="3643" y="8576"/>
                    </a:cubicBezTo>
                    <a:cubicBezTo>
                      <a:pt x="4918" y="8576"/>
                      <a:pt x="6444" y="8128"/>
                      <a:pt x="7895" y="7232"/>
                    </a:cubicBezTo>
                    <a:cubicBezTo>
                      <a:pt x="10703" y="5518"/>
                      <a:pt x="12191" y="2804"/>
                      <a:pt x="11193" y="1184"/>
                    </a:cubicBezTo>
                    <a:cubicBezTo>
                      <a:pt x="10719" y="392"/>
                      <a:pt x="9749" y="0"/>
                      <a:pt x="85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4" name="Google Shape;2284;p36"/>
              <p:cNvSpPr/>
              <p:nvPr/>
            </p:nvSpPr>
            <p:spPr>
              <a:xfrm>
                <a:off x="5382977" y="8931092"/>
                <a:ext cx="400011" cy="298589"/>
              </a:xfrm>
              <a:custGeom>
                <a:avLst/>
                <a:gdLst/>
                <a:ahLst/>
                <a:cxnLst/>
                <a:rect l="l" t="t" r="r" b="b"/>
                <a:pathLst>
                  <a:path w="12475" h="9312" extrusionOk="0">
                    <a:moveTo>
                      <a:pt x="8424" y="719"/>
                    </a:moveTo>
                    <a:cubicBezTo>
                      <a:pt x="9517" y="719"/>
                      <a:pt x="10346" y="1077"/>
                      <a:pt x="10741" y="1717"/>
                    </a:cubicBezTo>
                    <a:cubicBezTo>
                      <a:pt x="11627" y="3150"/>
                      <a:pt x="10157" y="5712"/>
                      <a:pt x="7557" y="7295"/>
                    </a:cubicBezTo>
                    <a:cubicBezTo>
                      <a:pt x="6167" y="8141"/>
                      <a:pt x="4681" y="8572"/>
                      <a:pt x="3466" y="8572"/>
                    </a:cubicBezTo>
                    <a:cubicBezTo>
                      <a:pt x="2407" y="8572"/>
                      <a:pt x="1554" y="8244"/>
                      <a:pt x="1150" y="7578"/>
                    </a:cubicBezTo>
                    <a:cubicBezTo>
                      <a:pt x="736" y="6899"/>
                      <a:pt x="830" y="5976"/>
                      <a:pt x="1376" y="4940"/>
                    </a:cubicBezTo>
                    <a:cubicBezTo>
                      <a:pt x="2884" y="2509"/>
                      <a:pt x="5446" y="945"/>
                      <a:pt x="8292" y="719"/>
                    </a:cubicBezTo>
                    <a:close/>
                    <a:moveTo>
                      <a:pt x="8426" y="1"/>
                    </a:moveTo>
                    <a:cubicBezTo>
                      <a:pt x="8375" y="1"/>
                      <a:pt x="8324" y="1"/>
                      <a:pt x="8273" y="3"/>
                    </a:cubicBezTo>
                    <a:cubicBezTo>
                      <a:pt x="6916" y="40"/>
                      <a:pt x="5390" y="530"/>
                      <a:pt x="3958" y="1397"/>
                    </a:cubicBezTo>
                    <a:cubicBezTo>
                      <a:pt x="2545" y="2264"/>
                      <a:pt x="1414" y="3394"/>
                      <a:pt x="755" y="4600"/>
                    </a:cubicBezTo>
                    <a:cubicBezTo>
                      <a:pt x="76" y="5863"/>
                      <a:pt x="1" y="7050"/>
                      <a:pt x="547" y="7954"/>
                    </a:cubicBezTo>
                    <a:cubicBezTo>
                      <a:pt x="1094" y="8859"/>
                      <a:pt x="2149" y="9311"/>
                      <a:pt x="3487" y="9311"/>
                    </a:cubicBezTo>
                    <a:cubicBezTo>
                      <a:pt x="4825" y="9311"/>
                      <a:pt x="6407" y="8840"/>
                      <a:pt x="7934" y="7898"/>
                    </a:cubicBezTo>
                    <a:cubicBezTo>
                      <a:pt x="10967" y="6070"/>
                      <a:pt x="12475" y="3187"/>
                      <a:pt x="11363" y="1359"/>
                    </a:cubicBezTo>
                    <a:cubicBezTo>
                      <a:pt x="10836" y="487"/>
                      <a:pt x="9784" y="1"/>
                      <a:pt x="842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5" name="Google Shape;2285;p36"/>
              <p:cNvSpPr/>
              <p:nvPr/>
            </p:nvSpPr>
            <p:spPr>
              <a:xfrm>
                <a:off x="4928039" y="9061501"/>
                <a:ext cx="393341" cy="223333"/>
              </a:xfrm>
              <a:custGeom>
                <a:avLst/>
                <a:gdLst/>
                <a:ahLst/>
                <a:cxnLst/>
                <a:rect l="l" t="t" r="r" b="b"/>
                <a:pathLst>
                  <a:path w="12267" h="6965" extrusionOk="0">
                    <a:moveTo>
                      <a:pt x="6767" y="0"/>
                    </a:moveTo>
                    <a:cubicBezTo>
                      <a:pt x="6458" y="0"/>
                      <a:pt x="6143" y="14"/>
                      <a:pt x="5823" y="43"/>
                    </a:cubicBezTo>
                    <a:cubicBezTo>
                      <a:pt x="2525" y="345"/>
                      <a:pt x="0" y="2116"/>
                      <a:pt x="170" y="4019"/>
                    </a:cubicBezTo>
                    <a:cubicBezTo>
                      <a:pt x="323" y="5738"/>
                      <a:pt x="2627" y="6964"/>
                      <a:pt x="5500" y="6964"/>
                    </a:cubicBezTo>
                    <a:cubicBezTo>
                      <a:pt x="5809" y="6964"/>
                      <a:pt x="6125" y="6950"/>
                      <a:pt x="6445" y="6921"/>
                    </a:cubicBezTo>
                    <a:cubicBezTo>
                      <a:pt x="9742" y="6620"/>
                      <a:pt x="12267" y="4830"/>
                      <a:pt x="12097" y="2945"/>
                    </a:cubicBezTo>
                    <a:cubicBezTo>
                      <a:pt x="11944" y="1227"/>
                      <a:pt x="9640" y="0"/>
                      <a:pt x="67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6" name="Google Shape;2286;p36"/>
              <p:cNvSpPr/>
              <p:nvPr/>
            </p:nvSpPr>
            <p:spPr>
              <a:xfrm>
                <a:off x="4918965" y="9049957"/>
                <a:ext cx="410881" cy="246163"/>
              </a:xfrm>
              <a:custGeom>
                <a:avLst/>
                <a:gdLst/>
                <a:ahLst/>
                <a:cxnLst/>
                <a:rect l="l" t="t" r="r" b="b"/>
                <a:pathLst>
                  <a:path w="12814" h="7677" extrusionOk="0">
                    <a:moveTo>
                      <a:pt x="7010" y="705"/>
                    </a:moveTo>
                    <a:cubicBezTo>
                      <a:pt x="9667" y="705"/>
                      <a:pt x="11872" y="1817"/>
                      <a:pt x="12022" y="3324"/>
                    </a:cubicBezTo>
                    <a:cubicBezTo>
                      <a:pt x="12079" y="4115"/>
                      <a:pt x="11589" y="4926"/>
                      <a:pt x="10647" y="5604"/>
                    </a:cubicBezTo>
                    <a:cubicBezTo>
                      <a:pt x="9629" y="6320"/>
                      <a:pt x="8216" y="6791"/>
                      <a:pt x="6690" y="6923"/>
                    </a:cubicBezTo>
                    <a:cubicBezTo>
                      <a:pt x="6388" y="6951"/>
                      <a:pt x="6090" y="6965"/>
                      <a:pt x="5797" y="6965"/>
                    </a:cubicBezTo>
                    <a:cubicBezTo>
                      <a:pt x="3145" y="6965"/>
                      <a:pt x="947" y="5852"/>
                      <a:pt x="811" y="4342"/>
                    </a:cubicBezTo>
                    <a:cubicBezTo>
                      <a:pt x="736" y="3569"/>
                      <a:pt x="1226" y="2759"/>
                      <a:pt x="2186" y="2080"/>
                    </a:cubicBezTo>
                    <a:cubicBezTo>
                      <a:pt x="3185" y="1364"/>
                      <a:pt x="4598" y="893"/>
                      <a:pt x="6125" y="761"/>
                    </a:cubicBezTo>
                    <a:cubicBezTo>
                      <a:pt x="6426" y="724"/>
                      <a:pt x="6728" y="705"/>
                      <a:pt x="7010" y="705"/>
                    </a:cubicBezTo>
                    <a:close/>
                    <a:moveTo>
                      <a:pt x="7055" y="0"/>
                    </a:moveTo>
                    <a:cubicBezTo>
                      <a:pt x="6732" y="0"/>
                      <a:pt x="6403" y="15"/>
                      <a:pt x="6068" y="45"/>
                    </a:cubicBezTo>
                    <a:cubicBezTo>
                      <a:pt x="4410" y="196"/>
                      <a:pt x="2884" y="705"/>
                      <a:pt x="1772" y="1496"/>
                    </a:cubicBezTo>
                    <a:cubicBezTo>
                      <a:pt x="585" y="2325"/>
                      <a:pt x="1" y="3362"/>
                      <a:pt x="95" y="4417"/>
                    </a:cubicBezTo>
                    <a:cubicBezTo>
                      <a:pt x="283" y="6339"/>
                      <a:pt x="2695" y="7677"/>
                      <a:pt x="5767" y="7677"/>
                    </a:cubicBezTo>
                    <a:cubicBezTo>
                      <a:pt x="6087" y="7677"/>
                      <a:pt x="6407" y="7658"/>
                      <a:pt x="6746" y="7639"/>
                    </a:cubicBezTo>
                    <a:cubicBezTo>
                      <a:pt x="8405" y="7488"/>
                      <a:pt x="9931" y="6961"/>
                      <a:pt x="11043" y="6188"/>
                    </a:cubicBezTo>
                    <a:cubicBezTo>
                      <a:pt x="12211" y="5359"/>
                      <a:pt x="12814" y="4323"/>
                      <a:pt x="12720" y="3268"/>
                    </a:cubicBezTo>
                    <a:cubicBezTo>
                      <a:pt x="12532" y="1341"/>
                      <a:pt x="10122" y="0"/>
                      <a:pt x="7055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7" name="Google Shape;2287;p36"/>
              <p:cNvSpPr/>
              <p:nvPr/>
            </p:nvSpPr>
            <p:spPr>
              <a:xfrm>
                <a:off x="5120782" y="9145383"/>
                <a:ext cx="288232" cy="361886"/>
              </a:xfrm>
              <a:custGeom>
                <a:avLst/>
                <a:gdLst/>
                <a:ahLst/>
                <a:cxnLst/>
                <a:rect l="l" t="t" r="r" b="b"/>
                <a:pathLst>
                  <a:path w="8989" h="11286" extrusionOk="0">
                    <a:moveTo>
                      <a:pt x="6066" y="0"/>
                    </a:moveTo>
                    <a:cubicBezTo>
                      <a:pt x="4428" y="0"/>
                      <a:pt x="2467" y="1686"/>
                      <a:pt x="1338" y="4230"/>
                    </a:cubicBezTo>
                    <a:cubicBezTo>
                      <a:pt x="0" y="7263"/>
                      <a:pt x="321" y="10335"/>
                      <a:pt x="2073" y="11107"/>
                    </a:cubicBezTo>
                    <a:cubicBezTo>
                      <a:pt x="2344" y="11228"/>
                      <a:pt x="2633" y="11286"/>
                      <a:pt x="2934" y="11286"/>
                    </a:cubicBezTo>
                    <a:cubicBezTo>
                      <a:pt x="4560" y="11286"/>
                      <a:pt x="6521" y="9600"/>
                      <a:pt x="7650" y="7056"/>
                    </a:cubicBezTo>
                    <a:cubicBezTo>
                      <a:pt x="8988" y="4022"/>
                      <a:pt x="8668" y="951"/>
                      <a:pt x="6934" y="179"/>
                    </a:cubicBezTo>
                    <a:cubicBezTo>
                      <a:pt x="6661" y="58"/>
                      <a:pt x="6369" y="0"/>
                      <a:pt x="606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8" name="Google Shape;2288;p36"/>
              <p:cNvSpPr/>
              <p:nvPr/>
            </p:nvSpPr>
            <p:spPr>
              <a:xfrm>
                <a:off x="5121968" y="9134032"/>
                <a:ext cx="285827" cy="384427"/>
              </a:xfrm>
              <a:custGeom>
                <a:avLst/>
                <a:gdLst/>
                <a:ahLst/>
                <a:cxnLst/>
                <a:rect l="l" t="t" r="r" b="b"/>
                <a:pathLst>
                  <a:path w="8914" h="11989" extrusionOk="0">
                    <a:moveTo>
                      <a:pt x="6049" y="721"/>
                    </a:moveTo>
                    <a:cubicBezTo>
                      <a:pt x="6276" y="721"/>
                      <a:pt x="6520" y="777"/>
                      <a:pt x="6747" y="872"/>
                    </a:cubicBezTo>
                    <a:cubicBezTo>
                      <a:pt x="7463" y="1192"/>
                      <a:pt x="7934" y="2002"/>
                      <a:pt x="8066" y="3170"/>
                    </a:cubicBezTo>
                    <a:cubicBezTo>
                      <a:pt x="8160" y="4584"/>
                      <a:pt x="7896" y="5997"/>
                      <a:pt x="7293" y="7259"/>
                    </a:cubicBezTo>
                    <a:cubicBezTo>
                      <a:pt x="6671" y="8654"/>
                      <a:pt x="5767" y="9822"/>
                      <a:pt x="4768" y="10557"/>
                    </a:cubicBezTo>
                    <a:cubicBezTo>
                      <a:pt x="4114" y="11041"/>
                      <a:pt x="3469" y="11279"/>
                      <a:pt x="2890" y="11279"/>
                    </a:cubicBezTo>
                    <a:cubicBezTo>
                      <a:pt x="2635" y="11279"/>
                      <a:pt x="2393" y="11233"/>
                      <a:pt x="2168" y="11141"/>
                    </a:cubicBezTo>
                    <a:cubicBezTo>
                      <a:pt x="1452" y="10821"/>
                      <a:pt x="981" y="9991"/>
                      <a:pt x="868" y="8823"/>
                    </a:cubicBezTo>
                    <a:cubicBezTo>
                      <a:pt x="755" y="7429"/>
                      <a:pt x="1018" y="6016"/>
                      <a:pt x="1621" y="4734"/>
                    </a:cubicBezTo>
                    <a:cubicBezTo>
                      <a:pt x="2695" y="2360"/>
                      <a:pt x="4561" y="721"/>
                      <a:pt x="6049" y="721"/>
                    </a:cubicBezTo>
                    <a:close/>
                    <a:moveTo>
                      <a:pt x="6008" y="0"/>
                    </a:moveTo>
                    <a:cubicBezTo>
                      <a:pt x="4224" y="0"/>
                      <a:pt x="2176" y="1747"/>
                      <a:pt x="981" y="4452"/>
                    </a:cubicBezTo>
                    <a:cubicBezTo>
                      <a:pt x="302" y="5959"/>
                      <a:pt x="1" y="7542"/>
                      <a:pt x="152" y="8899"/>
                    </a:cubicBezTo>
                    <a:cubicBezTo>
                      <a:pt x="302" y="10331"/>
                      <a:pt x="924" y="11348"/>
                      <a:pt x="1885" y="11782"/>
                    </a:cubicBezTo>
                    <a:cubicBezTo>
                      <a:pt x="2205" y="11932"/>
                      <a:pt x="2545" y="11989"/>
                      <a:pt x="2903" y="11989"/>
                    </a:cubicBezTo>
                    <a:cubicBezTo>
                      <a:pt x="3732" y="11951"/>
                      <a:pt x="4523" y="11650"/>
                      <a:pt x="5183" y="11141"/>
                    </a:cubicBezTo>
                    <a:cubicBezTo>
                      <a:pt x="6294" y="10331"/>
                      <a:pt x="7274" y="9049"/>
                      <a:pt x="7934" y="7542"/>
                    </a:cubicBezTo>
                    <a:cubicBezTo>
                      <a:pt x="8612" y="6035"/>
                      <a:pt x="8913" y="4452"/>
                      <a:pt x="8763" y="3095"/>
                    </a:cubicBezTo>
                    <a:cubicBezTo>
                      <a:pt x="8612" y="1663"/>
                      <a:pt x="7990" y="627"/>
                      <a:pt x="7029" y="212"/>
                    </a:cubicBezTo>
                    <a:cubicBezTo>
                      <a:pt x="6705" y="69"/>
                      <a:pt x="6362" y="0"/>
                      <a:pt x="600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89" name="Google Shape;2289;p36"/>
              <p:cNvSpPr/>
              <p:nvPr/>
            </p:nvSpPr>
            <p:spPr>
              <a:xfrm>
                <a:off x="5298390" y="9114696"/>
                <a:ext cx="368619" cy="303463"/>
              </a:xfrm>
              <a:custGeom>
                <a:avLst/>
                <a:gdLst/>
                <a:ahLst/>
                <a:cxnLst/>
                <a:rect l="l" t="t" r="r" b="b"/>
                <a:pathLst>
                  <a:path w="11496" h="9464" extrusionOk="0">
                    <a:moveTo>
                      <a:pt x="3252" y="1"/>
                    </a:moveTo>
                    <a:cubicBezTo>
                      <a:pt x="2428" y="1"/>
                      <a:pt x="1726" y="252"/>
                      <a:pt x="1263" y="777"/>
                    </a:cubicBezTo>
                    <a:cubicBezTo>
                      <a:pt x="1" y="2210"/>
                      <a:pt x="981" y="5149"/>
                      <a:pt x="3468" y="7335"/>
                    </a:cubicBezTo>
                    <a:cubicBezTo>
                      <a:pt x="5035" y="8710"/>
                      <a:pt x="6830" y="9463"/>
                      <a:pt x="8255" y="9463"/>
                    </a:cubicBezTo>
                    <a:cubicBezTo>
                      <a:pt x="9074" y="9463"/>
                      <a:pt x="9772" y="9214"/>
                      <a:pt x="10233" y="8691"/>
                    </a:cubicBezTo>
                    <a:cubicBezTo>
                      <a:pt x="11495" y="7241"/>
                      <a:pt x="10515" y="4320"/>
                      <a:pt x="8028" y="2134"/>
                    </a:cubicBezTo>
                    <a:cubicBezTo>
                      <a:pt x="6465" y="750"/>
                      <a:pt x="4675" y="1"/>
                      <a:pt x="325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0" name="Google Shape;2290;p36"/>
              <p:cNvSpPr/>
              <p:nvPr/>
            </p:nvSpPr>
            <p:spPr>
              <a:xfrm>
                <a:off x="5303232" y="9102800"/>
                <a:ext cx="358326" cy="326261"/>
              </a:xfrm>
              <a:custGeom>
                <a:avLst/>
                <a:gdLst/>
                <a:ahLst/>
                <a:cxnLst/>
                <a:rect l="l" t="t" r="r" b="b"/>
                <a:pathLst>
                  <a:path w="11175" h="10175" extrusionOk="0">
                    <a:moveTo>
                      <a:pt x="3072" y="734"/>
                    </a:moveTo>
                    <a:cubicBezTo>
                      <a:pt x="4410" y="734"/>
                      <a:pt x="6143" y="1450"/>
                      <a:pt x="7632" y="2769"/>
                    </a:cubicBezTo>
                    <a:cubicBezTo>
                      <a:pt x="8800" y="3786"/>
                      <a:pt x="9648" y="4992"/>
                      <a:pt x="10044" y="6161"/>
                    </a:cubicBezTo>
                    <a:cubicBezTo>
                      <a:pt x="10402" y="7272"/>
                      <a:pt x="10327" y="8214"/>
                      <a:pt x="9799" y="8817"/>
                    </a:cubicBezTo>
                    <a:cubicBezTo>
                      <a:pt x="9431" y="9240"/>
                      <a:pt x="8847" y="9465"/>
                      <a:pt x="8117" y="9465"/>
                    </a:cubicBezTo>
                    <a:cubicBezTo>
                      <a:pt x="7837" y="9465"/>
                      <a:pt x="7536" y="9432"/>
                      <a:pt x="7217" y="9364"/>
                    </a:cubicBezTo>
                    <a:cubicBezTo>
                      <a:pt x="5993" y="9119"/>
                      <a:pt x="4693" y="8441"/>
                      <a:pt x="3543" y="7423"/>
                    </a:cubicBezTo>
                    <a:cubicBezTo>
                      <a:pt x="2394" y="6406"/>
                      <a:pt x="1527" y="5200"/>
                      <a:pt x="1131" y="4013"/>
                    </a:cubicBezTo>
                    <a:cubicBezTo>
                      <a:pt x="773" y="2901"/>
                      <a:pt x="849" y="1978"/>
                      <a:pt x="1376" y="1375"/>
                    </a:cubicBezTo>
                    <a:cubicBezTo>
                      <a:pt x="1772" y="941"/>
                      <a:pt x="2356" y="734"/>
                      <a:pt x="3072" y="734"/>
                    </a:cubicBezTo>
                    <a:close/>
                    <a:moveTo>
                      <a:pt x="3107" y="1"/>
                    </a:moveTo>
                    <a:cubicBezTo>
                      <a:pt x="2182" y="1"/>
                      <a:pt x="1387" y="294"/>
                      <a:pt x="849" y="904"/>
                    </a:cubicBezTo>
                    <a:cubicBezTo>
                      <a:pt x="151" y="1695"/>
                      <a:pt x="1" y="2882"/>
                      <a:pt x="472" y="4239"/>
                    </a:cubicBezTo>
                    <a:cubicBezTo>
                      <a:pt x="905" y="5539"/>
                      <a:pt x="1847" y="6858"/>
                      <a:pt x="3072" y="7951"/>
                    </a:cubicBezTo>
                    <a:cubicBezTo>
                      <a:pt x="4316" y="9044"/>
                      <a:pt x="5748" y="9797"/>
                      <a:pt x="7086" y="10080"/>
                    </a:cubicBezTo>
                    <a:cubicBezTo>
                      <a:pt x="7425" y="10136"/>
                      <a:pt x="7764" y="10174"/>
                      <a:pt x="8103" y="10174"/>
                    </a:cubicBezTo>
                    <a:cubicBezTo>
                      <a:pt x="9045" y="10174"/>
                      <a:pt x="9837" y="9873"/>
                      <a:pt x="10345" y="9270"/>
                    </a:cubicBezTo>
                    <a:cubicBezTo>
                      <a:pt x="11043" y="8478"/>
                      <a:pt x="11174" y="7291"/>
                      <a:pt x="10722" y="5935"/>
                    </a:cubicBezTo>
                    <a:cubicBezTo>
                      <a:pt x="10289" y="4634"/>
                      <a:pt x="9366" y="3315"/>
                      <a:pt x="8122" y="2223"/>
                    </a:cubicBezTo>
                    <a:cubicBezTo>
                      <a:pt x="6465" y="776"/>
                      <a:pt x="4613" y="1"/>
                      <a:pt x="3107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1" name="Google Shape;2291;p36"/>
              <p:cNvSpPr/>
              <p:nvPr/>
            </p:nvSpPr>
            <p:spPr>
              <a:xfrm>
                <a:off x="5169104" y="8855194"/>
                <a:ext cx="217529" cy="273611"/>
              </a:xfrm>
              <a:custGeom>
                <a:avLst/>
                <a:gdLst/>
                <a:ahLst/>
                <a:cxnLst/>
                <a:rect l="l" t="t" r="r" b="b"/>
                <a:pathLst>
                  <a:path w="6784" h="8533" extrusionOk="0">
                    <a:moveTo>
                      <a:pt x="2218" y="1"/>
                    </a:moveTo>
                    <a:cubicBezTo>
                      <a:pt x="1997" y="1"/>
                      <a:pt x="1784" y="42"/>
                      <a:pt x="1583" y="128"/>
                    </a:cubicBezTo>
                    <a:cubicBezTo>
                      <a:pt x="264" y="693"/>
                      <a:pt x="1" y="3010"/>
                      <a:pt x="999" y="5309"/>
                    </a:cubicBezTo>
                    <a:cubicBezTo>
                      <a:pt x="1844" y="7238"/>
                      <a:pt x="3309" y="8533"/>
                      <a:pt x="4550" y="8533"/>
                    </a:cubicBezTo>
                    <a:cubicBezTo>
                      <a:pt x="4776" y="8533"/>
                      <a:pt x="4995" y="8489"/>
                      <a:pt x="5201" y="8399"/>
                    </a:cubicBezTo>
                    <a:cubicBezTo>
                      <a:pt x="6520" y="7834"/>
                      <a:pt x="6784" y="5517"/>
                      <a:pt x="5785" y="3218"/>
                    </a:cubicBezTo>
                    <a:cubicBezTo>
                      <a:pt x="4938" y="1284"/>
                      <a:pt x="3454" y="1"/>
                      <a:pt x="221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2" name="Google Shape;2292;p36"/>
              <p:cNvSpPr/>
              <p:nvPr/>
            </p:nvSpPr>
            <p:spPr>
              <a:xfrm>
                <a:off x="5155220" y="8843362"/>
                <a:ext cx="233850" cy="297499"/>
              </a:xfrm>
              <a:custGeom>
                <a:avLst/>
                <a:gdLst/>
                <a:ahLst/>
                <a:cxnLst/>
                <a:rect l="l" t="t" r="r" b="b"/>
                <a:pathLst>
                  <a:path w="7293" h="9278" extrusionOk="0">
                    <a:moveTo>
                      <a:pt x="2657" y="704"/>
                    </a:moveTo>
                    <a:cubicBezTo>
                      <a:pt x="3166" y="741"/>
                      <a:pt x="3637" y="930"/>
                      <a:pt x="4033" y="1250"/>
                    </a:cubicBezTo>
                    <a:cubicBezTo>
                      <a:pt x="5672" y="2607"/>
                      <a:pt x="6558" y="4661"/>
                      <a:pt x="6444" y="6790"/>
                    </a:cubicBezTo>
                    <a:cubicBezTo>
                      <a:pt x="6350" y="7638"/>
                      <a:pt x="6011" y="8241"/>
                      <a:pt x="5483" y="8467"/>
                    </a:cubicBezTo>
                    <a:cubicBezTo>
                      <a:pt x="5335" y="8533"/>
                      <a:pt x="5172" y="8565"/>
                      <a:pt x="4999" y="8565"/>
                    </a:cubicBezTo>
                    <a:cubicBezTo>
                      <a:pt x="4579" y="8565"/>
                      <a:pt x="4098" y="8375"/>
                      <a:pt x="3618" y="8015"/>
                    </a:cubicBezTo>
                    <a:cubicBezTo>
                      <a:pt x="2789" y="7374"/>
                      <a:pt x="2148" y="6507"/>
                      <a:pt x="1753" y="5546"/>
                    </a:cubicBezTo>
                    <a:cubicBezTo>
                      <a:pt x="848" y="3474"/>
                      <a:pt x="1037" y="1307"/>
                      <a:pt x="2167" y="817"/>
                    </a:cubicBezTo>
                    <a:cubicBezTo>
                      <a:pt x="2318" y="741"/>
                      <a:pt x="2487" y="704"/>
                      <a:pt x="2657" y="704"/>
                    </a:cubicBezTo>
                    <a:close/>
                    <a:moveTo>
                      <a:pt x="2666" y="1"/>
                    </a:moveTo>
                    <a:cubicBezTo>
                      <a:pt x="2392" y="1"/>
                      <a:pt x="2129" y="53"/>
                      <a:pt x="1885" y="157"/>
                    </a:cubicBezTo>
                    <a:cubicBezTo>
                      <a:pt x="358" y="817"/>
                      <a:pt x="0" y="3304"/>
                      <a:pt x="1093" y="5810"/>
                    </a:cubicBezTo>
                    <a:cubicBezTo>
                      <a:pt x="1545" y="6903"/>
                      <a:pt x="2261" y="7864"/>
                      <a:pt x="3203" y="8580"/>
                    </a:cubicBezTo>
                    <a:cubicBezTo>
                      <a:pt x="3693" y="8995"/>
                      <a:pt x="4334" y="9239"/>
                      <a:pt x="4994" y="9277"/>
                    </a:cubicBezTo>
                    <a:cubicBezTo>
                      <a:pt x="5257" y="9277"/>
                      <a:pt x="5521" y="9221"/>
                      <a:pt x="5766" y="9108"/>
                    </a:cubicBezTo>
                    <a:cubicBezTo>
                      <a:pt x="6539" y="8787"/>
                      <a:pt x="7029" y="7977"/>
                      <a:pt x="7142" y="6865"/>
                    </a:cubicBezTo>
                    <a:cubicBezTo>
                      <a:pt x="7292" y="4491"/>
                      <a:pt x="6294" y="2192"/>
                      <a:pt x="4447" y="685"/>
                    </a:cubicBezTo>
                    <a:cubicBezTo>
                      <a:pt x="3849" y="227"/>
                      <a:pt x="3234" y="1"/>
                      <a:pt x="2666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3" name="Google Shape;2293;p36"/>
              <p:cNvSpPr/>
              <p:nvPr/>
            </p:nvSpPr>
            <p:spPr>
              <a:xfrm>
                <a:off x="5033180" y="9072339"/>
                <a:ext cx="304521" cy="185336"/>
              </a:xfrm>
              <a:custGeom>
                <a:avLst/>
                <a:gdLst/>
                <a:ahLst/>
                <a:cxnLst/>
                <a:rect l="l" t="t" r="r" b="b"/>
                <a:pathLst>
                  <a:path w="9497" h="5780" extrusionOk="0">
                    <a:moveTo>
                      <a:pt x="6218" y="0"/>
                    </a:moveTo>
                    <a:cubicBezTo>
                      <a:pt x="5494" y="0"/>
                      <a:pt x="4693" y="136"/>
                      <a:pt x="3882" y="422"/>
                    </a:cubicBezTo>
                    <a:cubicBezTo>
                      <a:pt x="1526" y="1251"/>
                      <a:pt x="0" y="3041"/>
                      <a:pt x="490" y="4397"/>
                    </a:cubicBezTo>
                    <a:cubicBezTo>
                      <a:pt x="799" y="5287"/>
                      <a:pt x="1902" y="5779"/>
                      <a:pt x="3289" y="5779"/>
                    </a:cubicBezTo>
                    <a:cubicBezTo>
                      <a:pt x="4017" y="5779"/>
                      <a:pt x="4823" y="5644"/>
                      <a:pt x="5634" y="5358"/>
                    </a:cubicBezTo>
                    <a:cubicBezTo>
                      <a:pt x="7989" y="4510"/>
                      <a:pt x="9497" y="2739"/>
                      <a:pt x="9026" y="1382"/>
                    </a:cubicBezTo>
                    <a:cubicBezTo>
                      <a:pt x="8692" y="493"/>
                      <a:pt x="7597" y="0"/>
                      <a:pt x="6218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4" name="Google Shape;2294;p36"/>
              <p:cNvSpPr/>
              <p:nvPr/>
            </p:nvSpPr>
            <p:spPr>
              <a:xfrm>
                <a:off x="5028948" y="9061533"/>
                <a:ext cx="312986" cy="207428"/>
              </a:xfrm>
              <a:custGeom>
                <a:avLst/>
                <a:gdLst/>
                <a:ahLst/>
                <a:cxnLst/>
                <a:rect l="l" t="t" r="r" b="b"/>
                <a:pathLst>
                  <a:path w="9761" h="6469" extrusionOk="0">
                    <a:moveTo>
                      <a:pt x="6331" y="683"/>
                    </a:moveTo>
                    <a:cubicBezTo>
                      <a:pt x="6633" y="683"/>
                      <a:pt x="6915" y="721"/>
                      <a:pt x="7198" y="759"/>
                    </a:cubicBezTo>
                    <a:cubicBezTo>
                      <a:pt x="8046" y="928"/>
                      <a:pt x="8611" y="1305"/>
                      <a:pt x="8800" y="1833"/>
                    </a:cubicBezTo>
                    <a:cubicBezTo>
                      <a:pt x="8988" y="2360"/>
                      <a:pt x="8781" y="3020"/>
                      <a:pt x="8216" y="3660"/>
                    </a:cubicBezTo>
                    <a:cubicBezTo>
                      <a:pt x="7518" y="4452"/>
                      <a:pt x="6614" y="5017"/>
                      <a:pt x="5615" y="5356"/>
                    </a:cubicBezTo>
                    <a:cubicBezTo>
                      <a:pt x="4852" y="5629"/>
                      <a:pt x="4083" y="5758"/>
                      <a:pt x="3394" y="5758"/>
                    </a:cubicBezTo>
                    <a:cubicBezTo>
                      <a:pt x="2178" y="5758"/>
                      <a:pt x="1207" y="5355"/>
                      <a:pt x="942" y="4621"/>
                    </a:cubicBezTo>
                    <a:cubicBezTo>
                      <a:pt x="754" y="4075"/>
                      <a:pt x="961" y="3434"/>
                      <a:pt x="1508" y="2775"/>
                    </a:cubicBezTo>
                    <a:cubicBezTo>
                      <a:pt x="2224" y="2002"/>
                      <a:pt x="3128" y="1418"/>
                      <a:pt x="4127" y="1098"/>
                    </a:cubicBezTo>
                    <a:cubicBezTo>
                      <a:pt x="4824" y="834"/>
                      <a:pt x="5578" y="702"/>
                      <a:pt x="6331" y="683"/>
                    </a:cubicBezTo>
                    <a:close/>
                    <a:moveTo>
                      <a:pt x="6377" y="0"/>
                    </a:moveTo>
                    <a:cubicBezTo>
                      <a:pt x="4351" y="0"/>
                      <a:pt x="2398" y="823"/>
                      <a:pt x="980" y="2322"/>
                    </a:cubicBezTo>
                    <a:cubicBezTo>
                      <a:pt x="245" y="3170"/>
                      <a:pt x="0" y="4075"/>
                      <a:pt x="264" y="4847"/>
                    </a:cubicBezTo>
                    <a:cubicBezTo>
                      <a:pt x="635" y="5886"/>
                      <a:pt x="1809" y="6468"/>
                      <a:pt x="3302" y="6468"/>
                    </a:cubicBezTo>
                    <a:cubicBezTo>
                      <a:pt x="3325" y="6468"/>
                      <a:pt x="3349" y="6468"/>
                      <a:pt x="3373" y="6468"/>
                    </a:cubicBezTo>
                    <a:cubicBezTo>
                      <a:pt x="4221" y="6449"/>
                      <a:pt x="5069" y="6298"/>
                      <a:pt x="5860" y="6016"/>
                    </a:cubicBezTo>
                    <a:cubicBezTo>
                      <a:pt x="6972" y="5639"/>
                      <a:pt x="7971" y="4998"/>
                      <a:pt x="8762" y="4131"/>
                    </a:cubicBezTo>
                    <a:cubicBezTo>
                      <a:pt x="9516" y="3283"/>
                      <a:pt x="9761" y="2379"/>
                      <a:pt x="9478" y="1588"/>
                    </a:cubicBezTo>
                    <a:cubicBezTo>
                      <a:pt x="9195" y="815"/>
                      <a:pt x="8442" y="269"/>
                      <a:pt x="7330" y="61"/>
                    </a:cubicBezTo>
                    <a:cubicBezTo>
                      <a:pt x="7012" y="21"/>
                      <a:pt x="6693" y="0"/>
                      <a:pt x="637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5" name="Google Shape;2295;p36"/>
              <p:cNvSpPr/>
              <p:nvPr/>
            </p:nvSpPr>
            <p:spPr>
              <a:xfrm>
                <a:off x="5254301" y="9120115"/>
                <a:ext cx="190338" cy="299423"/>
              </a:xfrm>
              <a:custGeom>
                <a:avLst/>
                <a:gdLst/>
                <a:ahLst/>
                <a:cxnLst/>
                <a:rect l="l" t="t" r="r" b="b"/>
                <a:pathLst>
                  <a:path w="5936" h="9338" extrusionOk="0">
                    <a:moveTo>
                      <a:pt x="2743" y="1"/>
                    </a:moveTo>
                    <a:cubicBezTo>
                      <a:pt x="2702" y="1"/>
                      <a:pt x="2661" y="2"/>
                      <a:pt x="2620" y="6"/>
                    </a:cubicBezTo>
                    <a:cubicBezTo>
                      <a:pt x="1093" y="119"/>
                      <a:pt x="0" y="2304"/>
                      <a:pt x="189" y="4867"/>
                    </a:cubicBezTo>
                    <a:cubicBezTo>
                      <a:pt x="372" y="7379"/>
                      <a:pt x="1715" y="9337"/>
                      <a:pt x="3193" y="9337"/>
                    </a:cubicBezTo>
                    <a:cubicBezTo>
                      <a:pt x="3234" y="9337"/>
                      <a:pt x="3275" y="9336"/>
                      <a:pt x="3317" y="9333"/>
                    </a:cubicBezTo>
                    <a:cubicBezTo>
                      <a:pt x="4843" y="9220"/>
                      <a:pt x="5936" y="7034"/>
                      <a:pt x="5747" y="4452"/>
                    </a:cubicBezTo>
                    <a:cubicBezTo>
                      <a:pt x="5564" y="1959"/>
                      <a:pt x="4221" y="1"/>
                      <a:pt x="2743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6" name="Google Shape;2296;p36"/>
              <p:cNvSpPr/>
              <p:nvPr/>
            </p:nvSpPr>
            <p:spPr>
              <a:xfrm>
                <a:off x="5242212" y="9108636"/>
                <a:ext cx="219966" cy="322221"/>
              </a:xfrm>
              <a:custGeom>
                <a:avLst/>
                <a:gdLst/>
                <a:ahLst/>
                <a:cxnLst/>
                <a:rect l="l" t="t" r="r" b="b"/>
                <a:pathLst>
                  <a:path w="6860" h="10049" extrusionOk="0">
                    <a:moveTo>
                      <a:pt x="3110" y="722"/>
                    </a:moveTo>
                    <a:cubicBezTo>
                      <a:pt x="3694" y="722"/>
                      <a:pt x="4278" y="1098"/>
                      <a:pt x="4768" y="1796"/>
                    </a:cubicBezTo>
                    <a:cubicBezTo>
                      <a:pt x="5936" y="3661"/>
                      <a:pt x="6106" y="5997"/>
                      <a:pt x="5239" y="8014"/>
                    </a:cubicBezTo>
                    <a:cubicBezTo>
                      <a:pt x="4843" y="8824"/>
                      <a:pt x="4278" y="9295"/>
                      <a:pt x="3656" y="9333"/>
                    </a:cubicBezTo>
                    <a:cubicBezTo>
                      <a:pt x="3618" y="9336"/>
                      <a:pt x="3580" y="9338"/>
                      <a:pt x="3542" y="9338"/>
                    </a:cubicBezTo>
                    <a:cubicBezTo>
                      <a:pt x="2975" y="9338"/>
                      <a:pt x="2399" y="8947"/>
                      <a:pt x="1923" y="8259"/>
                    </a:cubicBezTo>
                    <a:cubicBezTo>
                      <a:pt x="1320" y="7354"/>
                      <a:pt x="980" y="6299"/>
                      <a:pt x="924" y="5206"/>
                    </a:cubicBezTo>
                    <a:cubicBezTo>
                      <a:pt x="754" y="2870"/>
                      <a:pt x="1715" y="816"/>
                      <a:pt x="3015" y="722"/>
                    </a:cubicBezTo>
                    <a:close/>
                    <a:moveTo>
                      <a:pt x="3114" y="1"/>
                    </a:moveTo>
                    <a:cubicBezTo>
                      <a:pt x="3069" y="1"/>
                      <a:pt x="3023" y="2"/>
                      <a:pt x="2978" y="6"/>
                    </a:cubicBezTo>
                    <a:cubicBezTo>
                      <a:pt x="1207" y="137"/>
                      <a:pt x="1" y="2436"/>
                      <a:pt x="208" y="5263"/>
                    </a:cubicBezTo>
                    <a:cubicBezTo>
                      <a:pt x="283" y="6469"/>
                      <a:pt x="660" y="7656"/>
                      <a:pt x="1338" y="8673"/>
                    </a:cubicBezTo>
                    <a:cubicBezTo>
                      <a:pt x="1960" y="9559"/>
                      <a:pt x="2752" y="10049"/>
                      <a:pt x="3562" y="10049"/>
                    </a:cubicBezTo>
                    <a:lnTo>
                      <a:pt x="3713" y="10049"/>
                    </a:lnTo>
                    <a:cubicBezTo>
                      <a:pt x="4598" y="9973"/>
                      <a:pt x="5352" y="9370"/>
                      <a:pt x="5880" y="8334"/>
                    </a:cubicBezTo>
                    <a:cubicBezTo>
                      <a:pt x="6859" y="6073"/>
                      <a:pt x="6671" y="3454"/>
                      <a:pt x="5352" y="1381"/>
                    </a:cubicBezTo>
                    <a:cubicBezTo>
                      <a:pt x="4728" y="472"/>
                      <a:pt x="3918" y="1"/>
                      <a:pt x="311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7" name="Google Shape;2297;p36"/>
              <p:cNvSpPr/>
              <p:nvPr/>
            </p:nvSpPr>
            <p:spPr>
              <a:xfrm>
                <a:off x="5280882" y="8923172"/>
                <a:ext cx="287623" cy="241417"/>
              </a:xfrm>
              <a:custGeom>
                <a:avLst/>
                <a:gdLst/>
                <a:ahLst/>
                <a:cxnLst/>
                <a:rect l="l" t="t" r="r" b="b"/>
                <a:pathLst>
                  <a:path w="8970" h="7529" extrusionOk="0">
                    <a:moveTo>
                      <a:pt x="6359" y="0"/>
                    </a:moveTo>
                    <a:cubicBezTo>
                      <a:pt x="5231" y="0"/>
                      <a:pt x="3824" y="604"/>
                      <a:pt x="2601" y="1720"/>
                    </a:cubicBezTo>
                    <a:cubicBezTo>
                      <a:pt x="698" y="3453"/>
                      <a:pt x="1" y="5790"/>
                      <a:pt x="1037" y="6920"/>
                    </a:cubicBezTo>
                    <a:cubicBezTo>
                      <a:pt x="1414" y="7332"/>
                      <a:pt x="1972" y="7529"/>
                      <a:pt x="2620" y="7529"/>
                    </a:cubicBezTo>
                    <a:cubicBezTo>
                      <a:pt x="3752" y="7529"/>
                      <a:pt x="5159" y="6929"/>
                      <a:pt x="6369" y="5827"/>
                    </a:cubicBezTo>
                    <a:cubicBezTo>
                      <a:pt x="8272" y="4075"/>
                      <a:pt x="8970" y="1757"/>
                      <a:pt x="7933" y="608"/>
                    </a:cubicBezTo>
                    <a:cubicBezTo>
                      <a:pt x="7557" y="197"/>
                      <a:pt x="7003" y="0"/>
                      <a:pt x="635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8" name="Google Shape;2298;p36"/>
              <p:cNvSpPr/>
              <p:nvPr/>
            </p:nvSpPr>
            <p:spPr>
              <a:xfrm>
                <a:off x="5282101" y="8911501"/>
                <a:ext cx="285186" cy="265017"/>
              </a:xfrm>
              <a:custGeom>
                <a:avLst/>
                <a:gdLst/>
                <a:ahLst/>
                <a:cxnLst/>
                <a:rect l="l" t="t" r="r" b="b"/>
                <a:pathLst>
                  <a:path w="8894" h="8265" extrusionOk="0">
                    <a:moveTo>
                      <a:pt x="6402" y="707"/>
                    </a:moveTo>
                    <a:cubicBezTo>
                      <a:pt x="6851" y="707"/>
                      <a:pt x="7309" y="877"/>
                      <a:pt x="7632" y="1217"/>
                    </a:cubicBezTo>
                    <a:cubicBezTo>
                      <a:pt x="8046" y="1669"/>
                      <a:pt x="8140" y="2385"/>
                      <a:pt x="7876" y="3252"/>
                    </a:cubicBezTo>
                    <a:cubicBezTo>
                      <a:pt x="7123" y="5324"/>
                      <a:pt x="5389" y="6907"/>
                      <a:pt x="3260" y="7473"/>
                    </a:cubicBezTo>
                    <a:cubicBezTo>
                      <a:pt x="3024" y="7518"/>
                      <a:pt x="2800" y="7540"/>
                      <a:pt x="2590" y="7540"/>
                    </a:cubicBezTo>
                    <a:cubicBezTo>
                      <a:pt x="2015" y="7540"/>
                      <a:pt x="1553" y="7371"/>
                      <a:pt x="1263" y="7039"/>
                    </a:cubicBezTo>
                    <a:cubicBezTo>
                      <a:pt x="848" y="6587"/>
                      <a:pt x="754" y="5871"/>
                      <a:pt x="1018" y="5004"/>
                    </a:cubicBezTo>
                    <a:cubicBezTo>
                      <a:pt x="1771" y="2931"/>
                      <a:pt x="3505" y="1368"/>
                      <a:pt x="5634" y="802"/>
                    </a:cubicBezTo>
                    <a:cubicBezTo>
                      <a:pt x="5860" y="746"/>
                      <a:pt x="6086" y="708"/>
                      <a:pt x="6331" y="708"/>
                    </a:cubicBezTo>
                    <a:cubicBezTo>
                      <a:pt x="6355" y="707"/>
                      <a:pt x="6379" y="707"/>
                      <a:pt x="6402" y="707"/>
                    </a:cubicBezTo>
                    <a:close/>
                    <a:moveTo>
                      <a:pt x="6305" y="1"/>
                    </a:moveTo>
                    <a:cubicBezTo>
                      <a:pt x="6044" y="1"/>
                      <a:pt x="5769" y="29"/>
                      <a:pt x="5483" y="86"/>
                    </a:cubicBezTo>
                    <a:cubicBezTo>
                      <a:pt x="3090" y="708"/>
                      <a:pt x="1168" y="2479"/>
                      <a:pt x="339" y="4797"/>
                    </a:cubicBezTo>
                    <a:cubicBezTo>
                      <a:pt x="0" y="5909"/>
                      <a:pt x="151" y="6888"/>
                      <a:pt x="735" y="7529"/>
                    </a:cubicBezTo>
                    <a:cubicBezTo>
                      <a:pt x="1190" y="8003"/>
                      <a:pt x="1839" y="8265"/>
                      <a:pt x="2512" y="8265"/>
                    </a:cubicBezTo>
                    <a:cubicBezTo>
                      <a:pt x="2535" y="8265"/>
                      <a:pt x="2558" y="8265"/>
                      <a:pt x="2582" y="8264"/>
                    </a:cubicBezTo>
                    <a:cubicBezTo>
                      <a:pt x="2845" y="8245"/>
                      <a:pt x="3128" y="8226"/>
                      <a:pt x="3411" y="8170"/>
                    </a:cubicBezTo>
                    <a:cubicBezTo>
                      <a:pt x="5804" y="7548"/>
                      <a:pt x="7726" y="5777"/>
                      <a:pt x="8555" y="3459"/>
                    </a:cubicBezTo>
                    <a:cubicBezTo>
                      <a:pt x="8894" y="2347"/>
                      <a:pt x="8762" y="1368"/>
                      <a:pt x="8159" y="727"/>
                    </a:cubicBezTo>
                    <a:cubicBezTo>
                      <a:pt x="7723" y="248"/>
                      <a:pt x="7076" y="1"/>
                      <a:pt x="630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99" name="Google Shape;2299;p36"/>
              <p:cNvSpPr/>
              <p:nvPr/>
            </p:nvSpPr>
            <p:spPr>
              <a:xfrm>
                <a:off x="5210179" y="9043865"/>
                <a:ext cx="311191" cy="182450"/>
              </a:xfrm>
              <a:custGeom>
                <a:avLst/>
                <a:gdLst/>
                <a:ahLst/>
                <a:cxnLst/>
                <a:rect l="l" t="t" r="r" b="b"/>
                <a:pathLst>
                  <a:path w="9705" h="5690" extrusionOk="0">
                    <a:moveTo>
                      <a:pt x="4131" y="1"/>
                    </a:moveTo>
                    <a:cubicBezTo>
                      <a:pt x="2078" y="1"/>
                      <a:pt x="419" y="862"/>
                      <a:pt x="227" y="2157"/>
                    </a:cubicBezTo>
                    <a:cubicBezTo>
                      <a:pt x="1" y="3684"/>
                      <a:pt x="1885" y="5210"/>
                      <a:pt x="4448" y="5606"/>
                    </a:cubicBezTo>
                    <a:cubicBezTo>
                      <a:pt x="4832" y="5663"/>
                      <a:pt x="5210" y="5690"/>
                      <a:pt x="5575" y="5690"/>
                    </a:cubicBezTo>
                    <a:cubicBezTo>
                      <a:pt x="7628" y="5690"/>
                      <a:pt x="9287" y="4829"/>
                      <a:pt x="9479" y="3533"/>
                    </a:cubicBezTo>
                    <a:cubicBezTo>
                      <a:pt x="9705" y="2007"/>
                      <a:pt x="7821" y="462"/>
                      <a:pt x="5258" y="85"/>
                    </a:cubicBezTo>
                    <a:cubicBezTo>
                      <a:pt x="4874" y="28"/>
                      <a:pt x="4496" y="1"/>
                      <a:pt x="41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0" name="Google Shape;2300;p36"/>
              <p:cNvSpPr/>
              <p:nvPr/>
            </p:nvSpPr>
            <p:spPr>
              <a:xfrm>
                <a:off x="5202323" y="9032546"/>
                <a:ext cx="327512" cy="204959"/>
              </a:xfrm>
              <a:custGeom>
                <a:avLst/>
                <a:gdLst/>
                <a:ahLst/>
                <a:cxnLst/>
                <a:rect l="l" t="t" r="r" b="b"/>
                <a:pathLst>
                  <a:path w="10214" h="6392" extrusionOk="0">
                    <a:moveTo>
                      <a:pt x="4372" y="702"/>
                    </a:moveTo>
                    <a:cubicBezTo>
                      <a:pt x="4730" y="720"/>
                      <a:pt x="5089" y="739"/>
                      <a:pt x="5465" y="796"/>
                    </a:cubicBezTo>
                    <a:cubicBezTo>
                      <a:pt x="6539" y="928"/>
                      <a:pt x="7576" y="1342"/>
                      <a:pt x="8443" y="2002"/>
                    </a:cubicBezTo>
                    <a:cubicBezTo>
                      <a:pt x="9140" y="2586"/>
                      <a:pt x="9479" y="3226"/>
                      <a:pt x="9385" y="3829"/>
                    </a:cubicBezTo>
                    <a:cubicBezTo>
                      <a:pt x="9290" y="4432"/>
                      <a:pt x="8782" y="4960"/>
                      <a:pt x="7953" y="5299"/>
                    </a:cubicBezTo>
                    <a:cubicBezTo>
                      <a:pt x="7232" y="5546"/>
                      <a:pt x="6487" y="5667"/>
                      <a:pt x="5746" y="5667"/>
                    </a:cubicBezTo>
                    <a:cubicBezTo>
                      <a:pt x="4337" y="5667"/>
                      <a:pt x="2945" y="5228"/>
                      <a:pt x="1772" y="4376"/>
                    </a:cubicBezTo>
                    <a:cubicBezTo>
                      <a:pt x="1056" y="3811"/>
                      <a:pt x="736" y="3170"/>
                      <a:pt x="830" y="2567"/>
                    </a:cubicBezTo>
                    <a:cubicBezTo>
                      <a:pt x="924" y="1964"/>
                      <a:pt x="1414" y="1436"/>
                      <a:pt x="2262" y="1097"/>
                    </a:cubicBezTo>
                    <a:cubicBezTo>
                      <a:pt x="2922" y="833"/>
                      <a:pt x="3638" y="702"/>
                      <a:pt x="4372" y="702"/>
                    </a:cubicBezTo>
                    <a:close/>
                    <a:moveTo>
                      <a:pt x="4458" y="0"/>
                    </a:moveTo>
                    <a:cubicBezTo>
                      <a:pt x="3626" y="0"/>
                      <a:pt x="2788" y="139"/>
                      <a:pt x="1979" y="419"/>
                    </a:cubicBezTo>
                    <a:cubicBezTo>
                      <a:pt x="905" y="871"/>
                      <a:pt x="246" y="1587"/>
                      <a:pt x="114" y="2454"/>
                    </a:cubicBezTo>
                    <a:cubicBezTo>
                      <a:pt x="1" y="3321"/>
                      <a:pt x="416" y="4187"/>
                      <a:pt x="1320" y="4922"/>
                    </a:cubicBezTo>
                    <a:cubicBezTo>
                      <a:pt x="2281" y="5676"/>
                      <a:pt x="3430" y="6147"/>
                      <a:pt x="4636" y="6298"/>
                    </a:cubicBezTo>
                    <a:cubicBezTo>
                      <a:pt x="5032" y="6354"/>
                      <a:pt x="5428" y="6392"/>
                      <a:pt x="5823" y="6392"/>
                    </a:cubicBezTo>
                    <a:cubicBezTo>
                      <a:pt x="6652" y="6392"/>
                      <a:pt x="7463" y="6241"/>
                      <a:pt x="8216" y="5959"/>
                    </a:cubicBezTo>
                    <a:cubicBezTo>
                      <a:pt x="9290" y="5506"/>
                      <a:pt x="9950" y="4790"/>
                      <a:pt x="10082" y="3924"/>
                    </a:cubicBezTo>
                    <a:cubicBezTo>
                      <a:pt x="10214" y="3057"/>
                      <a:pt x="9780" y="2190"/>
                      <a:pt x="8876" y="1455"/>
                    </a:cubicBezTo>
                    <a:cubicBezTo>
                      <a:pt x="7582" y="494"/>
                      <a:pt x="6030" y="0"/>
                      <a:pt x="4458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1" name="Google Shape;2301;p36"/>
              <p:cNvSpPr/>
              <p:nvPr/>
            </p:nvSpPr>
            <p:spPr>
              <a:xfrm>
                <a:off x="4761878" y="9340819"/>
                <a:ext cx="188542" cy="88243"/>
              </a:xfrm>
              <a:custGeom>
                <a:avLst/>
                <a:gdLst/>
                <a:ahLst/>
                <a:cxnLst/>
                <a:rect l="l" t="t" r="r" b="b"/>
                <a:pathLst>
                  <a:path w="5880" h="2752" extrusionOk="0">
                    <a:moveTo>
                      <a:pt x="2940" y="0"/>
                    </a:moveTo>
                    <a:cubicBezTo>
                      <a:pt x="1320" y="0"/>
                      <a:pt x="1" y="622"/>
                      <a:pt x="1" y="1376"/>
                    </a:cubicBezTo>
                    <a:cubicBezTo>
                      <a:pt x="1" y="2148"/>
                      <a:pt x="1320" y="2751"/>
                      <a:pt x="2940" y="2751"/>
                    </a:cubicBezTo>
                    <a:cubicBezTo>
                      <a:pt x="4579" y="2751"/>
                      <a:pt x="5880" y="2148"/>
                      <a:pt x="5880" y="1376"/>
                    </a:cubicBezTo>
                    <a:cubicBezTo>
                      <a:pt x="5880" y="622"/>
                      <a:pt x="4579" y="0"/>
                      <a:pt x="29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2" name="Google Shape;2302;p36"/>
              <p:cNvSpPr/>
              <p:nvPr/>
            </p:nvSpPr>
            <p:spPr>
              <a:xfrm>
                <a:off x="4816261" y="9298525"/>
                <a:ext cx="110592" cy="39280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1225" extrusionOk="0">
                    <a:moveTo>
                      <a:pt x="1715" y="0"/>
                    </a:moveTo>
                    <a:cubicBezTo>
                      <a:pt x="773" y="0"/>
                      <a:pt x="0" y="283"/>
                      <a:pt x="0" y="603"/>
                    </a:cubicBezTo>
                    <a:cubicBezTo>
                      <a:pt x="0" y="942"/>
                      <a:pt x="773" y="1225"/>
                      <a:pt x="1734" y="1225"/>
                    </a:cubicBezTo>
                    <a:cubicBezTo>
                      <a:pt x="2676" y="1225"/>
                      <a:pt x="3449" y="942"/>
                      <a:pt x="3449" y="603"/>
                    </a:cubicBezTo>
                    <a:cubicBezTo>
                      <a:pt x="3449" y="264"/>
                      <a:pt x="2676" y="0"/>
                      <a:pt x="171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3" name="Google Shape;2303;p36"/>
              <p:cNvSpPr/>
              <p:nvPr/>
            </p:nvSpPr>
            <p:spPr>
              <a:xfrm>
                <a:off x="4946765" y="9305163"/>
                <a:ext cx="161351" cy="91257"/>
              </a:xfrm>
              <a:custGeom>
                <a:avLst/>
                <a:gdLst/>
                <a:ahLst/>
                <a:cxnLst/>
                <a:rect l="l" t="t" r="r" b="b"/>
                <a:pathLst>
                  <a:path w="5032" h="2846" extrusionOk="0">
                    <a:moveTo>
                      <a:pt x="2525" y="0"/>
                    </a:moveTo>
                    <a:cubicBezTo>
                      <a:pt x="1131" y="0"/>
                      <a:pt x="0" y="641"/>
                      <a:pt x="0" y="1414"/>
                    </a:cubicBezTo>
                    <a:cubicBezTo>
                      <a:pt x="0" y="2205"/>
                      <a:pt x="1131" y="2846"/>
                      <a:pt x="2525" y="2846"/>
                    </a:cubicBezTo>
                    <a:cubicBezTo>
                      <a:pt x="3901" y="2846"/>
                      <a:pt x="5032" y="2205"/>
                      <a:pt x="5032" y="1414"/>
                    </a:cubicBezTo>
                    <a:cubicBezTo>
                      <a:pt x="5032" y="641"/>
                      <a:pt x="3901" y="0"/>
                      <a:pt x="25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4" name="Google Shape;2304;p36"/>
              <p:cNvSpPr/>
              <p:nvPr/>
            </p:nvSpPr>
            <p:spPr>
              <a:xfrm>
                <a:off x="5524384" y="9528111"/>
                <a:ext cx="161351" cy="91866"/>
              </a:xfrm>
              <a:custGeom>
                <a:avLst/>
                <a:gdLst/>
                <a:ahLst/>
                <a:cxnLst/>
                <a:rect l="l" t="t" r="r" b="b"/>
                <a:pathLst>
                  <a:path w="5032" h="2865" extrusionOk="0">
                    <a:moveTo>
                      <a:pt x="2525" y="0"/>
                    </a:moveTo>
                    <a:cubicBezTo>
                      <a:pt x="1131" y="0"/>
                      <a:pt x="0" y="641"/>
                      <a:pt x="0" y="1432"/>
                    </a:cubicBezTo>
                    <a:cubicBezTo>
                      <a:pt x="0" y="2224"/>
                      <a:pt x="1131" y="2864"/>
                      <a:pt x="2525" y="2864"/>
                    </a:cubicBezTo>
                    <a:cubicBezTo>
                      <a:pt x="3901" y="2864"/>
                      <a:pt x="5031" y="2224"/>
                      <a:pt x="5031" y="1432"/>
                    </a:cubicBezTo>
                    <a:cubicBezTo>
                      <a:pt x="5031" y="641"/>
                      <a:pt x="3901" y="0"/>
                      <a:pt x="25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5" name="Google Shape;2305;p36"/>
              <p:cNvSpPr/>
              <p:nvPr/>
            </p:nvSpPr>
            <p:spPr>
              <a:xfrm>
                <a:off x="5353381" y="9413927"/>
                <a:ext cx="160742" cy="91257"/>
              </a:xfrm>
              <a:custGeom>
                <a:avLst/>
                <a:gdLst/>
                <a:ahLst/>
                <a:cxnLst/>
                <a:rect l="l" t="t" r="r" b="b"/>
                <a:pathLst>
                  <a:path w="5013" h="2846" extrusionOk="0">
                    <a:moveTo>
                      <a:pt x="2507" y="0"/>
                    </a:moveTo>
                    <a:cubicBezTo>
                      <a:pt x="1112" y="0"/>
                      <a:pt x="1" y="641"/>
                      <a:pt x="1" y="1432"/>
                    </a:cubicBezTo>
                    <a:cubicBezTo>
                      <a:pt x="1" y="2205"/>
                      <a:pt x="1112" y="2845"/>
                      <a:pt x="2507" y="2845"/>
                    </a:cubicBezTo>
                    <a:cubicBezTo>
                      <a:pt x="3901" y="2845"/>
                      <a:pt x="5013" y="2205"/>
                      <a:pt x="5013" y="1432"/>
                    </a:cubicBezTo>
                    <a:cubicBezTo>
                      <a:pt x="5013" y="641"/>
                      <a:pt x="3901" y="0"/>
                      <a:pt x="250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6" name="Google Shape;2306;p36"/>
              <p:cNvSpPr/>
              <p:nvPr/>
            </p:nvSpPr>
            <p:spPr>
              <a:xfrm>
                <a:off x="4888760" y="9322670"/>
                <a:ext cx="110592" cy="50791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1584" extrusionOk="0">
                    <a:moveTo>
                      <a:pt x="1715" y="1"/>
                    </a:moveTo>
                    <a:cubicBezTo>
                      <a:pt x="773" y="1"/>
                      <a:pt x="1" y="340"/>
                      <a:pt x="1" y="792"/>
                    </a:cubicBezTo>
                    <a:cubicBezTo>
                      <a:pt x="1" y="1226"/>
                      <a:pt x="773" y="1584"/>
                      <a:pt x="1715" y="1584"/>
                    </a:cubicBezTo>
                    <a:cubicBezTo>
                      <a:pt x="2676" y="1584"/>
                      <a:pt x="3449" y="1226"/>
                      <a:pt x="3449" y="792"/>
                    </a:cubicBezTo>
                    <a:cubicBezTo>
                      <a:pt x="3449" y="340"/>
                      <a:pt x="2676" y="1"/>
                      <a:pt x="17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7" name="Google Shape;2307;p36"/>
              <p:cNvSpPr/>
              <p:nvPr/>
            </p:nvSpPr>
            <p:spPr>
              <a:xfrm>
                <a:off x="5618623" y="9279767"/>
                <a:ext cx="110592" cy="50791"/>
              </a:xfrm>
              <a:custGeom>
                <a:avLst/>
                <a:gdLst/>
                <a:ahLst/>
                <a:cxnLst/>
                <a:rect l="l" t="t" r="r" b="b"/>
                <a:pathLst>
                  <a:path w="3449" h="1584" extrusionOk="0">
                    <a:moveTo>
                      <a:pt x="1715" y="1"/>
                    </a:moveTo>
                    <a:cubicBezTo>
                      <a:pt x="773" y="1"/>
                      <a:pt x="1" y="340"/>
                      <a:pt x="1" y="792"/>
                    </a:cubicBezTo>
                    <a:cubicBezTo>
                      <a:pt x="1" y="1226"/>
                      <a:pt x="773" y="1584"/>
                      <a:pt x="1715" y="1584"/>
                    </a:cubicBezTo>
                    <a:cubicBezTo>
                      <a:pt x="2676" y="1584"/>
                      <a:pt x="3449" y="1226"/>
                      <a:pt x="3449" y="792"/>
                    </a:cubicBezTo>
                    <a:cubicBezTo>
                      <a:pt x="3449" y="340"/>
                      <a:pt x="2676" y="1"/>
                      <a:pt x="17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8" name="Google Shape;2308;p36"/>
              <p:cNvSpPr/>
              <p:nvPr/>
            </p:nvSpPr>
            <p:spPr>
              <a:xfrm>
                <a:off x="4527451" y="9340819"/>
                <a:ext cx="195180" cy="80387"/>
              </a:xfrm>
              <a:custGeom>
                <a:avLst/>
                <a:gdLst/>
                <a:ahLst/>
                <a:cxnLst/>
                <a:rect l="l" t="t" r="r" b="b"/>
                <a:pathLst>
                  <a:path w="6087" h="2507" extrusionOk="0">
                    <a:moveTo>
                      <a:pt x="3034" y="0"/>
                    </a:moveTo>
                    <a:cubicBezTo>
                      <a:pt x="1357" y="0"/>
                      <a:pt x="1" y="565"/>
                      <a:pt x="1" y="1263"/>
                    </a:cubicBezTo>
                    <a:cubicBezTo>
                      <a:pt x="1" y="1941"/>
                      <a:pt x="1357" y="2506"/>
                      <a:pt x="3034" y="2506"/>
                    </a:cubicBezTo>
                    <a:cubicBezTo>
                      <a:pt x="4730" y="2506"/>
                      <a:pt x="6087" y="1941"/>
                      <a:pt x="6087" y="1263"/>
                    </a:cubicBezTo>
                    <a:cubicBezTo>
                      <a:pt x="6087" y="565"/>
                      <a:pt x="4730" y="0"/>
                      <a:pt x="30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9" name="Google Shape;2309;p36"/>
              <p:cNvSpPr/>
              <p:nvPr/>
            </p:nvSpPr>
            <p:spPr>
              <a:xfrm>
                <a:off x="4417500" y="9340819"/>
                <a:ext cx="171612" cy="77341"/>
              </a:xfrm>
              <a:custGeom>
                <a:avLst/>
                <a:gdLst/>
                <a:ahLst/>
                <a:cxnLst/>
                <a:rect l="l" t="t" r="r" b="b"/>
                <a:pathLst>
                  <a:path w="5352" h="2412" extrusionOk="0">
                    <a:moveTo>
                      <a:pt x="2676" y="0"/>
                    </a:moveTo>
                    <a:cubicBezTo>
                      <a:pt x="1206" y="0"/>
                      <a:pt x="0" y="547"/>
                      <a:pt x="0" y="1206"/>
                    </a:cubicBezTo>
                    <a:cubicBezTo>
                      <a:pt x="0" y="1884"/>
                      <a:pt x="1206" y="2412"/>
                      <a:pt x="2676" y="2412"/>
                    </a:cubicBezTo>
                    <a:cubicBezTo>
                      <a:pt x="4146" y="2412"/>
                      <a:pt x="5352" y="1884"/>
                      <a:pt x="5352" y="1206"/>
                    </a:cubicBezTo>
                    <a:cubicBezTo>
                      <a:pt x="5352" y="547"/>
                      <a:pt x="4146" y="0"/>
                      <a:pt x="267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0" name="Google Shape;2310;p36"/>
              <p:cNvSpPr/>
              <p:nvPr/>
            </p:nvSpPr>
            <p:spPr>
              <a:xfrm>
                <a:off x="4520814" y="9317860"/>
                <a:ext cx="103955" cy="41107"/>
              </a:xfrm>
              <a:custGeom>
                <a:avLst/>
                <a:gdLst/>
                <a:ahLst/>
                <a:cxnLst/>
                <a:rect l="l" t="t" r="r" b="b"/>
                <a:pathLst>
                  <a:path w="3242" h="1282" extrusionOk="0">
                    <a:moveTo>
                      <a:pt x="1621" y="0"/>
                    </a:moveTo>
                    <a:cubicBezTo>
                      <a:pt x="735" y="0"/>
                      <a:pt x="0" y="302"/>
                      <a:pt x="0" y="641"/>
                    </a:cubicBezTo>
                    <a:cubicBezTo>
                      <a:pt x="0" y="999"/>
                      <a:pt x="735" y="1281"/>
                      <a:pt x="1621" y="1281"/>
                    </a:cubicBezTo>
                    <a:cubicBezTo>
                      <a:pt x="2525" y="1281"/>
                      <a:pt x="3241" y="999"/>
                      <a:pt x="3241" y="641"/>
                    </a:cubicBezTo>
                    <a:cubicBezTo>
                      <a:pt x="3241" y="302"/>
                      <a:pt x="2525" y="0"/>
                      <a:pt x="16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1" name="Google Shape;2311;p36"/>
              <p:cNvSpPr/>
              <p:nvPr/>
            </p:nvSpPr>
            <p:spPr>
              <a:xfrm>
                <a:off x="4892992" y="9445928"/>
                <a:ext cx="80387" cy="46558"/>
              </a:xfrm>
              <a:custGeom>
                <a:avLst/>
                <a:gdLst/>
                <a:ahLst/>
                <a:cxnLst/>
                <a:rect l="l" t="t" r="r" b="b"/>
                <a:pathLst>
                  <a:path w="2507" h="1452" extrusionOk="0">
                    <a:moveTo>
                      <a:pt x="1244" y="1"/>
                    </a:moveTo>
                    <a:cubicBezTo>
                      <a:pt x="566" y="1"/>
                      <a:pt x="0" y="321"/>
                      <a:pt x="0" y="717"/>
                    </a:cubicBezTo>
                    <a:cubicBezTo>
                      <a:pt x="0" y="1112"/>
                      <a:pt x="566" y="1452"/>
                      <a:pt x="1244" y="1452"/>
                    </a:cubicBezTo>
                    <a:cubicBezTo>
                      <a:pt x="1941" y="1452"/>
                      <a:pt x="2507" y="1112"/>
                      <a:pt x="2507" y="717"/>
                    </a:cubicBezTo>
                    <a:cubicBezTo>
                      <a:pt x="2507" y="321"/>
                      <a:pt x="1941" y="1"/>
                      <a:pt x="12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2" name="Google Shape;2312;p36"/>
              <p:cNvSpPr/>
              <p:nvPr/>
            </p:nvSpPr>
            <p:spPr>
              <a:xfrm>
                <a:off x="4694221" y="9388532"/>
                <a:ext cx="88852" cy="48386"/>
              </a:xfrm>
              <a:custGeom>
                <a:avLst/>
                <a:gdLst/>
                <a:ahLst/>
                <a:cxnLst/>
                <a:rect l="l" t="t" r="r" b="b"/>
                <a:pathLst>
                  <a:path w="2771" h="1509" extrusionOk="0">
                    <a:moveTo>
                      <a:pt x="1395" y="1"/>
                    </a:moveTo>
                    <a:cubicBezTo>
                      <a:pt x="622" y="1"/>
                      <a:pt x="0" y="340"/>
                      <a:pt x="0" y="754"/>
                    </a:cubicBezTo>
                    <a:cubicBezTo>
                      <a:pt x="0" y="1169"/>
                      <a:pt x="622" y="1508"/>
                      <a:pt x="1395" y="1508"/>
                    </a:cubicBezTo>
                    <a:cubicBezTo>
                      <a:pt x="2148" y="1508"/>
                      <a:pt x="2770" y="1169"/>
                      <a:pt x="2770" y="754"/>
                    </a:cubicBezTo>
                    <a:cubicBezTo>
                      <a:pt x="2770" y="340"/>
                      <a:pt x="2148" y="1"/>
                      <a:pt x="13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3" name="Google Shape;2313;p36"/>
              <p:cNvSpPr/>
              <p:nvPr/>
            </p:nvSpPr>
            <p:spPr>
              <a:xfrm>
                <a:off x="5011408" y="9418128"/>
                <a:ext cx="113029" cy="50791"/>
              </a:xfrm>
              <a:custGeom>
                <a:avLst/>
                <a:gdLst/>
                <a:ahLst/>
                <a:cxnLst/>
                <a:rect l="l" t="t" r="r" b="b"/>
                <a:pathLst>
                  <a:path w="3525" h="1584" extrusionOk="0">
                    <a:moveTo>
                      <a:pt x="1772" y="1"/>
                    </a:moveTo>
                    <a:cubicBezTo>
                      <a:pt x="792" y="1"/>
                      <a:pt x="1" y="359"/>
                      <a:pt x="1" y="792"/>
                    </a:cubicBezTo>
                    <a:cubicBezTo>
                      <a:pt x="1" y="1226"/>
                      <a:pt x="792" y="1584"/>
                      <a:pt x="1772" y="1584"/>
                    </a:cubicBezTo>
                    <a:cubicBezTo>
                      <a:pt x="2733" y="1584"/>
                      <a:pt x="3524" y="1226"/>
                      <a:pt x="3524" y="792"/>
                    </a:cubicBezTo>
                    <a:cubicBezTo>
                      <a:pt x="3524" y="359"/>
                      <a:pt x="2733" y="1"/>
                      <a:pt x="177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4" name="Google Shape;2314;p36"/>
              <p:cNvSpPr/>
              <p:nvPr/>
            </p:nvSpPr>
            <p:spPr>
              <a:xfrm>
                <a:off x="4892992" y="9344442"/>
                <a:ext cx="182482" cy="73717"/>
              </a:xfrm>
              <a:custGeom>
                <a:avLst/>
                <a:gdLst/>
                <a:ahLst/>
                <a:cxnLst/>
                <a:rect l="l" t="t" r="r" b="b"/>
                <a:pathLst>
                  <a:path w="5691" h="2299" extrusionOk="0">
                    <a:moveTo>
                      <a:pt x="2846" y="0"/>
                    </a:moveTo>
                    <a:cubicBezTo>
                      <a:pt x="1263" y="0"/>
                      <a:pt x="0" y="509"/>
                      <a:pt x="0" y="1150"/>
                    </a:cubicBezTo>
                    <a:cubicBezTo>
                      <a:pt x="0" y="1790"/>
                      <a:pt x="1263" y="2299"/>
                      <a:pt x="2846" y="2299"/>
                    </a:cubicBezTo>
                    <a:cubicBezTo>
                      <a:pt x="4410" y="2299"/>
                      <a:pt x="5691" y="1790"/>
                      <a:pt x="5691" y="1150"/>
                    </a:cubicBezTo>
                    <a:cubicBezTo>
                      <a:pt x="5691" y="509"/>
                      <a:pt x="4410" y="0"/>
                      <a:pt x="28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5" name="Google Shape;2315;p36"/>
              <p:cNvSpPr/>
              <p:nvPr/>
            </p:nvSpPr>
            <p:spPr>
              <a:xfrm>
                <a:off x="5514091" y="9392155"/>
                <a:ext cx="182514" cy="73749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2300" extrusionOk="0">
                    <a:moveTo>
                      <a:pt x="2846" y="1"/>
                    </a:moveTo>
                    <a:cubicBezTo>
                      <a:pt x="1263" y="1"/>
                      <a:pt x="1" y="528"/>
                      <a:pt x="1" y="1150"/>
                    </a:cubicBezTo>
                    <a:cubicBezTo>
                      <a:pt x="1" y="1791"/>
                      <a:pt x="1263" y="2300"/>
                      <a:pt x="2846" y="2300"/>
                    </a:cubicBezTo>
                    <a:cubicBezTo>
                      <a:pt x="4410" y="2300"/>
                      <a:pt x="5691" y="1791"/>
                      <a:pt x="5691" y="1150"/>
                    </a:cubicBezTo>
                    <a:cubicBezTo>
                      <a:pt x="5691" y="528"/>
                      <a:pt x="4410" y="1"/>
                      <a:pt x="2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6" name="Google Shape;2316;p36"/>
              <p:cNvSpPr/>
              <p:nvPr/>
            </p:nvSpPr>
            <p:spPr>
              <a:xfrm>
                <a:off x="5082111" y="9549241"/>
                <a:ext cx="182482" cy="73749"/>
              </a:xfrm>
              <a:custGeom>
                <a:avLst/>
                <a:gdLst/>
                <a:ahLst/>
                <a:cxnLst/>
                <a:rect l="l" t="t" r="r" b="b"/>
                <a:pathLst>
                  <a:path w="5691" h="2300" extrusionOk="0">
                    <a:moveTo>
                      <a:pt x="2846" y="1"/>
                    </a:moveTo>
                    <a:cubicBezTo>
                      <a:pt x="1263" y="1"/>
                      <a:pt x="0" y="528"/>
                      <a:pt x="0" y="1150"/>
                    </a:cubicBezTo>
                    <a:cubicBezTo>
                      <a:pt x="0" y="1791"/>
                      <a:pt x="1263" y="2300"/>
                      <a:pt x="2846" y="2300"/>
                    </a:cubicBezTo>
                    <a:cubicBezTo>
                      <a:pt x="4409" y="2300"/>
                      <a:pt x="5691" y="1791"/>
                      <a:pt x="5691" y="1150"/>
                    </a:cubicBezTo>
                    <a:cubicBezTo>
                      <a:pt x="5691" y="528"/>
                      <a:pt x="4409" y="1"/>
                      <a:pt x="2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7" name="Google Shape;2317;p36"/>
              <p:cNvSpPr/>
              <p:nvPr/>
            </p:nvSpPr>
            <p:spPr>
              <a:xfrm>
                <a:off x="5308683" y="9555302"/>
                <a:ext cx="182482" cy="73717"/>
              </a:xfrm>
              <a:custGeom>
                <a:avLst/>
                <a:gdLst/>
                <a:ahLst/>
                <a:cxnLst/>
                <a:rect l="l" t="t" r="r" b="b"/>
                <a:pathLst>
                  <a:path w="5691" h="2299" extrusionOk="0">
                    <a:moveTo>
                      <a:pt x="2846" y="0"/>
                    </a:moveTo>
                    <a:cubicBezTo>
                      <a:pt x="1282" y="0"/>
                      <a:pt x="0" y="509"/>
                      <a:pt x="0" y="1150"/>
                    </a:cubicBezTo>
                    <a:cubicBezTo>
                      <a:pt x="0" y="1790"/>
                      <a:pt x="1282" y="2299"/>
                      <a:pt x="2846" y="2299"/>
                    </a:cubicBezTo>
                    <a:cubicBezTo>
                      <a:pt x="4428" y="2299"/>
                      <a:pt x="5691" y="1790"/>
                      <a:pt x="5691" y="1150"/>
                    </a:cubicBezTo>
                    <a:cubicBezTo>
                      <a:pt x="5691" y="509"/>
                      <a:pt x="4428" y="0"/>
                      <a:pt x="28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8" name="Google Shape;2318;p36"/>
              <p:cNvSpPr/>
              <p:nvPr/>
            </p:nvSpPr>
            <p:spPr>
              <a:xfrm>
                <a:off x="5244040" y="9592144"/>
                <a:ext cx="182482" cy="73749"/>
              </a:xfrm>
              <a:custGeom>
                <a:avLst/>
                <a:gdLst/>
                <a:ahLst/>
                <a:cxnLst/>
                <a:rect l="l" t="t" r="r" b="b"/>
                <a:pathLst>
                  <a:path w="5691" h="2300" extrusionOk="0">
                    <a:moveTo>
                      <a:pt x="2845" y="1"/>
                    </a:moveTo>
                    <a:cubicBezTo>
                      <a:pt x="1263" y="1"/>
                      <a:pt x="0" y="509"/>
                      <a:pt x="0" y="1150"/>
                    </a:cubicBezTo>
                    <a:cubicBezTo>
                      <a:pt x="0" y="1791"/>
                      <a:pt x="1263" y="2299"/>
                      <a:pt x="2845" y="2299"/>
                    </a:cubicBezTo>
                    <a:cubicBezTo>
                      <a:pt x="4409" y="2299"/>
                      <a:pt x="5691" y="1791"/>
                      <a:pt x="5691" y="1150"/>
                    </a:cubicBezTo>
                    <a:cubicBezTo>
                      <a:pt x="5691" y="509"/>
                      <a:pt x="4409" y="1"/>
                      <a:pt x="28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9" name="Google Shape;2319;p36"/>
              <p:cNvSpPr/>
              <p:nvPr/>
            </p:nvSpPr>
            <p:spPr>
              <a:xfrm>
                <a:off x="5023497" y="9690039"/>
                <a:ext cx="182514" cy="73717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2299" extrusionOk="0">
                    <a:moveTo>
                      <a:pt x="2846" y="0"/>
                    </a:moveTo>
                    <a:cubicBezTo>
                      <a:pt x="1282" y="0"/>
                      <a:pt x="1" y="509"/>
                      <a:pt x="1" y="1150"/>
                    </a:cubicBezTo>
                    <a:cubicBezTo>
                      <a:pt x="1" y="1790"/>
                      <a:pt x="1282" y="2299"/>
                      <a:pt x="2846" y="2299"/>
                    </a:cubicBezTo>
                    <a:cubicBezTo>
                      <a:pt x="4429" y="2299"/>
                      <a:pt x="5691" y="1790"/>
                      <a:pt x="5691" y="1150"/>
                    </a:cubicBezTo>
                    <a:cubicBezTo>
                      <a:pt x="5691" y="509"/>
                      <a:pt x="4429" y="0"/>
                      <a:pt x="28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0" name="Google Shape;2320;p36"/>
              <p:cNvSpPr/>
              <p:nvPr/>
            </p:nvSpPr>
            <p:spPr>
              <a:xfrm>
                <a:off x="4997524" y="9877940"/>
                <a:ext cx="181873" cy="73717"/>
              </a:xfrm>
              <a:custGeom>
                <a:avLst/>
                <a:gdLst/>
                <a:ahLst/>
                <a:cxnLst/>
                <a:rect l="l" t="t" r="r" b="b"/>
                <a:pathLst>
                  <a:path w="5672" h="2299" extrusionOk="0">
                    <a:moveTo>
                      <a:pt x="2846" y="0"/>
                    </a:moveTo>
                    <a:cubicBezTo>
                      <a:pt x="1282" y="0"/>
                      <a:pt x="0" y="509"/>
                      <a:pt x="0" y="1150"/>
                    </a:cubicBezTo>
                    <a:cubicBezTo>
                      <a:pt x="0" y="1790"/>
                      <a:pt x="1263" y="2299"/>
                      <a:pt x="2827" y="2299"/>
                    </a:cubicBezTo>
                    <a:cubicBezTo>
                      <a:pt x="4409" y="2299"/>
                      <a:pt x="5672" y="1790"/>
                      <a:pt x="5672" y="1150"/>
                    </a:cubicBezTo>
                    <a:cubicBezTo>
                      <a:pt x="5672" y="509"/>
                      <a:pt x="4409" y="0"/>
                      <a:pt x="28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1" name="Google Shape;2321;p36"/>
              <p:cNvSpPr/>
              <p:nvPr/>
            </p:nvSpPr>
            <p:spPr>
              <a:xfrm>
                <a:off x="5121968" y="9744389"/>
                <a:ext cx="181905" cy="74359"/>
              </a:xfrm>
              <a:custGeom>
                <a:avLst/>
                <a:gdLst/>
                <a:ahLst/>
                <a:cxnLst/>
                <a:rect l="l" t="t" r="r" b="b"/>
                <a:pathLst>
                  <a:path w="5673" h="2319" extrusionOk="0">
                    <a:moveTo>
                      <a:pt x="2846" y="1"/>
                    </a:moveTo>
                    <a:cubicBezTo>
                      <a:pt x="1263" y="1"/>
                      <a:pt x="1" y="529"/>
                      <a:pt x="1" y="1169"/>
                    </a:cubicBezTo>
                    <a:cubicBezTo>
                      <a:pt x="1" y="1791"/>
                      <a:pt x="1263" y="2319"/>
                      <a:pt x="2846" y="2319"/>
                    </a:cubicBezTo>
                    <a:cubicBezTo>
                      <a:pt x="4410" y="2319"/>
                      <a:pt x="5673" y="1791"/>
                      <a:pt x="5673" y="1169"/>
                    </a:cubicBezTo>
                    <a:cubicBezTo>
                      <a:pt x="5673" y="529"/>
                      <a:pt x="4410" y="1"/>
                      <a:pt x="2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2" name="Google Shape;2322;p36"/>
              <p:cNvSpPr/>
              <p:nvPr/>
            </p:nvSpPr>
            <p:spPr>
              <a:xfrm>
                <a:off x="4779995" y="9541385"/>
                <a:ext cx="182514" cy="73749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2300" extrusionOk="0">
                    <a:moveTo>
                      <a:pt x="2865" y="1"/>
                    </a:moveTo>
                    <a:cubicBezTo>
                      <a:pt x="1282" y="1"/>
                      <a:pt x="1" y="510"/>
                      <a:pt x="1" y="1150"/>
                    </a:cubicBezTo>
                    <a:cubicBezTo>
                      <a:pt x="1" y="1791"/>
                      <a:pt x="1282" y="2300"/>
                      <a:pt x="2865" y="2300"/>
                    </a:cubicBezTo>
                    <a:cubicBezTo>
                      <a:pt x="4429" y="2300"/>
                      <a:pt x="5691" y="1791"/>
                      <a:pt x="5691" y="1150"/>
                    </a:cubicBezTo>
                    <a:cubicBezTo>
                      <a:pt x="5691" y="510"/>
                      <a:pt x="4429" y="1"/>
                      <a:pt x="28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3" name="Google Shape;2323;p36"/>
              <p:cNvSpPr/>
              <p:nvPr/>
            </p:nvSpPr>
            <p:spPr>
              <a:xfrm>
                <a:off x="4643462" y="9578260"/>
                <a:ext cx="182482" cy="73749"/>
              </a:xfrm>
              <a:custGeom>
                <a:avLst/>
                <a:gdLst/>
                <a:ahLst/>
                <a:cxnLst/>
                <a:rect l="l" t="t" r="r" b="b"/>
                <a:pathLst>
                  <a:path w="5691" h="2300" extrusionOk="0">
                    <a:moveTo>
                      <a:pt x="2846" y="0"/>
                    </a:moveTo>
                    <a:cubicBezTo>
                      <a:pt x="1263" y="0"/>
                      <a:pt x="0" y="509"/>
                      <a:pt x="0" y="1150"/>
                    </a:cubicBezTo>
                    <a:cubicBezTo>
                      <a:pt x="0" y="1790"/>
                      <a:pt x="1263" y="2299"/>
                      <a:pt x="2846" y="2299"/>
                    </a:cubicBezTo>
                    <a:cubicBezTo>
                      <a:pt x="4410" y="2299"/>
                      <a:pt x="5691" y="1790"/>
                      <a:pt x="5691" y="1150"/>
                    </a:cubicBezTo>
                    <a:cubicBezTo>
                      <a:pt x="5691" y="509"/>
                      <a:pt x="4410" y="0"/>
                      <a:pt x="28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4" name="Google Shape;2324;p36"/>
              <p:cNvSpPr/>
              <p:nvPr/>
            </p:nvSpPr>
            <p:spPr>
              <a:xfrm>
                <a:off x="4506897" y="9495468"/>
                <a:ext cx="181905" cy="73749"/>
              </a:xfrm>
              <a:custGeom>
                <a:avLst/>
                <a:gdLst/>
                <a:ahLst/>
                <a:cxnLst/>
                <a:rect l="l" t="t" r="r" b="b"/>
                <a:pathLst>
                  <a:path w="5673" h="2300" extrusionOk="0">
                    <a:moveTo>
                      <a:pt x="2846" y="1"/>
                    </a:moveTo>
                    <a:cubicBezTo>
                      <a:pt x="1263" y="1"/>
                      <a:pt x="1" y="510"/>
                      <a:pt x="1" y="1150"/>
                    </a:cubicBezTo>
                    <a:cubicBezTo>
                      <a:pt x="1" y="1791"/>
                      <a:pt x="1263" y="2300"/>
                      <a:pt x="2827" y="2300"/>
                    </a:cubicBezTo>
                    <a:cubicBezTo>
                      <a:pt x="4410" y="2300"/>
                      <a:pt x="5673" y="1791"/>
                      <a:pt x="5673" y="1150"/>
                    </a:cubicBezTo>
                    <a:cubicBezTo>
                      <a:pt x="5673" y="510"/>
                      <a:pt x="4410" y="1"/>
                      <a:pt x="2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5" name="Google Shape;2325;p36"/>
              <p:cNvSpPr/>
              <p:nvPr/>
            </p:nvSpPr>
            <p:spPr>
              <a:xfrm>
                <a:off x="4506320" y="9629019"/>
                <a:ext cx="182482" cy="73717"/>
              </a:xfrm>
              <a:custGeom>
                <a:avLst/>
                <a:gdLst/>
                <a:ahLst/>
                <a:cxnLst/>
                <a:rect l="l" t="t" r="r" b="b"/>
                <a:pathLst>
                  <a:path w="5691" h="2299" extrusionOk="0">
                    <a:moveTo>
                      <a:pt x="2845" y="0"/>
                    </a:moveTo>
                    <a:cubicBezTo>
                      <a:pt x="1281" y="0"/>
                      <a:pt x="0" y="509"/>
                      <a:pt x="0" y="1149"/>
                    </a:cubicBezTo>
                    <a:cubicBezTo>
                      <a:pt x="0" y="1790"/>
                      <a:pt x="1281" y="2299"/>
                      <a:pt x="2845" y="2299"/>
                    </a:cubicBezTo>
                    <a:cubicBezTo>
                      <a:pt x="4409" y="2299"/>
                      <a:pt x="5691" y="1790"/>
                      <a:pt x="5691" y="1149"/>
                    </a:cubicBezTo>
                    <a:cubicBezTo>
                      <a:pt x="5691" y="509"/>
                      <a:pt x="4409" y="0"/>
                      <a:pt x="284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6" name="Google Shape;2326;p36"/>
              <p:cNvSpPr/>
              <p:nvPr/>
            </p:nvSpPr>
            <p:spPr>
              <a:xfrm>
                <a:off x="4561280" y="9520255"/>
                <a:ext cx="181905" cy="73749"/>
              </a:xfrm>
              <a:custGeom>
                <a:avLst/>
                <a:gdLst/>
                <a:ahLst/>
                <a:cxnLst/>
                <a:rect l="l" t="t" r="r" b="b"/>
                <a:pathLst>
                  <a:path w="5673" h="2300" extrusionOk="0">
                    <a:moveTo>
                      <a:pt x="2827" y="0"/>
                    </a:moveTo>
                    <a:cubicBezTo>
                      <a:pt x="1263" y="0"/>
                      <a:pt x="1" y="509"/>
                      <a:pt x="1" y="1150"/>
                    </a:cubicBezTo>
                    <a:cubicBezTo>
                      <a:pt x="1" y="1790"/>
                      <a:pt x="1263" y="2299"/>
                      <a:pt x="2827" y="2299"/>
                    </a:cubicBezTo>
                    <a:cubicBezTo>
                      <a:pt x="4410" y="2299"/>
                      <a:pt x="5672" y="1790"/>
                      <a:pt x="5672" y="1150"/>
                    </a:cubicBezTo>
                    <a:cubicBezTo>
                      <a:pt x="5672" y="509"/>
                      <a:pt x="4410" y="0"/>
                      <a:pt x="282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7" name="Google Shape;2327;p36"/>
              <p:cNvSpPr/>
              <p:nvPr/>
            </p:nvSpPr>
            <p:spPr>
              <a:xfrm>
                <a:off x="5006566" y="9744389"/>
                <a:ext cx="182514" cy="74359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2319" extrusionOk="0">
                    <a:moveTo>
                      <a:pt x="2846" y="1"/>
                    </a:moveTo>
                    <a:cubicBezTo>
                      <a:pt x="1282" y="1"/>
                      <a:pt x="1" y="529"/>
                      <a:pt x="1" y="1169"/>
                    </a:cubicBezTo>
                    <a:cubicBezTo>
                      <a:pt x="1" y="1791"/>
                      <a:pt x="1282" y="2319"/>
                      <a:pt x="2846" y="2319"/>
                    </a:cubicBezTo>
                    <a:cubicBezTo>
                      <a:pt x="4429" y="2319"/>
                      <a:pt x="5691" y="1791"/>
                      <a:pt x="5691" y="1169"/>
                    </a:cubicBezTo>
                    <a:cubicBezTo>
                      <a:pt x="5691" y="529"/>
                      <a:pt x="4429" y="1"/>
                      <a:pt x="284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8" name="Google Shape;2328;p36"/>
              <p:cNvSpPr/>
              <p:nvPr/>
            </p:nvSpPr>
            <p:spPr>
              <a:xfrm>
                <a:off x="4845857" y="9690039"/>
                <a:ext cx="182514" cy="73717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2299" extrusionOk="0">
                    <a:moveTo>
                      <a:pt x="2846" y="0"/>
                    </a:moveTo>
                    <a:cubicBezTo>
                      <a:pt x="1282" y="0"/>
                      <a:pt x="1" y="509"/>
                      <a:pt x="1" y="1150"/>
                    </a:cubicBezTo>
                    <a:cubicBezTo>
                      <a:pt x="1" y="1790"/>
                      <a:pt x="1282" y="2299"/>
                      <a:pt x="2846" y="2299"/>
                    </a:cubicBezTo>
                    <a:cubicBezTo>
                      <a:pt x="4429" y="2299"/>
                      <a:pt x="5691" y="1790"/>
                      <a:pt x="5691" y="1150"/>
                    </a:cubicBezTo>
                    <a:cubicBezTo>
                      <a:pt x="5691" y="509"/>
                      <a:pt x="4429" y="0"/>
                      <a:pt x="28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9" name="Google Shape;2329;p36"/>
              <p:cNvSpPr/>
              <p:nvPr/>
            </p:nvSpPr>
            <p:spPr>
              <a:xfrm>
                <a:off x="4877280" y="9629019"/>
                <a:ext cx="182514" cy="73717"/>
              </a:xfrm>
              <a:custGeom>
                <a:avLst/>
                <a:gdLst/>
                <a:ahLst/>
                <a:cxnLst/>
                <a:rect l="l" t="t" r="r" b="b"/>
                <a:pathLst>
                  <a:path w="5692" h="2299" extrusionOk="0">
                    <a:moveTo>
                      <a:pt x="2846" y="0"/>
                    </a:moveTo>
                    <a:cubicBezTo>
                      <a:pt x="1263" y="0"/>
                      <a:pt x="1" y="509"/>
                      <a:pt x="1" y="1149"/>
                    </a:cubicBezTo>
                    <a:cubicBezTo>
                      <a:pt x="1" y="1790"/>
                      <a:pt x="1263" y="2299"/>
                      <a:pt x="2846" y="2299"/>
                    </a:cubicBezTo>
                    <a:cubicBezTo>
                      <a:pt x="4410" y="2299"/>
                      <a:pt x="5691" y="1790"/>
                      <a:pt x="5691" y="1149"/>
                    </a:cubicBezTo>
                    <a:cubicBezTo>
                      <a:pt x="5691" y="509"/>
                      <a:pt x="4410" y="0"/>
                      <a:pt x="284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0" name="Google Shape;2330;p36"/>
              <p:cNvSpPr/>
              <p:nvPr/>
            </p:nvSpPr>
            <p:spPr>
              <a:xfrm>
                <a:off x="4773967" y="9293683"/>
                <a:ext cx="141407" cy="56819"/>
              </a:xfrm>
              <a:custGeom>
                <a:avLst/>
                <a:gdLst/>
                <a:ahLst/>
                <a:cxnLst/>
                <a:rect l="l" t="t" r="r" b="b"/>
                <a:pathLst>
                  <a:path w="4410" h="1772" extrusionOk="0">
                    <a:moveTo>
                      <a:pt x="2205" y="0"/>
                    </a:moveTo>
                    <a:cubicBezTo>
                      <a:pt x="999" y="0"/>
                      <a:pt x="0" y="396"/>
                      <a:pt x="0" y="886"/>
                    </a:cubicBezTo>
                    <a:cubicBezTo>
                      <a:pt x="0" y="1376"/>
                      <a:pt x="999" y="1772"/>
                      <a:pt x="2205" y="1772"/>
                    </a:cubicBezTo>
                    <a:cubicBezTo>
                      <a:pt x="3430" y="1772"/>
                      <a:pt x="4410" y="1376"/>
                      <a:pt x="4410" y="886"/>
                    </a:cubicBezTo>
                    <a:cubicBezTo>
                      <a:pt x="4410" y="396"/>
                      <a:pt x="3430" y="0"/>
                      <a:pt x="22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1" name="Google Shape;2331;p36"/>
              <p:cNvSpPr/>
              <p:nvPr/>
            </p:nvSpPr>
            <p:spPr>
              <a:xfrm>
                <a:off x="4335542" y="9386159"/>
                <a:ext cx="232439" cy="728036"/>
              </a:xfrm>
              <a:custGeom>
                <a:avLst/>
                <a:gdLst/>
                <a:ahLst/>
                <a:cxnLst/>
                <a:rect l="l" t="t" r="r" b="b"/>
                <a:pathLst>
                  <a:path w="7249" h="22705" extrusionOk="0">
                    <a:moveTo>
                      <a:pt x="381" y="0"/>
                    </a:moveTo>
                    <a:cubicBezTo>
                      <a:pt x="193" y="0"/>
                      <a:pt x="1" y="157"/>
                      <a:pt x="69" y="395"/>
                    </a:cubicBezTo>
                    <a:lnTo>
                      <a:pt x="6607" y="22460"/>
                    </a:lnTo>
                    <a:cubicBezTo>
                      <a:pt x="6645" y="22592"/>
                      <a:pt x="6758" y="22686"/>
                      <a:pt x="6909" y="22705"/>
                    </a:cubicBezTo>
                    <a:cubicBezTo>
                      <a:pt x="6928" y="22686"/>
                      <a:pt x="6965" y="22686"/>
                      <a:pt x="6984" y="22667"/>
                    </a:cubicBezTo>
                    <a:cubicBezTo>
                      <a:pt x="7154" y="22629"/>
                      <a:pt x="7248" y="22441"/>
                      <a:pt x="7192" y="22290"/>
                    </a:cubicBezTo>
                    <a:lnTo>
                      <a:pt x="672" y="225"/>
                    </a:lnTo>
                    <a:cubicBezTo>
                      <a:pt x="627" y="68"/>
                      <a:pt x="505" y="0"/>
                      <a:pt x="38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2" name="Google Shape;2332;p36"/>
              <p:cNvSpPr/>
              <p:nvPr/>
            </p:nvSpPr>
            <p:spPr>
              <a:xfrm>
                <a:off x="4545568" y="9583968"/>
                <a:ext cx="633348" cy="530227"/>
              </a:xfrm>
              <a:custGeom>
                <a:avLst/>
                <a:gdLst/>
                <a:ahLst/>
                <a:cxnLst/>
                <a:rect l="l" t="t" r="r" b="b"/>
                <a:pathLst>
                  <a:path w="19752" h="16536" extrusionOk="0">
                    <a:moveTo>
                      <a:pt x="19289" y="1"/>
                    </a:moveTo>
                    <a:cubicBezTo>
                      <a:pt x="19222" y="1"/>
                      <a:pt x="19153" y="26"/>
                      <a:pt x="19089" y="86"/>
                    </a:cubicBezTo>
                    <a:lnTo>
                      <a:pt x="152" y="15970"/>
                    </a:lnTo>
                    <a:cubicBezTo>
                      <a:pt x="20" y="16083"/>
                      <a:pt x="1" y="16291"/>
                      <a:pt x="114" y="16423"/>
                    </a:cubicBezTo>
                    <a:cubicBezTo>
                      <a:pt x="171" y="16479"/>
                      <a:pt x="265" y="16517"/>
                      <a:pt x="359" y="16536"/>
                    </a:cubicBezTo>
                    <a:cubicBezTo>
                      <a:pt x="434" y="16536"/>
                      <a:pt x="491" y="16498"/>
                      <a:pt x="547" y="16460"/>
                    </a:cubicBezTo>
                    <a:lnTo>
                      <a:pt x="19484" y="557"/>
                    </a:lnTo>
                    <a:cubicBezTo>
                      <a:pt x="19752" y="349"/>
                      <a:pt x="19539" y="1"/>
                      <a:pt x="1928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3" name="Google Shape;2333;p36"/>
              <p:cNvSpPr/>
              <p:nvPr/>
            </p:nvSpPr>
            <p:spPr>
              <a:xfrm>
                <a:off x="5149256" y="9584288"/>
                <a:ext cx="770907" cy="522660"/>
              </a:xfrm>
              <a:custGeom>
                <a:avLst/>
                <a:gdLst/>
                <a:ahLst/>
                <a:cxnLst/>
                <a:rect l="l" t="t" r="r" b="b"/>
                <a:pathLst>
                  <a:path w="24042" h="16300" extrusionOk="0">
                    <a:moveTo>
                      <a:pt x="445" y="1"/>
                    </a:moveTo>
                    <a:cubicBezTo>
                      <a:pt x="182" y="1"/>
                      <a:pt x="1" y="379"/>
                      <a:pt x="280" y="566"/>
                    </a:cubicBezTo>
                    <a:lnTo>
                      <a:pt x="23514" y="16243"/>
                    </a:lnTo>
                    <a:cubicBezTo>
                      <a:pt x="23551" y="16262"/>
                      <a:pt x="23627" y="16281"/>
                      <a:pt x="23683" y="16300"/>
                    </a:cubicBezTo>
                    <a:cubicBezTo>
                      <a:pt x="23777" y="16281"/>
                      <a:pt x="23872" y="16243"/>
                      <a:pt x="23947" y="16149"/>
                    </a:cubicBezTo>
                    <a:cubicBezTo>
                      <a:pt x="24041" y="16017"/>
                      <a:pt x="24003" y="15810"/>
                      <a:pt x="23853" y="15715"/>
                    </a:cubicBezTo>
                    <a:lnTo>
                      <a:pt x="620" y="57"/>
                    </a:lnTo>
                    <a:cubicBezTo>
                      <a:pt x="560" y="18"/>
                      <a:pt x="501" y="1"/>
                      <a:pt x="44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4" name="Google Shape;2334;p36"/>
              <p:cNvSpPr/>
              <p:nvPr/>
            </p:nvSpPr>
            <p:spPr>
              <a:xfrm>
                <a:off x="4174896" y="9456477"/>
                <a:ext cx="393662" cy="650471"/>
              </a:xfrm>
              <a:custGeom>
                <a:avLst/>
                <a:gdLst/>
                <a:ahLst/>
                <a:cxnLst/>
                <a:rect l="l" t="t" r="r" b="b"/>
                <a:pathLst>
                  <a:path w="12277" h="20286" extrusionOk="0">
                    <a:moveTo>
                      <a:pt x="409" y="1"/>
                    </a:moveTo>
                    <a:cubicBezTo>
                      <a:pt x="202" y="1"/>
                      <a:pt x="1" y="219"/>
                      <a:pt x="142" y="463"/>
                    </a:cubicBezTo>
                    <a:lnTo>
                      <a:pt x="11655" y="20116"/>
                    </a:lnTo>
                    <a:cubicBezTo>
                      <a:pt x="11712" y="20210"/>
                      <a:pt x="11806" y="20267"/>
                      <a:pt x="11919" y="20286"/>
                    </a:cubicBezTo>
                    <a:cubicBezTo>
                      <a:pt x="11975" y="20267"/>
                      <a:pt x="12013" y="20267"/>
                      <a:pt x="12070" y="20229"/>
                    </a:cubicBezTo>
                    <a:cubicBezTo>
                      <a:pt x="12220" y="20154"/>
                      <a:pt x="12277" y="19965"/>
                      <a:pt x="12183" y="19814"/>
                    </a:cubicBezTo>
                    <a:lnTo>
                      <a:pt x="670" y="162"/>
                    </a:lnTo>
                    <a:cubicBezTo>
                      <a:pt x="604" y="48"/>
                      <a:pt x="506" y="1"/>
                      <a:pt x="409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5" name="Google Shape;2335;p36"/>
              <p:cNvSpPr/>
              <p:nvPr/>
            </p:nvSpPr>
            <p:spPr>
              <a:xfrm>
                <a:off x="5491966" y="8141363"/>
                <a:ext cx="312826" cy="48514"/>
              </a:xfrm>
              <a:custGeom>
                <a:avLst/>
                <a:gdLst/>
                <a:ahLst/>
                <a:cxnLst/>
                <a:rect l="l" t="t" r="r" b="b"/>
                <a:pathLst>
                  <a:path w="9756" h="1513" extrusionOk="0">
                    <a:moveTo>
                      <a:pt x="9354" y="1"/>
                    </a:moveTo>
                    <a:cubicBezTo>
                      <a:pt x="9337" y="1"/>
                      <a:pt x="9320" y="2"/>
                      <a:pt x="9302" y="5"/>
                    </a:cubicBezTo>
                    <a:lnTo>
                      <a:pt x="408" y="909"/>
                    </a:lnTo>
                    <a:cubicBezTo>
                      <a:pt x="0" y="928"/>
                      <a:pt x="30" y="1512"/>
                      <a:pt x="427" y="1512"/>
                    </a:cubicBezTo>
                    <a:cubicBezTo>
                      <a:pt x="433" y="1512"/>
                      <a:pt x="439" y="1512"/>
                      <a:pt x="446" y="1512"/>
                    </a:cubicBezTo>
                    <a:lnTo>
                      <a:pt x="465" y="1512"/>
                    </a:lnTo>
                    <a:lnTo>
                      <a:pt x="9377" y="607"/>
                    </a:lnTo>
                    <a:cubicBezTo>
                      <a:pt x="9756" y="571"/>
                      <a:pt x="9721" y="1"/>
                      <a:pt x="935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6" name="Google Shape;2336;p36"/>
              <p:cNvSpPr/>
              <p:nvPr/>
            </p:nvSpPr>
            <p:spPr>
              <a:xfrm>
                <a:off x="5732422" y="8975983"/>
                <a:ext cx="186522" cy="1130965"/>
              </a:xfrm>
              <a:custGeom>
                <a:avLst/>
                <a:gdLst/>
                <a:ahLst/>
                <a:cxnLst/>
                <a:rect l="l" t="t" r="r" b="b"/>
                <a:pathLst>
                  <a:path w="5817" h="35271" extrusionOk="0">
                    <a:moveTo>
                      <a:pt x="338" y="1"/>
                    </a:moveTo>
                    <a:cubicBezTo>
                      <a:pt x="170" y="1"/>
                      <a:pt x="1" y="126"/>
                      <a:pt x="32" y="355"/>
                    </a:cubicBezTo>
                    <a:lnTo>
                      <a:pt x="5195" y="34988"/>
                    </a:lnTo>
                    <a:cubicBezTo>
                      <a:pt x="5213" y="35139"/>
                      <a:pt x="5345" y="35271"/>
                      <a:pt x="5496" y="35271"/>
                    </a:cubicBezTo>
                    <a:lnTo>
                      <a:pt x="5534" y="35271"/>
                    </a:lnTo>
                    <a:cubicBezTo>
                      <a:pt x="5703" y="35233"/>
                      <a:pt x="5816" y="35082"/>
                      <a:pt x="5798" y="34912"/>
                    </a:cubicBezTo>
                    <a:lnTo>
                      <a:pt x="635" y="261"/>
                    </a:lnTo>
                    <a:cubicBezTo>
                      <a:pt x="609" y="84"/>
                      <a:pt x="474" y="1"/>
                      <a:pt x="33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7" name="Google Shape;2337;p36"/>
              <p:cNvSpPr/>
              <p:nvPr/>
            </p:nvSpPr>
            <p:spPr>
              <a:xfrm>
                <a:off x="4099095" y="7972766"/>
                <a:ext cx="1654907" cy="1631499"/>
              </a:xfrm>
              <a:custGeom>
                <a:avLst/>
                <a:gdLst/>
                <a:ahLst/>
                <a:cxnLst/>
                <a:rect l="l" t="t" r="r" b="b"/>
                <a:pathLst>
                  <a:path w="51611" h="50881" extrusionOk="0">
                    <a:moveTo>
                      <a:pt x="18523" y="646"/>
                    </a:moveTo>
                    <a:lnTo>
                      <a:pt x="43621" y="6732"/>
                    </a:lnTo>
                    <a:lnTo>
                      <a:pt x="50932" y="31510"/>
                    </a:lnTo>
                    <a:lnTo>
                      <a:pt x="33107" y="50221"/>
                    </a:lnTo>
                    <a:lnTo>
                      <a:pt x="8008" y="44154"/>
                    </a:lnTo>
                    <a:lnTo>
                      <a:pt x="697" y="19357"/>
                    </a:lnTo>
                    <a:lnTo>
                      <a:pt x="18523" y="646"/>
                    </a:lnTo>
                    <a:close/>
                    <a:moveTo>
                      <a:pt x="18416" y="1"/>
                    </a:moveTo>
                    <a:cubicBezTo>
                      <a:pt x="18334" y="1"/>
                      <a:pt x="18246" y="37"/>
                      <a:pt x="18183" y="100"/>
                    </a:cubicBezTo>
                    <a:lnTo>
                      <a:pt x="113" y="19074"/>
                    </a:lnTo>
                    <a:cubicBezTo>
                      <a:pt x="38" y="19150"/>
                      <a:pt x="0" y="19263"/>
                      <a:pt x="38" y="19376"/>
                    </a:cubicBezTo>
                    <a:lnTo>
                      <a:pt x="7424" y="44493"/>
                    </a:lnTo>
                    <a:cubicBezTo>
                      <a:pt x="7462" y="44606"/>
                      <a:pt x="7556" y="44700"/>
                      <a:pt x="7669" y="44719"/>
                    </a:cubicBezTo>
                    <a:lnTo>
                      <a:pt x="33126" y="50880"/>
                    </a:lnTo>
                    <a:lnTo>
                      <a:pt x="33201" y="50880"/>
                    </a:lnTo>
                    <a:cubicBezTo>
                      <a:pt x="33295" y="50880"/>
                      <a:pt x="33371" y="50843"/>
                      <a:pt x="33446" y="50786"/>
                    </a:cubicBezTo>
                    <a:lnTo>
                      <a:pt x="51497" y="31812"/>
                    </a:lnTo>
                    <a:cubicBezTo>
                      <a:pt x="51573" y="31736"/>
                      <a:pt x="51610" y="31623"/>
                      <a:pt x="51573" y="31510"/>
                    </a:cubicBezTo>
                    <a:lnTo>
                      <a:pt x="44168" y="6393"/>
                    </a:lnTo>
                    <a:cubicBezTo>
                      <a:pt x="44130" y="6280"/>
                      <a:pt x="44054" y="6205"/>
                      <a:pt x="43941" y="6167"/>
                    </a:cubicBezTo>
                    <a:lnTo>
                      <a:pt x="18466" y="5"/>
                    </a:lnTo>
                    <a:cubicBezTo>
                      <a:pt x="18450" y="2"/>
                      <a:pt x="18433" y="1"/>
                      <a:pt x="18416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8" name="Google Shape;2338;p36"/>
              <p:cNvSpPr/>
              <p:nvPr/>
            </p:nvSpPr>
            <p:spPr>
              <a:xfrm>
                <a:off x="5897172" y="9166321"/>
                <a:ext cx="496494" cy="940627"/>
              </a:xfrm>
              <a:custGeom>
                <a:avLst/>
                <a:gdLst/>
                <a:ahLst/>
                <a:cxnLst/>
                <a:rect l="l" t="t" r="r" b="b"/>
                <a:pathLst>
                  <a:path w="15484" h="29335" extrusionOk="0">
                    <a:moveTo>
                      <a:pt x="15071" y="1"/>
                    </a:moveTo>
                    <a:cubicBezTo>
                      <a:pt x="14972" y="1"/>
                      <a:pt x="14872" y="49"/>
                      <a:pt x="14810" y="166"/>
                    </a:cubicBezTo>
                    <a:lnTo>
                      <a:pt x="75" y="28882"/>
                    </a:lnTo>
                    <a:cubicBezTo>
                      <a:pt x="0" y="29033"/>
                      <a:pt x="57" y="29203"/>
                      <a:pt x="207" y="29297"/>
                    </a:cubicBezTo>
                    <a:cubicBezTo>
                      <a:pt x="264" y="29316"/>
                      <a:pt x="302" y="29316"/>
                      <a:pt x="358" y="29335"/>
                    </a:cubicBezTo>
                    <a:cubicBezTo>
                      <a:pt x="471" y="29316"/>
                      <a:pt x="584" y="29259"/>
                      <a:pt x="641" y="29165"/>
                    </a:cubicBezTo>
                    <a:lnTo>
                      <a:pt x="15357" y="449"/>
                    </a:lnTo>
                    <a:cubicBezTo>
                      <a:pt x="15484" y="208"/>
                      <a:pt x="15277" y="1"/>
                      <a:pt x="15071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9" name="Google Shape;2339;p36"/>
              <p:cNvSpPr/>
              <p:nvPr/>
            </p:nvSpPr>
            <p:spPr>
              <a:xfrm>
                <a:off x="5732229" y="8975951"/>
                <a:ext cx="662816" cy="210218"/>
              </a:xfrm>
              <a:custGeom>
                <a:avLst/>
                <a:gdLst/>
                <a:ahLst/>
                <a:cxnLst/>
                <a:rect l="l" t="t" r="r" b="b"/>
                <a:pathLst>
                  <a:path w="20671" h="6556" extrusionOk="0">
                    <a:moveTo>
                      <a:pt x="334" y="1"/>
                    </a:moveTo>
                    <a:cubicBezTo>
                      <a:pt x="201" y="1"/>
                      <a:pt x="83" y="88"/>
                      <a:pt x="38" y="224"/>
                    </a:cubicBezTo>
                    <a:cubicBezTo>
                      <a:pt x="0" y="394"/>
                      <a:pt x="94" y="563"/>
                      <a:pt x="245" y="601"/>
                    </a:cubicBezTo>
                    <a:lnTo>
                      <a:pt x="20162" y="6537"/>
                    </a:lnTo>
                    <a:cubicBezTo>
                      <a:pt x="20181" y="6555"/>
                      <a:pt x="20218" y="6555"/>
                      <a:pt x="20237" y="6555"/>
                    </a:cubicBezTo>
                    <a:cubicBezTo>
                      <a:pt x="20595" y="6555"/>
                      <a:pt x="20671" y="6047"/>
                      <a:pt x="20331" y="5952"/>
                    </a:cubicBezTo>
                    <a:lnTo>
                      <a:pt x="433" y="17"/>
                    </a:lnTo>
                    <a:cubicBezTo>
                      <a:pt x="400" y="6"/>
                      <a:pt x="367" y="1"/>
                      <a:pt x="334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0" name="Google Shape;2340;p36"/>
              <p:cNvSpPr/>
              <p:nvPr/>
            </p:nvSpPr>
            <p:spPr>
              <a:xfrm>
                <a:off x="5778435" y="8141171"/>
                <a:ext cx="615295" cy="1045030"/>
              </a:xfrm>
              <a:custGeom>
                <a:avLst/>
                <a:gdLst/>
                <a:ahLst/>
                <a:cxnLst/>
                <a:rect l="l" t="t" r="r" b="b"/>
                <a:pathLst>
                  <a:path w="19189" h="32591" extrusionOk="0">
                    <a:moveTo>
                      <a:pt x="423" y="0"/>
                    </a:moveTo>
                    <a:cubicBezTo>
                      <a:pt x="210" y="0"/>
                      <a:pt x="0" y="218"/>
                      <a:pt x="142" y="463"/>
                    </a:cubicBezTo>
                    <a:lnTo>
                      <a:pt x="18532" y="32439"/>
                    </a:lnTo>
                    <a:cubicBezTo>
                      <a:pt x="18589" y="32533"/>
                      <a:pt x="18683" y="32589"/>
                      <a:pt x="18796" y="32589"/>
                    </a:cubicBezTo>
                    <a:cubicBezTo>
                      <a:pt x="18804" y="32590"/>
                      <a:pt x="18812" y="32590"/>
                      <a:pt x="18819" y="32590"/>
                    </a:cubicBezTo>
                    <a:cubicBezTo>
                      <a:pt x="19050" y="32590"/>
                      <a:pt x="19188" y="32319"/>
                      <a:pt x="19079" y="32118"/>
                    </a:cubicBezTo>
                    <a:lnTo>
                      <a:pt x="688" y="161"/>
                    </a:lnTo>
                    <a:cubicBezTo>
                      <a:pt x="622" y="48"/>
                      <a:pt x="522" y="0"/>
                      <a:pt x="42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41" name="Google Shape;2341;p36"/>
              <p:cNvSpPr/>
              <p:nvPr/>
            </p:nvSpPr>
            <p:spPr>
              <a:xfrm>
                <a:off x="4176436" y="9381445"/>
                <a:ext cx="169784" cy="94720"/>
              </a:xfrm>
              <a:custGeom>
                <a:avLst/>
                <a:gdLst/>
                <a:ahLst/>
                <a:cxnLst/>
                <a:rect l="l" t="t" r="r" b="b"/>
                <a:pathLst>
                  <a:path w="5295" h="2954" extrusionOk="0">
                    <a:moveTo>
                      <a:pt x="4943" y="0"/>
                    </a:moveTo>
                    <a:cubicBezTo>
                      <a:pt x="4896" y="0"/>
                      <a:pt x="4849" y="11"/>
                      <a:pt x="4805" y="33"/>
                    </a:cubicBezTo>
                    <a:lnTo>
                      <a:pt x="226" y="2370"/>
                    </a:lnTo>
                    <a:cubicBezTo>
                      <a:pt x="75" y="2445"/>
                      <a:pt x="0" y="2634"/>
                      <a:pt x="75" y="2784"/>
                    </a:cubicBezTo>
                    <a:cubicBezTo>
                      <a:pt x="132" y="2897"/>
                      <a:pt x="245" y="2954"/>
                      <a:pt x="358" y="2954"/>
                    </a:cubicBezTo>
                    <a:cubicBezTo>
                      <a:pt x="415" y="2954"/>
                      <a:pt x="452" y="2935"/>
                      <a:pt x="509" y="2916"/>
                    </a:cubicBezTo>
                    <a:lnTo>
                      <a:pt x="5088" y="598"/>
                    </a:lnTo>
                    <a:cubicBezTo>
                      <a:pt x="5238" y="523"/>
                      <a:pt x="5295" y="335"/>
                      <a:pt x="5219" y="184"/>
                    </a:cubicBezTo>
                    <a:cubicBezTo>
                      <a:pt x="5166" y="64"/>
                      <a:pt x="5056" y="0"/>
                      <a:pt x="494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342" name="Google Shape;2342;p36"/>
            <p:cNvSpPr/>
            <p:nvPr/>
          </p:nvSpPr>
          <p:spPr>
            <a:xfrm>
              <a:off x="5288211" y="4615100"/>
              <a:ext cx="1267640" cy="19975"/>
            </a:xfrm>
            <a:custGeom>
              <a:avLst/>
              <a:gdLst/>
              <a:ahLst/>
              <a:cxnLst/>
              <a:rect l="l" t="t" r="r" b="b"/>
              <a:pathLst>
                <a:path w="43000" h="623" extrusionOk="0">
                  <a:moveTo>
                    <a:pt x="415" y="1"/>
                  </a:moveTo>
                  <a:cubicBezTo>
                    <a:pt x="1" y="1"/>
                    <a:pt x="1" y="623"/>
                    <a:pt x="415" y="623"/>
                  </a:cubicBezTo>
                  <a:lnTo>
                    <a:pt x="42585" y="623"/>
                  </a:lnTo>
                  <a:cubicBezTo>
                    <a:pt x="43000" y="623"/>
                    <a:pt x="43000" y="1"/>
                    <a:pt x="4258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43" name="Google Shape;2343;p36"/>
          <p:cNvGrpSpPr/>
          <p:nvPr/>
        </p:nvGrpSpPr>
        <p:grpSpPr>
          <a:xfrm>
            <a:off x="2324100" y="4762500"/>
            <a:ext cx="3076500" cy="0"/>
            <a:chOff x="5600700" y="4762500"/>
            <a:chExt cx="3076500" cy="0"/>
          </a:xfrm>
        </p:grpSpPr>
        <p:cxnSp>
          <p:nvCxnSpPr>
            <p:cNvPr id="2344" name="Google Shape;2344;p36"/>
            <p:cNvCxnSpPr/>
            <p:nvPr/>
          </p:nvCxnSpPr>
          <p:spPr>
            <a:xfrm>
              <a:off x="6096000" y="4762500"/>
              <a:ext cx="2581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45" name="Google Shape;2345;p36"/>
            <p:cNvCxnSpPr/>
            <p:nvPr/>
          </p:nvCxnSpPr>
          <p:spPr>
            <a:xfrm>
              <a:off x="5600700" y="4762500"/>
              <a:ext cx="4572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346" name="Google Shape;2346;p36"/>
          <p:cNvGrpSpPr/>
          <p:nvPr/>
        </p:nvGrpSpPr>
        <p:grpSpPr>
          <a:xfrm>
            <a:off x="5353858" y="26944"/>
            <a:ext cx="1142991" cy="1945482"/>
            <a:chOff x="2482125" y="2288850"/>
            <a:chExt cx="432525" cy="736200"/>
          </a:xfrm>
        </p:grpSpPr>
        <p:sp>
          <p:nvSpPr>
            <p:cNvPr id="2347" name="Google Shape;2347;p36"/>
            <p:cNvSpPr/>
            <p:nvPr/>
          </p:nvSpPr>
          <p:spPr>
            <a:xfrm>
              <a:off x="2580350" y="2669575"/>
              <a:ext cx="55275" cy="117325"/>
            </a:xfrm>
            <a:custGeom>
              <a:avLst/>
              <a:gdLst/>
              <a:ahLst/>
              <a:cxnLst/>
              <a:rect l="l" t="t" r="r" b="b"/>
              <a:pathLst>
                <a:path w="2211" h="4693" extrusionOk="0">
                  <a:moveTo>
                    <a:pt x="927" y="0"/>
                  </a:moveTo>
                  <a:cubicBezTo>
                    <a:pt x="595" y="0"/>
                    <a:pt x="248" y="823"/>
                    <a:pt x="176" y="1512"/>
                  </a:cubicBezTo>
                  <a:cubicBezTo>
                    <a:pt x="0" y="3103"/>
                    <a:pt x="1180" y="4693"/>
                    <a:pt x="1680" y="4693"/>
                  </a:cubicBezTo>
                  <a:cubicBezTo>
                    <a:pt x="1692" y="4693"/>
                    <a:pt x="1704" y="4692"/>
                    <a:pt x="1715" y="4690"/>
                  </a:cubicBezTo>
                  <a:cubicBezTo>
                    <a:pt x="2210" y="4600"/>
                    <a:pt x="1967" y="2638"/>
                    <a:pt x="1688" y="1512"/>
                  </a:cubicBezTo>
                  <a:cubicBezTo>
                    <a:pt x="1562" y="1026"/>
                    <a:pt x="1301" y="0"/>
                    <a:pt x="932" y="0"/>
                  </a:cubicBezTo>
                  <a:cubicBezTo>
                    <a:pt x="930" y="0"/>
                    <a:pt x="929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8" name="Google Shape;2348;p36"/>
            <p:cNvSpPr/>
            <p:nvPr/>
          </p:nvSpPr>
          <p:spPr>
            <a:xfrm>
              <a:off x="2592175" y="2673625"/>
              <a:ext cx="22075" cy="49300"/>
            </a:xfrm>
            <a:custGeom>
              <a:avLst/>
              <a:gdLst/>
              <a:ahLst/>
              <a:cxnLst/>
              <a:rect l="l" t="t" r="r" b="b"/>
              <a:pathLst>
                <a:path w="883" h="1972" extrusionOk="0">
                  <a:moveTo>
                    <a:pt x="526" y="0"/>
                  </a:moveTo>
                  <a:cubicBezTo>
                    <a:pt x="319" y="0"/>
                    <a:pt x="0" y="572"/>
                    <a:pt x="27" y="1116"/>
                  </a:cubicBezTo>
                  <a:cubicBezTo>
                    <a:pt x="36" y="1512"/>
                    <a:pt x="225" y="1972"/>
                    <a:pt x="423" y="1972"/>
                  </a:cubicBezTo>
                  <a:cubicBezTo>
                    <a:pt x="621" y="1972"/>
                    <a:pt x="783" y="1467"/>
                    <a:pt x="828" y="1116"/>
                  </a:cubicBezTo>
                  <a:cubicBezTo>
                    <a:pt x="882" y="630"/>
                    <a:pt x="747" y="18"/>
                    <a:pt x="531" y="0"/>
                  </a:cubicBezTo>
                  <a:cubicBezTo>
                    <a:pt x="530" y="0"/>
                    <a:pt x="528" y="0"/>
                    <a:pt x="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49" name="Google Shape;2349;p36"/>
            <p:cNvSpPr/>
            <p:nvPr/>
          </p:nvSpPr>
          <p:spPr>
            <a:xfrm>
              <a:off x="2550100" y="2720975"/>
              <a:ext cx="57400" cy="86775"/>
            </a:xfrm>
            <a:custGeom>
              <a:avLst/>
              <a:gdLst/>
              <a:ahLst/>
              <a:cxnLst/>
              <a:rect l="l" t="t" r="r" b="b"/>
              <a:pathLst>
                <a:path w="2296" h="3471" extrusionOk="0">
                  <a:moveTo>
                    <a:pt x="598" y="1"/>
                  </a:moveTo>
                  <a:cubicBezTo>
                    <a:pt x="469" y="1"/>
                    <a:pt x="339" y="38"/>
                    <a:pt x="234" y="114"/>
                  </a:cubicBezTo>
                  <a:cubicBezTo>
                    <a:pt x="0" y="285"/>
                    <a:pt x="27" y="627"/>
                    <a:pt x="261" y="1158"/>
                  </a:cubicBezTo>
                  <a:cubicBezTo>
                    <a:pt x="742" y="2232"/>
                    <a:pt x="1814" y="3470"/>
                    <a:pt x="2192" y="3470"/>
                  </a:cubicBezTo>
                  <a:cubicBezTo>
                    <a:pt x="2210" y="3470"/>
                    <a:pt x="2227" y="3467"/>
                    <a:pt x="2241" y="3462"/>
                  </a:cubicBezTo>
                  <a:cubicBezTo>
                    <a:pt x="2295" y="3444"/>
                    <a:pt x="2295" y="3390"/>
                    <a:pt x="1494" y="1158"/>
                  </a:cubicBezTo>
                  <a:cubicBezTo>
                    <a:pt x="1287" y="573"/>
                    <a:pt x="1089" y="50"/>
                    <a:pt x="675" y="5"/>
                  </a:cubicBezTo>
                  <a:cubicBezTo>
                    <a:pt x="650" y="2"/>
                    <a:pt x="624" y="1"/>
                    <a:pt x="5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0" name="Google Shape;2350;p36"/>
            <p:cNvSpPr/>
            <p:nvPr/>
          </p:nvSpPr>
          <p:spPr>
            <a:xfrm>
              <a:off x="2650225" y="2710075"/>
              <a:ext cx="38050" cy="95650"/>
            </a:xfrm>
            <a:custGeom>
              <a:avLst/>
              <a:gdLst/>
              <a:ahLst/>
              <a:cxnLst/>
              <a:rect l="l" t="t" r="r" b="b"/>
              <a:pathLst>
                <a:path w="1522" h="3826" extrusionOk="0">
                  <a:moveTo>
                    <a:pt x="765" y="0"/>
                  </a:moveTo>
                  <a:cubicBezTo>
                    <a:pt x="333" y="0"/>
                    <a:pt x="0" y="856"/>
                    <a:pt x="0" y="1909"/>
                  </a:cubicBezTo>
                  <a:cubicBezTo>
                    <a:pt x="0" y="2971"/>
                    <a:pt x="333" y="3826"/>
                    <a:pt x="765" y="3826"/>
                  </a:cubicBezTo>
                  <a:cubicBezTo>
                    <a:pt x="1188" y="3826"/>
                    <a:pt x="1521" y="2962"/>
                    <a:pt x="1521" y="1909"/>
                  </a:cubicBezTo>
                  <a:cubicBezTo>
                    <a:pt x="1521" y="856"/>
                    <a:pt x="1188" y="0"/>
                    <a:pt x="7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1" name="Google Shape;2351;p36"/>
            <p:cNvSpPr/>
            <p:nvPr/>
          </p:nvSpPr>
          <p:spPr>
            <a:xfrm>
              <a:off x="2630200" y="2622675"/>
              <a:ext cx="52000" cy="112425"/>
            </a:xfrm>
            <a:custGeom>
              <a:avLst/>
              <a:gdLst/>
              <a:ahLst/>
              <a:cxnLst/>
              <a:rect l="l" t="t" r="r" b="b"/>
              <a:pathLst>
                <a:path w="2080" h="4497" extrusionOk="0">
                  <a:moveTo>
                    <a:pt x="990" y="0"/>
                  </a:moveTo>
                  <a:cubicBezTo>
                    <a:pt x="969" y="0"/>
                    <a:pt x="948" y="1"/>
                    <a:pt x="927" y="4"/>
                  </a:cubicBezTo>
                  <a:cubicBezTo>
                    <a:pt x="369" y="85"/>
                    <a:pt x="252" y="1264"/>
                    <a:pt x="171" y="1813"/>
                  </a:cubicBezTo>
                  <a:cubicBezTo>
                    <a:pt x="0" y="2920"/>
                    <a:pt x="99" y="4451"/>
                    <a:pt x="531" y="4496"/>
                  </a:cubicBezTo>
                  <a:cubicBezTo>
                    <a:pt x="536" y="4496"/>
                    <a:pt x="541" y="4496"/>
                    <a:pt x="545" y="4496"/>
                  </a:cubicBezTo>
                  <a:cubicBezTo>
                    <a:pt x="801" y="4496"/>
                    <a:pt x="790" y="3741"/>
                    <a:pt x="1701" y="1813"/>
                  </a:cubicBezTo>
                  <a:cubicBezTo>
                    <a:pt x="1854" y="1480"/>
                    <a:pt x="2079" y="1030"/>
                    <a:pt x="1827" y="589"/>
                  </a:cubicBezTo>
                  <a:cubicBezTo>
                    <a:pt x="1667" y="311"/>
                    <a:pt x="1308" y="0"/>
                    <a:pt x="9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2" name="Google Shape;2352;p36"/>
            <p:cNvSpPr/>
            <p:nvPr/>
          </p:nvSpPr>
          <p:spPr>
            <a:xfrm>
              <a:off x="2621425" y="2722900"/>
              <a:ext cx="47950" cy="92950"/>
            </a:xfrm>
            <a:custGeom>
              <a:avLst/>
              <a:gdLst/>
              <a:ahLst/>
              <a:cxnLst/>
              <a:rect l="l" t="t" r="r" b="b"/>
              <a:pathLst>
                <a:path w="1918" h="3718" extrusionOk="0">
                  <a:moveTo>
                    <a:pt x="954" y="1"/>
                  </a:moveTo>
                  <a:cubicBezTo>
                    <a:pt x="432" y="1"/>
                    <a:pt x="0" y="829"/>
                    <a:pt x="0" y="1855"/>
                  </a:cubicBezTo>
                  <a:cubicBezTo>
                    <a:pt x="0" y="2881"/>
                    <a:pt x="432" y="3718"/>
                    <a:pt x="954" y="3718"/>
                  </a:cubicBezTo>
                  <a:cubicBezTo>
                    <a:pt x="1485" y="3718"/>
                    <a:pt x="1917" y="2881"/>
                    <a:pt x="1917" y="1855"/>
                  </a:cubicBezTo>
                  <a:cubicBezTo>
                    <a:pt x="1917" y="829"/>
                    <a:pt x="1485" y="1"/>
                    <a:pt x="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3" name="Google Shape;2353;p36"/>
            <p:cNvSpPr/>
            <p:nvPr/>
          </p:nvSpPr>
          <p:spPr>
            <a:xfrm>
              <a:off x="2515900" y="2751550"/>
              <a:ext cx="77875" cy="80350"/>
            </a:xfrm>
            <a:custGeom>
              <a:avLst/>
              <a:gdLst/>
              <a:ahLst/>
              <a:cxnLst/>
              <a:rect l="l" t="t" r="r" b="b"/>
              <a:pathLst>
                <a:path w="3115" h="3214" extrusionOk="0">
                  <a:moveTo>
                    <a:pt x="541" y="1"/>
                  </a:moveTo>
                  <a:cubicBezTo>
                    <a:pt x="475" y="1"/>
                    <a:pt x="416" y="11"/>
                    <a:pt x="369" y="34"/>
                  </a:cubicBezTo>
                  <a:cubicBezTo>
                    <a:pt x="0" y="205"/>
                    <a:pt x="297" y="1033"/>
                    <a:pt x="486" y="1411"/>
                  </a:cubicBezTo>
                  <a:cubicBezTo>
                    <a:pt x="941" y="2354"/>
                    <a:pt x="2027" y="3213"/>
                    <a:pt x="2570" y="3213"/>
                  </a:cubicBezTo>
                  <a:cubicBezTo>
                    <a:pt x="2618" y="3213"/>
                    <a:pt x="2662" y="3207"/>
                    <a:pt x="2700" y="3193"/>
                  </a:cubicBezTo>
                  <a:cubicBezTo>
                    <a:pt x="3114" y="3040"/>
                    <a:pt x="2988" y="2050"/>
                    <a:pt x="2511" y="1339"/>
                  </a:cubicBezTo>
                  <a:cubicBezTo>
                    <a:pt x="2018" y="600"/>
                    <a:pt x="1042" y="1"/>
                    <a:pt x="5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4" name="Google Shape;2354;p36"/>
            <p:cNvSpPr/>
            <p:nvPr/>
          </p:nvSpPr>
          <p:spPr>
            <a:xfrm>
              <a:off x="2514325" y="2708500"/>
              <a:ext cx="29950" cy="53350"/>
            </a:xfrm>
            <a:custGeom>
              <a:avLst/>
              <a:gdLst/>
              <a:ahLst/>
              <a:cxnLst/>
              <a:rect l="l" t="t" r="r" b="b"/>
              <a:pathLst>
                <a:path w="1198" h="2134" extrusionOk="0">
                  <a:moveTo>
                    <a:pt x="603" y="0"/>
                  </a:moveTo>
                  <a:cubicBezTo>
                    <a:pt x="270" y="0"/>
                    <a:pt x="0" y="477"/>
                    <a:pt x="0" y="1063"/>
                  </a:cubicBezTo>
                  <a:cubicBezTo>
                    <a:pt x="0" y="1657"/>
                    <a:pt x="270" y="2134"/>
                    <a:pt x="603" y="2134"/>
                  </a:cubicBezTo>
                  <a:cubicBezTo>
                    <a:pt x="936" y="2134"/>
                    <a:pt x="1197" y="1657"/>
                    <a:pt x="1197" y="1063"/>
                  </a:cubicBezTo>
                  <a:cubicBezTo>
                    <a:pt x="1197" y="486"/>
                    <a:pt x="936" y="0"/>
                    <a:pt x="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5" name="Google Shape;2355;p36"/>
            <p:cNvSpPr/>
            <p:nvPr/>
          </p:nvSpPr>
          <p:spPr>
            <a:xfrm>
              <a:off x="2706250" y="2703775"/>
              <a:ext cx="36700" cy="118150"/>
            </a:xfrm>
            <a:custGeom>
              <a:avLst/>
              <a:gdLst/>
              <a:ahLst/>
              <a:cxnLst/>
              <a:rect l="l" t="t" r="r" b="b"/>
              <a:pathLst>
                <a:path w="1468" h="4726" extrusionOk="0">
                  <a:moveTo>
                    <a:pt x="730" y="0"/>
                  </a:moveTo>
                  <a:cubicBezTo>
                    <a:pt x="325" y="0"/>
                    <a:pt x="0" y="1054"/>
                    <a:pt x="0" y="2359"/>
                  </a:cubicBezTo>
                  <a:cubicBezTo>
                    <a:pt x="0" y="3664"/>
                    <a:pt x="325" y="4726"/>
                    <a:pt x="730" y="4726"/>
                  </a:cubicBezTo>
                  <a:cubicBezTo>
                    <a:pt x="1135" y="4726"/>
                    <a:pt x="1468" y="3664"/>
                    <a:pt x="1468" y="2359"/>
                  </a:cubicBezTo>
                  <a:cubicBezTo>
                    <a:pt x="1468" y="1054"/>
                    <a:pt x="1135" y="0"/>
                    <a:pt x="7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6" name="Google Shape;2356;p36"/>
            <p:cNvSpPr/>
            <p:nvPr/>
          </p:nvSpPr>
          <p:spPr>
            <a:xfrm>
              <a:off x="2709850" y="2639650"/>
              <a:ext cx="25225" cy="75175"/>
            </a:xfrm>
            <a:custGeom>
              <a:avLst/>
              <a:gdLst/>
              <a:ahLst/>
              <a:cxnLst/>
              <a:rect l="l" t="t" r="r" b="b"/>
              <a:pathLst>
                <a:path w="1009" h="3007" extrusionOk="0">
                  <a:moveTo>
                    <a:pt x="505" y="0"/>
                  </a:moveTo>
                  <a:cubicBezTo>
                    <a:pt x="226" y="0"/>
                    <a:pt x="0" y="675"/>
                    <a:pt x="0" y="1503"/>
                  </a:cubicBezTo>
                  <a:cubicBezTo>
                    <a:pt x="0" y="2331"/>
                    <a:pt x="226" y="3006"/>
                    <a:pt x="505" y="3006"/>
                  </a:cubicBezTo>
                  <a:cubicBezTo>
                    <a:pt x="784" y="3006"/>
                    <a:pt x="1009" y="2340"/>
                    <a:pt x="1009" y="1503"/>
                  </a:cubicBezTo>
                  <a:cubicBezTo>
                    <a:pt x="1009" y="675"/>
                    <a:pt x="784" y="0"/>
                    <a:pt x="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7" name="Google Shape;2357;p36"/>
            <p:cNvSpPr/>
            <p:nvPr/>
          </p:nvSpPr>
          <p:spPr>
            <a:xfrm>
              <a:off x="2682850" y="2685550"/>
              <a:ext cx="34450" cy="76300"/>
            </a:xfrm>
            <a:custGeom>
              <a:avLst/>
              <a:gdLst/>
              <a:ahLst/>
              <a:cxnLst/>
              <a:rect l="l" t="t" r="r" b="b"/>
              <a:pathLst>
                <a:path w="1378" h="3052" extrusionOk="0">
                  <a:moveTo>
                    <a:pt x="693" y="0"/>
                  </a:moveTo>
                  <a:cubicBezTo>
                    <a:pt x="306" y="0"/>
                    <a:pt x="0" y="684"/>
                    <a:pt x="0" y="1522"/>
                  </a:cubicBezTo>
                  <a:cubicBezTo>
                    <a:pt x="0" y="2368"/>
                    <a:pt x="306" y="3052"/>
                    <a:pt x="693" y="3052"/>
                  </a:cubicBezTo>
                  <a:cubicBezTo>
                    <a:pt x="1071" y="3052"/>
                    <a:pt x="1378" y="2368"/>
                    <a:pt x="1378" y="1522"/>
                  </a:cubicBezTo>
                  <a:cubicBezTo>
                    <a:pt x="1378" y="684"/>
                    <a:pt x="1071" y="0"/>
                    <a:pt x="6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8" name="Google Shape;2358;p36"/>
            <p:cNvSpPr/>
            <p:nvPr/>
          </p:nvSpPr>
          <p:spPr>
            <a:xfrm>
              <a:off x="2777125" y="2690050"/>
              <a:ext cx="33100" cy="86200"/>
            </a:xfrm>
            <a:custGeom>
              <a:avLst/>
              <a:gdLst/>
              <a:ahLst/>
              <a:cxnLst/>
              <a:rect l="l" t="t" r="r" b="b"/>
              <a:pathLst>
                <a:path w="1324" h="3448" extrusionOk="0">
                  <a:moveTo>
                    <a:pt x="667" y="0"/>
                  </a:moveTo>
                  <a:cubicBezTo>
                    <a:pt x="298" y="0"/>
                    <a:pt x="1" y="774"/>
                    <a:pt x="1" y="1720"/>
                  </a:cubicBezTo>
                  <a:cubicBezTo>
                    <a:pt x="1" y="2674"/>
                    <a:pt x="298" y="3448"/>
                    <a:pt x="667" y="3448"/>
                  </a:cubicBezTo>
                  <a:cubicBezTo>
                    <a:pt x="1027" y="3448"/>
                    <a:pt x="1324" y="2674"/>
                    <a:pt x="1324" y="1720"/>
                  </a:cubicBezTo>
                  <a:cubicBezTo>
                    <a:pt x="1324" y="774"/>
                    <a:pt x="1027" y="0"/>
                    <a:pt x="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59" name="Google Shape;2359;p36"/>
            <p:cNvSpPr/>
            <p:nvPr/>
          </p:nvSpPr>
          <p:spPr>
            <a:xfrm>
              <a:off x="2729875" y="2708500"/>
              <a:ext cx="32875" cy="86200"/>
            </a:xfrm>
            <a:custGeom>
              <a:avLst/>
              <a:gdLst/>
              <a:ahLst/>
              <a:cxnLst/>
              <a:rect l="l" t="t" r="r" b="b"/>
              <a:pathLst>
                <a:path w="1315" h="3448" extrusionOk="0">
                  <a:moveTo>
                    <a:pt x="658" y="0"/>
                  </a:moveTo>
                  <a:cubicBezTo>
                    <a:pt x="289" y="0"/>
                    <a:pt x="1" y="775"/>
                    <a:pt x="1" y="1720"/>
                  </a:cubicBezTo>
                  <a:cubicBezTo>
                    <a:pt x="1" y="2674"/>
                    <a:pt x="289" y="3448"/>
                    <a:pt x="658" y="3448"/>
                  </a:cubicBezTo>
                  <a:cubicBezTo>
                    <a:pt x="1018" y="3448"/>
                    <a:pt x="1315" y="2674"/>
                    <a:pt x="1315" y="1720"/>
                  </a:cubicBezTo>
                  <a:cubicBezTo>
                    <a:pt x="1315" y="775"/>
                    <a:pt x="1018" y="0"/>
                    <a:pt x="6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0" name="Google Shape;2360;p36"/>
            <p:cNvSpPr/>
            <p:nvPr/>
          </p:nvSpPr>
          <p:spPr>
            <a:xfrm>
              <a:off x="2737300" y="2751250"/>
              <a:ext cx="32875" cy="85975"/>
            </a:xfrm>
            <a:custGeom>
              <a:avLst/>
              <a:gdLst/>
              <a:ahLst/>
              <a:cxnLst/>
              <a:rect l="l" t="t" r="r" b="b"/>
              <a:pathLst>
                <a:path w="1315" h="3439" extrusionOk="0">
                  <a:moveTo>
                    <a:pt x="658" y="1"/>
                  </a:moveTo>
                  <a:cubicBezTo>
                    <a:pt x="298" y="1"/>
                    <a:pt x="1" y="766"/>
                    <a:pt x="1" y="1720"/>
                  </a:cubicBezTo>
                  <a:cubicBezTo>
                    <a:pt x="1" y="2674"/>
                    <a:pt x="298" y="3439"/>
                    <a:pt x="658" y="3439"/>
                  </a:cubicBezTo>
                  <a:cubicBezTo>
                    <a:pt x="1027" y="3439"/>
                    <a:pt x="1315" y="2674"/>
                    <a:pt x="1315" y="1720"/>
                  </a:cubicBezTo>
                  <a:cubicBezTo>
                    <a:pt x="1315" y="766"/>
                    <a:pt x="1027" y="1"/>
                    <a:pt x="6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1" name="Google Shape;2361;p36"/>
            <p:cNvSpPr/>
            <p:nvPr/>
          </p:nvSpPr>
          <p:spPr>
            <a:xfrm>
              <a:off x="2737975" y="2659450"/>
              <a:ext cx="31750" cy="68650"/>
            </a:xfrm>
            <a:custGeom>
              <a:avLst/>
              <a:gdLst/>
              <a:ahLst/>
              <a:cxnLst/>
              <a:rect l="l" t="t" r="r" b="b"/>
              <a:pathLst>
                <a:path w="1270" h="2746" extrusionOk="0">
                  <a:moveTo>
                    <a:pt x="631" y="0"/>
                  </a:moveTo>
                  <a:cubicBezTo>
                    <a:pt x="280" y="0"/>
                    <a:pt x="1" y="612"/>
                    <a:pt x="1" y="1377"/>
                  </a:cubicBezTo>
                  <a:cubicBezTo>
                    <a:pt x="1" y="2133"/>
                    <a:pt x="280" y="2746"/>
                    <a:pt x="631" y="2746"/>
                  </a:cubicBezTo>
                  <a:cubicBezTo>
                    <a:pt x="982" y="2746"/>
                    <a:pt x="1270" y="2133"/>
                    <a:pt x="1270" y="1377"/>
                  </a:cubicBezTo>
                  <a:cubicBezTo>
                    <a:pt x="1270" y="612"/>
                    <a:pt x="982" y="0"/>
                    <a:pt x="6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2" name="Google Shape;2362;p36"/>
            <p:cNvSpPr/>
            <p:nvPr/>
          </p:nvSpPr>
          <p:spPr>
            <a:xfrm>
              <a:off x="2659000" y="2652700"/>
              <a:ext cx="33550" cy="53350"/>
            </a:xfrm>
            <a:custGeom>
              <a:avLst/>
              <a:gdLst/>
              <a:ahLst/>
              <a:cxnLst/>
              <a:rect l="l" t="t" r="r" b="b"/>
              <a:pathLst>
                <a:path w="1342" h="2134" extrusionOk="0">
                  <a:moveTo>
                    <a:pt x="675" y="0"/>
                  </a:moveTo>
                  <a:cubicBezTo>
                    <a:pt x="297" y="0"/>
                    <a:pt x="0" y="477"/>
                    <a:pt x="0" y="1062"/>
                  </a:cubicBezTo>
                  <a:cubicBezTo>
                    <a:pt x="0" y="1656"/>
                    <a:pt x="306" y="2133"/>
                    <a:pt x="675" y="2133"/>
                  </a:cubicBezTo>
                  <a:cubicBezTo>
                    <a:pt x="1044" y="2133"/>
                    <a:pt x="1341" y="1656"/>
                    <a:pt x="1341" y="1062"/>
                  </a:cubicBezTo>
                  <a:cubicBezTo>
                    <a:pt x="1341" y="477"/>
                    <a:pt x="1053" y="0"/>
                    <a:pt x="6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3" name="Google Shape;2363;p36"/>
            <p:cNvSpPr/>
            <p:nvPr/>
          </p:nvSpPr>
          <p:spPr>
            <a:xfrm>
              <a:off x="2739775" y="2737075"/>
              <a:ext cx="43000" cy="97125"/>
            </a:xfrm>
            <a:custGeom>
              <a:avLst/>
              <a:gdLst/>
              <a:ahLst/>
              <a:cxnLst/>
              <a:rect l="l" t="t" r="r" b="b"/>
              <a:pathLst>
                <a:path w="1720" h="3885" extrusionOk="0">
                  <a:moveTo>
                    <a:pt x="1126" y="1"/>
                  </a:moveTo>
                  <a:cubicBezTo>
                    <a:pt x="1054" y="1"/>
                    <a:pt x="919" y="82"/>
                    <a:pt x="568" y="1531"/>
                  </a:cubicBezTo>
                  <a:cubicBezTo>
                    <a:pt x="190" y="3061"/>
                    <a:pt x="1" y="3835"/>
                    <a:pt x="190" y="3880"/>
                  </a:cubicBezTo>
                  <a:cubicBezTo>
                    <a:pt x="201" y="3883"/>
                    <a:pt x="213" y="3885"/>
                    <a:pt x="226" y="3885"/>
                  </a:cubicBezTo>
                  <a:cubicBezTo>
                    <a:pt x="572" y="3885"/>
                    <a:pt x="1650" y="2787"/>
                    <a:pt x="1702" y="1531"/>
                  </a:cubicBezTo>
                  <a:cubicBezTo>
                    <a:pt x="1720" y="775"/>
                    <a:pt x="1378" y="1"/>
                    <a:pt x="11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4" name="Google Shape;2364;p36"/>
            <p:cNvSpPr/>
            <p:nvPr/>
          </p:nvSpPr>
          <p:spPr>
            <a:xfrm>
              <a:off x="2712550" y="2746975"/>
              <a:ext cx="43000" cy="97100"/>
            </a:xfrm>
            <a:custGeom>
              <a:avLst/>
              <a:gdLst/>
              <a:ahLst/>
              <a:cxnLst/>
              <a:rect l="l" t="t" r="r" b="b"/>
              <a:pathLst>
                <a:path w="1720" h="3884" extrusionOk="0">
                  <a:moveTo>
                    <a:pt x="1126" y="1"/>
                  </a:moveTo>
                  <a:cubicBezTo>
                    <a:pt x="1045" y="1"/>
                    <a:pt x="910" y="82"/>
                    <a:pt x="559" y="1531"/>
                  </a:cubicBezTo>
                  <a:cubicBezTo>
                    <a:pt x="181" y="3061"/>
                    <a:pt x="1" y="3835"/>
                    <a:pt x="181" y="3880"/>
                  </a:cubicBezTo>
                  <a:cubicBezTo>
                    <a:pt x="191" y="3883"/>
                    <a:pt x="202" y="3884"/>
                    <a:pt x="214" y="3884"/>
                  </a:cubicBezTo>
                  <a:cubicBezTo>
                    <a:pt x="555" y="3884"/>
                    <a:pt x="1640" y="2791"/>
                    <a:pt x="1693" y="1531"/>
                  </a:cubicBezTo>
                  <a:cubicBezTo>
                    <a:pt x="1720" y="784"/>
                    <a:pt x="1378" y="1"/>
                    <a:pt x="11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5" name="Google Shape;2365;p36"/>
            <p:cNvSpPr/>
            <p:nvPr/>
          </p:nvSpPr>
          <p:spPr>
            <a:xfrm>
              <a:off x="2675875" y="2751700"/>
              <a:ext cx="37150" cy="93625"/>
            </a:xfrm>
            <a:custGeom>
              <a:avLst/>
              <a:gdLst/>
              <a:ahLst/>
              <a:cxnLst/>
              <a:rect l="l" t="t" r="r" b="b"/>
              <a:pathLst>
                <a:path w="1486" h="3745" extrusionOk="0">
                  <a:moveTo>
                    <a:pt x="747" y="1"/>
                  </a:moveTo>
                  <a:cubicBezTo>
                    <a:pt x="333" y="1"/>
                    <a:pt x="0" y="838"/>
                    <a:pt x="0" y="1873"/>
                  </a:cubicBezTo>
                  <a:cubicBezTo>
                    <a:pt x="0" y="2908"/>
                    <a:pt x="333" y="3745"/>
                    <a:pt x="747" y="3745"/>
                  </a:cubicBezTo>
                  <a:cubicBezTo>
                    <a:pt x="1152" y="3745"/>
                    <a:pt x="1486" y="2908"/>
                    <a:pt x="1486" y="1873"/>
                  </a:cubicBezTo>
                  <a:cubicBezTo>
                    <a:pt x="1486" y="838"/>
                    <a:pt x="1152" y="1"/>
                    <a:pt x="7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6" name="Google Shape;2366;p36"/>
            <p:cNvSpPr/>
            <p:nvPr/>
          </p:nvSpPr>
          <p:spPr>
            <a:xfrm>
              <a:off x="2698825" y="2758450"/>
              <a:ext cx="37150" cy="93625"/>
            </a:xfrm>
            <a:custGeom>
              <a:avLst/>
              <a:gdLst/>
              <a:ahLst/>
              <a:cxnLst/>
              <a:rect l="l" t="t" r="r" b="b"/>
              <a:pathLst>
                <a:path w="1486" h="3745" extrusionOk="0">
                  <a:moveTo>
                    <a:pt x="748" y="1"/>
                  </a:moveTo>
                  <a:cubicBezTo>
                    <a:pt x="333" y="1"/>
                    <a:pt x="0" y="838"/>
                    <a:pt x="0" y="1873"/>
                  </a:cubicBezTo>
                  <a:cubicBezTo>
                    <a:pt x="0" y="2908"/>
                    <a:pt x="333" y="3745"/>
                    <a:pt x="748" y="3745"/>
                  </a:cubicBezTo>
                  <a:cubicBezTo>
                    <a:pt x="1153" y="3745"/>
                    <a:pt x="1486" y="2908"/>
                    <a:pt x="1486" y="1873"/>
                  </a:cubicBezTo>
                  <a:cubicBezTo>
                    <a:pt x="1486" y="838"/>
                    <a:pt x="1153" y="1"/>
                    <a:pt x="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7" name="Google Shape;2367;p36"/>
            <p:cNvSpPr/>
            <p:nvPr/>
          </p:nvSpPr>
          <p:spPr>
            <a:xfrm>
              <a:off x="2722900" y="2758675"/>
              <a:ext cx="37150" cy="93625"/>
            </a:xfrm>
            <a:custGeom>
              <a:avLst/>
              <a:gdLst/>
              <a:ahLst/>
              <a:cxnLst/>
              <a:rect l="l" t="t" r="r" b="b"/>
              <a:pathLst>
                <a:path w="1486" h="3745" extrusionOk="0">
                  <a:moveTo>
                    <a:pt x="739" y="1"/>
                  </a:moveTo>
                  <a:cubicBezTo>
                    <a:pt x="334" y="1"/>
                    <a:pt x="1" y="838"/>
                    <a:pt x="1" y="1873"/>
                  </a:cubicBezTo>
                  <a:cubicBezTo>
                    <a:pt x="1" y="2908"/>
                    <a:pt x="334" y="3745"/>
                    <a:pt x="739" y="3745"/>
                  </a:cubicBezTo>
                  <a:cubicBezTo>
                    <a:pt x="1153" y="3745"/>
                    <a:pt x="1486" y="2908"/>
                    <a:pt x="1486" y="1873"/>
                  </a:cubicBezTo>
                  <a:cubicBezTo>
                    <a:pt x="1486" y="838"/>
                    <a:pt x="1153" y="1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8" name="Google Shape;2368;p36"/>
            <p:cNvSpPr/>
            <p:nvPr/>
          </p:nvSpPr>
          <p:spPr>
            <a:xfrm>
              <a:off x="2741350" y="2768575"/>
              <a:ext cx="37150" cy="93625"/>
            </a:xfrm>
            <a:custGeom>
              <a:avLst/>
              <a:gdLst/>
              <a:ahLst/>
              <a:cxnLst/>
              <a:rect l="l" t="t" r="r" b="b"/>
              <a:pathLst>
                <a:path w="1486" h="3745" extrusionOk="0">
                  <a:moveTo>
                    <a:pt x="739" y="1"/>
                  </a:moveTo>
                  <a:cubicBezTo>
                    <a:pt x="334" y="1"/>
                    <a:pt x="1" y="838"/>
                    <a:pt x="1" y="1873"/>
                  </a:cubicBezTo>
                  <a:cubicBezTo>
                    <a:pt x="1" y="2908"/>
                    <a:pt x="334" y="3745"/>
                    <a:pt x="739" y="3745"/>
                  </a:cubicBezTo>
                  <a:cubicBezTo>
                    <a:pt x="1153" y="3745"/>
                    <a:pt x="1486" y="2908"/>
                    <a:pt x="1486" y="1873"/>
                  </a:cubicBezTo>
                  <a:cubicBezTo>
                    <a:pt x="1486" y="838"/>
                    <a:pt x="1153" y="1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9" name="Google Shape;2369;p36"/>
            <p:cNvSpPr/>
            <p:nvPr/>
          </p:nvSpPr>
          <p:spPr>
            <a:xfrm>
              <a:off x="2636950" y="2762950"/>
              <a:ext cx="37150" cy="93625"/>
            </a:xfrm>
            <a:custGeom>
              <a:avLst/>
              <a:gdLst/>
              <a:ahLst/>
              <a:cxnLst/>
              <a:rect l="l" t="t" r="r" b="b"/>
              <a:pathLst>
                <a:path w="1486" h="3745" extrusionOk="0">
                  <a:moveTo>
                    <a:pt x="747" y="1"/>
                  </a:moveTo>
                  <a:cubicBezTo>
                    <a:pt x="333" y="1"/>
                    <a:pt x="0" y="838"/>
                    <a:pt x="0" y="1873"/>
                  </a:cubicBezTo>
                  <a:cubicBezTo>
                    <a:pt x="0" y="2908"/>
                    <a:pt x="333" y="3745"/>
                    <a:pt x="747" y="3745"/>
                  </a:cubicBezTo>
                  <a:cubicBezTo>
                    <a:pt x="1152" y="3745"/>
                    <a:pt x="1485" y="2908"/>
                    <a:pt x="1485" y="1873"/>
                  </a:cubicBezTo>
                  <a:cubicBezTo>
                    <a:pt x="1485" y="838"/>
                    <a:pt x="1152" y="1"/>
                    <a:pt x="7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0" name="Google Shape;2370;p36"/>
            <p:cNvSpPr/>
            <p:nvPr/>
          </p:nvSpPr>
          <p:spPr>
            <a:xfrm>
              <a:off x="2596675" y="2755975"/>
              <a:ext cx="56500" cy="98575"/>
            </a:xfrm>
            <a:custGeom>
              <a:avLst/>
              <a:gdLst/>
              <a:ahLst/>
              <a:cxnLst/>
              <a:rect l="l" t="t" r="r" b="b"/>
              <a:pathLst>
                <a:path w="2260" h="3943" extrusionOk="0">
                  <a:moveTo>
                    <a:pt x="1125" y="1"/>
                  </a:moveTo>
                  <a:cubicBezTo>
                    <a:pt x="504" y="1"/>
                    <a:pt x="0" y="883"/>
                    <a:pt x="0" y="1972"/>
                  </a:cubicBezTo>
                  <a:cubicBezTo>
                    <a:pt x="0" y="3061"/>
                    <a:pt x="504" y="3943"/>
                    <a:pt x="1134" y="3943"/>
                  </a:cubicBezTo>
                  <a:cubicBezTo>
                    <a:pt x="1755" y="3943"/>
                    <a:pt x="2259" y="3061"/>
                    <a:pt x="2259" y="1972"/>
                  </a:cubicBezTo>
                  <a:cubicBezTo>
                    <a:pt x="2259" y="883"/>
                    <a:pt x="1755" y="1"/>
                    <a:pt x="1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1" name="Google Shape;2371;p36"/>
            <p:cNvSpPr/>
            <p:nvPr/>
          </p:nvSpPr>
          <p:spPr>
            <a:xfrm>
              <a:off x="2561350" y="2764525"/>
              <a:ext cx="56500" cy="98575"/>
            </a:xfrm>
            <a:custGeom>
              <a:avLst/>
              <a:gdLst/>
              <a:ahLst/>
              <a:cxnLst/>
              <a:rect l="l" t="t" r="r" b="b"/>
              <a:pathLst>
                <a:path w="2260" h="3943" extrusionOk="0">
                  <a:moveTo>
                    <a:pt x="1125" y="1"/>
                  </a:moveTo>
                  <a:cubicBezTo>
                    <a:pt x="504" y="1"/>
                    <a:pt x="0" y="883"/>
                    <a:pt x="0" y="1972"/>
                  </a:cubicBezTo>
                  <a:cubicBezTo>
                    <a:pt x="0" y="3061"/>
                    <a:pt x="504" y="3943"/>
                    <a:pt x="1125" y="3943"/>
                  </a:cubicBezTo>
                  <a:cubicBezTo>
                    <a:pt x="1755" y="3943"/>
                    <a:pt x="2259" y="3061"/>
                    <a:pt x="2259" y="1972"/>
                  </a:cubicBezTo>
                  <a:cubicBezTo>
                    <a:pt x="2259" y="883"/>
                    <a:pt x="1755" y="1"/>
                    <a:pt x="1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2" name="Google Shape;2372;p36"/>
            <p:cNvSpPr/>
            <p:nvPr/>
          </p:nvSpPr>
          <p:spPr>
            <a:xfrm>
              <a:off x="2655625" y="2776225"/>
              <a:ext cx="32650" cy="77200"/>
            </a:xfrm>
            <a:custGeom>
              <a:avLst/>
              <a:gdLst/>
              <a:ahLst/>
              <a:cxnLst/>
              <a:rect l="l" t="t" r="r" b="b"/>
              <a:pathLst>
                <a:path w="1306" h="3088" extrusionOk="0">
                  <a:moveTo>
                    <a:pt x="657" y="1"/>
                  </a:moveTo>
                  <a:cubicBezTo>
                    <a:pt x="297" y="1"/>
                    <a:pt x="0" y="694"/>
                    <a:pt x="0" y="1540"/>
                  </a:cubicBezTo>
                  <a:cubicBezTo>
                    <a:pt x="0" y="2395"/>
                    <a:pt x="288" y="3088"/>
                    <a:pt x="648" y="3088"/>
                  </a:cubicBezTo>
                  <a:cubicBezTo>
                    <a:pt x="1017" y="3088"/>
                    <a:pt x="1305" y="2395"/>
                    <a:pt x="1305" y="1540"/>
                  </a:cubicBezTo>
                  <a:cubicBezTo>
                    <a:pt x="1305" y="685"/>
                    <a:pt x="1017" y="1"/>
                    <a:pt x="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3" name="Google Shape;2373;p36"/>
            <p:cNvSpPr/>
            <p:nvPr/>
          </p:nvSpPr>
          <p:spPr>
            <a:xfrm>
              <a:off x="2575300" y="2719975"/>
              <a:ext cx="32875" cy="77200"/>
            </a:xfrm>
            <a:custGeom>
              <a:avLst/>
              <a:gdLst/>
              <a:ahLst/>
              <a:cxnLst/>
              <a:rect l="l" t="t" r="r" b="b"/>
              <a:pathLst>
                <a:path w="1315" h="3088" extrusionOk="0">
                  <a:moveTo>
                    <a:pt x="657" y="0"/>
                  </a:moveTo>
                  <a:cubicBezTo>
                    <a:pt x="297" y="0"/>
                    <a:pt x="0" y="694"/>
                    <a:pt x="0" y="1540"/>
                  </a:cubicBezTo>
                  <a:cubicBezTo>
                    <a:pt x="0" y="2395"/>
                    <a:pt x="297" y="3088"/>
                    <a:pt x="657" y="3088"/>
                  </a:cubicBezTo>
                  <a:cubicBezTo>
                    <a:pt x="1017" y="3088"/>
                    <a:pt x="1314" y="2395"/>
                    <a:pt x="1314" y="1540"/>
                  </a:cubicBezTo>
                  <a:cubicBezTo>
                    <a:pt x="1314" y="685"/>
                    <a:pt x="1017" y="0"/>
                    <a:pt x="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4" name="Google Shape;2374;p36"/>
            <p:cNvSpPr/>
            <p:nvPr/>
          </p:nvSpPr>
          <p:spPr>
            <a:xfrm>
              <a:off x="2608600" y="2712550"/>
              <a:ext cx="32650" cy="77200"/>
            </a:xfrm>
            <a:custGeom>
              <a:avLst/>
              <a:gdLst/>
              <a:ahLst/>
              <a:cxnLst/>
              <a:rect l="l" t="t" r="r" b="b"/>
              <a:pathLst>
                <a:path w="1306" h="3088" extrusionOk="0">
                  <a:moveTo>
                    <a:pt x="657" y="0"/>
                  </a:moveTo>
                  <a:cubicBezTo>
                    <a:pt x="288" y="0"/>
                    <a:pt x="0" y="694"/>
                    <a:pt x="0" y="1549"/>
                  </a:cubicBezTo>
                  <a:cubicBezTo>
                    <a:pt x="0" y="2395"/>
                    <a:pt x="288" y="3088"/>
                    <a:pt x="657" y="3088"/>
                  </a:cubicBezTo>
                  <a:cubicBezTo>
                    <a:pt x="1017" y="3088"/>
                    <a:pt x="1305" y="2395"/>
                    <a:pt x="1305" y="1549"/>
                  </a:cubicBezTo>
                  <a:cubicBezTo>
                    <a:pt x="1305" y="694"/>
                    <a:pt x="1017" y="0"/>
                    <a:pt x="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5" name="Google Shape;2375;p36"/>
            <p:cNvSpPr/>
            <p:nvPr/>
          </p:nvSpPr>
          <p:spPr>
            <a:xfrm>
              <a:off x="2586550" y="2763625"/>
              <a:ext cx="32650" cy="77200"/>
            </a:xfrm>
            <a:custGeom>
              <a:avLst/>
              <a:gdLst/>
              <a:ahLst/>
              <a:cxnLst/>
              <a:rect l="l" t="t" r="r" b="b"/>
              <a:pathLst>
                <a:path w="1306" h="3088" extrusionOk="0">
                  <a:moveTo>
                    <a:pt x="657" y="1"/>
                  </a:moveTo>
                  <a:cubicBezTo>
                    <a:pt x="297" y="1"/>
                    <a:pt x="0" y="685"/>
                    <a:pt x="0" y="1540"/>
                  </a:cubicBezTo>
                  <a:cubicBezTo>
                    <a:pt x="0" y="2395"/>
                    <a:pt x="297" y="3088"/>
                    <a:pt x="657" y="3088"/>
                  </a:cubicBezTo>
                  <a:cubicBezTo>
                    <a:pt x="1017" y="3088"/>
                    <a:pt x="1305" y="2395"/>
                    <a:pt x="1305" y="1540"/>
                  </a:cubicBezTo>
                  <a:cubicBezTo>
                    <a:pt x="1305" y="694"/>
                    <a:pt x="1017" y="1"/>
                    <a:pt x="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6" name="Google Shape;2376;p36"/>
            <p:cNvSpPr/>
            <p:nvPr/>
          </p:nvSpPr>
          <p:spPr>
            <a:xfrm>
              <a:off x="2538850" y="2699500"/>
              <a:ext cx="32650" cy="77200"/>
            </a:xfrm>
            <a:custGeom>
              <a:avLst/>
              <a:gdLst/>
              <a:ahLst/>
              <a:cxnLst/>
              <a:rect l="l" t="t" r="r" b="b"/>
              <a:pathLst>
                <a:path w="1306" h="3088" extrusionOk="0">
                  <a:moveTo>
                    <a:pt x="657" y="0"/>
                  </a:moveTo>
                  <a:cubicBezTo>
                    <a:pt x="288" y="0"/>
                    <a:pt x="0" y="693"/>
                    <a:pt x="0" y="1549"/>
                  </a:cubicBezTo>
                  <a:cubicBezTo>
                    <a:pt x="0" y="2395"/>
                    <a:pt x="297" y="3088"/>
                    <a:pt x="657" y="3088"/>
                  </a:cubicBezTo>
                  <a:cubicBezTo>
                    <a:pt x="1017" y="3088"/>
                    <a:pt x="1305" y="2395"/>
                    <a:pt x="1305" y="1549"/>
                  </a:cubicBezTo>
                  <a:cubicBezTo>
                    <a:pt x="1305" y="693"/>
                    <a:pt x="1017" y="0"/>
                    <a:pt x="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7" name="Google Shape;2377;p36"/>
            <p:cNvSpPr/>
            <p:nvPr/>
          </p:nvSpPr>
          <p:spPr>
            <a:xfrm>
              <a:off x="2647300" y="2676325"/>
              <a:ext cx="32650" cy="77200"/>
            </a:xfrm>
            <a:custGeom>
              <a:avLst/>
              <a:gdLst/>
              <a:ahLst/>
              <a:cxnLst/>
              <a:rect l="l" t="t" r="r" b="b"/>
              <a:pathLst>
                <a:path w="1306" h="3088" extrusionOk="0">
                  <a:moveTo>
                    <a:pt x="648" y="0"/>
                  </a:moveTo>
                  <a:cubicBezTo>
                    <a:pt x="288" y="0"/>
                    <a:pt x="0" y="693"/>
                    <a:pt x="0" y="1548"/>
                  </a:cubicBezTo>
                  <a:cubicBezTo>
                    <a:pt x="0" y="2395"/>
                    <a:pt x="288" y="3088"/>
                    <a:pt x="657" y="3088"/>
                  </a:cubicBezTo>
                  <a:cubicBezTo>
                    <a:pt x="1017" y="3088"/>
                    <a:pt x="1305" y="2395"/>
                    <a:pt x="1305" y="1548"/>
                  </a:cubicBezTo>
                  <a:cubicBezTo>
                    <a:pt x="1305" y="693"/>
                    <a:pt x="1008" y="0"/>
                    <a:pt x="6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8" name="Google Shape;2378;p36"/>
            <p:cNvSpPr/>
            <p:nvPr/>
          </p:nvSpPr>
          <p:spPr>
            <a:xfrm>
              <a:off x="2671825" y="2688250"/>
              <a:ext cx="22975" cy="53800"/>
            </a:xfrm>
            <a:custGeom>
              <a:avLst/>
              <a:gdLst/>
              <a:ahLst/>
              <a:cxnLst/>
              <a:rect l="l" t="t" r="r" b="b"/>
              <a:pathLst>
                <a:path w="919" h="2152" extrusionOk="0">
                  <a:moveTo>
                    <a:pt x="459" y="0"/>
                  </a:moveTo>
                  <a:cubicBezTo>
                    <a:pt x="207" y="0"/>
                    <a:pt x="0" y="477"/>
                    <a:pt x="0" y="1071"/>
                  </a:cubicBezTo>
                  <a:cubicBezTo>
                    <a:pt x="0" y="1675"/>
                    <a:pt x="207" y="2152"/>
                    <a:pt x="459" y="2152"/>
                  </a:cubicBezTo>
                  <a:cubicBezTo>
                    <a:pt x="711" y="2152"/>
                    <a:pt x="918" y="1675"/>
                    <a:pt x="918" y="1071"/>
                  </a:cubicBezTo>
                  <a:cubicBezTo>
                    <a:pt x="918" y="477"/>
                    <a:pt x="711" y="0"/>
                    <a:pt x="4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9" name="Google Shape;2379;p36"/>
            <p:cNvSpPr/>
            <p:nvPr/>
          </p:nvSpPr>
          <p:spPr>
            <a:xfrm>
              <a:off x="2723575" y="2681500"/>
              <a:ext cx="22975" cy="54025"/>
            </a:xfrm>
            <a:custGeom>
              <a:avLst/>
              <a:gdLst/>
              <a:ahLst/>
              <a:cxnLst/>
              <a:rect l="l" t="t" r="r" b="b"/>
              <a:pathLst>
                <a:path w="919" h="2161" extrusionOk="0">
                  <a:moveTo>
                    <a:pt x="460" y="0"/>
                  </a:moveTo>
                  <a:cubicBezTo>
                    <a:pt x="208" y="0"/>
                    <a:pt x="1" y="486"/>
                    <a:pt x="1" y="1080"/>
                  </a:cubicBezTo>
                  <a:cubicBezTo>
                    <a:pt x="1" y="1675"/>
                    <a:pt x="208" y="2161"/>
                    <a:pt x="460" y="2161"/>
                  </a:cubicBezTo>
                  <a:cubicBezTo>
                    <a:pt x="712" y="2161"/>
                    <a:pt x="919" y="1675"/>
                    <a:pt x="919" y="1080"/>
                  </a:cubicBezTo>
                  <a:cubicBezTo>
                    <a:pt x="919" y="486"/>
                    <a:pt x="712" y="0"/>
                    <a:pt x="4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0" name="Google Shape;2380;p36"/>
            <p:cNvSpPr/>
            <p:nvPr/>
          </p:nvSpPr>
          <p:spPr>
            <a:xfrm>
              <a:off x="2553925" y="2798725"/>
              <a:ext cx="32650" cy="77200"/>
            </a:xfrm>
            <a:custGeom>
              <a:avLst/>
              <a:gdLst/>
              <a:ahLst/>
              <a:cxnLst/>
              <a:rect l="l" t="t" r="r" b="b"/>
              <a:pathLst>
                <a:path w="1306" h="3088" extrusionOk="0">
                  <a:moveTo>
                    <a:pt x="648" y="1"/>
                  </a:moveTo>
                  <a:cubicBezTo>
                    <a:pt x="288" y="1"/>
                    <a:pt x="0" y="694"/>
                    <a:pt x="0" y="1540"/>
                  </a:cubicBezTo>
                  <a:cubicBezTo>
                    <a:pt x="0" y="2395"/>
                    <a:pt x="288" y="3088"/>
                    <a:pt x="648" y="3088"/>
                  </a:cubicBezTo>
                  <a:cubicBezTo>
                    <a:pt x="1017" y="3088"/>
                    <a:pt x="1305" y="2395"/>
                    <a:pt x="1305" y="1540"/>
                  </a:cubicBezTo>
                  <a:cubicBezTo>
                    <a:pt x="1305" y="694"/>
                    <a:pt x="1017" y="1"/>
                    <a:pt x="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1" name="Google Shape;2381;p36"/>
            <p:cNvSpPr/>
            <p:nvPr/>
          </p:nvSpPr>
          <p:spPr>
            <a:xfrm>
              <a:off x="2482125" y="2773050"/>
              <a:ext cx="105350" cy="90750"/>
            </a:xfrm>
            <a:custGeom>
              <a:avLst/>
              <a:gdLst/>
              <a:ahLst/>
              <a:cxnLst/>
              <a:rect l="l" t="t" r="r" b="b"/>
              <a:pathLst>
                <a:path w="4214" h="3630" extrusionOk="0">
                  <a:moveTo>
                    <a:pt x="411" y="1"/>
                  </a:moveTo>
                  <a:cubicBezTo>
                    <a:pt x="359" y="1"/>
                    <a:pt x="318" y="10"/>
                    <a:pt x="289" y="29"/>
                  </a:cubicBezTo>
                  <a:cubicBezTo>
                    <a:pt x="1" y="209"/>
                    <a:pt x="883" y="1334"/>
                    <a:pt x="1468" y="1946"/>
                  </a:cubicBezTo>
                  <a:cubicBezTo>
                    <a:pt x="2249" y="2768"/>
                    <a:pt x="3421" y="3629"/>
                    <a:pt x="3852" y="3629"/>
                  </a:cubicBezTo>
                  <a:cubicBezTo>
                    <a:pt x="3888" y="3629"/>
                    <a:pt x="3918" y="3623"/>
                    <a:pt x="3943" y="3611"/>
                  </a:cubicBezTo>
                  <a:cubicBezTo>
                    <a:pt x="4213" y="3476"/>
                    <a:pt x="3727" y="2549"/>
                    <a:pt x="3223" y="1919"/>
                  </a:cubicBezTo>
                  <a:cubicBezTo>
                    <a:pt x="2343" y="827"/>
                    <a:pt x="903" y="1"/>
                    <a:pt x="4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2" name="Google Shape;2382;p36"/>
            <p:cNvSpPr/>
            <p:nvPr/>
          </p:nvSpPr>
          <p:spPr>
            <a:xfrm>
              <a:off x="2805925" y="2761825"/>
              <a:ext cx="29725" cy="95650"/>
            </a:xfrm>
            <a:custGeom>
              <a:avLst/>
              <a:gdLst/>
              <a:ahLst/>
              <a:cxnLst/>
              <a:rect l="l" t="t" r="r" b="b"/>
              <a:pathLst>
                <a:path w="1189" h="3826" extrusionOk="0">
                  <a:moveTo>
                    <a:pt x="595" y="1"/>
                  </a:moveTo>
                  <a:cubicBezTo>
                    <a:pt x="262" y="1"/>
                    <a:pt x="1" y="865"/>
                    <a:pt x="1" y="1918"/>
                  </a:cubicBezTo>
                  <a:cubicBezTo>
                    <a:pt x="1" y="2971"/>
                    <a:pt x="262" y="3826"/>
                    <a:pt x="595" y="3826"/>
                  </a:cubicBezTo>
                  <a:cubicBezTo>
                    <a:pt x="919" y="3826"/>
                    <a:pt x="1189" y="2971"/>
                    <a:pt x="1189" y="1918"/>
                  </a:cubicBezTo>
                  <a:cubicBezTo>
                    <a:pt x="1189" y="856"/>
                    <a:pt x="919" y="1"/>
                    <a:pt x="5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3" name="Google Shape;2383;p36"/>
            <p:cNvSpPr/>
            <p:nvPr/>
          </p:nvSpPr>
          <p:spPr>
            <a:xfrm>
              <a:off x="2758225" y="2776225"/>
              <a:ext cx="39400" cy="78325"/>
            </a:xfrm>
            <a:custGeom>
              <a:avLst/>
              <a:gdLst/>
              <a:ahLst/>
              <a:cxnLst/>
              <a:rect l="l" t="t" r="r" b="b"/>
              <a:pathLst>
                <a:path w="1576" h="3133" extrusionOk="0">
                  <a:moveTo>
                    <a:pt x="784" y="1"/>
                  </a:moveTo>
                  <a:cubicBezTo>
                    <a:pt x="352" y="1"/>
                    <a:pt x="1" y="703"/>
                    <a:pt x="1" y="1567"/>
                  </a:cubicBezTo>
                  <a:cubicBezTo>
                    <a:pt x="1" y="2431"/>
                    <a:pt x="352" y="3133"/>
                    <a:pt x="784" y="3133"/>
                  </a:cubicBezTo>
                  <a:cubicBezTo>
                    <a:pt x="1216" y="3133"/>
                    <a:pt x="1576" y="2431"/>
                    <a:pt x="1576" y="1567"/>
                  </a:cubicBezTo>
                  <a:cubicBezTo>
                    <a:pt x="1576" y="703"/>
                    <a:pt x="1225" y="1"/>
                    <a:pt x="7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36"/>
            <p:cNvSpPr/>
            <p:nvPr/>
          </p:nvSpPr>
          <p:spPr>
            <a:xfrm>
              <a:off x="2788600" y="2770375"/>
              <a:ext cx="39400" cy="78550"/>
            </a:xfrm>
            <a:custGeom>
              <a:avLst/>
              <a:gdLst/>
              <a:ahLst/>
              <a:cxnLst/>
              <a:rect l="l" t="t" r="r" b="b"/>
              <a:pathLst>
                <a:path w="1576" h="3142" extrusionOk="0">
                  <a:moveTo>
                    <a:pt x="793" y="1"/>
                  </a:moveTo>
                  <a:cubicBezTo>
                    <a:pt x="352" y="1"/>
                    <a:pt x="1" y="703"/>
                    <a:pt x="1" y="1576"/>
                  </a:cubicBezTo>
                  <a:cubicBezTo>
                    <a:pt x="1" y="2440"/>
                    <a:pt x="352" y="3142"/>
                    <a:pt x="793" y="3142"/>
                  </a:cubicBezTo>
                  <a:cubicBezTo>
                    <a:pt x="1225" y="3142"/>
                    <a:pt x="1576" y="2440"/>
                    <a:pt x="1576" y="1576"/>
                  </a:cubicBezTo>
                  <a:cubicBezTo>
                    <a:pt x="1576" y="712"/>
                    <a:pt x="1225" y="1"/>
                    <a:pt x="7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36"/>
            <p:cNvSpPr/>
            <p:nvPr/>
          </p:nvSpPr>
          <p:spPr>
            <a:xfrm>
              <a:off x="2778025" y="2747650"/>
              <a:ext cx="39400" cy="78325"/>
            </a:xfrm>
            <a:custGeom>
              <a:avLst/>
              <a:gdLst/>
              <a:ahLst/>
              <a:cxnLst/>
              <a:rect l="l" t="t" r="r" b="b"/>
              <a:pathLst>
                <a:path w="1576" h="3133" extrusionOk="0">
                  <a:moveTo>
                    <a:pt x="784" y="1"/>
                  </a:moveTo>
                  <a:cubicBezTo>
                    <a:pt x="352" y="1"/>
                    <a:pt x="1" y="703"/>
                    <a:pt x="1" y="1567"/>
                  </a:cubicBezTo>
                  <a:cubicBezTo>
                    <a:pt x="1" y="2431"/>
                    <a:pt x="352" y="3133"/>
                    <a:pt x="784" y="3133"/>
                  </a:cubicBezTo>
                  <a:cubicBezTo>
                    <a:pt x="1216" y="3133"/>
                    <a:pt x="1576" y="2431"/>
                    <a:pt x="1576" y="1567"/>
                  </a:cubicBezTo>
                  <a:cubicBezTo>
                    <a:pt x="1576" y="703"/>
                    <a:pt x="1216" y="1"/>
                    <a:pt x="7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36"/>
            <p:cNvSpPr/>
            <p:nvPr/>
          </p:nvSpPr>
          <p:spPr>
            <a:xfrm>
              <a:off x="2792875" y="2684175"/>
              <a:ext cx="68200" cy="83875"/>
            </a:xfrm>
            <a:custGeom>
              <a:avLst/>
              <a:gdLst/>
              <a:ahLst/>
              <a:cxnLst/>
              <a:rect l="l" t="t" r="r" b="b"/>
              <a:pathLst>
                <a:path w="2728" h="3355" extrusionOk="0">
                  <a:moveTo>
                    <a:pt x="2135" y="0"/>
                  </a:moveTo>
                  <a:cubicBezTo>
                    <a:pt x="1998" y="0"/>
                    <a:pt x="1852" y="241"/>
                    <a:pt x="685" y="2153"/>
                  </a:cubicBezTo>
                  <a:cubicBezTo>
                    <a:pt x="109" y="3089"/>
                    <a:pt x="1" y="3269"/>
                    <a:pt x="100" y="3332"/>
                  </a:cubicBezTo>
                  <a:cubicBezTo>
                    <a:pt x="124" y="3347"/>
                    <a:pt x="161" y="3354"/>
                    <a:pt x="207" y="3354"/>
                  </a:cubicBezTo>
                  <a:cubicBezTo>
                    <a:pt x="602" y="3354"/>
                    <a:pt x="1706" y="2820"/>
                    <a:pt x="2197" y="1991"/>
                  </a:cubicBezTo>
                  <a:cubicBezTo>
                    <a:pt x="2728" y="1108"/>
                    <a:pt x="2458" y="46"/>
                    <a:pt x="2152" y="1"/>
                  </a:cubicBezTo>
                  <a:cubicBezTo>
                    <a:pt x="2146" y="1"/>
                    <a:pt x="2141" y="0"/>
                    <a:pt x="21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36"/>
            <p:cNvSpPr/>
            <p:nvPr/>
          </p:nvSpPr>
          <p:spPr>
            <a:xfrm>
              <a:off x="2819425" y="2741275"/>
              <a:ext cx="95225" cy="53025"/>
            </a:xfrm>
            <a:custGeom>
              <a:avLst/>
              <a:gdLst/>
              <a:ahLst/>
              <a:cxnLst/>
              <a:rect l="l" t="t" r="r" b="b"/>
              <a:pathLst>
                <a:path w="3809" h="2121" extrusionOk="0">
                  <a:moveTo>
                    <a:pt x="3330" y="1"/>
                  </a:moveTo>
                  <a:cubicBezTo>
                    <a:pt x="3020" y="1"/>
                    <a:pt x="2537" y="169"/>
                    <a:pt x="2359" y="238"/>
                  </a:cubicBezTo>
                  <a:cubicBezTo>
                    <a:pt x="1027" y="697"/>
                    <a:pt x="1" y="1750"/>
                    <a:pt x="280" y="2038"/>
                  </a:cubicBezTo>
                  <a:cubicBezTo>
                    <a:pt x="335" y="2095"/>
                    <a:pt x="448" y="2121"/>
                    <a:pt x="598" y="2121"/>
                  </a:cubicBezTo>
                  <a:cubicBezTo>
                    <a:pt x="1041" y="2121"/>
                    <a:pt x="1808" y="1897"/>
                    <a:pt x="2359" y="1588"/>
                  </a:cubicBezTo>
                  <a:cubicBezTo>
                    <a:pt x="3214" y="1102"/>
                    <a:pt x="3808" y="274"/>
                    <a:pt x="3556" y="58"/>
                  </a:cubicBezTo>
                  <a:cubicBezTo>
                    <a:pt x="3507" y="17"/>
                    <a:pt x="3427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36"/>
            <p:cNvSpPr/>
            <p:nvPr/>
          </p:nvSpPr>
          <p:spPr>
            <a:xfrm>
              <a:off x="2804350" y="2789750"/>
              <a:ext cx="110075" cy="48200"/>
            </a:xfrm>
            <a:custGeom>
              <a:avLst/>
              <a:gdLst/>
              <a:ahLst/>
              <a:cxnLst/>
              <a:rect l="l" t="t" r="r" b="b"/>
              <a:pathLst>
                <a:path w="4403" h="1928" extrusionOk="0">
                  <a:moveTo>
                    <a:pt x="3830" y="0"/>
                  </a:moveTo>
                  <a:cubicBezTo>
                    <a:pt x="3622" y="0"/>
                    <a:pt x="3267" y="79"/>
                    <a:pt x="2620" y="351"/>
                  </a:cubicBezTo>
                  <a:cubicBezTo>
                    <a:pt x="1432" y="846"/>
                    <a:pt x="1" y="1692"/>
                    <a:pt x="172" y="1899"/>
                  </a:cubicBezTo>
                  <a:cubicBezTo>
                    <a:pt x="188" y="1919"/>
                    <a:pt x="216" y="1928"/>
                    <a:pt x="258" y="1928"/>
                  </a:cubicBezTo>
                  <a:cubicBezTo>
                    <a:pt x="469" y="1928"/>
                    <a:pt x="1056" y="1703"/>
                    <a:pt x="2620" y="1404"/>
                  </a:cubicBezTo>
                  <a:cubicBezTo>
                    <a:pt x="3538" y="1233"/>
                    <a:pt x="4006" y="1179"/>
                    <a:pt x="4213" y="873"/>
                  </a:cubicBezTo>
                  <a:cubicBezTo>
                    <a:pt x="4402" y="612"/>
                    <a:pt x="4348" y="198"/>
                    <a:pt x="4069" y="54"/>
                  </a:cubicBezTo>
                  <a:cubicBezTo>
                    <a:pt x="4017" y="25"/>
                    <a:pt x="3946" y="0"/>
                    <a:pt x="38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36"/>
            <p:cNvSpPr/>
            <p:nvPr/>
          </p:nvSpPr>
          <p:spPr>
            <a:xfrm>
              <a:off x="2750125" y="2698375"/>
              <a:ext cx="19600" cy="59425"/>
            </a:xfrm>
            <a:custGeom>
              <a:avLst/>
              <a:gdLst/>
              <a:ahLst/>
              <a:cxnLst/>
              <a:rect l="l" t="t" r="r" b="b"/>
              <a:pathLst>
                <a:path w="784" h="2377" extrusionOk="0">
                  <a:moveTo>
                    <a:pt x="388" y="0"/>
                  </a:moveTo>
                  <a:cubicBezTo>
                    <a:pt x="172" y="0"/>
                    <a:pt x="1" y="531"/>
                    <a:pt x="1" y="1189"/>
                  </a:cubicBezTo>
                  <a:cubicBezTo>
                    <a:pt x="1" y="1846"/>
                    <a:pt x="172" y="2377"/>
                    <a:pt x="388" y="2377"/>
                  </a:cubicBezTo>
                  <a:cubicBezTo>
                    <a:pt x="604" y="2377"/>
                    <a:pt x="784" y="1846"/>
                    <a:pt x="784" y="1189"/>
                  </a:cubicBezTo>
                  <a:cubicBezTo>
                    <a:pt x="784" y="531"/>
                    <a:pt x="604" y="0"/>
                    <a:pt x="3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36"/>
            <p:cNvSpPr/>
            <p:nvPr/>
          </p:nvSpPr>
          <p:spPr>
            <a:xfrm>
              <a:off x="2678800" y="2733025"/>
              <a:ext cx="21400" cy="43225"/>
            </a:xfrm>
            <a:custGeom>
              <a:avLst/>
              <a:gdLst/>
              <a:ahLst/>
              <a:cxnLst/>
              <a:rect l="l" t="t" r="r" b="b"/>
              <a:pathLst>
                <a:path w="856" h="1729" extrusionOk="0">
                  <a:moveTo>
                    <a:pt x="423" y="1"/>
                  </a:moveTo>
                  <a:cubicBezTo>
                    <a:pt x="189" y="1"/>
                    <a:pt x="0" y="388"/>
                    <a:pt x="0" y="865"/>
                  </a:cubicBezTo>
                  <a:cubicBezTo>
                    <a:pt x="0" y="1342"/>
                    <a:pt x="189" y="1729"/>
                    <a:pt x="423" y="1729"/>
                  </a:cubicBezTo>
                  <a:cubicBezTo>
                    <a:pt x="666" y="1729"/>
                    <a:pt x="855" y="1342"/>
                    <a:pt x="855" y="865"/>
                  </a:cubicBezTo>
                  <a:cubicBezTo>
                    <a:pt x="855" y="388"/>
                    <a:pt x="666" y="1"/>
                    <a:pt x="4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36"/>
            <p:cNvSpPr/>
            <p:nvPr/>
          </p:nvSpPr>
          <p:spPr>
            <a:xfrm>
              <a:off x="2694550" y="2693875"/>
              <a:ext cx="11500" cy="22975"/>
            </a:xfrm>
            <a:custGeom>
              <a:avLst/>
              <a:gdLst/>
              <a:ahLst/>
              <a:cxnLst/>
              <a:rect l="l" t="t" r="r" b="b"/>
              <a:pathLst>
                <a:path w="460" h="919" extrusionOk="0">
                  <a:moveTo>
                    <a:pt x="225" y="0"/>
                  </a:moveTo>
                  <a:cubicBezTo>
                    <a:pt x="99" y="0"/>
                    <a:pt x="0" y="207"/>
                    <a:pt x="0" y="459"/>
                  </a:cubicBezTo>
                  <a:cubicBezTo>
                    <a:pt x="0" y="711"/>
                    <a:pt x="99" y="918"/>
                    <a:pt x="225" y="918"/>
                  </a:cubicBezTo>
                  <a:cubicBezTo>
                    <a:pt x="360" y="918"/>
                    <a:pt x="459" y="711"/>
                    <a:pt x="459" y="459"/>
                  </a:cubicBezTo>
                  <a:cubicBezTo>
                    <a:pt x="459" y="207"/>
                    <a:pt x="360" y="0"/>
                    <a:pt x="2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36"/>
            <p:cNvSpPr/>
            <p:nvPr/>
          </p:nvSpPr>
          <p:spPr>
            <a:xfrm>
              <a:off x="2716600" y="2712775"/>
              <a:ext cx="18475" cy="43225"/>
            </a:xfrm>
            <a:custGeom>
              <a:avLst/>
              <a:gdLst/>
              <a:ahLst/>
              <a:cxnLst/>
              <a:rect l="l" t="t" r="r" b="b"/>
              <a:pathLst>
                <a:path w="739" h="1729" extrusionOk="0">
                  <a:moveTo>
                    <a:pt x="370" y="0"/>
                  </a:moveTo>
                  <a:cubicBezTo>
                    <a:pt x="172" y="0"/>
                    <a:pt x="1" y="388"/>
                    <a:pt x="1" y="865"/>
                  </a:cubicBezTo>
                  <a:cubicBezTo>
                    <a:pt x="1" y="1342"/>
                    <a:pt x="172" y="1729"/>
                    <a:pt x="370" y="1729"/>
                  </a:cubicBezTo>
                  <a:cubicBezTo>
                    <a:pt x="577" y="1729"/>
                    <a:pt x="739" y="1342"/>
                    <a:pt x="739" y="865"/>
                  </a:cubicBezTo>
                  <a:cubicBezTo>
                    <a:pt x="739" y="388"/>
                    <a:pt x="577" y="0"/>
                    <a:pt x="3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36"/>
            <p:cNvSpPr/>
            <p:nvPr/>
          </p:nvSpPr>
          <p:spPr>
            <a:xfrm>
              <a:off x="2706025" y="2754625"/>
              <a:ext cx="9025" cy="19150"/>
            </a:xfrm>
            <a:custGeom>
              <a:avLst/>
              <a:gdLst/>
              <a:ahLst/>
              <a:cxnLst/>
              <a:rect l="l" t="t" r="r" b="b"/>
              <a:pathLst>
                <a:path w="361" h="766" extrusionOk="0">
                  <a:moveTo>
                    <a:pt x="181" y="1"/>
                  </a:moveTo>
                  <a:cubicBezTo>
                    <a:pt x="81" y="1"/>
                    <a:pt x="0" y="172"/>
                    <a:pt x="0" y="379"/>
                  </a:cubicBezTo>
                  <a:cubicBezTo>
                    <a:pt x="0" y="595"/>
                    <a:pt x="81" y="766"/>
                    <a:pt x="181" y="766"/>
                  </a:cubicBezTo>
                  <a:cubicBezTo>
                    <a:pt x="280" y="766"/>
                    <a:pt x="361" y="595"/>
                    <a:pt x="361" y="379"/>
                  </a:cubicBezTo>
                  <a:cubicBezTo>
                    <a:pt x="361" y="172"/>
                    <a:pt x="280" y="1"/>
                    <a:pt x="181" y="1"/>
                  </a:cubicBezTo>
                  <a:close/>
                </a:path>
              </a:pathLst>
            </a:custGeom>
            <a:solidFill>
              <a:srgbClr val="A1A8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36"/>
            <p:cNvSpPr/>
            <p:nvPr/>
          </p:nvSpPr>
          <p:spPr>
            <a:xfrm>
              <a:off x="2639200" y="2728075"/>
              <a:ext cx="22975" cy="41200"/>
            </a:xfrm>
            <a:custGeom>
              <a:avLst/>
              <a:gdLst/>
              <a:ahLst/>
              <a:cxnLst/>
              <a:rect l="l" t="t" r="r" b="b"/>
              <a:pathLst>
                <a:path w="919" h="1648" extrusionOk="0">
                  <a:moveTo>
                    <a:pt x="459" y="1"/>
                  </a:moveTo>
                  <a:cubicBezTo>
                    <a:pt x="207" y="1"/>
                    <a:pt x="0" y="370"/>
                    <a:pt x="0" y="829"/>
                  </a:cubicBezTo>
                  <a:cubicBezTo>
                    <a:pt x="0" y="1279"/>
                    <a:pt x="207" y="1648"/>
                    <a:pt x="459" y="1648"/>
                  </a:cubicBezTo>
                  <a:cubicBezTo>
                    <a:pt x="711" y="1648"/>
                    <a:pt x="918" y="1279"/>
                    <a:pt x="918" y="829"/>
                  </a:cubicBezTo>
                  <a:cubicBezTo>
                    <a:pt x="918" y="379"/>
                    <a:pt x="711" y="1"/>
                    <a:pt x="4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36"/>
            <p:cNvSpPr/>
            <p:nvPr/>
          </p:nvSpPr>
          <p:spPr>
            <a:xfrm>
              <a:off x="2671825" y="2720875"/>
              <a:ext cx="4075" cy="9700"/>
            </a:xfrm>
            <a:custGeom>
              <a:avLst/>
              <a:gdLst/>
              <a:ahLst/>
              <a:cxnLst/>
              <a:rect l="l" t="t" r="r" b="b"/>
              <a:pathLst>
                <a:path w="163" h="388" extrusionOk="0">
                  <a:moveTo>
                    <a:pt x="81" y="0"/>
                  </a:moveTo>
                  <a:cubicBezTo>
                    <a:pt x="36" y="0"/>
                    <a:pt x="0" y="91"/>
                    <a:pt x="0" y="190"/>
                  </a:cubicBezTo>
                  <a:cubicBezTo>
                    <a:pt x="0" y="298"/>
                    <a:pt x="45" y="388"/>
                    <a:pt x="81" y="388"/>
                  </a:cubicBezTo>
                  <a:cubicBezTo>
                    <a:pt x="126" y="388"/>
                    <a:pt x="162" y="298"/>
                    <a:pt x="162" y="190"/>
                  </a:cubicBezTo>
                  <a:cubicBezTo>
                    <a:pt x="162" y="91"/>
                    <a:pt x="126" y="0"/>
                    <a:pt x="81" y="0"/>
                  </a:cubicBezTo>
                  <a:close/>
                </a:path>
              </a:pathLst>
            </a:custGeom>
            <a:solidFill>
              <a:srgbClr val="A1A8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36"/>
            <p:cNvSpPr/>
            <p:nvPr/>
          </p:nvSpPr>
          <p:spPr>
            <a:xfrm>
              <a:off x="2669125" y="2658100"/>
              <a:ext cx="16900" cy="26125"/>
            </a:xfrm>
            <a:custGeom>
              <a:avLst/>
              <a:gdLst/>
              <a:ahLst/>
              <a:cxnLst/>
              <a:rect l="l" t="t" r="r" b="b"/>
              <a:pathLst>
                <a:path w="676" h="1045" extrusionOk="0">
                  <a:moveTo>
                    <a:pt x="333" y="0"/>
                  </a:moveTo>
                  <a:cubicBezTo>
                    <a:pt x="144" y="0"/>
                    <a:pt x="0" y="234"/>
                    <a:pt x="0" y="522"/>
                  </a:cubicBezTo>
                  <a:cubicBezTo>
                    <a:pt x="0" y="810"/>
                    <a:pt x="144" y="1044"/>
                    <a:pt x="333" y="1044"/>
                  </a:cubicBezTo>
                  <a:cubicBezTo>
                    <a:pt x="522" y="1044"/>
                    <a:pt x="675" y="810"/>
                    <a:pt x="675" y="522"/>
                  </a:cubicBezTo>
                  <a:cubicBezTo>
                    <a:pt x="675" y="234"/>
                    <a:pt x="522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36"/>
            <p:cNvSpPr/>
            <p:nvPr/>
          </p:nvSpPr>
          <p:spPr>
            <a:xfrm>
              <a:off x="2648200" y="2629525"/>
              <a:ext cx="15550" cy="26575"/>
            </a:xfrm>
            <a:custGeom>
              <a:avLst/>
              <a:gdLst/>
              <a:ahLst/>
              <a:cxnLst/>
              <a:rect l="l" t="t" r="r" b="b"/>
              <a:pathLst>
                <a:path w="622" h="1063" extrusionOk="0">
                  <a:moveTo>
                    <a:pt x="306" y="0"/>
                  </a:moveTo>
                  <a:cubicBezTo>
                    <a:pt x="135" y="0"/>
                    <a:pt x="0" y="243"/>
                    <a:pt x="0" y="531"/>
                  </a:cubicBezTo>
                  <a:cubicBezTo>
                    <a:pt x="0" y="828"/>
                    <a:pt x="135" y="1062"/>
                    <a:pt x="306" y="1062"/>
                  </a:cubicBezTo>
                  <a:cubicBezTo>
                    <a:pt x="477" y="1062"/>
                    <a:pt x="621" y="828"/>
                    <a:pt x="621" y="531"/>
                  </a:cubicBezTo>
                  <a:cubicBezTo>
                    <a:pt x="621" y="243"/>
                    <a:pt x="477" y="0"/>
                    <a:pt x="3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36"/>
            <p:cNvSpPr/>
            <p:nvPr/>
          </p:nvSpPr>
          <p:spPr>
            <a:xfrm>
              <a:off x="2715475" y="2645950"/>
              <a:ext cx="17575" cy="29050"/>
            </a:xfrm>
            <a:custGeom>
              <a:avLst/>
              <a:gdLst/>
              <a:ahLst/>
              <a:cxnLst/>
              <a:rect l="l" t="t" r="r" b="b"/>
              <a:pathLst>
                <a:path w="703" h="1162" extrusionOk="0">
                  <a:moveTo>
                    <a:pt x="352" y="0"/>
                  </a:moveTo>
                  <a:cubicBezTo>
                    <a:pt x="163" y="0"/>
                    <a:pt x="1" y="261"/>
                    <a:pt x="1" y="576"/>
                  </a:cubicBezTo>
                  <a:cubicBezTo>
                    <a:pt x="1" y="900"/>
                    <a:pt x="163" y="1161"/>
                    <a:pt x="352" y="1161"/>
                  </a:cubicBezTo>
                  <a:cubicBezTo>
                    <a:pt x="541" y="1161"/>
                    <a:pt x="703" y="900"/>
                    <a:pt x="703" y="576"/>
                  </a:cubicBezTo>
                  <a:cubicBezTo>
                    <a:pt x="703" y="261"/>
                    <a:pt x="541" y="0"/>
                    <a:pt x="3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36"/>
            <p:cNvSpPr/>
            <p:nvPr/>
          </p:nvSpPr>
          <p:spPr>
            <a:xfrm>
              <a:off x="2746300" y="2669575"/>
              <a:ext cx="17350" cy="24325"/>
            </a:xfrm>
            <a:custGeom>
              <a:avLst/>
              <a:gdLst/>
              <a:ahLst/>
              <a:cxnLst/>
              <a:rect l="l" t="t" r="r" b="b"/>
              <a:pathLst>
                <a:path w="694" h="973" extrusionOk="0">
                  <a:moveTo>
                    <a:pt x="343" y="0"/>
                  </a:moveTo>
                  <a:cubicBezTo>
                    <a:pt x="154" y="0"/>
                    <a:pt x="1" y="216"/>
                    <a:pt x="1" y="486"/>
                  </a:cubicBezTo>
                  <a:cubicBezTo>
                    <a:pt x="1" y="747"/>
                    <a:pt x="154" y="972"/>
                    <a:pt x="343" y="972"/>
                  </a:cubicBezTo>
                  <a:cubicBezTo>
                    <a:pt x="532" y="972"/>
                    <a:pt x="694" y="747"/>
                    <a:pt x="694" y="486"/>
                  </a:cubicBezTo>
                  <a:cubicBezTo>
                    <a:pt x="694" y="216"/>
                    <a:pt x="532" y="0"/>
                    <a:pt x="3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36"/>
            <p:cNvSpPr/>
            <p:nvPr/>
          </p:nvSpPr>
          <p:spPr>
            <a:xfrm>
              <a:off x="2765425" y="2752600"/>
              <a:ext cx="6100" cy="16900"/>
            </a:xfrm>
            <a:custGeom>
              <a:avLst/>
              <a:gdLst/>
              <a:ahLst/>
              <a:cxnLst/>
              <a:rect l="l" t="t" r="r" b="b"/>
              <a:pathLst>
                <a:path w="244" h="676" extrusionOk="0">
                  <a:moveTo>
                    <a:pt x="127" y="1"/>
                  </a:moveTo>
                  <a:cubicBezTo>
                    <a:pt x="55" y="1"/>
                    <a:pt x="1" y="145"/>
                    <a:pt x="1" y="334"/>
                  </a:cubicBezTo>
                  <a:cubicBezTo>
                    <a:pt x="1" y="523"/>
                    <a:pt x="55" y="676"/>
                    <a:pt x="127" y="676"/>
                  </a:cubicBezTo>
                  <a:cubicBezTo>
                    <a:pt x="190" y="676"/>
                    <a:pt x="244" y="523"/>
                    <a:pt x="244" y="334"/>
                  </a:cubicBezTo>
                  <a:cubicBezTo>
                    <a:pt x="244" y="145"/>
                    <a:pt x="190" y="1"/>
                    <a:pt x="1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36"/>
            <p:cNvSpPr/>
            <p:nvPr/>
          </p:nvSpPr>
          <p:spPr>
            <a:xfrm>
              <a:off x="2767675" y="2781625"/>
              <a:ext cx="14425" cy="28150"/>
            </a:xfrm>
            <a:custGeom>
              <a:avLst/>
              <a:gdLst/>
              <a:ahLst/>
              <a:cxnLst/>
              <a:rect l="l" t="t" r="r" b="b"/>
              <a:pathLst>
                <a:path w="577" h="1126" extrusionOk="0">
                  <a:moveTo>
                    <a:pt x="289" y="1"/>
                  </a:moveTo>
                  <a:cubicBezTo>
                    <a:pt x="127" y="1"/>
                    <a:pt x="1" y="253"/>
                    <a:pt x="1" y="559"/>
                  </a:cubicBezTo>
                  <a:cubicBezTo>
                    <a:pt x="1" y="874"/>
                    <a:pt x="127" y="1126"/>
                    <a:pt x="289" y="1126"/>
                  </a:cubicBezTo>
                  <a:cubicBezTo>
                    <a:pt x="451" y="1126"/>
                    <a:pt x="577" y="874"/>
                    <a:pt x="577" y="559"/>
                  </a:cubicBezTo>
                  <a:cubicBezTo>
                    <a:pt x="577" y="253"/>
                    <a:pt x="451" y="1"/>
                    <a:pt x="2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36"/>
            <p:cNvSpPr/>
            <p:nvPr/>
          </p:nvSpPr>
          <p:spPr>
            <a:xfrm>
              <a:off x="2810200" y="2776225"/>
              <a:ext cx="19600" cy="31525"/>
            </a:xfrm>
            <a:custGeom>
              <a:avLst/>
              <a:gdLst/>
              <a:ahLst/>
              <a:cxnLst/>
              <a:rect l="l" t="t" r="r" b="b"/>
              <a:pathLst>
                <a:path w="784" h="1261" extrusionOk="0">
                  <a:moveTo>
                    <a:pt x="388" y="1"/>
                  </a:moveTo>
                  <a:cubicBezTo>
                    <a:pt x="172" y="1"/>
                    <a:pt x="1" y="280"/>
                    <a:pt x="1" y="631"/>
                  </a:cubicBezTo>
                  <a:cubicBezTo>
                    <a:pt x="1" y="982"/>
                    <a:pt x="172" y="1261"/>
                    <a:pt x="388" y="1261"/>
                  </a:cubicBezTo>
                  <a:cubicBezTo>
                    <a:pt x="604" y="1261"/>
                    <a:pt x="784" y="982"/>
                    <a:pt x="784" y="631"/>
                  </a:cubicBezTo>
                  <a:cubicBezTo>
                    <a:pt x="784" y="280"/>
                    <a:pt x="604" y="1"/>
                    <a:pt x="3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36"/>
            <p:cNvSpPr/>
            <p:nvPr/>
          </p:nvSpPr>
          <p:spPr>
            <a:xfrm>
              <a:off x="2787475" y="2698375"/>
              <a:ext cx="22525" cy="29725"/>
            </a:xfrm>
            <a:custGeom>
              <a:avLst/>
              <a:gdLst/>
              <a:ahLst/>
              <a:cxnLst/>
              <a:rect l="l" t="t" r="r" b="b"/>
              <a:pathLst>
                <a:path w="901" h="1189" extrusionOk="0">
                  <a:moveTo>
                    <a:pt x="451" y="0"/>
                  </a:moveTo>
                  <a:cubicBezTo>
                    <a:pt x="208" y="0"/>
                    <a:pt x="1" y="261"/>
                    <a:pt x="1" y="594"/>
                  </a:cubicBezTo>
                  <a:cubicBezTo>
                    <a:pt x="1" y="927"/>
                    <a:pt x="208" y="1189"/>
                    <a:pt x="451" y="1189"/>
                  </a:cubicBezTo>
                  <a:cubicBezTo>
                    <a:pt x="703" y="1189"/>
                    <a:pt x="901" y="927"/>
                    <a:pt x="901" y="594"/>
                  </a:cubicBezTo>
                  <a:cubicBezTo>
                    <a:pt x="901" y="261"/>
                    <a:pt x="703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36"/>
            <p:cNvSpPr/>
            <p:nvPr/>
          </p:nvSpPr>
          <p:spPr>
            <a:xfrm>
              <a:off x="2835625" y="2684200"/>
              <a:ext cx="16900" cy="39400"/>
            </a:xfrm>
            <a:custGeom>
              <a:avLst/>
              <a:gdLst/>
              <a:ahLst/>
              <a:cxnLst/>
              <a:rect l="l" t="t" r="r" b="b"/>
              <a:pathLst>
                <a:path w="676" h="1576" extrusionOk="0">
                  <a:moveTo>
                    <a:pt x="343" y="0"/>
                  </a:moveTo>
                  <a:cubicBezTo>
                    <a:pt x="154" y="0"/>
                    <a:pt x="1" y="360"/>
                    <a:pt x="1" y="792"/>
                  </a:cubicBezTo>
                  <a:cubicBezTo>
                    <a:pt x="1" y="1224"/>
                    <a:pt x="154" y="1576"/>
                    <a:pt x="343" y="1576"/>
                  </a:cubicBezTo>
                  <a:cubicBezTo>
                    <a:pt x="523" y="1576"/>
                    <a:pt x="676" y="1224"/>
                    <a:pt x="676" y="792"/>
                  </a:cubicBezTo>
                  <a:cubicBezTo>
                    <a:pt x="676" y="351"/>
                    <a:pt x="523" y="0"/>
                    <a:pt x="3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36"/>
            <p:cNvSpPr/>
            <p:nvPr/>
          </p:nvSpPr>
          <p:spPr>
            <a:xfrm>
              <a:off x="2529400" y="2751700"/>
              <a:ext cx="25675" cy="35125"/>
            </a:xfrm>
            <a:custGeom>
              <a:avLst/>
              <a:gdLst/>
              <a:ahLst/>
              <a:cxnLst/>
              <a:rect l="l" t="t" r="r" b="b"/>
              <a:pathLst>
                <a:path w="1027" h="1405" extrusionOk="0">
                  <a:moveTo>
                    <a:pt x="513" y="1"/>
                  </a:moveTo>
                  <a:cubicBezTo>
                    <a:pt x="225" y="1"/>
                    <a:pt x="0" y="316"/>
                    <a:pt x="0" y="703"/>
                  </a:cubicBezTo>
                  <a:cubicBezTo>
                    <a:pt x="0" y="1090"/>
                    <a:pt x="225" y="1405"/>
                    <a:pt x="513" y="1405"/>
                  </a:cubicBezTo>
                  <a:cubicBezTo>
                    <a:pt x="801" y="1405"/>
                    <a:pt x="1026" y="1090"/>
                    <a:pt x="1026" y="703"/>
                  </a:cubicBezTo>
                  <a:cubicBezTo>
                    <a:pt x="1026" y="316"/>
                    <a:pt x="801" y="1"/>
                    <a:pt x="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36"/>
            <p:cNvSpPr/>
            <p:nvPr/>
          </p:nvSpPr>
          <p:spPr>
            <a:xfrm>
              <a:off x="2561125" y="2723575"/>
              <a:ext cx="18250" cy="29050"/>
            </a:xfrm>
            <a:custGeom>
              <a:avLst/>
              <a:gdLst/>
              <a:ahLst/>
              <a:cxnLst/>
              <a:rect l="l" t="t" r="r" b="b"/>
              <a:pathLst>
                <a:path w="730" h="1162" extrusionOk="0">
                  <a:moveTo>
                    <a:pt x="360" y="1"/>
                  </a:moveTo>
                  <a:cubicBezTo>
                    <a:pt x="162" y="1"/>
                    <a:pt x="0" y="262"/>
                    <a:pt x="0" y="586"/>
                  </a:cubicBezTo>
                  <a:cubicBezTo>
                    <a:pt x="0" y="901"/>
                    <a:pt x="162" y="1162"/>
                    <a:pt x="360" y="1162"/>
                  </a:cubicBezTo>
                  <a:cubicBezTo>
                    <a:pt x="567" y="1162"/>
                    <a:pt x="729" y="901"/>
                    <a:pt x="729" y="586"/>
                  </a:cubicBezTo>
                  <a:cubicBezTo>
                    <a:pt x="729" y="262"/>
                    <a:pt x="567" y="1"/>
                    <a:pt x="3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36"/>
            <p:cNvSpPr/>
            <p:nvPr/>
          </p:nvSpPr>
          <p:spPr>
            <a:xfrm>
              <a:off x="2529400" y="2712775"/>
              <a:ext cx="14875" cy="22300"/>
            </a:xfrm>
            <a:custGeom>
              <a:avLst/>
              <a:gdLst/>
              <a:ahLst/>
              <a:cxnLst/>
              <a:rect l="l" t="t" r="r" b="b"/>
              <a:pathLst>
                <a:path w="595" h="892" extrusionOk="0">
                  <a:moveTo>
                    <a:pt x="297" y="0"/>
                  </a:moveTo>
                  <a:cubicBezTo>
                    <a:pt x="135" y="0"/>
                    <a:pt x="0" y="198"/>
                    <a:pt x="0" y="451"/>
                  </a:cubicBezTo>
                  <a:cubicBezTo>
                    <a:pt x="0" y="694"/>
                    <a:pt x="135" y="892"/>
                    <a:pt x="297" y="892"/>
                  </a:cubicBezTo>
                  <a:cubicBezTo>
                    <a:pt x="459" y="892"/>
                    <a:pt x="594" y="694"/>
                    <a:pt x="594" y="451"/>
                  </a:cubicBezTo>
                  <a:cubicBezTo>
                    <a:pt x="594" y="198"/>
                    <a:pt x="459" y="0"/>
                    <a:pt x="2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36"/>
            <p:cNvSpPr/>
            <p:nvPr/>
          </p:nvSpPr>
          <p:spPr>
            <a:xfrm>
              <a:off x="2609275" y="2764075"/>
              <a:ext cx="21175" cy="38050"/>
            </a:xfrm>
            <a:custGeom>
              <a:avLst/>
              <a:gdLst/>
              <a:ahLst/>
              <a:cxnLst/>
              <a:rect l="l" t="t" r="r" b="b"/>
              <a:pathLst>
                <a:path w="847" h="1522" extrusionOk="0">
                  <a:moveTo>
                    <a:pt x="423" y="1"/>
                  </a:moveTo>
                  <a:cubicBezTo>
                    <a:pt x="189" y="1"/>
                    <a:pt x="0" y="343"/>
                    <a:pt x="0" y="766"/>
                  </a:cubicBezTo>
                  <a:cubicBezTo>
                    <a:pt x="0" y="1189"/>
                    <a:pt x="189" y="1522"/>
                    <a:pt x="423" y="1522"/>
                  </a:cubicBezTo>
                  <a:cubicBezTo>
                    <a:pt x="657" y="1522"/>
                    <a:pt x="846" y="1180"/>
                    <a:pt x="846" y="766"/>
                  </a:cubicBezTo>
                  <a:cubicBezTo>
                    <a:pt x="846" y="343"/>
                    <a:pt x="657" y="1"/>
                    <a:pt x="4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36"/>
            <p:cNvSpPr/>
            <p:nvPr/>
          </p:nvSpPr>
          <p:spPr>
            <a:xfrm>
              <a:off x="2555275" y="2785675"/>
              <a:ext cx="18925" cy="24100"/>
            </a:xfrm>
            <a:custGeom>
              <a:avLst/>
              <a:gdLst/>
              <a:ahLst/>
              <a:cxnLst/>
              <a:rect l="l" t="t" r="r" b="b"/>
              <a:pathLst>
                <a:path w="757" h="964" extrusionOk="0">
                  <a:moveTo>
                    <a:pt x="378" y="1"/>
                  </a:moveTo>
                  <a:cubicBezTo>
                    <a:pt x="162" y="1"/>
                    <a:pt x="0" y="217"/>
                    <a:pt x="0" y="478"/>
                  </a:cubicBezTo>
                  <a:cubicBezTo>
                    <a:pt x="0" y="748"/>
                    <a:pt x="162" y="964"/>
                    <a:pt x="378" y="964"/>
                  </a:cubicBezTo>
                  <a:cubicBezTo>
                    <a:pt x="585" y="964"/>
                    <a:pt x="756" y="748"/>
                    <a:pt x="756" y="478"/>
                  </a:cubicBezTo>
                  <a:cubicBezTo>
                    <a:pt x="756" y="217"/>
                    <a:pt x="585" y="1"/>
                    <a:pt x="3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36"/>
            <p:cNvSpPr/>
            <p:nvPr/>
          </p:nvSpPr>
          <p:spPr>
            <a:xfrm>
              <a:off x="2555275" y="2757775"/>
              <a:ext cx="24775" cy="29050"/>
            </a:xfrm>
            <a:custGeom>
              <a:avLst/>
              <a:gdLst/>
              <a:ahLst/>
              <a:cxnLst/>
              <a:rect l="l" t="t" r="r" b="b"/>
              <a:pathLst>
                <a:path w="991" h="1162" extrusionOk="0">
                  <a:moveTo>
                    <a:pt x="495" y="1"/>
                  </a:moveTo>
                  <a:cubicBezTo>
                    <a:pt x="225" y="1"/>
                    <a:pt x="0" y="262"/>
                    <a:pt x="0" y="586"/>
                  </a:cubicBezTo>
                  <a:cubicBezTo>
                    <a:pt x="0" y="901"/>
                    <a:pt x="216" y="1162"/>
                    <a:pt x="495" y="1162"/>
                  </a:cubicBezTo>
                  <a:cubicBezTo>
                    <a:pt x="765" y="1162"/>
                    <a:pt x="990" y="901"/>
                    <a:pt x="990" y="586"/>
                  </a:cubicBezTo>
                  <a:cubicBezTo>
                    <a:pt x="990" y="262"/>
                    <a:pt x="765" y="1"/>
                    <a:pt x="4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36"/>
            <p:cNvSpPr/>
            <p:nvPr/>
          </p:nvSpPr>
          <p:spPr>
            <a:xfrm>
              <a:off x="2868250" y="2744400"/>
              <a:ext cx="37825" cy="27750"/>
            </a:xfrm>
            <a:custGeom>
              <a:avLst/>
              <a:gdLst/>
              <a:ahLst/>
              <a:cxnLst/>
              <a:rect l="l" t="t" r="r" b="b"/>
              <a:pathLst>
                <a:path w="1513" h="1110" extrusionOk="0">
                  <a:moveTo>
                    <a:pt x="1210" y="0"/>
                  </a:moveTo>
                  <a:cubicBezTo>
                    <a:pt x="995" y="0"/>
                    <a:pt x="656" y="109"/>
                    <a:pt x="442" y="284"/>
                  </a:cubicBezTo>
                  <a:cubicBezTo>
                    <a:pt x="109" y="554"/>
                    <a:pt x="1" y="1004"/>
                    <a:pt x="199" y="1094"/>
                  </a:cubicBezTo>
                  <a:cubicBezTo>
                    <a:pt x="221" y="1104"/>
                    <a:pt x="248" y="1109"/>
                    <a:pt x="279" y="1109"/>
                  </a:cubicBezTo>
                  <a:cubicBezTo>
                    <a:pt x="511" y="1109"/>
                    <a:pt x="961" y="828"/>
                    <a:pt x="1207" y="527"/>
                  </a:cubicBezTo>
                  <a:cubicBezTo>
                    <a:pt x="1252" y="464"/>
                    <a:pt x="1513" y="149"/>
                    <a:pt x="1378" y="41"/>
                  </a:cubicBezTo>
                  <a:cubicBezTo>
                    <a:pt x="1343" y="13"/>
                    <a:pt x="1284" y="0"/>
                    <a:pt x="1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36"/>
            <p:cNvSpPr/>
            <p:nvPr/>
          </p:nvSpPr>
          <p:spPr>
            <a:xfrm>
              <a:off x="2690950" y="2728075"/>
              <a:ext cx="42025" cy="98825"/>
            </a:xfrm>
            <a:custGeom>
              <a:avLst/>
              <a:gdLst/>
              <a:ahLst/>
              <a:cxnLst/>
              <a:rect l="l" t="t" r="r" b="b"/>
              <a:pathLst>
                <a:path w="1681" h="3953" extrusionOk="0">
                  <a:moveTo>
                    <a:pt x="865" y="1"/>
                  </a:moveTo>
                  <a:cubicBezTo>
                    <a:pt x="585" y="1"/>
                    <a:pt x="378" y="802"/>
                    <a:pt x="315" y="1036"/>
                  </a:cubicBezTo>
                  <a:cubicBezTo>
                    <a:pt x="0" y="2296"/>
                    <a:pt x="99" y="3916"/>
                    <a:pt x="504" y="3952"/>
                  </a:cubicBezTo>
                  <a:cubicBezTo>
                    <a:pt x="509" y="3952"/>
                    <a:pt x="514" y="3952"/>
                    <a:pt x="518" y="3952"/>
                  </a:cubicBezTo>
                  <a:cubicBezTo>
                    <a:pt x="918" y="3952"/>
                    <a:pt x="1680" y="2441"/>
                    <a:pt x="1405" y="1036"/>
                  </a:cubicBezTo>
                  <a:cubicBezTo>
                    <a:pt x="1315" y="640"/>
                    <a:pt x="1108" y="1"/>
                    <a:pt x="8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36"/>
            <p:cNvSpPr/>
            <p:nvPr/>
          </p:nvSpPr>
          <p:spPr>
            <a:xfrm>
              <a:off x="2754400" y="2710000"/>
              <a:ext cx="44350" cy="66475"/>
            </a:xfrm>
            <a:custGeom>
              <a:avLst/>
              <a:gdLst/>
              <a:ahLst/>
              <a:cxnLst/>
              <a:rect l="l" t="t" r="r" b="b"/>
              <a:pathLst>
                <a:path w="1774" h="2659" extrusionOk="0">
                  <a:moveTo>
                    <a:pt x="462" y="1"/>
                  </a:moveTo>
                  <a:cubicBezTo>
                    <a:pt x="449" y="1"/>
                    <a:pt x="436" y="2"/>
                    <a:pt x="424" y="3"/>
                  </a:cubicBezTo>
                  <a:cubicBezTo>
                    <a:pt x="172" y="39"/>
                    <a:pt x="1" y="426"/>
                    <a:pt x="28" y="760"/>
                  </a:cubicBezTo>
                  <a:cubicBezTo>
                    <a:pt x="55" y="1192"/>
                    <a:pt x="433" y="1300"/>
                    <a:pt x="928" y="2065"/>
                  </a:cubicBezTo>
                  <a:cubicBezTo>
                    <a:pt x="1191" y="2486"/>
                    <a:pt x="1215" y="2659"/>
                    <a:pt x="1299" y="2659"/>
                  </a:cubicBezTo>
                  <a:cubicBezTo>
                    <a:pt x="1301" y="2659"/>
                    <a:pt x="1303" y="2659"/>
                    <a:pt x="1306" y="2659"/>
                  </a:cubicBezTo>
                  <a:cubicBezTo>
                    <a:pt x="1513" y="2650"/>
                    <a:pt x="1774" y="1651"/>
                    <a:pt x="1279" y="778"/>
                  </a:cubicBezTo>
                  <a:cubicBezTo>
                    <a:pt x="1123" y="493"/>
                    <a:pt x="761" y="1"/>
                    <a:pt x="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36"/>
            <p:cNvSpPr/>
            <p:nvPr/>
          </p:nvSpPr>
          <p:spPr>
            <a:xfrm>
              <a:off x="2735950" y="2776225"/>
              <a:ext cx="24100" cy="45475"/>
            </a:xfrm>
            <a:custGeom>
              <a:avLst/>
              <a:gdLst/>
              <a:ahLst/>
              <a:cxnLst/>
              <a:rect l="l" t="t" r="r" b="b"/>
              <a:pathLst>
                <a:path w="964" h="1819" extrusionOk="0">
                  <a:moveTo>
                    <a:pt x="487" y="1"/>
                  </a:moveTo>
                  <a:cubicBezTo>
                    <a:pt x="217" y="1"/>
                    <a:pt x="1" y="406"/>
                    <a:pt x="1" y="910"/>
                  </a:cubicBezTo>
                  <a:cubicBezTo>
                    <a:pt x="1" y="1414"/>
                    <a:pt x="217" y="1819"/>
                    <a:pt x="487" y="1819"/>
                  </a:cubicBezTo>
                  <a:cubicBezTo>
                    <a:pt x="748" y="1819"/>
                    <a:pt x="964" y="1414"/>
                    <a:pt x="964" y="910"/>
                  </a:cubicBezTo>
                  <a:cubicBezTo>
                    <a:pt x="964" y="406"/>
                    <a:pt x="748" y="1"/>
                    <a:pt x="4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36"/>
            <p:cNvSpPr/>
            <p:nvPr/>
          </p:nvSpPr>
          <p:spPr>
            <a:xfrm>
              <a:off x="2783650" y="2754750"/>
              <a:ext cx="41875" cy="89900"/>
            </a:xfrm>
            <a:custGeom>
              <a:avLst/>
              <a:gdLst/>
              <a:ahLst/>
              <a:cxnLst/>
              <a:rect l="l" t="t" r="r" b="b"/>
              <a:pathLst>
                <a:path w="1675" h="3596" extrusionOk="0">
                  <a:moveTo>
                    <a:pt x="1514" y="1"/>
                  </a:moveTo>
                  <a:cubicBezTo>
                    <a:pt x="1264" y="1"/>
                    <a:pt x="282" y="875"/>
                    <a:pt x="118" y="1958"/>
                  </a:cubicBezTo>
                  <a:cubicBezTo>
                    <a:pt x="1" y="2795"/>
                    <a:pt x="370" y="3596"/>
                    <a:pt x="559" y="3596"/>
                  </a:cubicBezTo>
                  <a:cubicBezTo>
                    <a:pt x="712" y="3587"/>
                    <a:pt x="703" y="3083"/>
                    <a:pt x="982" y="1958"/>
                  </a:cubicBezTo>
                  <a:cubicBezTo>
                    <a:pt x="1342" y="563"/>
                    <a:pt x="1675" y="59"/>
                    <a:pt x="1540" y="5"/>
                  </a:cubicBezTo>
                  <a:cubicBezTo>
                    <a:pt x="1532" y="2"/>
                    <a:pt x="1524" y="1"/>
                    <a:pt x="15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36"/>
            <p:cNvSpPr/>
            <p:nvPr/>
          </p:nvSpPr>
          <p:spPr>
            <a:xfrm>
              <a:off x="2816050" y="2764850"/>
              <a:ext cx="70675" cy="83550"/>
            </a:xfrm>
            <a:custGeom>
              <a:avLst/>
              <a:gdLst/>
              <a:ahLst/>
              <a:cxnLst/>
              <a:rect l="l" t="t" r="r" b="b"/>
              <a:pathLst>
                <a:path w="2827" h="3342" extrusionOk="0">
                  <a:moveTo>
                    <a:pt x="2279" y="1"/>
                  </a:moveTo>
                  <a:cubicBezTo>
                    <a:pt x="2066" y="1"/>
                    <a:pt x="1774" y="200"/>
                    <a:pt x="1468" y="420"/>
                  </a:cubicBezTo>
                  <a:cubicBezTo>
                    <a:pt x="523" y="1077"/>
                    <a:pt x="316" y="1896"/>
                    <a:pt x="190" y="2427"/>
                  </a:cubicBezTo>
                  <a:cubicBezTo>
                    <a:pt x="91" y="2850"/>
                    <a:pt x="1" y="3219"/>
                    <a:pt x="217" y="3318"/>
                  </a:cubicBezTo>
                  <a:cubicBezTo>
                    <a:pt x="252" y="3334"/>
                    <a:pt x="293" y="3341"/>
                    <a:pt x="340" y="3341"/>
                  </a:cubicBezTo>
                  <a:cubicBezTo>
                    <a:pt x="689" y="3341"/>
                    <a:pt x="1332" y="2923"/>
                    <a:pt x="1729" y="2526"/>
                  </a:cubicBezTo>
                  <a:cubicBezTo>
                    <a:pt x="2692" y="1572"/>
                    <a:pt x="2827" y="168"/>
                    <a:pt x="2368" y="15"/>
                  </a:cubicBezTo>
                  <a:cubicBezTo>
                    <a:pt x="2340" y="5"/>
                    <a:pt x="2310" y="1"/>
                    <a:pt x="2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36"/>
            <p:cNvSpPr/>
            <p:nvPr/>
          </p:nvSpPr>
          <p:spPr>
            <a:xfrm>
              <a:off x="2535025" y="2841925"/>
              <a:ext cx="334825" cy="180275"/>
            </a:xfrm>
            <a:custGeom>
              <a:avLst/>
              <a:gdLst/>
              <a:ahLst/>
              <a:cxnLst/>
              <a:rect l="l" t="t" r="r" b="b"/>
              <a:pathLst>
                <a:path w="13393" h="7211" extrusionOk="0">
                  <a:moveTo>
                    <a:pt x="0" y="1"/>
                  </a:moveTo>
                  <a:lnTo>
                    <a:pt x="0" y="2206"/>
                  </a:lnTo>
                  <a:cubicBezTo>
                    <a:pt x="0" y="2773"/>
                    <a:pt x="126" y="3331"/>
                    <a:pt x="369" y="3844"/>
                  </a:cubicBezTo>
                  <a:cubicBezTo>
                    <a:pt x="1278" y="5806"/>
                    <a:pt x="3771" y="7210"/>
                    <a:pt x="6705" y="7210"/>
                  </a:cubicBezTo>
                  <a:cubicBezTo>
                    <a:pt x="9928" y="7210"/>
                    <a:pt x="12619" y="5509"/>
                    <a:pt x="13249" y="3241"/>
                  </a:cubicBezTo>
                  <a:cubicBezTo>
                    <a:pt x="13348" y="2908"/>
                    <a:pt x="13393" y="2557"/>
                    <a:pt x="13393" y="2206"/>
                  </a:cubicBezTo>
                  <a:lnTo>
                    <a:pt x="133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36"/>
            <p:cNvSpPr/>
            <p:nvPr/>
          </p:nvSpPr>
          <p:spPr>
            <a:xfrm>
              <a:off x="2516125" y="2837200"/>
              <a:ext cx="372625" cy="16225"/>
            </a:xfrm>
            <a:custGeom>
              <a:avLst/>
              <a:gdLst/>
              <a:ahLst/>
              <a:cxnLst/>
              <a:rect l="l" t="t" r="r" b="b"/>
              <a:pathLst>
                <a:path w="14905" h="649" extrusionOk="0">
                  <a:moveTo>
                    <a:pt x="432" y="1"/>
                  </a:moveTo>
                  <a:cubicBezTo>
                    <a:pt x="0" y="1"/>
                    <a:pt x="0" y="649"/>
                    <a:pt x="432" y="649"/>
                  </a:cubicBezTo>
                  <a:lnTo>
                    <a:pt x="14482" y="649"/>
                  </a:lnTo>
                  <a:cubicBezTo>
                    <a:pt x="14905" y="649"/>
                    <a:pt x="14905" y="1"/>
                    <a:pt x="1448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36"/>
            <p:cNvSpPr/>
            <p:nvPr/>
          </p:nvSpPr>
          <p:spPr>
            <a:xfrm>
              <a:off x="2532100" y="2850250"/>
              <a:ext cx="341125" cy="7500"/>
            </a:xfrm>
            <a:custGeom>
              <a:avLst/>
              <a:gdLst/>
              <a:ahLst/>
              <a:cxnLst/>
              <a:rect l="l" t="t" r="r" b="b"/>
              <a:pathLst>
                <a:path w="13645" h="300" extrusionOk="0">
                  <a:moveTo>
                    <a:pt x="13483" y="1"/>
                  </a:moveTo>
                  <a:cubicBezTo>
                    <a:pt x="10898" y="27"/>
                    <a:pt x="8313" y="41"/>
                    <a:pt x="5728" y="41"/>
                  </a:cubicBezTo>
                  <a:cubicBezTo>
                    <a:pt x="3876" y="41"/>
                    <a:pt x="2023" y="34"/>
                    <a:pt x="171" y="19"/>
                  </a:cubicBezTo>
                  <a:cubicBezTo>
                    <a:pt x="0" y="19"/>
                    <a:pt x="0" y="271"/>
                    <a:pt x="171" y="271"/>
                  </a:cubicBezTo>
                  <a:cubicBezTo>
                    <a:pt x="2089" y="290"/>
                    <a:pt x="4007" y="300"/>
                    <a:pt x="5925" y="300"/>
                  </a:cubicBezTo>
                  <a:cubicBezTo>
                    <a:pt x="8444" y="300"/>
                    <a:pt x="10964" y="283"/>
                    <a:pt x="13483" y="253"/>
                  </a:cubicBezTo>
                  <a:cubicBezTo>
                    <a:pt x="13645" y="253"/>
                    <a:pt x="13645" y="1"/>
                    <a:pt x="1348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36"/>
            <p:cNvSpPr/>
            <p:nvPr/>
          </p:nvSpPr>
          <p:spPr>
            <a:xfrm>
              <a:off x="2544250" y="2923150"/>
              <a:ext cx="322000" cy="99050"/>
            </a:xfrm>
            <a:custGeom>
              <a:avLst/>
              <a:gdLst/>
              <a:ahLst/>
              <a:cxnLst/>
              <a:rect l="l" t="t" r="r" b="b"/>
              <a:pathLst>
                <a:path w="12880" h="3962" extrusionOk="0">
                  <a:moveTo>
                    <a:pt x="12880" y="1"/>
                  </a:moveTo>
                  <a:cubicBezTo>
                    <a:pt x="12434" y="159"/>
                    <a:pt x="12174" y="759"/>
                    <a:pt x="11697" y="759"/>
                  </a:cubicBezTo>
                  <a:cubicBezTo>
                    <a:pt x="11684" y="759"/>
                    <a:pt x="11670" y="758"/>
                    <a:pt x="11656" y="757"/>
                  </a:cubicBezTo>
                  <a:cubicBezTo>
                    <a:pt x="11431" y="730"/>
                    <a:pt x="11431" y="613"/>
                    <a:pt x="11161" y="577"/>
                  </a:cubicBezTo>
                  <a:cubicBezTo>
                    <a:pt x="11125" y="573"/>
                    <a:pt x="11090" y="571"/>
                    <a:pt x="11056" y="571"/>
                  </a:cubicBezTo>
                  <a:cubicBezTo>
                    <a:pt x="10680" y="571"/>
                    <a:pt x="10444" y="829"/>
                    <a:pt x="9982" y="928"/>
                  </a:cubicBezTo>
                  <a:cubicBezTo>
                    <a:pt x="9877" y="948"/>
                    <a:pt x="9779" y="957"/>
                    <a:pt x="9685" y="957"/>
                  </a:cubicBezTo>
                  <a:cubicBezTo>
                    <a:pt x="9361" y="957"/>
                    <a:pt x="9090" y="856"/>
                    <a:pt x="8776" y="793"/>
                  </a:cubicBezTo>
                  <a:cubicBezTo>
                    <a:pt x="8583" y="756"/>
                    <a:pt x="8409" y="741"/>
                    <a:pt x="8247" y="741"/>
                  </a:cubicBezTo>
                  <a:cubicBezTo>
                    <a:pt x="7296" y="741"/>
                    <a:pt x="6773" y="1282"/>
                    <a:pt x="5509" y="1282"/>
                  </a:cubicBezTo>
                  <a:cubicBezTo>
                    <a:pt x="5459" y="1282"/>
                    <a:pt x="5408" y="1281"/>
                    <a:pt x="5355" y="1279"/>
                  </a:cubicBezTo>
                  <a:cubicBezTo>
                    <a:pt x="4905" y="1261"/>
                    <a:pt x="4158" y="1054"/>
                    <a:pt x="2655" y="649"/>
                  </a:cubicBezTo>
                  <a:cubicBezTo>
                    <a:pt x="2244" y="533"/>
                    <a:pt x="1671" y="286"/>
                    <a:pt x="1223" y="286"/>
                  </a:cubicBezTo>
                  <a:cubicBezTo>
                    <a:pt x="1082" y="286"/>
                    <a:pt x="954" y="310"/>
                    <a:pt x="846" y="370"/>
                  </a:cubicBezTo>
                  <a:cubicBezTo>
                    <a:pt x="675" y="460"/>
                    <a:pt x="621" y="604"/>
                    <a:pt x="387" y="649"/>
                  </a:cubicBezTo>
                  <a:cubicBezTo>
                    <a:pt x="352" y="654"/>
                    <a:pt x="318" y="656"/>
                    <a:pt x="284" y="656"/>
                  </a:cubicBezTo>
                  <a:cubicBezTo>
                    <a:pt x="187" y="656"/>
                    <a:pt x="94" y="637"/>
                    <a:pt x="0" y="604"/>
                  </a:cubicBezTo>
                  <a:lnTo>
                    <a:pt x="0" y="604"/>
                  </a:lnTo>
                  <a:cubicBezTo>
                    <a:pt x="909" y="2557"/>
                    <a:pt x="3402" y="3961"/>
                    <a:pt x="6336" y="3961"/>
                  </a:cubicBezTo>
                  <a:cubicBezTo>
                    <a:pt x="9559" y="3961"/>
                    <a:pt x="12250" y="2260"/>
                    <a:pt x="12880" y="1"/>
                  </a:cubicBezTo>
                  <a:close/>
                </a:path>
              </a:pathLst>
            </a:custGeom>
            <a:solidFill>
              <a:srgbClr val="242222">
                <a:alpha val="15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36"/>
            <p:cNvSpPr/>
            <p:nvPr/>
          </p:nvSpPr>
          <p:spPr>
            <a:xfrm>
              <a:off x="2704900" y="2755975"/>
              <a:ext cx="14425" cy="29050"/>
            </a:xfrm>
            <a:custGeom>
              <a:avLst/>
              <a:gdLst/>
              <a:ahLst/>
              <a:cxnLst/>
              <a:rect l="l" t="t" r="r" b="b"/>
              <a:pathLst>
                <a:path w="577" h="1162" extrusionOk="0">
                  <a:moveTo>
                    <a:pt x="289" y="1"/>
                  </a:moveTo>
                  <a:cubicBezTo>
                    <a:pt x="126" y="1"/>
                    <a:pt x="0" y="262"/>
                    <a:pt x="0" y="586"/>
                  </a:cubicBezTo>
                  <a:cubicBezTo>
                    <a:pt x="0" y="910"/>
                    <a:pt x="126" y="1162"/>
                    <a:pt x="289" y="1162"/>
                  </a:cubicBezTo>
                  <a:cubicBezTo>
                    <a:pt x="451" y="1162"/>
                    <a:pt x="577" y="910"/>
                    <a:pt x="577" y="586"/>
                  </a:cubicBezTo>
                  <a:cubicBezTo>
                    <a:pt x="577" y="262"/>
                    <a:pt x="451" y="1"/>
                    <a:pt x="2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36"/>
            <p:cNvSpPr/>
            <p:nvPr/>
          </p:nvSpPr>
          <p:spPr>
            <a:xfrm>
              <a:off x="2543750" y="2909275"/>
              <a:ext cx="49125" cy="48150"/>
            </a:xfrm>
            <a:custGeom>
              <a:avLst/>
              <a:gdLst/>
              <a:ahLst/>
              <a:cxnLst/>
              <a:rect l="l" t="t" r="r" b="b"/>
              <a:pathLst>
                <a:path w="1965" h="1926" extrusionOk="0">
                  <a:moveTo>
                    <a:pt x="1659" y="1"/>
                  </a:moveTo>
                  <a:cubicBezTo>
                    <a:pt x="1610" y="1"/>
                    <a:pt x="1559" y="21"/>
                    <a:pt x="1514" y="70"/>
                  </a:cubicBezTo>
                  <a:cubicBezTo>
                    <a:pt x="1055" y="565"/>
                    <a:pt x="605" y="1060"/>
                    <a:pt x="146" y="1555"/>
                  </a:cubicBezTo>
                  <a:cubicBezTo>
                    <a:pt x="0" y="1708"/>
                    <a:pt x="149" y="1925"/>
                    <a:pt x="312" y="1925"/>
                  </a:cubicBezTo>
                  <a:cubicBezTo>
                    <a:pt x="360" y="1925"/>
                    <a:pt x="409" y="1906"/>
                    <a:pt x="452" y="1861"/>
                  </a:cubicBezTo>
                  <a:lnTo>
                    <a:pt x="1820" y="367"/>
                  </a:lnTo>
                  <a:cubicBezTo>
                    <a:pt x="1965" y="216"/>
                    <a:pt x="1820" y="1"/>
                    <a:pt x="16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36"/>
            <p:cNvSpPr/>
            <p:nvPr/>
          </p:nvSpPr>
          <p:spPr>
            <a:xfrm>
              <a:off x="2578925" y="2907750"/>
              <a:ext cx="66425" cy="41875"/>
            </a:xfrm>
            <a:custGeom>
              <a:avLst/>
              <a:gdLst/>
              <a:ahLst/>
              <a:cxnLst/>
              <a:rect l="l" t="t" r="r" b="b"/>
              <a:pathLst>
                <a:path w="2657" h="1675" extrusionOk="0">
                  <a:moveTo>
                    <a:pt x="282" y="1"/>
                  </a:moveTo>
                  <a:cubicBezTo>
                    <a:pt x="111" y="1"/>
                    <a:pt x="1" y="276"/>
                    <a:pt x="179" y="410"/>
                  </a:cubicBezTo>
                  <a:lnTo>
                    <a:pt x="179" y="401"/>
                  </a:lnTo>
                  <a:cubicBezTo>
                    <a:pt x="818" y="887"/>
                    <a:pt x="1502" y="1301"/>
                    <a:pt x="2222" y="1652"/>
                  </a:cubicBezTo>
                  <a:cubicBezTo>
                    <a:pt x="2255" y="1668"/>
                    <a:pt x="2287" y="1675"/>
                    <a:pt x="2318" y="1675"/>
                  </a:cubicBezTo>
                  <a:cubicBezTo>
                    <a:pt x="2517" y="1675"/>
                    <a:pt x="2657" y="1384"/>
                    <a:pt x="2438" y="1283"/>
                  </a:cubicBezTo>
                  <a:cubicBezTo>
                    <a:pt x="1718" y="932"/>
                    <a:pt x="1034" y="518"/>
                    <a:pt x="395" y="41"/>
                  </a:cubicBezTo>
                  <a:cubicBezTo>
                    <a:pt x="356" y="13"/>
                    <a:pt x="318" y="1"/>
                    <a:pt x="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36"/>
            <p:cNvSpPr/>
            <p:nvPr/>
          </p:nvSpPr>
          <p:spPr>
            <a:xfrm>
              <a:off x="2635125" y="2902275"/>
              <a:ext cx="70500" cy="49650"/>
            </a:xfrm>
            <a:custGeom>
              <a:avLst/>
              <a:gdLst/>
              <a:ahLst/>
              <a:cxnLst/>
              <a:rect l="l" t="t" r="r" b="b"/>
              <a:pathLst>
                <a:path w="2820" h="1986" extrusionOk="0">
                  <a:moveTo>
                    <a:pt x="2496" y="0"/>
                  </a:moveTo>
                  <a:cubicBezTo>
                    <a:pt x="2464" y="0"/>
                    <a:pt x="2430" y="8"/>
                    <a:pt x="2395" y="26"/>
                  </a:cubicBezTo>
                  <a:cubicBezTo>
                    <a:pt x="1567" y="440"/>
                    <a:pt x="811" y="980"/>
                    <a:pt x="154" y="1619"/>
                  </a:cubicBezTo>
                  <a:cubicBezTo>
                    <a:pt x="1" y="1773"/>
                    <a:pt x="150" y="1985"/>
                    <a:pt x="317" y="1985"/>
                  </a:cubicBezTo>
                  <a:cubicBezTo>
                    <a:pt x="366" y="1985"/>
                    <a:pt x="416" y="1968"/>
                    <a:pt x="460" y="1925"/>
                  </a:cubicBezTo>
                  <a:lnTo>
                    <a:pt x="460" y="1916"/>
                  </a:lnTo>
                  <a:cubicBezTo>
                    <a:pt x="1090" y="1304"/>
                    <a:pt x="1819" y="791"/>
                    <a:pt x="2611" y="395"/>
                  </a:cubicBezTo>
                  <a:cubicBezTo>
                    <a:pt x="2820" y="287"/>
                    <a:pt x="2691" y="0"/>
                    <a:pt x="2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36"/>
            <p:cNvSpPr/>
            <p:nvPr/>
          </p:nvSpPr>
          <p:spPr>
            <a:xfrm>
              <a:off x="2690950" y="2903775"/>
              <a:ext cx="65300" cy="48950"/>
            </a:xfrm>
            <a:custGeom>
              <a:avLst/>
              <a:gdLst/>
              <a:ahLst/>
              <a:cxnLst/>
              <a:rect l="l" t="t" r="r" b="b"/>
              <a:pathLst>
                <a:path w="2612" h="1958" extrusionOk="0">
                  <a:moveTo>
                    <a:pt x="310" y="1"/>
                  </a:moveTo>
                  <a:cubicBezTo>
                    <a:pt x="148" y="1"/>
                    <a:pt x="1" y="216"/>
                    <a:pt x="153" y="362"/>
                  </a:cubicBezTo>
                  <a:cubicBezTo>
                    <a:pt x="756" y="974"/>
                    <a:pt x="1450" y="1496"/>
                    <a:pt x="2197" y="1928"/>
                  </a:cubicBezTo>
                  <a:cubicBezTo>
                    <a:pt x="2233" y="1948"/>
                    <a:pt x="2269" y="1957"/>
                    <a:pt x="2302" y="1957"/>
                  </a:cubicBezTo>
                  <a:cubicBezTo>
                    <a:pt x="2492" y="1957"/>
                    <a:pt x="2611" y="1674"/>
                    <a:pt x="2413" y="1559"/>
                  </a:cubicBezTo>
                  <a:cubicBezTo>
                    <a:pt x="1693" y="1145"/>
                    <a:pt x="1036" y="641"/>
                    <a:pt x="450" y="65"/>
                  </a:cubicBezTo>
                  <a:cubicBezTo>
                    <a:pt x="407" y="20"/>
                    <a:pt x="358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36"/>
            <p:cNvSpPr/>
            <p:nvPr/>
          </p:nvSpPr>
          <p:spPr>
            <a:xfrm>
              <a:off x="2743800" y="2896225"/>
              <a:ext cx="58850" cy="59275"/>
            </a:xfrm>
            <a:custGeom>
              <a:avLst/>
              <a:gdLst/>
              <a:ahLst/>
              <a:cxnLst/>
              <a:rect l="l" t="t" r="r" b="b"/>
              <a:pathLst>
                <a:path w="2354" h="2371" extrusionOk="0">
                  <a:moveTo>
                    <a:pt x="2053" y="1"/>
                  </a:moveTo>
                  <a:cubicBezTo>
                    <a:pt x="2005" y="1"/>
                    <a:pt x="1954" y="21"/>
                    <a:pt x="1910" y="70"/>
                  </a:cubicBezTo>
                  <a:lnTo>
                    <a:pt x="146" y="1996"/>
                  </a:lnTo>
                  <a:cubicBezTo>
                    <a:pt x="1" y="2154"/>
                    <a:pt x="141" y="2371"/>
                    <a:pt x="299" y="2371"/>
                  </a:cubicBezTo>
                  <a:cubicBezTo>
                    <a:pt x="348" y="2371"/>
                    <a:pt x="398" y="2351"/>
                    <a:pt x="443" y="2302"/>
                  </a:cubicBezTo>
                  <a:lnTo>
                    <a:pt x="2216" y="367"/>
                  </a:lnTo>
                  <a:cubicBezTo>
                    <a:pt x="2353" y="216"/>
                    <a:pt x="2212" y="1"/>
                    <a:pt x="20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36"/>
            <p:cNvSpPr/>
            <p:nvPr/>
          </p:nvSpPr>
          <p:spPr>
            <a:xfrm>
              <a:off x="2790225" y="2894425"/>
              <a:ext cx="48475" cy="60200"/>
            </a:xfrm>
            <a:custGeom>
              <a:avLst/>
              <a:gdLst/>
              <a:ahLst/>
              <a:cxnLst/>
              <a:rect l="l" t="t" r="r" b="b"/>
              <a:pathLst>
                <a:path w="1939" h="2408" extrusionOk="0">
                  <a:moveTo>
                    <a:pt x="297" y="0"/>
                  </a:moveTo>
                  <a:cubicBezTo>
                    <a:pt x="147" y="0"/>
                    <a:pt x="0" y="150"/>
                    <a:pt x="107" y="313"/>
                  </a:cubicBezTo>
                  <a:lnTo>
                    <a:pt x="1457" y="2311"/>
                  </a:lnTo>
                  <a:cubicBezTo>
                    <a:pt x="1503" y="2379"/>
                    <a:pt x="1570" y="2408"/>
                    <a:pt x="1637" y="2408"/>
                  </a:cubicBezTo>
                  <a:cubicBezTo>
                    <a:pt x="1790" y="2408"/>
                    <a:pt x="1939" y="2258"/>
                    <a:pt x="1826" y="2095"/>
                  </a:cubicBezTo>
                  <a:lnTo>
                    <a:pt x="476" y="97"/>
                  </a:lnTo>
                  <a:cubicBezTo>
                    <a:pt x="429" y="29"/>
                    <a:pt x="363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36"/>
            <p:cNvSpPr/>
            <p:nvPr/>
          </p:nvSpPr>
          <p:spPr>
            <a:xfrm>
              <a:off x="2825975" y="2901425"/>
              <a:ext cx="47775" cy="54075"/>
            </a:xfrm>
            <a:custGeom>
              <a:avLst/>
              <a:gdLst/>
              <a:ahLst/>
              <a:cxnLst/>
              <a:rect l="l" t="t" r="r" b="b"/>
              <a:pathLst>
                <a:path w="1911" h="2163" extrusionOk="0">
                  <a:moveTo>
                    <a:pt x="1606" y="0"/>
                  </a:moveTo>
                  <a:cubicBezTo>
                    <a:pt x="1558" y="0"/>
                    <a:pt x="1509" y="20"/>
                    <a:pt x="1467" y="69"/>
                  </a:cubicBezTo>
                  <a:cubicBezTo>
                    <a:pt x="990" y="645"/>
                    <a:pt x="540" y="1239"/>
                    <a:pt x="108" y="1851"/>
                  </a:cubicBezTo>
                  <a:cubicBezTo>
                    <a:pt x="1" y="2009"/>
                    <a:pt x="150" y="2162"/>
                    <a:pt x="301" y="2162"/>
                  </a:cubicBezTo>
                  <a:cubicBezTo>
                    <a:pt x="366" y="2162"/>
                    <a:pt x="431" y="2134"/>
                    <a:pt x="477" y="2067"/>
                  </a:cubicBezTo>
                  <a:cubicBezTo>
                    <a:pt x="882" y="1482"/>
                    <a:pt x="1314" y="924"/>
                    <a:pt x="1773" y="375"/>
                  </a:cubicBezTo>
                  <a:cubicBezTo>
                    <a:pt x="1911" y="217"/>
                    <a:pt x="1764" y="0"/>
                    <a:pt x="1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36"/>
            <p:cNvSpPr/>
            <p:nvPr/>
          </p:nvSpPr>
          <p:spPr>
            <a:xfrm>
              <a:off x="2526450" y="2903425"/>
              <a:ext cx="32675" cy="56625"/>
            </a:xfrm>
            <a:custGeom>
              <a:avLst/>
              <a:gdLst/>
              <a:ahLst/>
              <a:cxnLst/>
              <a:rect l="l" t="t" r="r" b="b"/>
              <a:pathLst>
                <a:path w="1307" h="2265" extrusionOk="0">
                  <a:moveTo>
                    <a:pt x="298" y="1"/>
                  </a:moveTo>
                  <a:cubicBezTo>
                    <a:pt x="140" y="1"/>
                    <a:pt x="0" y="216"/>
                    <a:pt x="145" y="367"/>
                  </a:cubicBezTo>
                  <a:cubicBezTo>
                    <a:pt x="586" y="844"/>
                    <a:pt x="865" y="1402"/>
                    <a:pt x="874" y="2059"/>
                  </a:cubicBezTo>
                  <a:cubicBezTo>
                    <a:pt x="874" y="2195"/>
                    <a:pt x="984" y="2265"/>
                    <a:pt x="1093" y="2265"/>
                  </a:cubicBezTo>
                  <a:cubicBezTo>
                    <a:pt x="1200" y="2265"/>
                    <a:pt x="1306" y="2197"/>
                    <a:pt x="1306" y="2059"/>
                  </a:cubicBezTo>
                  <a:cubicBezTo>
                    <a:pt x="1288" y="1294"/>
                    <a:pt x="964" y="619"/>
                    <a:pt x="442" y="70"/>
                  </a:cubicBezTo>
                  <a:cubicBezTo>
                    <a:pt x="398" y="21"/>
                    <a:pt x="347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36"/>
            <p:cNvSpPr/>
            <p:nvPr/>
          </p:nvSpPr>
          <p:spPr>
            <a:xfrm>
              <a:off x="2543250" y="2948325"/>
              <a:ext cx="123400" cy="72675"/>
            </a:xfrm>
            <a:custGeom>
              <a:avLst/>
              <a:gdLst/>
              <a:ahLst/>
              <a:cxnLst/>
              <a:rect l="l" t="t" r="r" b="b"/>
              <a:pathLst>
                <a:path w="4936" h="2907" extrusionOk="0">
                  <a:moveTo>
                    <a:pt x="294" y="0"/>
                  </a:moveTo>
                  <a:cubicBezTo>
                    <a:pt x="140" y="0"/>
                    <a:pt x="0" y="216"/>
                    <a:pt x="130" y="380"/>
                  </a:cubicBezTo>
                  <a:cubicBezTo>
                    <a:pt x="1255" y="1730"/>
                    <a:pt x="2866" y="2522"/>
                    <a:pt x="4567" y="2900"/>
                  </a:cubicBezTo>
                  <a:cubicBezTo>
                    <a:pt x="4586" y="2905"/>
                    <a:pt x="4605" y="2907"/>
                    <a:pt x="4622" y="2907"/>
                  </a:cubicBezTo>
                  <a:cubicBezTo>
                    <a:pt x="4852" y="2907"/>
                    <a:pt x="4935" y="2545"/>
                    <a:pt x="4684" y="2486"/>
                  </a:cubicBezTo>
                  <a:cubicBezTo>
                    <a:pt x="3046" y="2126"/>
                    <a:pt x="1525" y="1379"/>
                    <a:pt x="436" y="74"/>
                  </a:cubicBezTo>
                  <a:cubicBezTo>
                    <a:pt x="393" y="22"/>
                    <a:pt x="343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36"/>
            <p:cNvSpPr/>
            <p:nvPr/>
          </p:nvSpPr>
          <p:spPr>
            <a:xfrm>
              <a:off x="2730900" y="2902275"/>
              <a:ext cx="141975" cy="119550"/>
            </a:xfrm>
            <a:custGeom>
              <a:avLst/>
              <a:gdLst/>
              <a:ahLst/>
              <a:cxnLst/>
              <a:rect l="l" t="t" r="r" b="b"/>
              <a:pathLst>
                <a:path w="5679" h="4782" extrusionOk="0">
                  <a:moveTo>
                    <a:pt x="5416" y="1"/>
                  </a:moveTo>
                  <a:cubicBezTo>
                    <a:pt x="5333" y="1"/>
                    <a:pt x="5257" y="49"/>
                    <a:pt x="5243" y="161"/>
                  </a:cubicBezTo>
                  <a:cubicBezTo>
                    <a:pt x="4910" y="2654"/>
                    <a:pt x="2543" y="3968"/>
                    <a:pt x="266" y="4364"/>
                  </a:cubicBezTo>
                  <a:cubicBezTo>
                    <a:pt x="1" y="4407"/>
                    <a:pt x="93" y="4782"/>
                    <a:pt x="333" y="4782"/>
                  </a:cubicBezTo>
                  <a:cubicBezTo>
                    <a:pt x="346" y="4782"/>
                    <a:pt x="360" y="4781"/>
                    <a:pt x="374" y="4778"/>
                  </a:cubicBezTo>
                  <a:lnTo>
                    <a:pt x="374" y="4769"/>
                  </a:lnTo>
                  <a:cubicBezTo>
                    <a:pt x="2786" y="4355"/>
                    <a:pt x="5297" y="2906"/>
                    <a:pt x="5657" y="269"/>
                  </a:cubicBezTo>
                  <a:cubicBezTo>
                    <a:pt x="5678" y="107"/>
                    <a:pt x="5539" y="1"/>
                    <a:pt x="5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36"/>
            <p:cNvSpPr/>
            <p:nvPr/>
          </p:nvSpPr>
          <p:spPr>
            <a:xfrm>
              <a:off x="2647700" y="3009450"/>
              <a:ext cx="104650" cy="15450"/>
            </a:xfrm>
            <a:custGeom>
              <a:avLst/>
              <a:gdLst/>
              <a:ahLst/>
              <a:cxnLst/>
              <a:rect l="l" t="t" r="r" b="b"/>
              <a:pathLst>
                <a:path w="4186" h="618" extrusionOk="0">
                  <a:moveTo>
                    <a:pt x="315" y="0"/>
                  </a:moveTo>
                  <a:cubicBezTo>
                    <a:pt x="81" y="0"/>
                    <a:pt x="1" y="369"/>
                    <a:pt x="254" y="419"/>
                  </a:cubicBezTo>
                  <a:lnTo>
                    <a:pt x="245" y="419"/>
                  </a:lnTo>
                  <a:cubicBezTo>
                    <a:pt x="932" y="551"/>
                    <a:pt x="1628" y="618"/>
                    <a:pt x="2323" y="618"/>
                  </a:cubicBezTo>
                  <a:cubicBezTo>
                    <a:pt x="2859" y="618"/>
                    <a:pt x="3394" y="578"/>
                    <a:pt x="3927" y="500"/>
                  </a:cubicBezTo>
                  <a:cubicBezTo>
                    <a:pt x="4185" y="457"/>
                    <a:pt x="4089" y="84"/>
                    <a:pt x="3851" y="84"/>
                  </a:cubicBezTo>
                  <a:cubicBezTo>
                    <a:pt x="3840" y="84"/>
                    <a:pt x="3830" y="85"/>
                    <a:pt x="3819" y="86"/>
                  </a:cubicBezTo>
                  <a:cubicBezTo>
                    <a:pt x="3325" y="156"/>
                    <a:pt x="2829" y="190"/>
                    <a:pt x="2335" y="190"/>
                  </a:cubicBezTo>
                  <a:cubicBezTo>
                    <a:pt x="1675" y="190"/>
                    <a:pt x="1016" y="129"/>
                    <a:pt x="362" y="5"/>
                  </a:cubicBezTo>
                  <a:cubicBezTo>
                    <a:pt x="346" y="2"/>
                    <a:pt x="330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36"/>
            <p:cNvSpPr/>
            <p:nvPr/>
          </p:nvSpPr>
          <p:spPr>
            <a:xfrm>
              <a:off x="2632900" y="2945775"/>
              <a:ext cx="17950" cy="27550"/>
            </a:xfrm>
            <a:custGeom>
              <a:avLst/>
              <a:gdLst/>
              <a:ahLst/>
              <a:cxnLst/>
              <a:rect l="l" t="t" r="r" b="b"/>
              <a:pathLst>
                <a:path w="718" h="1102" extrusionOk="0">
                  <a:moveTo>
                    <a:pt x="207" y="1"/>
                  </a:moveTo>
                  <a:cubicBezTo>
                    <a:pt x="99" y="1"/>
                    <a:pt x="0" y="68"/>
                    <a:pt x="18" y="203"/>
                  </a:cubicBezTo>
                  <a:cubicBezTo>
                    <a:pt x="45" y="482"/>
                    <a:pt x="126" y="752"/>
                    <a:pt x="261" y="995"/>
                  </a:cubicBezTo>
                  <a:cubicBezTo>
                    <a:pt x="300" y="1070"/>
                    <a:pt x="363" y="1102"/>
                    <a:pt x="427" y="1102"/>
                  </a:cubicBezTo>
                  <a:cubicBezTo>
                    <a:pt x="569" y="1102"/>
                    <a:pt x="717" y="947"/>
                    <a:pt x="630" y="779"/>
                  </a:cubicBezTo>
                  <a:cubicBezTo>
                    <a:pt x="531" y="599"/>
                    <a:pt x="468" y="410"/>
                    <a:pt x="450" y="203"/>
                  </a:cubicBezTo>
                  <a:cubicBezTo>
                    <a:pt x="432" y="68"/>
                    <a:pt x="315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36"/>
            <p:cNvSpPr/>
            <p:nvPr/>
          </p:nvSpPr>
          <p:spPr>
            <a:xfrm>
              <a:off x="2748550" y="2945950"/>
              <a:ext cx="10600" cy="26625"/>
            </a:xfrm>
            <a:custGeom>
              <a:avLst/>
              <a:gdLst/>
              <a:ahLst/>
              <a:cxnLst/>
              <a:rect l="l" t="t" r="r" b="b"/>
              <a:pathLst>
                <a:path w="424" h="1065" extrusionOk="0">
                  <a:moveTo>
                    <a:pt x="212" y="0"/>
                  </a:moveTo>
                  <a:cubicBezTo>
                    <a:pt x="111" y="0"/>
                    <a:pt x="10" y="66"/>
                    <a:pt x="1" y="196"/>
                  </a:cubicBezTo>
                  <a:lnTo>
                    <a:pt x="1" y="862"/>
                  </a:lnTo>
                  <a:cubicBezTo>
                    <a:pt x="10" y="997"/>
                    <a:pt x="111" y="1065"/>
                    <a:pt x="212" y="1065"/>
                  </a:cubicBezTo>
                  <a:cubicBezTo>
                    <a:pt x="313" y="1065"/>
                    <a:pt x="415" y="997"/>
                    <a:pt x="424" y="862"/>
                  </a:cubicBezTo>
                  <a:lnTo>
                    <a:pt x="424" y="196"/>
                  </a:lnTo>
                  <a:cubicBezTo>
                    <a:pt x="415" y="66"/>
                    <a:pt x="313" y="0"/>
                    <a:pt x="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36"/>
            <p:cNvSpPr/>
            <p:nvPr/>
          </p:nvSpPr>
          <p:spPr>
            <a:xfrm>
              <a:off x="2823925" y="2944825"/>
              <a:ext cx="10825" cy="22350"/>
            </a:xfrm>
            <a:custGeom>
              <a:avLst/>
              <a:gdLst/>
              <a:ahLst/>
              <a:cxnLst/>
              <a:rect l="l" t="t" r="r" b="b"/>
              <a:pathLst>
                <a:path w="433" h="894" extrusionOk="0">
                  <a:moveTo>
                    <a:pt x="220" y="0"/>
                  </a:moveTo>
                  <a:cubicBezTo>
                    <a:pt x="118" y="0"/>
                    <a:pt x="14" y="66"/>
                    <a:pt x="1" y="196"/>
                  </a:cubicBezTo>
                  <a:lnTo>
                    <a:pt x="1" y="691"/>
                  </a:lnTo>
                  <a:cubicBezTo>
                    <a:pt x="14" y="826"/>
                    <a:pt x="118" y="894"/>
                    <a:pt x="220" y="894"/>
                  </a:cubicBezTo>
                  <a:cubicBezTo>
                    <a:pt x="323" y="894"/>
                    <a:pt x="424" y="826"/>
                    <a:pt x="433" y="691"/>
                  </a:cubicBezTo>
                  <a:lnTo>
                    <a:pt x="433" y="196"/>
                  </a:lnTo>
                  <a:cubicBezTo>
                    <a:pt x="424" y="66"/>
                    <a:pt x="323" y="0"/>
                    <a:pt x="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36"/>
            <p:cNvSpPr/>
            <p:nvPr/>
          </p:nvSpPr>
          <p:spPr>
            <a:xfrm>
              <a:off x="2635275" y="2963400"/>
              <a:ext cx="71850" cy="61500"/>
            </a:xfrm>
            <a:custGeom>
              <a:avLst/>
              <a:gdLst/>
              <a:ahLst/>
              <a:cxnLst/>
              <a:rect l="l" t="t" r="r" b="b"/>
              <a:pathLst>
                <a:path w="2874" h="2460" extrusionOk="0">
                  <a:moveTo>
                    <a:pt x="290" y="0"/>
                  </a:moveTo>
                  <a:cubicBezTo>
                    <a:pt x="140" y="0"/>
                    <a:pt x="1" y="216"/>
                    <a:pt x="130" y="380"/>
                  </a:cubicBezTo>
                  <a:cubicBezTo>
                    <a:pt x="778" y="1190"/>
                    <a:pt x="1570" y="1883"/>
                    <a:pt x="2461" y="2423"/>
                  </a:cubicBezTo>
                  <a:cubicBezTo>
                    <a:pt x="2500" y="2448"/>
                    <a:pt x="2537" y="2459"/>
                    <a:pt x="2573" y="2459"/>
                  </a:cubicBezTo>
                  <a:cubicBezTo>
                    <a:pt x="2754" y="2459"/>
                    <a:pt x="2873" y="2175"/>
                    <a:pt x="2677" y="2054"/>
                  </a:cubicBezTo>
                  <a:cubicBezTo>
                    <a:pt x="1822" y="1532"/>
                    <a:pt x="1057" y="866"/>
                    <a:pt x="427" y="74"/>
                  </a:cubicBezTo>
                  <a:cubicBezTo>
                    <a:pt x="386" y="22"/>
                    <a:pt x="338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36"/>
            <p:cNvSpPr/>
            <p:nvPr/>
          </p:nvSpPr>
          <p:spPr>
            <a:xfrm>
              <a:off x="2705800" y="2963675"/>
              <a:ext cx="54475" cy="61375"/>
            </a:xfrm>
            <a:custGeom>
              <a:avLst/>
              <a:gdLst/>
              <a:ahLst/>
              <a:cxnLst/>
              <a:rect l="l" t="t" r="r" b="b"/>
              <a:pathLst>
                <a:path w="2179" h="2455" extrusionOk="0">
                  <a:moveTo>
                    <a:pt x="1903" y="1"/>
                  </a:moveTo>
                  <a:cubicBezTo>
                    <a:pt x="1840" y="1"/>
                    <a:pt x="1776" y="30"/>
                    <a:pt x="1729" y="99"/>
                  </a:cubicBezTo>
                  <a:cubicBezTo>
                    <a:pt x="1297" y="828"/>
                    <a:pt x="766" y="1494"/>
                    <a:pt x="153" y="2088"/>
                  </a:cubicBezTo>
                  <a:cubicBezTo>
                    <a:pt x="0" y="2242"/>
                    <a:pt x="149" y="2455"/>
                    <a:pt x="317" y="2455"/>
                  </a:cubicBezTo>
                  <a:cubicBezTo>
                    <a:pt x="365" y="2455"/>
                    <a:pt x="415" y="2437"/>
                    <a:pt x="460" y="2394"/>
                  </a:cubicBezTo>
                  <a:cubicBezTo>
                    <a:pt x="1090" y="1773"/>
                    <a:pt x="1648" y="1080"/>
                    <a:pt x="2098" y="315"/>
                  </a:cubicBezTo>
                  <a:cubicBezTo>
                    <a:pt x="2179" y="147"/>
                    <a:pt x="2044" y="1"/>
                    <a:pt x="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36"/>
            <p:cNvSpPr/>
            <p:nvPr/>
          </p:nvSpPr>
          <p:spPr>
            <a:xfrm>
              <a:off x="2574200" y="2864725"/>
              <a:ext cx="20775" cy="51625"/>
            </a:xfrm>
            <a:custGeom>
              <a:avLst/>
              <a:gdLst/>
              <a:ahLst/>
              <a:cxnLst/>
              <a:rect l="l" t="t" r="r" b="b"/>
              <a:pathLst>
                <a:path w="831" h="2065" extrusionOk="0">
                  <a:moveTo>
                    <a:pt x="421" y="0"/>
                  </a:moveTo>
                  <a:cubicBezTo>
                    <a:pt x="373" y="0"/>
                    <a:pt x="323" y="18"/>
                    <a:pt x="278" y="61"/>
                  </a:cubicBezTo>
                  <a:lnTo>
                    <a:pt x="170" y="169"/>
                  </a:lnTo>
                  <a:cubicBezTo>
                    <a:pt x="97" y="242"/>
                    <a:pt x="91" y="348"/>
                    <a:pt x="134" y="427"/>
                  </a:cubicBezTo>
                  <a:lnTo>
                    <a:pt x="134" y="427"/>
                  </a:lnTo>
                  <a:cubicBezTo>
                    <a:pt x="109" y="492"/>
                    <a:pt x="116" y="567"/>
                    <a:pt x="152" y="626"/>
                  </a:cubicBezTo>
                  <a:lnTo>
                    <a:pt x="152" y="626"/>
                  </a:lnTo>
                  <a:cubicBezTo>
                    <a:pt x="137" y="681"/>
                    <a:pt x="142" y="743"/>
                    <a:pt x="170" y="799"/>
                  </a:cubicBezTo>
                  <a:cubicBezTo>
                    <a:pt x="173" y="805"/>
                    <a:pt x="177" y="811"/>
                    <a:pt x="180" y="817"/>
                  </a:cubicBezTo>
                  <a:lnTo>
                    <a:pt x="180" y="817"/>
                  </a:lnTo>
                  <a:cubicBezTo>
                    <a:pt x="163" y="832"/>
                    <a:pt x="147" y="849"/>
                    <a:pt x="134" y="871"/>
                  </a:cubicBezTo>
                  <a:cubicBezTo>
                    <a:pt x="93" y="947"/>
                    <a:pt x="102" y="1038"/>
                    <a:pt x="150" y="1105"/>
                  </a:cubicBezTo>
                  <a:lnTo>
                    <a:pt x="150" y="1105"/>
                  </a:lnTo>
                  <a:cubicBezTo>
                    <a:pt x="119" y="1134"/>
                    <a:pt x="92" y="1167"/>
                    <a:pt x="71" y="1204"/>
                  </a:cubicBezTo>
                  <a:cubicBezTo>
                    <a:pt x="0" y="1320"/>
                    <a:pt x="61" y="1470"/>
                    <a:pt x="192" y="1517"/>
                  </a:cubicBezTo>
                  <a:lnTo>
                    <a:pt x="192" y="1517"/>
                  </a:lnTo>
                  <a:cubicBezTo>
                    <a:pt x="134" y="1635"/>
                    <a:pt x="120" y="1770"/>
                    <a:pt x="170" y="1915"/>
                  </a:cubicBezTo>
                  <a:cubicBezTo>
                    <a:pt x="203" y="2020"/>
                    <a:pt x="289" y="2065"/>
                    <a:pt x="374" y="2065"/>
                  </a:cubicBezTo>
                  <a:cubicBezTo>
                    <a:pt x="502" y="2065"/>
                    <a:pt x="629" y="1963"/>
                    <a:pt x="575" y="1807"/>
                  </a:cubicBezTo>
                  <a:cubicBezTo>
                    <a:pt x="539" y="1717"/>
                    <a:pt x="593" y="1609"/>
                    <a:pt x="692" y="1600"/>
                  </a:cubicBezTo>
                  <a:cubicBezTo>
                    <a:pt x="831" y="1515"/>
                    <a:pt x="824" y="1325"/>
                    <a:pt x="707" y="1238"/>
                  </a:cubicBezTo>
                  <a:lnTo>
                    <a:pt x="707" y="1238"/>
                  </a:lnTo>
                  <a:cubicBezTo>
                    <a:pt x="732" y="1197"/>
                    <a:pt x="746" y="1151"/>
                    <a:pt x="746" y="1105"/>
                  </a:cubicBezTo>
                  <a:cubicBezTo>
                    <a:pt x="748" y="1052"/>
                    <a:pt x="737" y="1008"/>
                    <a:pt x="716" y="969"/>
                  </a:cubicBezTo>
                  <a:lnTo>
                    <a:pt x="716" y="969"/>
                  </a:lnTo>
                  <a:cubicBezTo>
                    <a:pt x="734" y="948"/>
                    <a:pt x="750" y="926"/>
                    <a:pt x="764" y="898"/>
                  </a:cubicBezTo>
                  <a:cubicBezTo>
                    <a:pt x="809" y="835"/>
                    <a:pt x="809" y="754"/>
                    <a:pt x="764" y="682"/>
                  </a:cubicBezTo>
                  <a:cubicBezTo>
                    <a:pt x="752" y="652"/>
                    <a:pt x="716" y="617"/>
                    <a:pt x="674" y="588"/>
                  </a:cubicBezTo>
                  <a:lnTo>
                    <a:pt x="674" y="588"/>
                  </a:lnTo>
                  <a:cubicBezTo>
                    <a:pt x="675" y="557"/>
                    <a:pt x="670" y="526"/>
                    <a:pt x="659" y="496"/>
                  </a:cubicBezTo>
                  <a:lnTo>
                    <a:pt x="659" y="496"/>
                  </a:lnTo>
                  <a:cubicBezTo>
                    <a:pt x="683" y="437"/>
                    <a:pt x="679" y="367"/>
                    <a:pt x="647" y="304"/>
                  </a:cubicBezTo>
                  <a:cubicBezTo>
                    <a:pt x="644" y="298"/>
                    <a:pt x="641" y="292"/>
                    <a:pt x="637" y="286"/>
                  </a:cubicBezTo>
                  <a:lnTo>
                    <a:pt x="637" y="286"/>
                  </a:lnTo>
                  <a:cubicBezTo>
                    <a:pt x="687" y="148"/>
                    <a:pt x="560" y="0"/>
                    <a:pt x="4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36"/>
            <p:cNvSpPr/>
            <p:nvPr/>
          </p:nvSpPr>
          <p:spPr>
            <a:xfrm>
              <a:off x="2684850" y="2863825"/>
              <a:ext cx="20750" cy="46975"/>
            </a:xfrm>
            <a:custGeom>
              <a:avLst/>
              <a:gdLst/>
              <a:ahLst/>
              <a:cxnLst/>
              <a:rect l="l" t="t" r="r" b="b"/>
              <a:pathLst>
                <a:path w="830" h="1879" extrusionOk="0">
                  <a:moveTo>
                    <a:pt x="420" y="1"/>
                  </a:moveTo>
                  <a:cubicBezTo>
                    <a:pt x="367" y="1"/>
                    <a:pt x="313" y="7"/>
                    <a:pt x="262" y="16"/>
                  </a:cubicBezTo>
                  <a:cubicBezTo>
                    <a:pt x="91" y="39"/>
                    <a:pt x="76" y="214"/>
                    <a:pt x="156" y="329"/>
                  </a:cubicBezTo>
                  <a:lnTo>
                    <a:pt x="156" y="329"/>
                  </a:lnTo>
                  <a:cubicBezTo>
                    <a:pt x="156" y="330"/>
                    <a:pt x="155" y="330"/>
                    <a:pt x="154" y="331"/>
                  </a:cubicBezTo>
                  <a:cubicBezTo>
                    <a:pt x="118" y="394"/>
                    <a:pt x="109" y="466"/>
                    <a:pt x="118" y="538"/>
                  </a:cubicBezTo>
                  <a:cubicBezTo>
                    <a:pt x="124" y="577"/>
                    <a:pt x="137" y="611"/>
                    <a:pt x="154" y="642"/>
                  </a:cubicBezTo>
                  <a:lnTo>
                    <a:pt x="154" y="642"/>
                  </a:lnTo>
                  <a:cubicBezTo>
                    <a:pt x="119" y="684"/>
                    <a:pt x="88" y="731"/>
                    <a:pt x="64" y="781"/>
                  </a:cubicBezTo>
                  <a:cubicBezTo>
                    <a:pt x="0" y="895"/>
                    <a:pt x="49" y="1027"/>
                    <a:pt x="154" y="1081"/>
                  </a:cubicBezTo>
                  <a:lnTo>
                    <a:pt x="154" y="1081"/>
                  </a:lnTo>
                  <a:cubicBezTo>
                    <a:pt x="137" y="1137"/>
                    <a:pt x="144" y="1198"/>
                    <a:pt x="172" y="1249"/>
                  </a:cubicBezTo>
                  <a:cubicBezTo>
                    <a:pt x="209" y="1339"/>
                    <a:pt x="269" y="1369"/>
                    <a:pt x="340" y="1395"/>
                  </a:cubicBezTo>
                  <a:lnTo>
                    <a:pt x="340" y="1395"/>
                  </a:lnTo>
                  <a:cubicBezTo>
                    <a:pt x="313" y="1477"/>
                    <a:pt x="254" y="1583"/>
                    <a:pt x="235" y="1627"/>
                  </a:cubicBezTo>
                  <a:cubicBezTo>
                    <a:pt x="176" y="1779"/>
                    <a:pt x="302" y="1878"/>
                    <a:pt x="434" y="1878"/>
                  </a:cubicBezTo>
                  <a:cubicBezTo>
                    <a:pt x="521" y="1878"/>
                    <a:pt x="610" y="1835"/>
                    <a:pt x="649" y="1735"/>
                  </a:cubicBezTo>
                  <a:cubicBezTo>
                    <a:pt x="712" y="1582"/>
                    <a:pt x="829" y="1402"/>
                    <a:pt x="775" y="1231"/>
                  </a:cubicBezTo>
                  <a:cubicBezTo>
                    <a:pt x="770" y="1199"/>
                    <a:pt x="755" y="1166"/>
                    <a:pt x="734" y="1138"/>
                  </a:cubicBezTo>
                  <a:lnTo>
                    <a:pt x="734" y="1138"/>
                  </a:lnTo>
                  <a:cubicBezTo>
                    <a:pt x="767" y="1074"/>
                    <a:pt x="778" y="1000"/>
                    <a:pt x="757" y="925"/>
                  </a:cubicBezTo>
                  <a:cubicBezTo>
                    <a:pt x="742" y="868"/>
                    <a:pt x="714" y="823"/>
                    <a:pt x="679" y="788"/>
                  </a:cubicBezTo>
                  <a:lnTo>
                    <a:pt x="679" y="788"/>
                  </a:lnTo>
                  <a:cubicBezTo>
                    <a:pt x="788" y="702"/>
                    <a:pt x="772" y="531"/>
                    <a:pt x="661" y="452"/>
                  </a:cubicBezTo>
                  <a:lnTo>
                    <a:pt x="661" y="452"/>
                  </a:lnTo>
                  <a:cubicBezTo>
                    <a:pt x="684" y="433"/>
                    <a:pt x="704" y="414"/>
                    <a:pt x="712" y="394"/>
                  </a:cubicBezTo>
                  <a:cubicBezTo>
                    <a:pt x="748" y="322"/>
                    <a:pt x="748" y="232"/>
                    <a:pt x="712" y="151"/>
                  </a:cubicBezTo>
                  <a:cubicBezTo>
                    <a:pt x="651" y="33"/>
                    <a:pt x="538" y="1"/>
                    <a:pt x="4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36"/>
            <p:cNvSpPr/>
            <p:nvPr/>
          </p:nvSpPr>
          <p:spPr>
            <a:xfrm>
              <a:off x="2786375" y="2862400"/>
              <a:ext cx="22300" cy="41100"/>
            </a:xfrm>
            <a:custGeom>
              <a:avLst/>
              <a:gdLst/>
              <a:ahLst/>
              <a:cxnLst/>
              <a:rect l="l" t="t" r="r" b="b"/>
              <a:pathLst>
                <a:path w="892" h="1644" extrusionOk="0">
                  <a:moveTo>
                    <a:pt x="563" y="0"/>
                  </a:moveTo>
                  <a:cubicBezTo>
                    <a:pt x="516" y="0"/>
                    <a:pt x="467" y="16"/>
                    <a:pt x="423" y="55"/>
                  </a:cubicBezTo>
                  <a:cubicBezTo>
                    <a:pt x="315" y="136"/>
                    <a:pt x="234" y="262"/>
                    <a:pt x="216" y="397"/>
                  </a:cubicBezTo>
                  <a:cubicBezTo>
                    <a:pt x="216" y="460"/>
                    <a:pt x="225" y="514"/>
                    <a:pt x="243" y="577"/>
                  </a:cubicBezTo>
                  <a:cubicBezTo>
                    <a:pt x="261" y="703"/>
                    <a:pt x="279" y="649"/>
                    <a:pt x="180" y="775"/>
                  </a:cubicBezTo>
                  <a:cubicBezTo>
                    <a:pt x="87" y="900"/>
                    <a:pt x="63" y="1033"/>
                    <a:pt x="105" y="1142"/>
                  </a:cubicBezTo>
                  <a:lnTo>
                    <a:pt x="105" y="1142"/>
                  </a:lnTo>
                  <a:cubicBezTo>
                    <a:pt x="0" y="1257"/>
                    <a:pt x="40" y="1474"/>
                    <a:pt x="213" y="1501"/>
                  </a:cubicBezTo>
                  <a:lnTo>
                    <a:pt x="213" y="1501"/>
                  </a:lnTo>
                  <a:cubicBezTo>
                    <a:pt x="248" y="1580"/>
                    <a:pt x="328" y="1644"/>
                    <a:pt x="423" y="1644"/>
                  </a:cubicBezTo>
                  <a:cubicBezTo>
                    <a:pt x="455" y="1644"/>
                    <a:pt x="488" y="1637"/>
                    <a:pt x="522" y="1621"/>
                  </a:cubicBezTo>
                  <a:lnTo>
                    <a:pt x="513" y="1621"/>
                  </a:lnTo>
                  <a:cubicBezTo>
                    <a:pt x="594" y="1585"/>
                    <a:pt x="675" y="1531"/>
                    <a:pt x="738" y="1459"/>
                  </a:cubicBezTo>
                  <a:cubicBezTo>
                    <a:pt x="827" y="1352"/>
                    <a:pt x="810" y="1138"/>
                    <a:pt x="642" y="1100"/>
                  </a:cubicBezTo>
                  <a:lnTo>
                    <a:pt x="642" y="1100"/>
                  </a:lnTo>
                  <a:cubicBezTo>
                    <a:pt x="630" y="1049"/>
                    <a:pt x="600" y="1003"/>
                    <a:pt x="552" y="972"/>
                  </a:cubicBezTo>
                  <a:lnTo>
                    <a:pt x="552" y="972"/>
                  </a:lnTo>
                  <a:cubicBezTo>
                    <a:pt x="613" y="883"/>
                    <a:pt x="701" y="804"/>
                    <a:pt x="720" y="685"/>
                  </a:cubicBezTo>
                  <a:cubicBezTo>
                    <a:pt x="711" y="622"/>
                    <a:pt x="702" y="559"/>
                    <a:pt x="693" y="505"/>
                  </a:cubicBezTo>
                  <a:cubicBezTo>
                    <a:pt x="693" y="388"/>
                    <a:pt x="603" y="469"/>
                    <a:pt x="729" y="361"/>
                  </a:cubicBezTo>
                  <a:cubicBezTo>
                    <a:pt x="891" y="219"/>
                    <a:pt x="737" y="0"/>
                    <a:pt x="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36"/>
            <p:cNvSpPr/>
            <p:nvPr/>
          </p:nvSpPr>
          <p:spPr>
            <a:xfrm>
              <a:off x="2861725" y="2864625"/>
              <a:ext cx="17000" cy="44600"/>
            </a:xfrm>
            <a:custGeom>
              <a:avLst/>
              <a:gdLst/>
              <a:ahLst/>
              <a:cxnLst/>
              <a:rect l="l" t="t" r="r" b="b"/>
              <a:pathLst>
                <a:path w="680" h="1784" extrusionOk="0">
                  <a:moveTo>
                    <a:pt x="382" y="0"/>
                  </a:moveTo>
                  <a:cubicBezTo>
                    <a:pt x="334" y="0"/>
                    <a:pt x="285" y="22"/>
                    <a:pt x="244" y="74"/>
                  </a:cubicBezTo>
                  <a:cubicBezTo>
                    <a:pt x="127" y="236"/>
                    <a:pt x="37" y="389"/>
                    <a:pt x="118" y="587"/>
                  </a:cubicBezTo>
                  <a:cubicBezTo>
                    <a:pt x="122" y="598"/>
                    <a:pt x="126" y="608"/>
                    <a:pt x="129" y="615"/>
                  </a:cubicBezTo>
                  <a:lnTo>
                    <a:pt x="129" y="615"/>
                  </a:lnTo>
                  <a:cubicBezTo>
                    <a:pt x="105" y="642"/>
                    <a:pt x="78" y="666"/>
                    <a:pt x="64" y="695"/>
                  </a:cubicBezTo>
                  <a:cubicBezTo>
                    <a:pt x="28" y="776"/>
                    <a:pt x="10" y="866"/>
                    <a:pt x="19" y="956"/>
                  </a:cubicBezTo>
                  <a:cubicBezTo>
                    <a:pt x="28" y="1037"/>
                    <a:pt x="91" y="1127"/>
                    <a:pt x="91" y="1208"/>
                  </a:cubicBezTo>
                  <a:cubicBezTo>
                    <a:pt x="91" y="1289"/>
                    <a:pt x="37" y="1316"/>
                    <a:pt x="19" y="1397"/>
                  </a:cubicBezTo>
                  <a:cubicBezTo>
                    <a:pt x="1" y="1469"/>
                    <a:pt x="19" y="1541"/>
                    <a:pt x="55" y="1604"/>
                  </a:cubicBezTo>
                  <a:cubicBezTo>
                    <a:pt x="82" y="1640"/>
                    <a:pt x="118" y="1667"/>
                    <a:pt x="154" y="1685"/>
                  </a:cubicBezTo>
                  <a:cubicBezTo>
                    <a:pt x="157" y="1687"/>
                    <a:pt x="162" y="1690"/>
                    <a:pt x="167" y="1693"/>
                  </a:cubicBezTo>
                  <a:lnTo>
                    <a:pt x="167" y="1693"/>
                  </a:lnTo>
                  <a:cubicBezTo>
                    <a:pt x="201" y="1743"/>
                    <a:pt x="257" y="1779"/>
                    <a:pt x="334" y="1784"/>
                  </a:cubicBezTo>
                  <a:lnTo>
                    <a:pt x="361" y="1784"/>
                  </a:lnTo>
                  <a:cubicBezTo>
                    <a:pt x="442" y="1784"/>
                    <a:pt x="505" y="1748"/>
                    <a:pt x="550" y="1685"/>
                  </a:cubicBezTo>
                  <a:lnTo>
                    <a:pt x="568" y="1658"/>
                  </a:lnTo>
                  <a:cubicBezTo>
                    <a:pt x="613" y="1568"/>
                    <a:pt x="595" y="1460"/>
                    <a:pt x="532" y="1397"/>
                  </a:cubicBezTo>
                  <a:cubicBezTo>
                    <a:pt x="523" y="1389"/>
                    <a:pt x="513" y="1381"/>
                    <a:pt x="504" y="1374"/>
                  </a:cubicBezTo>
                  <a:lnTo>
                    <a:pt x="504" y="1374"/>
                  </a:lnTo>
                  <a:cubicBezTo>
                    <a:pt x="516" y="1340"/>
                    <a:pt x="526" y="1305"/>
                    <a:pt x="532" y="1271"/>
                  </a:cubicBezTo>
                  <a:cubicBezTo>
                    <a:pt x="541" y="1154"/>
                    <a:pt x="442" y="1037"/>
                    <a:pt x="451" y="938"/>
                  </a:cubicBezTo>
                  <a:cubicBezTo>
                    <a:pt x="460" y="830"/>
                    <a:pt x="577" y="758"/>
                    <a:pt x="586" y="641"/>
                  </a:cubicBezTo>
                  <a:cubicBezTo>
                    <a:pt x="595" y="569"/>
                    <a:pt x="568" y="542"/>
                    <a:pt x="559" y="479"/>
                  </a:cubicBezTo>
                  <a:lnTo>
                    <a:pt x="532" y="434"/>
                  </a:lnTo>
                  <a:cubicBezTo>
                    <a:pt x="478" y="398"/>
                    <a:pt x="487" y="380"/>
                    <a:pt x="550" y="380"/>
                  </a:cubicBezTo>
                  <a:cubicBezTo>
                    <a:pt x="680" y="216"/>
                    <a:pt x="535" y="0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36"/>
            <p:cNvSpPr/>
            <p:nvPr/>
          </p:nvSpPr>
          <p:spPr>
            <a:xfrm>
              <a:off x="2523575" y="2862575"/>
              <a:ext cx="19675" cy="49600"/>
            </a:xfrm>
            <a:custGeom>
              <a:avLst/>
              <a:gdLst/>
              <a:ahLst/>
              <a:cxnLst/>
              <a:rect l="l" t="t" r="r" b="b"/>
              <a:pathLst>
                <a:path w="787" h="1984" extrusionOk="0">
                  <a:moveTo>
                    <a:pt x="302" y="0"/>
                  </a:moveTo>
                  <a:cubicBezTo>
                    <a:pt x="152" y="0"/>
                    <a:pt x="0" y="146"/>
                    <a:pt x="107" y="309"/>
                  </a:cubicBezTo>
                  <a:cubicBezTo>
                    <a:pt x="179" y="435"/>
                    <a:pt x="89" y="624"/>
                    <a:pt x="107" y="759"/>
                  </a:cubicBezTo>
                  <a:cubicBezTo>
                    <a:pt x="125" y="813"/>
                    <a:pt x="134" y="867"/>
                    <a:pt x="152" y="912"/>
                  </a:cubicBezTo>
                  <a:cubicBezTo>
                    <a:pt x="179" y="993"/>
                    <a:pt x="179" y="1074"/>
                    <a:pt x="161" y="1155"/>
                  </a:cubicBezTo>
                  <a:cubicBezTo>
                    <a:pt x="143" y="1268"/>
                    <a:pt x="179" y="1375"/>
                    <a:pt x="250" y="1450"/>
                  </a:cubicBezTo>
                  <a:lnTo>
                    <a:pt x="250" y="1450"/>
                  </a:lnTo>
                  <a:cubicBezTo>
                    <a:pt x="217" y="1534"/>
                    <a:pt x="189" y="1621"/>
                    <a:pt x="170" y="1713"/>
                  </a:cubicBezTo>
                  <a:cubicBezTo>
                    <a:pt x="137" y="1876"/>
                    <a:pt x="275" y="1983"/>
                    <a:pt x="402" y="1983"/>
                  </a:cubicBezTo>
                  <a:cubicBezTo>
                    <a:pt x="485" y="1983"/>
                    <a:pt x="563" y="1937"/>
                    <a:pt x="584" y="1830"/>
                  </a:cubicBezTo>
                  <a:cubicBezTo>
                    <a:pt x="611" y="1695"/>
                    <a:pt x="656" y="1569"/>
                    <a:pt x="719" y="1461"/>
                  </a:cubicBezTo>
                  <a:cubicBezTo>
                    <a:pt x="787" y="1341"/>
                    <a:pt x="729" y="1195"/>
                    <a:pt x="613" y="1150"/>
                  </a:cubicBezTo>
                  <a:lnTo>
                    <a:pt x="613" y="1150"/>
                  </a:lnTo>
                  <a:cubicBezTo>
                    <a:pt x="617" y="1142"/>
                    <a:pt x="623" y="1132"/>
                    <a:pt x="629" y="1119"/>
                  </a:cubicBezTo>
                  <a:cubicBezTo>
                    <a:pt x="638" y="1083"/>
                    <a:pt x="647" y="1038"/>
                    <a:pt x="647" y="993"/>
                  </a:cubicBezTo>
                  <a:cubicBezTo>
                    <a:pt x="647" y="885"/>
                    <a:pt x="566" y="813"/>
                    <a:pt x="548" y="705"/>
                  </a:cubicBezTo>
                  <a:cubicBezTo>
                    <a:pt x="503" y="480"/>
                    <a:pt x="611" y="309"/>
                    <a:pt x="476" y="93"/>
                  </a:cubicBezTo>
                  <a:cubicBezTo>
                    <a:pt x="432" y="27"/>
                    <a:pt x="367" y="0"/>
                    <a:pt x="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36"/>
            <p:cNvSpPr/>
            <p:nvPr/>
          </p:nvSpPr>
          <p:spPr>
            <a:xfrm>
              <a:off x="2580250" y="2324300"/>
              <a:ext cx="81025" cy="546425"/>
            </a:xfrm>
            <a:custGeom>
              <a:avLst/>
              <a:gdLst/>
              <a:ahLst/>
              <a:cxnLst/>
              <a:rect l="l" t="t" r="r" b="b"/>
              <a:pathLst>
                <a:path w="3241" h="21857" extrusionOk="0">
                  <a:moveTo>
                    <a:pt x="3033" y="0"/>
                  </a:moveTo>
                  <a:cubicBezTo>
                    <a:pt x="2925" y="0"/>
                    <a:pt x="2808" y="68"/>
                    <a:pt x="2790" y="203"/>
                  </a:cubicBezTo>
                  <a:lnTo>
                    <a:pt x="18" y="21651"/>
                  </a:lnTo>
                  <a:cubicBezTo>
                    <a:pt x="0" y="21789"/>
                    <a:pt x="98" y="21857"/>
                    <a:pt x="205" y="21857"/>
                  </a:cubicBezTo>
                  <a:cubicBezTo>
                    <a:pt x="313" y="21857"/>
                    <a:pt x="432" y="21787"/>
                    <a:pt x="450" y="21651"/>
                  </a:cubicBezTo>
                  <a:lnTo>
                    <a:pt x="3222" y="203"/>
                  </a:lnTo>
                  <a:cubicBezTo>
                    <a:pt x="3240" y="68"/>
                    <a:pt x="3141" y="0"/>
                    <a:pt x="3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36"/>
            <p:cNvSpPr/>
            <p:nvPr/>
          </p:nvSpPr>
          <p:spPr>
            <a:xfrm>
              <a:off x="2664350" y="2322525"/>
              <a:ext cx="142325" cy="550350"/>
            </a:xfrm>
            <a:custGeom>
              <a:avLst/>
              <a:gdLst/>
              <a:ahLst/>
              <a:cxnLst/>
              <a:rect l="l" t="t" r="r" b="b"/>
              <a:pathLst>
                <a:path w="5693" h="22014" extrusionOk="0">
                  <a:moveTo>
                    <a:pt x="259" y="0"/>
                  </a:moveTo>
                  <a:cubicBezTo>
                    <a:pt x="133" y="0"/>
                    <a:pt x="1" y="104"/>
                    <a:pt x="38" y="265"/>
                  </a:cubicBezTo>
                  <a:cubicBezTo>
                    <a:pt x="1775" y="7465"/>
                    <a:pt x="3504" y="14665"/>
                    <a:pt x="5241" y="21857"/>
                  </a:cubicBezTo>
                  <a:cubicBezTo>
                    <a:pt x="5266" y="21966"/>
                    <a:pt x="5349" y="22013"/>
                    <a:pt x="5434" y="22013"/>
                  </a:cubicBezTo>
                  <a:cubicBezTo>
                    <a:pt x="5560" y="22013"/>
                    <a:pt x="5692" y="21910"/>
                    <a:pt x="5655" y="21749"/>
                  </a:cubicBezTo>
                  <a:cubicBezTo>
                    <a:pt x="3918" y="14548"/>
                    <a:pt x="2190" y="7348"/>
                    <a:pt x="452" y="157"/>
                  </a:cubicBezTo>
                  <a:cubicBezTo>
                    <a:pt x="427" y="48"/>
                    <a:pt x="344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36"/>
            <p:cNvSpPr/>
            <p:nvPr/>
          </p:nvSpPr>
          <p:spPr>
            <a:xfrm>
              <a:off x="2669825" y="2324425"/>
              <a:ext cx="208575" cy="551400"/>
            </a:xfrm>
            <a:custGeom>
              <a:avLst/>
              <a:gdLst/>
              <a:ahLst/>
              <a:cxnLst/>
              <a:rect l="l" t="t" r="r" b="b"/>
              <a:pathLst>
                <a:path w="8343" h="22056" extrusionOk="0">
                  <a:moveTo>
                    <a:pt x="287" y="0"/>
                  </a:moveTo>
                  <a:cubicBezTo>
                    <a:pt x="148" y="0"/>
                    <a:pt x="0" y="160"/>
                    <a:pt x="80" y="333"/>
                  </a:cubicBezTo>
                  <a:cubicBezTo>
                    <a:pt x="3141" y="7398"/>
                    <a:pt x="4626" y="14940"/>
                    <a:pt x="7893" y="21943"/>
                  </a:cubicBezTo>
                  <a:cubicBezTo>
                    <a:pt x="7930" y="22022"/>
                    <a:pt x="7992" y="22055"/>
                    <a:pt x="8055" y="22055"/>
                  </a:cubicBezTo>
                  <a:cubicBezTo>
                    <a:pt x="8194" y="22055"/>
                    <a:pt x="8342" y="21899"/>
                    <a:pt x="8262" y="21727"/>
                  </a:cubicBezTo>
                  <a:cubicBezTo>
                    <a:pt x="4986" y="14724"/>
                    <a:pt x="3510" y="7182"/>
                    <a:pt x="449" y="117"/>
                  </a:cubicBezTo>
                  <a:cubicBezTo>
                    <a:pt x="413" y="34"/>
                    <a:pt x="350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36"/>
            <p:cNvSpPr/>
            <p:nvPr/>
          </p:nvSpPr>
          <p:spPr>
            <a:xfrm>
              <a:off x="2525525" y="2324150"/>
              <a:ext cx="136025" cy="546850"/>
            </a:xfrm>
            <a:custGeom>
              <a:avLst/>
              <a:gdLst/>
              <a:ahLst/>
              <a:cxnLst/>
              <a:rect l="l" t="t" r="r" b="b"/>
              <a:pathLst>
                <a:path w="5441" h="21874" extrusionOk="0">
                  <a:moveTo>
                    <a:pt x="5179" y="1"/>
                  </a:moveTo>
                  <a:cubicBezTo>
                    <a:pt x="5094" y="1"/>
                    <a:pt x="5013" y="47"/>
                    <a:pt x="4988" y="155"/>
                  </a:cubicBezTo>
                  <a:lnTo>
                    <a:pt x="38" y="21603"/>
                  </a:lnTo>
                  <a:cubicBezTo>
                    <a:pt x="0" y="21766"/>
                    <a:pt x="136" y="21873"/>
                    <a:pt x="263" y="21873"/>
                  </a:cubicBezTo>
                  <a:cubicBezTo>
                    <a:pt x="347" y="21873"/>
                    <a:pt x="427" y="21827"/>
                    <a:pt x="452" y="21720"/>
                  </a:cubicBezTo>
                  <a:lnTo>
                    <a:pt x="5402" y="263"/>
                  </a:lnTo>
                  <a:cubicBezTo>
                    <a:pt x="5440" y="106"/>
                    <a:pt x="5306" y="1"/>
                    <a:pt x="5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36"/>
            <p:cNvSpPr/>
            <p:nvPr/>
          </p:nvSpPr>
          <p:spPr>
            <a:xfrm>
              <a:off x="2650225" y="2322625"/>
              <a:ext cx="53575" cy="551300"/>
            </a:xfrm>
            <a:custGeom>
              <a:avLst/>
              <a:gdLst/>
              <a:ahLst/>
              <a:cxnLst/>
              <a:rect l="l" t="t" r="r" b="b"/>
              <a:pathLst>
                <a:path w="2143" h="22052" extrusionOk="0">
                  <a:moveTo>
                    <a:pt x="830" y="1"/>
                  </a:moveTo>
                  <a:cubicBezTo>
                    <a:pt x="722" y="1"/>
                    <a:pt x="608" y="70"/>
                    <a:pt x="594" y="207"/>
                  </a:cubicBezTo>
                  <a:cubicBezTo>
                    <a:pt x="0" y="7452"/>
                    <a:pt x="369" y="14751"/>
                    <a:pt x="1701" y="21898"/>
                  </a:cubicBezTo>
                  <a:cubicBezTo>
                    <a:pt x="1723" y="22005"/>
                    <a:pt x="1799" y="22051"/>
                    <a:pt x="1881" y="22051"/>
                  </a:cubicBezTo>
                  <a:cubicBezTo>
                    <a:pt x="2006" y="22051"/>
                    <a:pt x="2143" y="21944"/>
                    <a:pt x="2115" y="21781"/>
                  </a:cubicBezTo>
                  <a:cubicBezTo>
                    <a:pt x="792" y="14670"/>
                    <a:pt x="432" y="7416"/>
                    <a:pt x="1026" y="207"/>
                  </a:cubicBezTo>
                  <a:cubicBezTo>
                    <a:pt x="1035" y="68"/>
                    <a:pt x="936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36"/>
            <p:cNvSpPr/>
            <p:nvPr/>
          </p:nvSpPr>
          <p:spPr>
            <a:xfrm>
              <a:off x="2644375" y="2314500"/>
              <a:ext cx="47275" cy="30850"/>
            </a:xfrm>
            <a:custGeom>
              <a:avLst/>
              <a:gdLst/>
              <a:ahLst/>
              <a:cxnLst/>
              <a:rect l="l" t="t" r="r" b="b"/>
              <a:pathLst>
                <a:path w="1891" h="1234" extrusionOk="0">
                  <a:moveTo>
                    <a:pt x="945" y="0"/>
                  </a:moveTo>
                  <a:cubicBezTo>
                    <a:pt x="423" y="0"/>
                    <a:pt x="0" y="280"/>
                    <a:pt x="0" y="622"/>
                  </a:cubicBezTo>
                  <a:cubicBezTo>
                    <a:pt x="0" y="955"/>
                    <a:pt x="423" y="1234"/>
                    <a:pt x="945" y="1234"/>
                  </a:cubicBezTo>
                  <a:cubicBezTo>
                    <a:pt x="1467" y="1234"/>
                    <a:pt x="1890" y="955"/>
                    <a:pt x="1890" y="622"/>
                  </a:cubicBezTo>
                  <a:cubicBezTo>
                    <a:pt x="1890" y="280"/>
                    <a:pt x="1467" y="0"/>
                    <a:pt x="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36"/>
            <p:cNvSpPr/>
            <p:nvPr/>
          </p:nvSpPr>
          <p:spPr>
            <a:xfrm>
              <a:off x="2649325" y="2302350"/>
              <a:ext cx="37375" cy="24325"/>
            </a:xfrm>
            <a:custGeom>
              <a:avLst/>
              <a:gdLst/>
              <a:ahLst/>
              <a:cxnLst/>
              <a:rect l="l" t="t" r="r" b="b"/>
              <a:pathLst>
                <a:path w="1495" h="973" extrusionOk="0">
                  <a:moveTo>
                    <a:pt x="747" y="0"/>
                  </a:moveTo>
                  <a:cubicBezTo>
                    <a:pt x="333" y="0"/>
                    <a:pt x="0" y="216"/>
                    <a:pt x="0" y="486"/>
                  </a:cubicBezTo>
                  <a:cubicBezTo>
                    <a:pt x="0" y="757"/>
                    <a:pt x="333" y="973"/>
                    <a:pt x="747" y="973"/>
                  </a:cubicBezTo>
                  <a:cubicBezTo>
                    <a:pt x="1161" y="973"/>
                    <a:pt x="1494" y="757"/>
                    <a:pt x="1494" y="486"/>
                  </a:cubicBezTo>
                  <a:cubicBezTo>
                    <a:pt x="1494" y="216"/>
                    <a:pt x="1161" y="0"/>
                    <a:pt x="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36"/>
            <p:cNvSpPr/>
            <p:nvPr/>
          </p:nvSpPr>
          <p:spPr>
            <a:xfrm>
              <a:off x="2651125" y="2288850"/>
              <a:ext cx="33775" cy="22075"/>
            </a:xfrm>
            <a:custGeom>
              <a:avLst/>
              <a:gdLst/>
              <a:ahLst/>
              <a:cxnLst/>
              <a:rect l="l" t="t" r="r" b="b"/>
              <a:pathLst>
                <a:path w="1351" h="883" extrusionOk="0">
                  <a:moveTo>
                    <a:pt x="675" y="0"/>
                  </a:moveTo>
                  <a:cubicBezTo>
                    <a:pt x="297" y="0"/>
                    <a:pt x="0" y="198"/>
                    <a:pt x="0" y="441"/>
                  </a:cubicBezTo>
                  <a:cubicBezTo>
                    <a:pt x="0" y="684"/>
                    <a:pt x="297" y="882"/>
                    <a:pt x="675" y="882"/>
                  </a:cubicBezTo>
                  <a:cubicBezTo>
                    <a:pt x="1044" y="882"/>
                    <a:pt x="1350" y="684"/>
                    <a:pt x="1350" y="441"/>
                  </a:cubicBezTo>
                  <a:cubicBezTo>
                    <a:pt x="1350" y="198"/>
                    <a:pt x="1044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" name="Rectangle 5">
            <a:extLst>
              <a:ext uri="{FF2B5EF4-FFF2-40B4-BE49-F238E27FC236}">
                <a16:creationId xmlns:a16="http://schemas.microsoft.com/office/drawing/2014/main" id="{63D64520-AF94-6CBB-E489-720445D403D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523545" y="2385803"/>
            <a:ext cx="3213355" cy="24622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mfortaa" panose="020B0604020202020204" charset="0"/>
              </a:rPr>
              <a:t>Identify plant diseases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mfortaa" panose="020B0604020202020204" charset="0"/>
              </a:rPr>
              <a:t>, know their symptoms, treatments, and precautions.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Comfortaa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mfortaa" panose="020B0604020202020204" charset="0"/>
              </a:rPr>
              <a:t>Set reminders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mfortaa" panose="020B0604020202020204" charset="0"/>
              </a:rPr>
              <a:t> for watering, fertilizing, and light exposure.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bg2"/>
              </a:solidFill>
              <a:effectLst/>
              <a:latin typeface="Comfortaa" panose="020B060402020202020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mfortaa" panose="020B0604020202020204" charset="0"/>
              </a:rPr>
              <a:t>And most uniquely,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mfortaa" panose="020B0604020202020204" charset="0"/>
              </a:rPr>
              <a:t>write their own plant journals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bg2"/>
                </a:solidFill>
                <a:effectLst/>
                <a:latin typeface="Comfortaa" panose="020B0604020202020204" charset="0"/>
              </a:rPr>
              <a:t> – to record special moments like the plant’s first bloom or growth progress.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6" name="Google Shape;4756;p50"/>
          <p:cNvSpPr txBox="1">
            <a:spLocks noGrp="1"/>
          </p:cNvSpPr>
          <p:nvPr>
            <p:ph type="title" idx="4"/>
          </p:nvPr>
        </p:nvSpPr>
        <p:spPr>
          <a:xfrm>
            <a:off x="5144225" y="1567155"/>
            <a:ext cx="3258600" cy="125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IDEAS BEHIND THE PROJECT</a:t>
            </a:r>
            <a:endParaRPr dirty="0"/>
          </a:p>
        </p:txBody>
      </p:sp>
      <p:sp>
        <p:nvSpPr>
          <p:cNvPr id="4757" name="Google Shape;4757;p50"/>
          <p:cNvSpPr txBox="1"/>
          <p:nvPr/>
        </p:nvSpPr>
        <p:spPr>
          <a:xfrm rot="-669">
            <a:off x="5231825" y="2956352"/>
            <a:ext cx="30834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accent1"/>
                </a:solidFill>
                <a:latin typeface="Leckerli One"/>
                <a:ea typeface="Leckerli One"/>
                <a:cs typeface="Leckerli One"/>
                <a:sym typeface="Leckerli One"/>
              </a:rPr>
              <a:t>Planning</a:t>
            </a:r>
            <a:endParaRPr sz="3500" dirty="0">
              <a:solidFill>
                <a:schemeClr val="accent1"/>
              </a:solidFill>
              <a:latin typeface="Leckerli One"/>
              <a:ea typeface="Leckerli One"/>
              <a:cs typeface="Leckerli One"/>
              <a:sym typeface="Leckerli One"/>
            </a:endParaRPr>
          </a:p>
        </p:txBody>
      </p:sp>
      <p:sp>
        <p:nvSpPr>
          <p:cNvPr id="4761" name="Google Shape;4761;p50"/>
          <p:cNvSpPr txBox="1">
            <a:spLocks noGrp="1"/>
          </p:cNvSpPr>
          <p:nvPr>
            <p:ph type="subTitle" idx="3"/>
          </p:nvPr>
        </p:nvSpPr>
        <p:spPr>
          <a:xfrm flipH="1">
            <a:off x="741175" y="2571750"/>
            <a:ext cx="3830825" cy="91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Many people love plants but struggle to take care of them regularly.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US" dirty="0"/>
            </a:br>
            <a:r>
              <a:rPr lang="en-US" dirty="0"/>
              <a:t>Sometimes they forget when they last watered them, or don’t know what a plant needs to stay healthy.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And when a plant gets sick, they don’t know what’s wrong or how to fix it.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So why not make a website that helps with all of this in one place?</a:t>
            </a:r>
            <a:endParaRPr dirty="0"/>
          </a:p>
        </p:txBody>
      </p:sp>
      <p:grpSp>
        <p:nvGrpSpPr>
          <p:cNvPr id="4772" name="Google Shape;4772;p50"/>
          <p:cNvGrpSpPr/>
          <p:nvPr/>
        </p:nvGrpSpPr>
        <p:grpSpPr>
          <a:xfrm flipH="1">
            <a:off x="2262294" y="856124"/>
            <a:ext cx="651547" cy="711031"/>
            <a:chOff x="7668464" y="4133017"/>
            <a:chExt cx="432376" cy="471850"/>
          </a:xfrm>
        </p:grpSpPr>
        <p:sp>
          <p:nvSpPr>
            <p:cNvPr id="4773" name="Google Shape;4773;p50"/>
            <p:cNvSpPr/>
            <p:nvPr/>
          </p:nvSpPr>
          <p:spPr>
            <a:xfrm>
              <a:off x="7671377" y="4172417"/>
              <a:ext cx="212564" cy="335271"/>
            </a:xfrm>
            <a:custGeom>
              <a:avLst/>
              <a:gdLst/>
              <a:ahLst/>
              <a:cxnLst/>
              <a:rect l="l" t="t" r="r" b="b"/>
              <a:pathLst>
                <a:path w="8535" h="13462" extrusionOk="0">
                  <a:moveTo>
                    <a:pt x="1544" y="1"/>
                  </a:moveTo>
                  <a:cubicBezTo>
                    <a:pt x="1287" y="1"/>
                    <a:pt x="1030" y="102"/>
                    <a:pt x="842" y="303"/>
                  </a:cubicBezTo>
                  <a:cubicBezTo>
                    <a:pt x="484" y="696"/>
                    <a:pt x="518" y="1296"/>
                    <a:pt x="899" y="1654"/>
                  </a:cubicBezTo>
                  <a:cubicBezTo>
                    <a:pt x="1407" y="2150"/>
                    <a:pt x="1869" y="2704"/>
                    <a:pt x="2273" y="3281"/>
                  </a:cubicBezTo>
                  <a:lnTo>
                    <a:pt x="1188" y="3108"/>
                  </a:lnTo>
                  <a:cubicBezTo>
                    <a:pt x="1140" y="3101"/>
                    <a:pt x="1095" y="3097"/>
                    <a:pt x="1051" y="3097"/>
                  </a:cubicBezTo>
                  <a:cubicBezTo>
                    <a:pt x="165" y="3097"/>
                    <a:pt x="0" y="4477"/>
                    <a:pt x="957" y="4620"/>
                  </a:cubicBezTo>
                  <a:lnTo>
                    <a:pt x="3346" y="4989"/>
                  </a:lnTo>
                  <a:cubicBezTo>
                    <a:pt x="3646" y="5543"/>
                    <a:pt x="3912" y="6121"/>
                    <a:pt x="4154" y="6721"/>
                  </a:cubicBezTo>
                  <a:lnTo>
                    <a:pt x="3023" y="6617"/>
                  </a:lnTo>
                  <a:cubicBezTo>
                    <a:pt x="2997" y="6615"/>
                    <a:pt x="2971" y="6614"/>
                    <a:pt x="2947" y="6614"/>
                  </a:cubicBezTo>
                  <a:cubicBezTo>
                    <a:pt x="2012" y="6614"/>
                    <a:pt x="1907" y="8051"/>
                    <a:pt x="2896" y="8141"/>
                  </a:cubicBezTo>
                  <a:lnTo>
                    <a:pt x="4685" y="8291"/>
                  </a:lnTo>
                  <a:cubicBezTo>
                    <a:pt x="4962" y="9283"/>
                    <a:pt x="5135" y="10299"/>
                    <a:pt x="5216" y="11326"/>
                  </a:cubicBezTo>
                  <a:cubicBezTo>
                    <a:pt x="5239" y="11719"/>
                    <a:pt x="5262" y="12111"/>
                    <a:pt x="5262" y="12504"/>
                  </a:cubicBezTo>
                  <a:cubicBezTo>
                    <a:pt x="5262" y="13035"/>
                    <a:pt x="5689" y="13462"/>
                    <a:pt x="6209" y="13462"/>
                  </a:cubicBezTo>
                  <a:cubicBezTo>
                    <a:pt x="6740" y="13462"/>
                    <a:pt x="7167" y="13035"/>
                    <a:pt x="7167" y="12504"/>
                  </a:cubicBezTo>
                  <a:cubicBezTo>
                    <a:pt x="7167" y="11476"/>
                    <a:pt x="7075" y="10449"/>
                    <a:pt x="6890" y="9445"/>
                  </a:cubicBezTo>
                  <a:lnTo>
                    <a:pt x="8021" y="8314"/>
                  </a:lnTo>
                  <a:lnTo>
                    <a:pt x="8010" y="8314"/>
                  </a:lnTo>
                  <a:cubicBezTo>
                    <a:pt x="8534" y="7762"/>
                    <a:pt x="8038" y="7018"/>
                    <a:pt x="7449" y="7018"/>
                  </a:cubicBezTo>
                  <a:cubicBezTo>
                    <a:pt x="7274" y="7018"/>
                    <a:pt x="7091" y="7084"/>
                    <a:pt x="6925" y="7240"/>
                  </a:cubicBezTo>
                  <a:lnTo>
                    <a:pt x="6486" y="7690"/>
                  </a:lnTo>
                  <a:cubicBezTo>
                    <a:pt x="6451" y="7575"/>
                    <a:pt x="6417" y="7460"/>
                    <a:pt x="6382" y="7344"/>
                  </a:cubicBezTo>
                  <a:cubicBezTo>
                    <a:pt x="6243" y="6871"/>
                    <a:pt x="6070" y="6386"/>
                    <a:pt x="5874" y="5913"/>
                  </a:cubicBezTo>
                  <a:lnTo>
                    <a:pt x="6474" y="4655"/>
                  </a:lnTo>
                  <a:cubicBezTo>
                    <a:pt x="6756" y="4045"/>
                    <a:pt x="6254" y="3557"/>
                    <a:pt x="5757" y="3557"/>
                  </a:cubicBezTo>
                  <a:cubicBezTo>
                    <a:pt x="5501" y="3557"/>
                    <a:pt x="5246" y="3687"/>
                    <a:pt x="5101" y="3997"/>
                  </a:cubicBezTo>
                  <a:lnTo>
                    <a:pt x="5043" y="4124"/>
                  </a:lnTo>
                  <a:cubicBezTo>
                    <a:pt x="4928" y="3927"/>
                    <a:pt x="4812" y="3720"/>
                    <a:pt x="4697" y="3512"/>
                  </a:cubicBezTo>
                  <a:cubicBezTo>
                    <a:pt x="4547" y="3258"/>
                    <a:pt x="4408" y="3027"/>
                    <a:pt x="4258" y="2808"/>
                  </a:cubicBezTo>
                  <a:lnTo>
                    <a:pt x="4766" y="1630"/>
                  </a:lnTo>
                  <a:cubicBezTo>
                    <a:pt x="5028" y="1024"/>
                    <a:pt x="4532" y="558"/>
                    <a:pt x="4041" y="558"/>
                  </a:cubicBezTo>
                  <a:cubicBezTo>
                    <a:pt x="3775" y="558"/>
                    <a:pt x="3511" y="694"/>
                    <a:pt x="3369" y="1019"/>
                  </a:cubicBezTo>
                  <a:lnTo>
                    <a:pt x="3219" y="1377"/>
                  </a:lnTo>
                  <a:cubicBezTo>
                    <a:pt x="2896" y="984"/>
                    <a:pt x="2561" y="603"/>
                    <a:pt x="2192" y="245"/>
                  </a:cubicBezTo>
                  <a:cubicBezTo>
                    <a:pt x="2007" y="82"/>
                    <a:pt x="1775" y="1"/>
                    <a:pt x="154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4774;p50"/>
            <p:cNvSpPr/>
            <p:nvPr/>
          </p:nvSpPr>
          <p:spPr>
            <a:xfrm>
              <a:off x="7668464" y="4172417"/>
              <a:ext cx="154685" cy="284963"/>
            </a:xfrm>
            <a:custGeom>
              <a:avLst/>
              <a:gdLst/>
              <a:ahLst/>
              <a:cxnLst/>
              <a:rect l="l" t="t" r="r" b="b"/>
              <a:pathLst>
                <a:path w="6211" h="11442" extrusionOk="0">
                  <a:moveTo>
                    <a:pt x="1665" y="1"/>
                  </a:moveTo>
                  <a:cubicBezTo>
                    <a:pt x="808" y="1"/>
                    <a:pt x="375" y="1069"/>
                    <a:pt x="1016" y="1665"/>
                  </a:cubicBezTo>
                  <a:cubicBezTo>
                    <a:pt x="1524" y="2161"/>
                    <a:pt x="1986" y="2704"/>
                    <a:pt x="2390" y="3281"/>
                  </a:cubicBezTo>
                  <a:lnTo>
                    <a:pt x="1305" y="3119"/>
                  </a:lnTo>
                  <a:cubicBezTo>
                    <a:pt x="1254" y="3111"/>
                    <a:pt x="1205" y="3107"/>
                    <a:pt x="1158" y="3107"/>
                  </a:cubicBezTo>
                  <a:cubicBezTo>
                    <a:pt x="280" y="3107"/>
                    <a:pt x="121" y="4478"/>
                    <a:pt x="1074" y="4620"/>
                  </a:cubicBezTo>
                  <a:lnTo>
                    <a:pt x="3463" y="4989"/>
                  </a:lnTo>
                  <a:cubicBezTo>
                    <a:pt x="3763" y="5555"/>
                    <a:pt x="4029" y="6132"/>
                    <a:pt x="4271" y="6721"/>
                  </a:cubicBezTo>
                  <a:lnTo>
                    <a:pt x="3140" y="6628"/>
                  </a:lnTo>
                  <a:cubicBezTo>
                    <a:pt x="3110" y="6626"/>
                    <a:pt x="3081" y="6624"/>
                    <a:pt x="3053" y="6624"/>
                  </a:cubicBezTo>
                  <a:cubicBezTo>
                    <a:pt x="2129" y="6624"/>
                    <a:pt x="2027" y="8051"/>
                    <a:pt x="3013" y="8141"/>
                  </a:cubicBezTo>
                  <a:lnTo>
                    <a:pt x="4802" y="8302"/>
                  </a:lnTo>
                  <a:cubicBezTo>
                    <a:pt x="5079" y="9283"/>
                    <a:pt x="5252" y="10299"/>
                    <a:pt x="5333" y="11326"/>
                  </a:cubicBezTo>
                  <a:lnTo>
                    <a:pt x="6210" y="11442"/>
                  </a:lnTo>
                  <a:cubicBezTo>
                    <a:pt x="5956" y="4031"/>
                    <a:pt x="0" y="569"/>
                    <a:pt x="1732" y="3"/>
                  </a:cubicBezTo>
                  <a:cubicBezTo>
                    <a:pt x="1709" y="2"/>
                    <a:pt x="1687" y="1"/>
                    <a:pt x="1665" y="1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4775;p50"/>
            <p:cNvSpPr/>
            <p:nvPr/>
          </p:nvSpPr>
          <p:spPr>
            <a:xfrm>
              <a:off x="7875997" y="4133017"/>
              <a:ext cx="224842" cy="335570"/>
            </a:xfrm>
            <a:custGeom>
              <a:avLst/>
              <a:gdLst/>
              <a:ahLst/>
              <a:cxnLst/>
              <a:rect l="l" t="t" r="r" b="b"/>
              <a:pathLst>
                <a:path w="9028" h="13474" extrusionOk="0">
                  <a:moveTo>
                    <a:pt x="6960" y="0"/>
                  </a:moveTo>
                  <a:cubicBezTo>
                    <a:pt x="6745" y="0"/>
                    <a:pt x="6524" y="77"/>
                    <a:pt x="6327" y="258"/>
                  </a:cubicBezTo>
                  <a:cubicBezTo>
                    <a:pt x="5865" y="696"/>
                    <a:pt x="5449" y="1169"/>
                    <a:pt x="5069" y="1677"/>
                  </a:cubicBezTo>
                  <a:lnTo>
                    <a:pt x="4930" y="1389"/>
                  </a:lnTo>
                  <a:cubicBezTo>
                    <a:pt x="4782" y="1078"/>
                    <a:pt x="4525" y="947"/>
                    <a:pt x="4266" y="947"/>
                  </a:cubicBezTo>
                  <a:cubicBezTo>
                    <a:pt x="3778" y="947"/>
                    <a:pt x="3288" y="1415"/>
                    <a:pt x="3545" y="2012"/>
                  </a:cubicBezTo>
                  <a:lnTo>
                    <a:pt x="4053" y="3132"/>
                  </a:lnTo>
                  <a:cubicBezTo>
                    <a:pt x="3972" y="3259"/>
                    <a:pt x="3891" y="3397"/>
                    <a:pt x="3822" y="3524"/>
                  </a:cubicBezTo>
                  <a:cubicBezTo>
                    <a:pt x="3499" y="4067"/>
                    <a:pt x="3210" y="4621"/>
                    <a:pt x="2956" y="5198"/>
                  </a:cubicBezTo>
                  <a:lnTo>
                    <a:pt x="2875" y="5036"/>
                  </a:lnTo>
                  <a:cubicBezTo>
                    <a:pt x="2721" y="4743"/>
                    <a:pt x="2474" y="4621"/>
                    <a:pt x="2228" y="4621"/>
                  </a:cubicBezTo>
                  <a:cubicBezTo>
                    <a:pt x="1716" y="4621"/>
                    <a:pt x="1206" y="5145"/>
                    <a:pt x="1525" y="5752"/>
                  </a:cubicBezTo>
                  <a:lnTo>
                    <a:pt x="2217" y="7079"/>
                  </a:lnTo>
                  <a:cubicBezTo>
                    <a:pt x="2194" y="7172"/>
                    <a:pt x="2160" y="7252"/>
                    <a:pt x="2125" y="7368"/>
                  </a:cubicBezTo>
                  <a:cubicBezTo>
                    <a:pt x="2091" y="7472"/>
                    <a:pt x="2067" y="7587"/>
                    <a:pt x="2033" y="7703"/>
                  </a:cubicBezTo>
                  <a:lnTo>
                    <a:pt x="1583" y="7264"/>
                  </a:lnTo>
                  <a:cubicBezTo>
                    <a:pt x="1420" y="7115"/>
                    <a:pt x="1242" y="7052"/>
                    <a:pt x="1072" y="7052"/>
                  </a:cubicBezTo>
                  <a:cubicBezTo>
                    <a:pt x="492" y="7052"/>
                    <a:pt x="1" y="7784"/>
                    <a:pt x="509" y="8337"/>
                  </a:cubicBezTo>
                  <a:lnTo>
                    <a:pt x="1629" y="9457"/>
                  </a:lnTo>
                  <a:cubicBezTo>
                    <a:pt x="1444" y="10473"/>
                    <a:pt x="1363" y="11489"/>
                    <a:pt x="1363" y="12527"/>
                  </a:cubicBezTo>
                  <a:cubicBezTo>
                    <a:pt x="1363" y="13047"/>
                    <a:pt x="1779" y="13474"/>
                    <a:pt x="2310" y="13474"/>
                  </a:cubicBezTo>
                  <a:cubicBezTo>
                    <a:pt x="2841" y="13474"/>
                    <a:pt x="3256" y="13047"/>
                    <a:pt x="3268" y="12527"/>
                  </a:cubicBezTo>
                  <a:cubicBezTo>
                    <a:pt x="3268" y="12043"/>
                    <a:pt x="3291" y="11558"/>
                    <a:pt x="3326" y="11085"/>
                  </a:cubicBezTo>
                  <a:lnTo>
                    <a:pt x="4618" y="10369"/>
                  </a:lnTo>
                  <a:cubicBezTo>
                    <a:pt x="5374" y="9947"/>
                    <a:pt x="4954" y="8925"/>
                    <a:pt x="4265" y="8925"/>
                  </a:cubicBezTo>
                  <a:cubicBezTo>
                    <a:pt x="4143" y="8925"/>
                    <a:pt x="4013" y="8957"/>
                    <a:pt x="3880" y="9030"/>
                  </a:cubicBezTo>
                  <a:lnTo>
                    <a:pt x="3626" y="9180"/>
                  </a:lnTo>
                  <a:cubicBezTo>
                    <a:pt x="3706" y="8764"/>
                    <a:pt x="3810" y="8361"/>
                    <a:pt x="3937" y="7968"/>
                  </a:cubicBezTo>
                  <a:cubicBezTo>
                    <a:pt x="4122" y="7345"/>
                    <a:pt x="4353" y="6745"/>
                    <a:pt x="4607" y="6156"/>
                  </a:cubicBezTo>
                  <a:lnTo>
                    <a:pt x="5853" y="6156"/>
                  </a:lnTo>
                  <a:cubicBezTo>
                    <a:pt x="6269" y="6156"/>
                    <a:pt x="6604" y="5821"/>
                    <a:pt x="6604" y="5394"/>
                  </a:cubicBezTo>
                  <a:cubicBezTo>
                    <a:pt x="6604" y="4979"/>
                    <a:pt x="6269" y="4632"/>
                    <a:pt x="5853" y="4632"/>
                  </a:cubicBezTo>
                  <a:lnTo>
                    <a:pt x="5380" y="4632"/>
                  </a:lnTo>
                  <a:lnTo>
                    <a:pt x="5426" y="4551"/>
                  </a:lnTo>
                  <a:cubicBezTo>
                    <a:pt x="5807" y="3894"/>
                    <a:pt x="6234" y="3270"/>
                    <a:pt x="6708" y="2682"/>
                  </a:cubicBezTo>
                  <a:lnTo>
                    <a:pt x="7908" y="3143"/>
                  </a:lnTo>
                  <a:cubicBezTo>
                    <a:pt x="7997" y="3177"/>
                    <a:pt x="8089" y="3194"/>
                    <a:pt x="8180" y="3194"/>
                  </a:cubicBezTo>
                  <a:cubicBezTo>
                    <a:pt x="8485" y="3194"/>
                    <a:pt x="8773" y="3008"/>
                    <a:pt x="8889" y="2705"/>
                  </a:cubicBezTo>
                  <a:lnTo>
                    <a:pt x="8878" y="2693"/>
                  </a:lnTo>
                  <a:cubicBezTo>
                    <a:pt x="9028" y="2301"/>
                    <a:pt x="8843" y="1862"/>
                    <a:pt x="8451" y="1712"/>
                  </a:cubicBezTo>
                  <a:lnTo>
                    <a:pt x="7781" y="1458"/>
                  </a:lnTo>
                  <a:cubicBezTo>
                    <a:pt x="8217" y="742"/>
                    <a:pt x="7624" y="0"/>
                    <a:pt x="696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4776;p50"/>
            <p:cNvSpPr/>
            <p:nvPr/>
          </p:nvSpPr>
          <p:spPr>
            <a:xfrm>
              <a:off x="7874104" y="4133116"/>
              <a:ext cx="193113" cy="335470"/>
            </a:xfrm>
            <a:custGeom>
              <a:avLst/>
              <a:gdLst/>
              <a:ahLst/>
              <a:cxnLst/>
              <a:rect l="l" t="t" r="r" b="b"/>
              <a:pathLst>
                <a:path w="7754" h="13470" extrusionOk="0">
                  <a:moveTo>
                    <a:pt x="7042" y="0"/>
                  </a:moveTo>
                  <a:cubicBezTo>
                    <a:pt x="6812" y="0"/>
                    <a:pt x="6583" y="84"/>
                    <a:pt x="6403" y="254"/>
                  </a:cubicBezTo>
                  <a:cubicBezTo>
                    <a:pt x="5941" y="692"/>
                    <a:pt x="5514" y="1165"/>
                    <a:pt x="5133" y="1673"/>
                  </a:cubicBezTo>
                  <a:lnTo>
                    <a:pt x="5006" y="1385"/>
                  </a:lnTo>
                  <a:cubicBezTo>
                    <a:pt x="4858" y="1074"/>
                    <a:pt x="4601" y="943"/>
                    <a:pt x="4342" y="943"/>
                  </a:cubicBezTo>
                  <a:cubicBezTo>
                    <a:pt x="3854" y="943"/>
                    <a:pt x="3364" y="1411"/>
                    <a:pt x="3621" y="2008"/>
                  </a:cubicBezTo>
                  <a:lnTo>
                    <a:pt x="4129" y="3128"/>
                  </a:lnTo>
                  <a:cubicBezTo>
                    <a:pt x="4048" y="3255"/>
                    <a:pt x="3967" y="3393"/>
                    <a:pt x="3886" y="3520"/>
                  </a:cubicBezTo>
                  <a:cubicBezTo>
                    <a:pt x="3575" y="4063"/>
                    <a:pt x="3286" y="4617"/>
                    <a:pt x="3021" y="5194"/>
                  </a:cubicBezTo>
                  <a:lnTo>
                    <a:pt x="2940" y="5044"/>
                  </a:lnTo>
                  <a:cubicBezTo>
                    <a:pt x="2785" y="4749"/>
                    <a:pt x="2535" y="4626"/>
                    <a:pt x="2287" y="4626"/>
                  </a:cubicBezTo>
                  <a:cubicBezTo>
                    <a:pt x="1777" y="4626"/>
                    <a:pt x="1271" y="5143"/>
                    <a:pt x="1589" y="5748"/>
                  </a:cubicBezTo>
                  <a:lnTo>
                    <a:pt x="2293" y="7075"/>
                  </a:lnTo>
                  <a:cubicBezTo>
                    <a:pt x="2259" y="7168"/>
                    <a:pt x="2236" y="7248"/>
                    <a:pt x="2201" y="7364"/>
                  </a:cubicBezTo>
                  <a:cubicBezTo>
                    <a:pt x="2167" y="7479"/>
                    <a:pt x="2132" y="7583"/>
                    <a:pt x="2097" y="7699"/>
                  </a:cubicBezTo>
                  <a:lnTo>
                    <a:pt x="1659" y="7260"/>
                  </a:lnTo>
                  <a:cubicBezTo>
                    <a:pt x="1487" y="7080"/>
                    <a:pt x="1294" y="7005"/>
                    <a:pt x="1109" y="7005"/>
                  </a:cubicBezTo>
                  <a:cubicBezTo>
                    <a:pt x="511" y="7005"/>
                    <a:pt x="1" y="7787"/>
                    <a:pt x="574" y="8333"/>
                  </a:cubicBezTo>
                  <a:lnTo>
                    <a:pt x="1693" y="9453"/>
                  </a:lnTo>
                  <a:cubicBezTo>
                    <a:pt x="1520" y="10469"/>
                    <a:pt x="1428" y="11496"/>
                    <a:pt x="1428" y="12523"/>
                  </a:cubicBezTo>
                  <a:cubicBezTo>
                    <a:pt x="1428" y="13043"/>
                    <a:pt x="1855" y="13470"/>
                    <a:pt x="2386" y="13470"/>
                  </a:cubicBezTo>
                  <a:cubicBezTo>
                    <a:pt x="961" y="7534"/>
                    <a:pt x="6713" y="313"/>
                    <a:pt x="7698" y="313"/>
                  </a:cubicBezTo>
                  <a:cubicBezTo>
                    <a:pt x="7718" y="313"/>
                    <a:pt x="7737" y="316"/>
                    <a:pt x="7753" y="323"/>
                  </a:cubicBezTo>
                  <a:lnTo>
                    <a:pt x="7742" y="311"/>
                  </a:lnTo>
                  <a:cubicBezTo>
                    <a:pt x="7553" y="104"/>
                    <a:pt x="7297" y="0"/>
                    <a:pt x="7042" y="0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7" name="Google Shape;4777;p50"/>
            <p:cNvSpPr/>
            <p:nvPr/>
          </p:nvSpPr>
          <p:spPr>
            <a:xfrm>
              <a:off x="7718199" y="4438377"/>
              <a:ext cx="322844" cy="166490"/>
            </a:xfrm>
            <a:custGeom>
              <a:avLst/>
              <a:gdLst/>
              <a:ahLst/>
              <a:cxnLst/>
              <a:rect l="l" t="t" r="r" b="b"/>
              <a:pathLst>
                <a:path w="12963" h="6685" extrusionOk="0">
                  <a:moveTo>
                    <a:pt x="612" y="1"/>
                  </a:moveTo>
                  <a:cubicBezTo>
                    <a:pt x="197" y="1132"/>
                    <a:pt x="0" y="2344"/>
                    <a:pt x="23" y="3556"/>
                  </a:cubicBezTo>
                  <a:cubicBezTo>
                    <a:pt x="70" y="5299"/>
                    <a:pt x="1501" y="6684"/>
                    <a:pt x="3244" y="6684"/>
                  </a:cubicBezTo>
                  <a:lnTo>
                    <a:pt x="9719" y="6684"/>
                  </a:lnTo>
                  <a:cubicBezTo>
                    <a:pt x="11462" y="6684"/>
                    <a:pt x="12894" y="5299"/>
                    <a:pt x="12940" y="3556"/>
                  </a:cubicBezTo>
                  <a:cubicBezTo>
                    <a:pt x="12963" y="2344"/>
                    <a:pt x="12767" y="1132"/>
                    <a:pt x="1235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8" name="Google Shape;4778;p50"/>
            <p:cNvSpPr/>
            <p:nvPr/>
          </p:nvSpPr>
          <p:spPr>
            <a:xfrm>
              <a:off x="7718199" y="4438377"/>
              <a:ext cx="131673" cy="166490"/>
            </a:xfrm>
            <a:custGeom>
              <a:avLst/>
              <a:gdLst/>
              <a:ahLst/>
              <a:cxnLst/>
              <a:rect l="l" t="t" r="r" b="b"/>
              <a:pathLst>
                <a:path w="5287" h="6685" extrusionOk="0">
                  <a:moveTo>
                    <a:pt x="612" y="1"/>
                  </a:moveTo>
                  <a:cubicBezTo>
                    <a:pt x="197" y="1132"/>
                    <a:pt x="0" y="2344"/>
                    <a:pt x="23" y="3556"/>
                  </a:cubicBezTo>
                  <a:cubicBezTo>
                    <a:pt x="70" y="5299"/>
                    <a:pt x="1501" y="6684"/>
                    <a:pt x="3244" y="6684"/>
                  </a:cubicBezTo>
                  <a:lnTo>
                    <a:pt x="5287" y="6684"/>
                  </a:lnTo>
                  <a:cubicBezTo>
                    <a:pt x="4629" y="6684"/>
                    <a:pt x="4098" y="5299"/>
                    <a:pt x="4086" y="3556"/>
                  </a:cubicBezTo>
                  <a:cubicBezTo>
                    <a:pt x="4075" y="2367"/>
                    <a:pt x="4144" y="1178"/>
                    <a:pt x="4306" y="1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79" name="Google Shape;4779;p50"/>
          <p:cNvGrpSpPr/>
          <p:nvPr/>
        </p:nvGrpSpPr>
        <p:grpSpPr>
          <a:xfrm flipH="1">
            <a:off x="586763" y="410150"/>
            <a:ext cx="856625" cy="4190775"/>
            <a:chOff x="-830500" y="332425"/>
            <a:chExt cx="856625" cy="4190775"/>
          </a:xfrm>
        </p:grpSpPr>
        <p:sp>
          <p:nvSpPr>
            <p:cNvPr id="4780" name="Google Shape;4780;p50"/>
            <p:cNvSpPr/>
            <p:nvPr/>
          </p:nvSpPr>
          <p:spPr>
            <a:xfrm flipH="1">
              <a:off x="-678100" y="4371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1" name="Google Shape;4781;p50"/>
            <p:cNvSpPr/>
            <p:nvPr/>
          </p:nvSpPr>
          <p:spPr>
            <a:xfrm flipH="1">
              <a:off x="-525700" y="2237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2" name="Google Shape;4782;p50"/>
            <p:cNvSpPr/>
            <p:nvPr/>
          </p:nvSpPr>
          <p:spPr>
            <a:xfrm flipH="1">
              <a:off x="-830500" y="332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3" name="Google Shape;4783;p50"/>
            <p:cNvSpPr/>
            <p:nvPr/>
          </p:nvSpPr>
          <p:spPr>
            <a:xfrm flipH="1">
              <a:off x="-525700" y="484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4" name="Google Shape;4784;p50"/>
          <p:cNvGrpSpPr/>
          <p:nvPr/>
        </p:nvGrpSpPr>
        <p:grpSpPr>
          <a:xfrm>
            <a:off x="4425396" y="4131551"/>
            <a:ext cx="974957" cy="344748"/>
            <a:chOff x="9798934" y="-1794812"/>
            <a:chExt cx="974957" cy="344748"/>
          </a:xfrm>
        </p:grpSpPr>
        <p:sp>
          <p:nvSpPr>
            <p:cNvPr id="4785" name="Google Shape;4785;p50"/>
            <p:cNvSpPr/>
            <p:nvPr/>
          </p:nvSpPr>
          <p:spPr>
            <a:xfrm flipH="1">
              <a:off x="10149225" y="-1794812"/>
              <a:ext cx="624666" cy="172247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6" name="Google Shape;4786;p50"/>
            <p:cNvSpPr/>
            <p:nvPr/>
          </p:nvSpPr>
          <p:spPr>
            <a:xfrm flipH="1">
              <a:off x="9798934" y="-1622310"/>
              <a:ext cx="624666" cy="172247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87" name="Google Shape;4787;p50"/>
          <p:cNvGrpSpPr/>
          <p:nvPr/>
        </p:nvGrpSpPr>
        <p:grpSpPr>
          <a:xfrm flipH="1">
            <a:off x="4385261" y="954670"/>
            <a:ext cx="969699" cy="1980894"/>
            <a:chOff x="8696029" y="646963"/>
            <a:chExt cx="856625" cy="1750061"/>
          </a:xfrm>
        </p:grpSpPr>
        <p:sp>
          <p:nvSpPr>
            <p:cNvPr id="4788" name="Google Shape;4788;p50"/>
            <p:cNvSpPr/>
            <p:nvPr/>
          </p:nvSpPr>
          <p:spPr>
            <a:xfrm flipH="1">
              <a:off x="8878593" y="2244848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4789;p50"/>
            <p:cNvSpPr/>
            <p:nvPr/>
          </p:nvSpPr>
          <p:spPr>
            <a:xfrm rot="10800000">
              <a:off x="8802393" y="1711448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4790;p50"/>
            <p:cNvSpPr/>
            <p:nvPr/>
          </p:nvSpPr>
          <p:spPr>
            <a:xfrm flipH="1">
              <a:off x="8696029" y="646963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4791;p50"/>
            <p:cNvSpPr/>
            <p:nvPr/>
          </p:nvSpPr>
          <p:spPr>
            <a:xfrm flipH="1">
              <a:off x="9000829" y="799363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2" name="Google Shape;4792;p50"/>
          <p:cNvGrpSpPr/>
          <p:nvPr/>
        </p:nvGrpSpPr>
        <p:grpSpPr>
          <a:xfrm rot="-8544033">
            <a:off x="5411649" y="-529866"/>
            <a:ext cx="1113170" cy="2010212"/>
            <a:chOff x="13244242" y="5542183"/>
            <a:chExt cx="1013863" cy="1830879"/>
          </a:xfrm>
        </p:grpSpPr>
        <p:sp>
          <p:nvSpPr>
            <p:cNvPr id="4793" name="Google Shape;4793;p50"/>
            <p:cNvSpPr/>
            <p:nvPr/>
          </p:nvSpPr>
          <p:spPr>
            <a:xfrm>
              <a:off x="13488128" y="6073757"/>
              <a:ext cx="147659" cy="1294464"/>
            </a:xfrm>
            <a:custGeom>
              <a:avLst/>
              <a:gdLst/>
              <a:ahLst/>
              <a:cxnLst/>
              <a:rect l="l" t="t" r="r" b="b"/>
              <a:pathLst>
                <a:path w="4605" h="40370" extrusionOk="0">
                  <a:moveTo>
                    <a:pt x="1494" y="0"/>
                  </a:moveTo>
                  <a:cubicBezTo>
                    <a:pt x="1275" y="0"/>
                    <a:pt x="1022" y="210"/>
                    <a:pt x="1081" y="494"/>
                  </a:cubicBezTo>
                  <a:cubicBezTo>
                    <a:pt x="3870" y="13609"/>
                    <a:pt x="2023" y="26836"/>
                    <a:pt x="44" y="39932"/>
                  </a:cubicBezTo>
                  <a:cubicBezTo>
                    <a:pt x="1" y="40204"/>
                    <a:pt x="228" y="40369"/>
                    <a:pt x="438" y="40369"/>
                  </a:cubicBezTo>
                  <a:cubicBezTo>
                    <a:pt x="592" y="40369"/>
                    <a:pt x="737" y="40281"/>
                    <a:pt x="761" y="40083"/>
                  </a:cubicBezTo>
                  <a:lnTo>
                    <a:pt x="779" y="40083"/>
                  </a:lnTo>
                  <a:cubicBezTo>
                    <a:pt x="2796" y="26855"/>
                    <a:pt x="4604" y="13514"/>
                    <a:pt x="1778" y="249"/>
                  </a:cubicBezTo>
                  <a:cubicBezTo>
                    <a:pt x="1743" y="74"/>
                    <a:pt x="1625" y="0"/>
                    <a:pt x="1494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4794;p50"/>
            <p:cNvSpPr/>
            <p:nvPr/>
          </p:nvSpPr>
          <p:spPr>
            <a:xfrm>
              <a:off x="13581181" y="6289715"/>
              <a:ext cx="518267" cy="1083348"/>
            </a:xfrm>
            <a:custGeom>
              <a:avLst/>
              <a:gdLst/>
              <a:ahLst/>
              <a:cxnLst/>
              <a:rect l="l" t="t" r="r" b="b"/>
              <a:pathLst>
                <a:path w="16163" h="33786" extrusionOk="0">
                  <a:moveTo>
                    <a:pt x="15649" y="0"/>
                  </a:moveTo>
                  <a:cubicBezTo>
                    <a:pt x="15565" y="0"/>
                    <a:pt x="15478" y="33"/>
                    <a:pt x="15401" y="109"/>
                  </a:cubicBezTo>
                  <a:cubicBezTo>
                    <a:pt x="6997" y="9361"/>
                    <a:pt x="1646" y="20968"/>
                    <a:pt x="44" y="33348"/>
                  </a:cubicBezTo>
                  <a:cubicBezTo>
                    <a:pt x="1" y="33620"/>
                    <a:pt x="228" y="33785"/>
                    <a:pt x="438" y="33785"/>
                  </a:cubicBezTo>
                  <a:cubicBezTo>
                    <a:pt x="592" y="33785"/>
                    <a:pt x="736" y="33697"/>
                    <a:pt x="760" y="33498"/>
                  </a:cubicBezTo>
                  <a:lnTo>
                    <a:pt x="760" y="33479"/>
                  </a:lnTo>
                  <a:cubicBezTo>
                    <a:pt x="2343" y="21232"/>
                    <a:pt x="7638" y="9757"/>
                    <a:pt x="15948" y="618"/>
                  </a:cubicBezTo>
                  <a:cubicBezTo>
                    <a:pt x="16163" y="331"/>
                    <a:pt x="15919" y="0"/>
                    <a:pt x="1564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4795;p50"/>
            <p:cNvSpPr/>
            <p:nvPr/>
          </p:nvSpPr>
          <p:spPr>
            <a:xfrm>
              <a:off x="13362049" y="6001386"/>
              <a:ext cx="195180" cy="204831"/>
            </a:xfrm>
            <a:custGeom>
              <a:avLst/>
              <a:gdLst/>
              <a:ahLst/>
              <a:cxnLst/>
              <a:rect l="l" t="t" r="r" b="b"/>
              <a:pathLst>
                <a:path w="6087" h="6388" extrusionOk="0">
                  <a:moveTo>
                    <a:pt x="1" y="0"/>
                  </a:moveTo>
                  <a:cubicBezTo>
                    <a:pt x="1" y="396"/>
                    <a:pt x="20" y="3128"/>
                    <a:pt x="2243" y="4975"/>
                  </a:cubicBezTo>
                  <a:cubicBezTo>
                    <a:pt x="3336" y="5860"/>
                    <a:pt x="4693" y="6350"/>
                    <a:pt x="6087" y="6388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4796;p50"/>
            <p:cNvSpPr/>
            <p:nvPr/>
          </p:nvSpPr>
          <p:spPr>
            <a:xfrm>
              <a:off x="13975901" y="6417654"/>
              <a:ext cx="282204" cy="69709"/>
            </a:xfrm>
            <a:custGeom>
              <a:avLst/>
              <a:gdLst/>
              <a:ahLst/>
              <a:cxnLst/>
              <a:rect l="l" t="t" r="r" b="b"/>
              <a:pathLst>
                <a:path w="8801" h="2174" extrusionOk="0">
                  <a:moveTo>
                    <a:pt x="1" y="1"/>
                  </a:moveTo>
                  <a:cubicBezTo>
                    <a:pt x="256" y="274"/>
                    <a:pt x="1996" y="2174"/>
                    <a:pt x="4724" y="2174"/>
                  </a:cubicBezTo>
                  <a:cubicBezTo>
                    <a:pt x="4813" y="2174"/>
                    <a:pt x="4903" y="2172"/>
                    <a:pt x="4994" y="2168"/>
                  </a:cubicBezTo>
                  <a:cubicBezTo>
                    <a:pt x="6407" y="2092"/>
                    <a:pt x="7745" y="1565"/>
                    <a:pt x="8800" y="64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4797;p50"/>
            <p:cNvSpPr/>
            <p:nvPr/>
          </p:nvSpPr>
          <p:spPr>
            <a:xfrm>
              <a:off x="14003702" y="6156036"/>
              <a:ext cx="192166" cy="224134"/>
            </a:xfrm>
            <a:custGeom>
              <a:avLst/>
              <a:gdLst/>
              <a:ahLst/>
              <a:cxnLst/>
              <a:rect l="l" t="t" r="r" b="b"/>
              <a:pathLst>
                <a:path w="5993" h="6990" extrusionOk="0">
                  <a:moveTo>
                    <a:pt x="5861" y="1"/>
                  </a:moveTo>
                  <a:lnTo>
                    <a:pt x="5861" y="1"/>
                  </a:lnTo>
                  <a:cubicBezTo>
                    <a:pt x="1037" y="4843"/>
                    <a:pt x="1" y="6483"/>
                    <a:pt x="302" y="6878"/>
                  </a:cubicBezTo>
                  <a:cubicBezTo>
                    <a:pt x="362" y="6953"/>
                    <a:pt x="482" y="6990"/>
                    <a:pt x="648" y="6990"/>
                  </a:cubicBezTo>
                  <a:cubicBezTo>
                    <a:pt x="1533" y="6990"/>
                    <a:pt x="3716" y="5947"/>
                    <a:pt x="4937" y="3996"/>
                  </a:cubicBezTo>
                  <a:cubicBezTo>
                    <a:pt x="5672" y="2808"/>
                    <a:pt x="5993" y="1395"/>
                    <a:pt x="586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8" name="Google Shape;4798;p50"/>
            <p:cNvSpPr/>
            <p:nvPr/>
          </p:nvSpPr>
          <p:spPr>
            <a:xfrm>
              <a:off x="13932421" y="6469022"/>
              <a:ext cx="260432" cy="126272"/>
            </a:xfrm>
            <a:custGeom>
              <a:avLst/>
              <a:gdLst/>
              <a:ahLst/>
              <a:cxnLst/>
              <a:rect l="l" t="t" r="r" b="b"/>
              <a:pathLst>
                <a:path w="8122" h="3938" extrusionOk="0">
                  <a:moveTo>
                    <a:pt x="0" y="0"/>
                  </a:moveTo>
                  <a:cubicBezTo>
                    <a:pt x="151" y="358"/>
                    <a:pt x="1244" y="2846"/>
                    <a:pt x="4014" y="3694"/>
                  </a:cubicBezTo>
                  <a:cubicBezTo>
                    <a:pt x="4598" y="3856"/>
                    <a:pt x="5196" y="3938"/>
                    <a:pt x="5794" y="3938"/>
                  </a:cubicBezTo>
                  <a:cubicBezTo>
                    <a:pt x="6583" y="3938"/>
                    <a:pt x="7371" y="3795"/>
                    <a:pt x="8121" y="35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9" name="Google Shape;4799;p50"/>
            <p:cNvSpPr/>
            <p:nvPr/>
          </p:nvSpPr>
          <p:spPr>
            <a:xfrm>
              <a:off x="13888300" y="6565089"/>
              <a:ext cx="259855" cy="126721"/>
            </a:xfrm>
            <a:custGeom>
              <a:avLst/>
              <a:gdLst/>
              <a:ahLst/>
              <a:cxnLst/>
              <a:rect l="l" t="t" r="r" b="b"/>
              <a:pathLst>
                <a:path w="8104" h="3952" extrusionOk="0">
                  <a:moveTo>
                    <a:pt x="1" y="0"/>
                  </a:moveTo>
                  <a:lnTo>
                    <a:pt x="1" y="0"/>
                  </a:lnTo>
                  <a:cubicBezTo>
                    <a:pt x="151" y="358"/>
                    <a:pt x="1244" y="2864"/>
                    <a:pt x="4014" y="3693"/>
                  </a:cubicBezTo>
                  <a:cubicBezTo>
                    <a:pt x="4594" y="3865"/>
                    <a:pt x="5196" y="3952"/>
                    <a:pt x="5797" y="3952"/>
                  </a:cubicBezTo>
                  <a:cubicBezTo>
                    <a:pt x="6582" y="3952"/>
                    <a:pt x="7367" y="3804"/>
                    <a:pt x="8103" y="350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0" name="Google Shape;4800;p50"/>
            <p:cNvSpPr/>
            <p:nvPr/>
          </p:nvSpPr>
          <p:spPr>
            <a:xfrm>
              <a:off x="13816410" y="6694375"/>
              <a:ext cx="273739" cy="98856"/>
            </a:xfrm>
            <a:custGeom>
              <a:avLst/>
              <a:gdLst/>
              <a:ahLst/>
              <a:cxnLst/>
              <a:rect l="l" t="t" r="r" b="b"/>
              <a:pathLst>
                <a:path w="8537" h="3083" extrusionOk="0">
                  <a:moveTo>
                    <a:pt x="0" y="1"/>
                  </a:moveTo>
                  <a:lnTo>
                    <a:pt x="0" y="1"/>
                  </a:lnTo>
                  <a:cubicBezTo>
                    <a:pt x="189" y="340"/>
                    <a:pt x="1659" y="2639"/>
                    <a:pt x="4523" y="3034"/>
                  </a:cubicBezTo>
                  <a:cubicBezTo>
                    <a:pt x="4785" y="3066"/>
                    <a:pt x="5048" y="3082"/>
                    <a:pt x="5311" y="3082"/>
                  </a:cubicBezTo>
                  <a:cubicBezTo>
                    <a:pt x="6442" y="3082"/>
                    <a:pt x="7557" y="2786"/>
                    <a:pt x="8536" y="220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1" name="Google Shape;4801;p50"/>
            <p:cNvSpPr/>
            <p:nvPr/>
          </p:nvSpPr>
          <p:spPr>
            <a:xfrm>
              <a:off x="13764433" y="6781977"/>
              <a:ext cx="274348" cy="98856"/>
            </a:xfrm>
            <a:custGeom>
              <a:avLst/>
              <a:gdLst/>
              <a:ahLst/>
              <a:cxnLst/>
              <a:rect l="l" t="t" r="r" b="b"/>
              <a:pathLst>
                <a:path w="8556" h="3083" extrusionOk="0">
                  <a:moveTo>
                    <a:pt x="1" y="1"/>
                  </a:moveTo>
                  <a:cubicBezTo>
                    <a:pt x="208" y="340"/>
                    <a:pt x="1678" y="2639"/>
                    <a:pt x="4542" y="3034"/>
                  </a:cubicBezTo>
                  <a:cubicBezTo>
                    <a:pt x="4805" y="3066"/>
                    <a:pt x="5068" y="3082"/>
                    <a:pt x="5330" y="3082"/>
                  </a:cubicBezTo>
                  <a:cubicBezTo>
                    <a:pt x="6461" y="3082"/>
                    <a:pt x="7577" y="2787"/>
                    <a:pt x="8556" y="2205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2" name="Google Shape;4802;p50"/>
            <p:cNvSpPr/>
            <p:nvPr/>
          </p:nvSpPr>
          <p:spPr>
            <a:xfrm>
              <a:off x="13722139" y="6898597"/>
              <a:ext cx="274348" cy="98824"/>
            </a:xfrm>
            <a:custGeom>
              <a:avLst/>
              <a:gdLst/>
              <a:ahLst/>
              <a:cxnLst/>
              <a:rect l="l" t="t" r="r" b="b"/>
              <a:pathLst>
                <a:path w="8556" h="3082" extrusionOk="0">
                  <a:moveTo>
                    <a:pt x="1" y="0"/>
                  </a:moveTo>
                  <a:lnTo>
                    <a:pt x="1" y="0"/>
                  </a:lnTo>
                  <a:cubicBezTo>
                    <a:pt x="208" y="340"/>
                    <a:pt x="1659" y="2638"/>
                    <a:pt x="4523" y="3034"/>
                  </a:cubicBezTo>
                  <a:cubicBezTo>
                    <a:pt x="4786" y="3066"/>
                    <a:pt x="5049" y="3082"/>
                    <a:pt x="5313" y="3082"/>
                  </a:cubicBezTo>
                  <a:cubicBezTo>
                    <a:pt x="6449" y="3082"/>
                    <a:pt x="7577" y="2786"/>
                    <a:pt x="8556" y="220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3" name="Google Shape;4803;p50"/>
            <p:cNvSpPr/>
            <p:nvPr/>
          </p:nvSpPr>
          <p:spPr>
            <a:xfrm>
              <a:off x="13693761" y="6972924"/>
              <a:ext cx="273739" cy="98440"/>
            </a:xfrm>
            <a:custGeom>
              <a:avLst/>
              <a:gdLst/>
              <a:ahLst/>
              <a:cxnLst/>
              <a:rect l="l" t="t" r="r" b="b"/>
              <a:pathLst>
                <a:path w="8537" h="3070" extrusionOk="0">
                  <a:moveTo>
                    <a:pt x="0" y="0"/>
                  </a:moveTo>
                  <a:cubicBezTo>
                    <a:pt x="189" y="320"/>
                    <a:pt x="1659" y="2619"/>
                    <a:pt x="4523" y="3015"/>
                  </a:cubicBezTo>
                  <a:cubicBezTo>
                    <a:pt x="4796" y="3052"/>
                    <a:pt x="5070" y="3070"/>
                    <a:pt x="5343" y="3070"/>
                  </a:cubicBezTo>
                  <a:cubicBezTo>
                    <a:pt x="6463" y="3070"/>
                    <a:pt x="7567" y="2765"/>
                    <a:pt x="8536" y="22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4" name="Google Shape;4804;p50"/>
            <p:cNvSpPr/>
            <p:nvPr/>
          </p:nvSpPr>
          <p:spPr>
            <a:xfrm>
              <a:off x="13670803" y="7082875"/>
              <a:ext cx="274316" cy="99049"/>
            </a:xfrm>
            <a:custGeom>
              <a:avLst/>
              <a:gdLst/>
              <a:ahLst/>
              <a:cxnLst/>
              <a:rect l="l" t="t" r="r" b="b"/>
              <a:pathLst>
                <a:path w="8555" h="3089" extrusionOk="0">
                  <a:moveTo>
                    <a:pt x="0" y="0"/>
                  </a:moveTo>
                  <a:lnTo>
                    <a:pt x="0" y="0"/>
                  </a:lnTo>
                  <a:cubicBezTo>
                    <a:pt x="208" y="340"/>
                    <a:pt x="1677" y="2638"/>
                    <a:pt x="4523" y="3034"/>
                  </a:cubicBezTo>
                  <a:cubicBezTo>
                    <a:pt x="4795" y="3071"/>
                    <a:pt x="5068" y="3089"/>
                    <a:pt x="5342" y="3089"/>
                  </a:cubicBezTo>
                  <a:cubicBezTo>
                    <a:pt x="6468" y="3089"/>
                    <a:pt x="7584" y="2781"/>
                    <a:pt x="8555" y="220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5" name="Google Shape;4805;p50"/>
            <p:cNvSpPr/>
            <p:nvPr/>
          </p:nvSpPr>
          <p:spPr>
            <a:xfrm>
              <a:off x="13322192" y="6142152"/>
              <a:ext cx="245939" cy="142882"/>
            </a:xfrm>
            <a:custGeom>
              <a:avLst/>
              <a:gdLst/>
              <a:ahLst/>
              <a:cxnLst/>
              <a:rect l="l" t="t" r="r" b="b"/>
              <a:pathLst>
                <a:path w="7670" h="4456" extrusionOk="0">
                  <a:moveTo>
                    <a:pt x="0" y="1"/>
                  </a:moveTo>
                  <a:cubicBezTo>
                    <a:pt x="773" y="1659"/>
                    <a:pt x="2092" y="2978"/>
                    <a:pt x="3731" y="3769"/>
                  </a:cubicBezTo>
                  <a:cubicBezTo>
                    <a:pt x="4723" y="4220"/>
                    <a:pt x="5788" y="4455"/>
                    <a:pt x="6857" y="4455"/>
                  </a:cubicBezTo>
                  <a:cubicBezTo>
                    <a:pt x="7128" y="4455"/>
                    <a:pt x="7399" y="4440"/>
                    <a:pt x="7669" y="441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6" name="Google Shape;4806;p50"/>
            <p:cNvSpPr/>
            <p:nvPr/>
          </p:nvSpPr>
          <p:spPr>
            <a:xfrm>
              <a:off x="13330048" y="6271438"/>
              <a:ext cx="244720" cy="81830"/>
            </a:xfrm>
            <a:custGeom>
              <a:avLst/>
              <a:gdLst/>
              <a:ahLst/>
              <a:cxnLst/>
              <a:rect l="l" t="t" r="r" b="b"/>
              <a:pathLst>
                <a:path w="7632" h="2552" extrusionOk="0">
                  <a:moveTo>
                    <a:pt x="0" y="1"/>
                  </a:moveTo>
                  <a:lnTo>
                    <a:pt x="0" y="1"/>
                  </a:lnTo>
                  <a:cubicBezTo>
                    <a:pt x="1206" y="1094"/>
                    <a:pt x="2638" y="1885"/>
                    <a:pt x="4221" y="2281"/>
                  </a:cubicBezTo>
                  <a:cubicBezTo>
                    <a:pt x="4974" y="2459"/>
                    <a:pt x="5752" y="2552"/>
                    <a:pt x="6527" y="2552"/>
                  </a:cubicBezTo>
                  <a:cubicBezTo>
                    <a:pt x="6897" y="2552"/>
                    <a:pt x="7266" y="2531"/>
                    <a:pt x="7631" y="2488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7" name="Google Shape;4807;p50"/>
            <p:cNvSpPr/>
            <p:nvPr/>
          </p:nvSpPr>
          <p:spPr>
            <a:xfrm>
              <a:off x="13307057" y="6337908"/>
              <a:ext cx="273130" cy="101229"/>
            </a:xfrm>
            <a:custGeom>
              <a:avLst/>
              <a:gdLst/>
              <a:ahLst/>
              <a:cxnLst/>
              <a:rect l="l" t="t" r="r" b="b"/>
              <a:pathLst>
                <a:path w="8518" h="3157" extrusionOk="0">
                  <a:moveTo>
                    <a:pt x="1" y="1"/>
                  </a:moveTo>
                  <a:lnTo>
                    <a:pt x="1" y="1"/>
                  </a:lnTo>
                  <a:cubicBezTo>
                    <a:pt x="2007" y="2024"/>
                    <a:pt x="4708" y="3157"/>
                    <a:pt x="7522" y="3157"/>
                  </a:cubicBezTo>
                  <a:cubicBezTo>
                    <a:pt x="7853" y="3157"/>
                    <a:pt x="8185" y="3141"/>
                    <a:pt x="8518" y="3110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8" name="Google Shape;4808;p50"/>
            <p:cNvSpPr/>
            <p:nvPr/>
          </p:nvSpPr>
          <p:spPr>
            <a:xfrm>
              <a:off x="13317350" y="6440613"/>
              <a:ext cx="261041" cy="103153"/>
            </a:xfrm>
            <a:custGeom>
              <a:avLst/>
              <a:gdLst/>
              <a:ahLst/>
              <a:cxnLst/>
              <a:rect l="l" t="t" r="r" b="b"/>
              <a:pathLst>
                <a:path w="8141" h="3217" extrusionOk="0">
                  <a:moveTo>
                    <a:pt x="0" y="1"/>
                  </a:moveTo>
                  <a:cubicBezTo>
                    <a:pt x="584" y="1131"/>
                    <a:pt x="1527" y="2055"/>
                    <a:pt x="2657" y="2620"/>
                  </a:cubicBezTo>
                  <a:cubicBezTo>
                    <a:pt x="3540" y="3065"/>
                    <a:pt x="4424" y="3216"/>
                    <a:pt x="5216" y="3216"/>
                  </a:cubicBezTo>
                  <a:cubicBezTo>
                    <a:pt x="6740" y="3216"/>
                    <a:pt x="7930" y="2656"/>
                    <a:pt x="8140" y="254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9" name="Google Shape;4809;p50"/>
            <p:cNvSpPr/>
            <p:nvPr/>
          </p:nvSpPr>
          <p:spPr>
            <a:xfrm>
              <a:off x="13317350" y="6555405"/>
              <a:ext cx="271302" cy="73044"/>
            </a:xfrm>
            <a:custGeom>
              <a:avLst/>
              <a:gdLst/>
              <a:ahLst/>
              <a:cxnLst/>
              <a:rect l="l" t="t" r="r" b="b"/>
              <a:pathLst>
                <a:path w="8461" h="2278" extrusionOk="0">
                  <a:moveTo>
                    <a:pt x="0" y="1"/>
                  </a:moveTo>
                  <a:lnTo>
                    <a:pt x="0" y="1"/>
                  </a:lnTo>
                  <a:cubicBezTo>
                    <a:pt x="792" y="1000"/>
                    <a:pt x="1866" y="1734"/>
                    <a:pt x="3091" y="2074"/>
                  </a:cubicBezTo>
                  <a:cubicBezTo>
                    <a:pt x="3614" y="2218"/>
                    <a:pt x="4120" y="2277"/>
                    <a:pt x="4597" y="2277"/>
                  </a:cubicBezTo>
                  <a:cubicBezTo>
                    <a:pt x="6679" y="2277"/>
                    <a:pt x="8231" y="1146"/>
                    <a:pt x="8461" y="96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0" name="Google Shape;4810;p50"/>
            <p:cNvSpPr/>
            <p:nvPr/>
          </p:nvSpPr>
          <p:spPr>
            <a:xfrm>
              <a:off x="13273838" y="6624890"/>
              <a:ext cx="308786" cy="73621"/>
            </a:xfrm>
            <a:custGeom>
              <a:avLst/>
              <a:gdLst/>
              <a:ahLst/>
              <a:cxnLst/>
              <a:rect l="l" t="t" r="r" b="b"/>
              <a:pathLst>
                <a:path w="9630" h="2296" extrusionOk="0">
                  <a:moveTo>
                    <a:pt x="1" y="1"/>
                  </a:moveTo>
                  <a:lnTo>
                    <a:pt x="1" y="1"/>
                  </a:lnTo>
                  <a:cubicBezTo>
                    <a:pt x="943" y="1037"/>
                    <a:pt x="2168" y="1772"/>
                    <a:pt x="3543" y="2092"/>
                  </a:cubicBezTo>
                  <a:cubicBezTo>
                    <a:pt x="4134" y="2236"/>
                    <a:pt x="4704" y="2296"/>
                    <a:pt x="5243" y="2296"/>
                  </a:cubicBezTo>
                  <a:cubicBezTo>
                    <a:pt x="7594" y="2296"/>
                    <a:pt x="9353" y="1164"/>
                    <a:pt x="9629" y="98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1" name="Google Shape;4811;p50"/>
            <p:cNvSpPr/>
            <p:nvPr/>
          </p:nvSpPr>
          <p:spPr>
            <a:xfrm>
              <a:off x="13276852" y="6719161"/>
              <a:ext cx="308786" cy="73012"/>
            </a:xfrm>
            <a:custGeom>
              <a:avLst/>
              <a:gdLst/>
              <a:ahLst/>
              <a:cxnLst/>
              <a:rect l="l" t="t" r="r" b="b"/>
              <a:pathLst>
                <a:path w="9630" h="2277" extrusionOk="0">
                  <a:moveTo>
                    <a:pt x="1" y="0"/>
                  </a:moveTo>
                  <a:lnTo>
                    <a:pt x="1" y="0"/>
                  </a:lnTo>
                  <a:cubicBezTo>
                    <a:pt x="943" y="1037"/>
                    <a:pt x="2168" y="1753"/>
                    <a:pt x="3524" y="2073"/>
                  </a:cubicBezTo>
                  <a:cubicBezTo>
                    <a:pt x="4119" y="2217"/>
                    <a:pt x="4693" y="2277"/>
                    <a:pt x="5235" y="2277"/>
                  </a:cubicBezTo>
                  <a:cubicBezTo>
                    <a:pt x="7595" y="2277"/>
                    <a:pt x="9354" y="1149"/>
                    <a:pt x="9629" y="980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2" name="Google Shape;4812;p50"/>
            <p:cNvSpPr/>
            <p:nvPr/>
          </p:nvSpPr>
          <p:spPr>
            <a:xfrm>
              <a:off x="13256940" y="6817024"/>
              <a:ext cx="308754" cy="73044"/>
            </a:xfrm>
            <a:custGeom>
              <a:avLst/>
              <a:gdLst/>
              <a:ahLst/>
              <a:cxnLst/>
              <a:rect l="l" t="t" r="r" b="b"/>
              <a:pathLst>
                <a:path w="9629" h="2278" extrusionOk="0">
                  <a:moveTo>
                    <a:pt x="0" y="1"/>
                  </a:moveTo>
                  <a:lnTo>
                    <a:pt x="0" y="1"/>
                  </a:lnTo>
                  <a:cubicBezTo>
                    <a:pt x="942" y="1037"/>
                    <a:pt x="2167" y="1753"/>
                    <a:pt x="3524" y="2073"/>
                  </a:cubicBezTo>
                  <a:cubicBezTo>
                    <a:pt x="4118" y="2218"/>
                    <a:pt x="4691" y="2277"/>
                    <a:pt x="5232" y="2277"/>
                  </a:cubicBezTo>
                  <a:cubicBezTo>
                    <a:pt x="7593" y="2277"/>
                    <a:pt x="9353" y="1146"/>
                    <a:pt x="9629" y="962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3" name="Google Shape;4813;p50"/>
            <p:cNvSpPr/>
            <p:nvPr/>
          </p:nvSpPr>
          <p:spPr>
            <a:xfrm>
              <a:off x="13257517" y="6904048"/>
              <a:ext cx="308786" cy="73012"/>
            </a:xfrm>
            <a:custGeom>
              <a:avLst/>
              <a:gdLst/>
              <a:ahLst/>
              <a:cxnLst/>
              <a:rect l="l" t="t" r="r" b="b"/>
              <a:pathLst>
                <a:path w="9630" h="2277" extrusionOk="0">
                  <a:moveTo>
                    <a:pt x="1" y="0"/>
                  </a:moveTo>
                  <a:cubicBezTo>
                    <a:pt x="943" y="1018"/>
                    <a:pt x="2168" y="1752"/>
                    <a:pt x="3543" y="2073"/>
                  </a:cubicBezTo>
                  <a:cubicBezTo>
                    <a:pt x="4134" y="2217"/>
                    <a:pt x="4704" y="2276"/>
                    <a:pt x="5243" y="2276"/>
                  </a:cubicBezTo>
                  <a:cubicBezTo>
                    <a:pt x="7594" y="2276"/>
                    <a:pt x="9354" y="1145"/>
                    <a:pt x="9630" y="961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4" name="Google Shape;4814;p50"/>
            <p:cNvSpPr/>
            <p:nvPr/>
          </p:nvSpPr>
          <p:spPr>
            <a:xfrm>
              <a:off x="13244242" y="6986199"/>
              <a:ext cx="308754" cy="73589"/>
            </a:xfrm>
            <a:custGeom>
              <a:avLst/>
              <a:gdLst/>
              <a:ahLst/>
              <a:cxnLst/>
              <a:rect l="l" t="t" r="r" b="b"/>
              <a:pathLst>
                <a:path w="9629" h="2295" extrusionOk="0">
                  <a:moveTo>
                    <a:pt x="0" y="1"/>
                  </a:moveTo>
                  <a:lnTo>
                    <a:pt x="0" y="1"/>
                  </a:lnTo>
                  <a:cubicBezTo>
                    <a:pt x="942" y="1037"/>
                    <a:pt x="2167" y="1753"/>
                    <a:pt x="3524" y="2092"/>
                  </a:cubicBezTo>
                  <a:cubicBezTo>
                    <a:pt x="4113" y="2235"/>
                    <a:pt x="4682" y="2294"/>
                    <a:pt x="5220" y="2294"/>
                  </a:cubicBezTo>
                  <a:cubicBezTo>
                    <a:pt x="7587" y="2294"/>
                    <a:pt x="9353" y="1149"/>
                    <a:pt x="9629" y="980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5" name="Google Shape;4815;p50"/>
            <p:cNvSpPr/>
            <p:nvPr/>
          </p:nvSpPr>
          <p:spPr>
            <a:xfrm>
              <a:off x="13477451" y="5798960"/>
              <a:ext cx="97317" cy="338991"/>
            </a:xfrm>
            <a:custGeom>
              <a:avLst/>
              <a:gdLst/>
              <a:ahLst/>
              <a:cxnLst/>
              <a:rect l="l" t="t" r="r" b="b"/>
              <a:pathLst>
                <a:path w="3035" h="10572" extrusionOk="0">
                  <a:moveTo>
                    <a:pt x="3034" y="1"/>
                  </a:moveTo>
                  <a:lnTo>
                    <a:pt x="3034" y="1"/>
                  </a:lnTo>
                  <a:cubicBezTo>
                    <a:pt x="2262" y="830"/>
                    <a:pt x="1678" y="1829"/>
                    <a:pt x="1301" y="2903"/>
                  </a:cubicBezTo>
                  <a:cubicBezTo>
                    <a:pt x="1" y="6558"/>
                    <a:pt x="1734" y="9856"/>
                    <a:pt x="2111" y="10572"/>
                  </a:cubicBezTo>
                  <a:lnTo>
                    <a:pt x="303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6" name="Google Shape;4816;p50"/>
            <p:cNvSpPr/>
            <p:nvPr/>
          </p:nvSpPr>
          <p:spPr>
            <a:xfrm>
              <a:off x="13769274" y="5690227"/>
              <a:ext cx="95490" cy="267679"/>
            </a:xfrm>
            <a:custGeom>
              <a:avLst/>
              <a:gdLst/>
              <a:ahLst/>
              <a:cxnLst/>
              <a:rect l="l" t="t" r="r" b="b"/>
              <a:pathLst>
                <a:path w="2978" h="8348" extrusionOk="0">
                  <a:moveTo>
                    <a:pt x="2168" y="0"/>
                  </a:moveTo>
                  <a:cubicBezTo>
                    <a:pt x="566" y="1658"/>
                    <a:pt x="1" y="3957"/>
                    <a:pt x="754" y="5841"/>
                  </a:cubicBezTo>
                  <a:cubicBezTo>
                    <a:pt x="1188" y="6897"/>
                    <a:pt x="1960" y="7782"/>
                    <a:pt x="2978" y="8348"/>
                  </a:cubicBezTo>
                  <a:lnTo>
                    <a:pt x="216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7" name="Google Shape;4817;p50"/>
            <p:cNvSpPr/>
            <p:nvPr/>
          </p:nvSpPr>
          <p:spPr>
            <a:xfrm>
              <a:off x="13665961" y="5833398"/>
              <a:ext cx="190370" cy="201208"/>
            </a:xfrm>
            <a:custGeom>
              <a:avLst/>
              <a:gdLst/>
              <a:ahLst/>
              <a:cxnLst/>
              <a:rect l="l" t="t" r="r" b="b"/>
              <a:pathLst>
                <a:path w="5937" h="6275" extrusionOk="0">
                  <a:moveTo>
                    <a:pt x="302" y="1"/>
                  </a:moveTo>
                  <a:lnTo>
                    <a:pt x="302" y="1"/>
                  </a:lnTo>
                  <a:cubicBezTo>
                    <a:pt x="1" y="2300"/>
                    <a:pt x="924" y="4485"/>
                    <a:pt x="2657" y="5541"/>
                  </a:cubicBezTo>
                  <a:cubicBezTo>
                    <a:pt x="3458" y="6033"/>
                    <a:pt x="4371" y="6274"/>
                    <a:pt x="5305" y="6274"/>
                  </a:cubicBezTo>
                  <a:cubicBezTo>
                    <a:pt x="5515" y="6274"/>
                    <a:pt x="5725" y="6262"/>
                    <a:pt x="5936" y="6238"/>
                  </a:cubicBezTo>
                  <a:lnTo>
                    <a:pt x="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8" name="Google Shape;4818;p50"/>
            <p:cNvSpPr/>
            <p:nvPr/>
          </p:nvSpPr>
          <p:spPr>
            <a:xfrm>
              <a:off x="13618216" y="5942162"/>
              <a:ext cx="189761" cy="201400"/>
            </a:xfrm>
            <a:custGeom>
              <a:avLst/>
              <a:gdLst/>
              <a:ahLst/>
              <a:cxnLst/>
              <a:rect l="l" t="t" r="r" b="b"/>
              <a:pathLst>
                <a:path w="5918" h="6281" extrusionOk="0">
                  <a:moveTo>
                    <a:pt x="284" y="1"/>
                  </a:moveTo>
                  <a:lnTo>
                    <a:pt x="284" y="1"/>
                  </a:lnTo>
                  <a:cubicBezTo>
                    <a:pt x="1" y="2299"/>
                    <a:pt x="905" y="4466"/>
                    <a:pt x="2639" y="5540"/>
                  </a:cubicBezTo>
                  <a:cubicBezTo>
                    <a:pt x="3430" y="6027"/>
                    <a:pt x="4333" y="6281"/>
                    <a:pt x="5256" y="6281"/>
                  </a:cubicBezTo>
                  <a:cubicBezTo>
                    <a:pt x="5476" y="6281"/>
                    <a:pt x="5697" y="6266"/>
                    <a:pt x="5918" y="6238"/>
                  </a:cubicBezTo>
                  <a:lnTo>
                    <a:pt x="28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9" name="Google Shape;4819;p50"/>
            <p:cNvSpPr/>
            <p:nvPr/>
          </p:nvSpPr>
          <p:spPr>
            <a:xfrm>
              <a:off x="13595867" y="6049099"/>
              <a:ext cx="190370" cy="201432"/>
            </a:xfrm>
            <a:custGeom>
              <a:avLst/>
              <a:gdLst/>
              <a:ahLst/>
              <a:cxnLst/>
              <a:rect l="l" t="t" r="r" b="b"/>
              <a:pathLst>
                <a:path w="5937" h="6282" extrusionOk="0">
                  <a:moveTo>
                    <a:pt x="302" y="1"/>
                  </a:moveTo>
                  <a:cubicBezTo>
                    <a:pt x="1" y="2300"/>
                    <a:pt x="924" y="4485"/>
                    <a:pt x="2658" y="5559"/>
                  </a:cubicBezTo>
                  <a:cubicBezTo>
                    <a:pt x="3448" y="6031"/>
                    <a:pt x="4349" y="6281"/>
                    <a:pt x="5272" y="6281"/>
                  </a:cubicBezTo>
                  <a:cubicBezTo>
                    <a:pt x="5492" y="6281"/>
                    <a:pt x="5714" y="6267"/>
                    <a:pt x="5936" y="6238"/>
                  </a:cubicBezTo>
                  <a:lnTo>
                    <a:pt x="30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0" name="Google Shape;4820;p50"/>
            <p:cNvSpPr/>
            <p:nvPr/>
          </p:nvSpPr>
          <p:spPr>
            <a:xfrm>
              <a:off x="13542703" y="6154240"/>
              <a:ext cx="207877" cy="214194"/>
            </a:xfrm>
            <a:custGeom>
              <a:avLst/>
              <a:gdLst/>
              <a:ahLst/>
              <a:cxnLst/>
              <a:rect l="l" t="t" r="r" b="b"/>
              <a:pathLst>
                <a:path w="6483" h="6680" extrusionOk="0">
                  <a:moveTo>
                    <a:pt x="246" y="0"/>
                  </a:moveTo>
                  <a:cubicBezTo>
                    <a:pt x="227" y="226"/>
                    <a:pt x="1" y="3599"/>
                    <a:pt x="2601" y="5540"/>
                  </a:cubicBezTo>
                  <a:cubicBezTo>
                    <a:pt x="3641" y="6285"/>
                    <a:pt x="4872" y="6680"/>
                    <a:pt x="6147" y="6680"/>
                  </a:cubicBezTo>
                  <a:cubicBezTo>
                    <a:pt x="6259" y="6680"/>
                    <a:pt x="6370" y="6677"/>
                    <a:pt x="6483" y="6671"/>
                  </a:cubicBezTo>
                  <a:lnTo>
                    <a:pt x="2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1" name="Google Shape;4821;p50"/>
            <p:cNvSpPr/>
            <p:nvPr/>
          </p:nvSpPr>
          <p:spPr>
            <a:xfrm>
              <a:off x="13507047" y="6274484"/>
              <a:ext cx="207877" cy="214803"/>
            </a:xfrm>
            <a:custGeom>
              <a:avLst/>
              <a:gdLst/>
              <a:ahLst/>
              <a:cxnLst/>
              <a:rect l="l" t="t" r="r" b="b"/>
              <a:pathLst>
                <a:path w="6483" h="6699" extrusionOk="0">
                  <a:moveTo>
                    <a:pt x="246" y="0"/>
                  </a:moveTo>
                  <a:lnTo>
                    <a:pt x="246" y="0"/>
                  </a:lnTo>
                  <a:cubicBezTo>
                    <a:pt x="227" y="245"/>
                    <a:pt x="1" y="3618"/>
                    <a:pt x="2601" y="5559"/>
                  </a:cubicBezTo>
                  <a:cubicBezTo>
                    <a:pt x="3641" y="6304"/>
                    <a:pt x="4872" y="6698"/>
                    <a:pt x="6147" y="6698"/>
                  </a:cubicBezTo>
                  <a:cubicBezTo>
                    <a:pt x="6259" y="6698"/>
                    <a:pt x="6371" y="6695"/>
                    <a:pt x="6483" y="6689"/>
                  </a:cubicBezTo>
                  <a:lnTo>
                    <a:pt x="2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2" name="Google Shape;4822;p50"/>
            <p:cNvSpPr/>
            <p:nvPr/>
          </p:nvSpPr>
          <p:spPr>
            <a:xfrm>
              <a:off x="13484698" y="6386230"/>
              <a:ext cx="207268" cy="214226"/>
            </a:xfrm>
            <a:custGeom>
              <a:avLst/>
              <a:gdLst/>
              <a:ahLst/>
              <a:cxnLst/>
              <a:rect l="l" t="t" r="r" b="b"/>
              <a:pathLst>
                <a:path w="6464" h="6681" extrusionOk="0">
                  <a:moveTo>
                    <a:pt x="246" y="1"/>
                  </a:moveTo>
                  <a:lnTo>
                    <a:pt x="246" y="1"/>
                  </a:lnTo>
                  <a:cubicBezTo>
                    <a:pt x="227" y="227"/>
                    <a:pt x="1" y="3600"/>
                    <a:pt x="2601" y="5541"/>
                  </a:cubicBezTo>
                  <a:cubicBezTo>
                    <a:pt x="3623" y="6286"/>
                    <a:pt x="4869" y="6680"/>
                    <a:pt x="6132" y="6680"/>
                  </a:cubicBezTo>
                  <a:cubicBezTo>
                    <a:pt x="6243" y="6680"/>
                    <a:pt x="6353" y="6677"/>
                    <a:pt x="6464" y="6671"/>
                  </a:cubicBezTo>
                  <a:lnTo>
                    <a:pt x="24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3" name="Google Shape;4823;p50"/>
            <p:cNvSpPr/>
            <p:nvPr/>
          </p:nvSpPr>
          <p:spPr>
            <a:xfrm>
              <a:off x="13463567" y="6481111"/>
              <a:ext cx="207877" cy="214803"/>
            </a:xfrm>
            <a:custGeom>
              <a:avLst/>
              <a:gdLst/>
              <a:ahLst/>
              <a:cxnLst/>
              <a:rect l="l" t="t" r="r" b="b"/>
              <a:pathLst>
                <a:path w="6483" h="6699" extrusionOk="0">
                  <a:moveTo>
                    <a:pt x="264" y="0"/>
                  </a:moveTo>
                  <a:lnTo>
                    <a:pt x="264" y="0"/>
                  </a:lnTo>
                  <a:cubicBezTo>
                    <a:pt x="226" y="245"/>
                    <a:pt x="0" y="3618"/>
                    <a:pt x="2619" y="5559"/>
                  </a:cubicBezTo>
                  <a:cubicBezTo>
                    <a:pt x="3642" y="6304"/>
                    <a:pt x="4887" y="6698"/>
                    <a:pt x="6151" y="6698"/>
                  </a:cubicBezTo>
                  <a:cubicBezTo>
                    <a:pt x="6261" y="6698"/>
                    <a:pt x="6372" y="6695"/>
                    <a:pt x="6482" y="6689"/>
                  </a:cubicBezTo>
                  <a:lnTo>
                    <a:pt x="26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4" name="Google Shape;4824;p50"/>
            <p:cNvSpPr/>
            <p:nvPr/>
          </p:nvSpPr>
          <p:spPr>
            <a:xfrm>
              <a:off x="13891314" y="5542183"/>
              <a:ext cx="164974" cy="280986"/>
            </a:xfrm>
            <a:custGeom>
              <a:avLst/>
              <a:gdLst/>
              <a:ahLst/>
              <a:cxnLst/>
              <a:rect l="l" t="t" r="r" b="b"/>
              <a:pathLst>
                <a:path w="5145" h="8763" extrusionOk="0">
                  <a:moveTo>
                    <a:pt x="5145" y="1"/>
                  </a:moveTo>
                  <a:lnTo>
                    <a:pt x="5145" y="1"/>
                  </a:lnTo>
                  <a:cubicBezTo>
                    <a:pt x="4429" y="114"/>
                    <a:pt x="3751" y="378"/>
                    <a:pt x="3148" y="755"/>
                  </a:cubicBezTo>
                  <a:cubicBezTo>
                    <a:pt x="962" y="2187"/>
                    <a:pt x="1" y="5314"/>
                    <a:pt x="491" y="8763"/>
                  </a:cubicBezTo>
                  <a:lnTo>
                    <a:pt x="514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5" name="Google Shape;4825;p50"/>
            <p:cNvSpPr/>
            <p:nvPr/>
          </p:nvSpPr>
          <p:spPr>
            <a:xfrm>
              <a:off x="13876820" y="5764522"/>
              <a:ext cx="220575" cy="178538"/>
            </a:xfrm>
            <a:custGeom>
              <a:avLst/>
              <a:gdLst/>
              <a:ahLst/>
              <a:cxnLst/>
              <a:rect l="l" t="t" r="r" b="b"/>
              <a:pathLst>
                <a:path w="6879" h="5568" extrusionOk="0">
                  <a:moveTo>
                    <a:pt x="6803" y="1"/>
                  </a:moveTo>
                  <a:lnTo>
                    <a:pt x="1" y="5390"/>
                  </a:lnTo>
                  <a:cubicBezTo>
                    <a:pt x="487" y="5509"/>
                    <a:pt x="975" y="5567"/>
                    <a:pt x="1456" y="5567"/>
                  </a:cubicBezTo>
                  <a:cubicBezTo>
                    <a:pt x="3027" y="5567"/>
                    <a:pt x="4512" y="4947"/>
                    <a:pt x="5522" y="3807"/>
                  </a:cubicBezTo>
                  <a:cubicBezTo>
                    <a:pt x="6426" y="2752"/>
                    <a:pt x="6878" y="1376"/>
                    <a:pt x="680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6" name="Google Shape;4826;p50"/>
            <p:cNvSpPr/>
            <p:nvPr/>
          </p:nvSpPr>
          <p:spPr>
            <a:xfrm>
              <a:off x="13827280" y="5971758"/>
              <a:ext cx="273130" cy="99209"/>
            </a:xfrm>
            <a:custGeom>
              <a:avLst/>
              <a:gdLst/>
              <a:ahLst/>
              <a:cxnLst/>
              <a:rect l="l" t="t" r="r" b="b"/>
              <a:pathLst>
                <a:path w="8518" h="3094" extrusionOk="0">
                  <a:moveTo>
                    <a:pt x="8518" y="1"/>
                  </a:moveTo>
                  <a:lnTo>
                    <a:pt x="1" y="1603"/>
                  </a:lnTo>
                  <a:cubicBezTo>
                    <a:pt x="1091" y="2576"/>
                    <a:pt x="2458" y="3093"/>
                    <a:pt x="3813" y="3093"/>
                  </a:cubicBezTo>
                  <a:cubicBezTo>
                    <a:pt x="4425" y="3093"/>
                    <a:pt x="5035" y="2988"/>
                    <a:pt x="5616" y="2771"/>
                  </a:cubicBezTo>
                  <a:cubicBezTo>
                    <a:pt x="6897" y="2243"/>
                    <a:pt x="7933" y="1263"/>
                    <a:pt x="851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7" name="Google Shape;4827;p50"/>
            <p:cNvSpPr/>
            <p:nvPr/>
          </p:nvSpPr>
          <p:spPr>
            <a:xfrm>
              <a:off x="13810959" y="6075072"/>
              <a:ext cx="273739" cy="99690"/>
            </a:xfrm>
            <a:custGeom>
              <a:avLst/>
              <a:gdLst/>
              <a:ahLst/>
              <a:cxnLst/>
              <a:rect l="l" t="t" r="r" b="b"/>
              <a:pathLst>
                <a:path w="8537" h="3109" extrusionOk="0">
                  <a:moveTo>
                    <a:pt x="8537" y="1"/>
                  </a:moveTo>
                  <a:lnTo>
                    <a:pt x="1" y="1603"/>
                  </a:lnTo>
                  <a:cubicBezTo>
                    <a:pt x="1097" y="2581"/>
                    <a:pt x="2473" y="3108"/>
                    <a:pt x="3835" y="3108"/>
                  </a:cubicBezTo>
                  <a:cubicBezTo>
                    <a:pt x="4440" y="3108"/>
                    <a:pt x="5042" y="3004"/>
                    <a:pt x="5616" y="2790"/>
                  </a:cubicBezTo>
                  <a:cubicBezTo>
                    <a:pt x="6897" y="2262"/>
                    <a:pt x="7952" y="1263"/>
                    <a:pt x="85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8" name="Google Shape;4828;p50"/>
            <p:cNvSpPr/>
            <p:nvPr/>
          </p:nvSpPr>
          <p:spPr>
            <a:xfrm>
              <a:off x="13777740" y="6189287"/>
              <a:ext cx="273739" cy="99466"/>
            </a:xfrm>
            <a:custGeom>
              <a:avLst/>
              <a:gdLst/>
              <a:ahLst/>
              <a:cxnLst/>
              <a:rect l="l" t="t" r="r" b="b"/>
              <a:pathLst>
                <a:path w="8537" h="3102" extrusionOk="0">
                  <a:moveTo>
                    <a:pt x="8536" y="0"/>
                  </a:moveTo>
                  <a:lnTo>
                    <a:pt x="0" y="1602"/>
                  </a:lnTo>
                  <a:cubicBezTo>
                    <a:pt x="1103" y="2575"/>
                    <a:pt x="2473" y="3101"/>
                    <a:pt x="3823" y="3101"/>
                  </a:cubicBezTo>
                  <a:cubicBezTo>
                    <a:pt x="4434" y="3101"/>
                    <a:pt x="5040" y="2993"/>
                    <a:pt x="5616" y="2770"/>
                  </a:cubicBezTo>
                  <a:cubicBezTo>
                    <a:pt x="6916" y="2261"/>
                    <a:pt x="7952" y="1263"/>
                    <a:pt x="8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9" name="Google Shape;4829;p50"/>
            <p:cNvSpPr/>
            <p:nvPr/>
          </p:nvSpPr>
          <p:spPr>
            <a:xfrm>
              <a:off x="13739678" y="6319182"/>
              <a:ext cx="273739" cy="99049"/>
            </a:xfrm>
            <a:custGeom>
              <a:avLst/>
              <a:gdLst/>
              <a:ahLst/>
              <a:cxnLst/>
              <a:rect l="l" t="t" r="r" b="b"/>
              <a:pathLst>
                <a:path w="8537" h="3089" extrusionOk="0">
                  <a:moveTo>
                    <a:pt x="8536" y="0"/>
                  </a:moveTo>
                  <a:lnTo>
                    <a:pt x="0" y="1583"/>
                  </a:lnTo>
                  <a:cubicBezTo>
                    <a:pt x="1096" y="2562"/>
                    <a:pt x="2473" y="3089"/>
                    <a:pt x="3835" y="3089"/>
                  </a:cubicBezTo>
                  <a:cubicBezTo>
                    <a:pt x="4440" y="3089"/>
                    <a:pt x="5042" y="2985"/>
                    <a:pt x="5616" y="2770"/>
                  </a:cubicBezTo>
                  <a:cubicBezTo>
                    <a:pt x="6897" y="2243"/>
                    <a:pt x="7952" y="1263"/>
                    <a:pt x="8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0" name="Google Shape;4830;p50"/>
            <p:cNvSpPr/>
            <p:nvPr/>
          </p:nvSpPr>
          <p:spPr>
            <a:xfrm>
              <a:off x="13716720" y="6430352"/>
              <a:ext cx="273739" cy="98792"/>
            </a:xfrm>
            <a:custGeom>
              <a:avLst/>
              <a:gdLst/>
              <a:ahLst/>
              <a:cxnLst/>
              <a:rect l="l" t="t" r="r" b="b"/>
              <a:pathLst>
                <a:path w="8537" h="3081" extrusionOk="0">
                  <a:moveTo>
                    <a:pt x="8536" y="0"/>
                  </a:moveTo>
                  <a:lnTo>
                    <a:pt x="0" y="1583"/>
                  </a:lnTo>
                  <a:cubicBezTo>
                    <a:pt x="1110" y="2562"/>
                    <a:pt x="2491" y="3080"/>
                    <a:pt x="3849" y="3080"/>
                  </a:cubicBezTo>
                  <a:cubicBezTo>
                    <a:pt x="4451" y="3080"/>
                    <a:pt x="5048" y="2979"/>
                    <a:pt x="5616" y="2770"/>
                  </a:cubicBezTo>
                  <a:cubicBezTo>
                    <a:pt x="6916" y="2243"/>
                    <a:pt x="7952" y="1244"/>
                    <a:pt x="8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1" name="Google Shape;4831;p50"/>
            <p:cNvSpPr/>
            <p:nvPr/>
          </p:nvSpPr>
          <p:spPr>
            <a:xfrm>
              <a:off x="13677440" y="6539116"/>
              <a:ext cx="273739" cy="99658"/>
            </a:xfrm>
            <a:custGeom>
              <a:avLst/>
              <a:gdLst/>
              <a:ahLst/>
              <a:cxnLst/>
              <a:rect l="l" t="t" r="r" b="b"/>
              <a:pathLst>
                <a:path w="8537" h="3108" extrusionOk="0">
                  <a:moveTo>
                    <a:pt x="8536" y="0"/>
                  </a:moveTo>
                  <a:lnTo>
                    <a:pt x="1" y="1602"/>
                  </a:lnTo>
                  <a:cubicBezTo>
                    <a:pt x="1097" y="2580"/>
                    <a:pt x="2473" y="3107"/>
                    <a:pt x="3835" y="3107"/>
                  </a:cubicBezTo>
                  <a:cubicBezTo>
                    <a:pt x="4440" y="3107"/>
                    <a:pt x="5042" y="3003"/>
                    <a:pt x="5616" y="2789"/>
                  </a:cubicBezTo>
                  <a:cubicBezTo>
                    <a:pt x="6897" y="2261"/>
                    <a:pt x="7952" y="1263"/>
                    <a:pt x="8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2" name="Google Shape;4832;p50"/>
            <p:cNvSpPr/>
            <p:nvPr/>
          </p:nvSpPr>
          <p:spPr>
            <a:xfrm>
              <a:off x="13655700" y="6644835"/>
              <a:ext cx="273707" cy="99209"/>
            </a:xfrm>
            <a:custGeom>
              <a:avLst/>
              <a:gdLst/>
              <a:ahLst/>
              <a:cxnLst/>
              <a:rect l="l" t="t" r="r" b="b"/>
              <a:pathLst>
                <a:path w="8536" h="3094" extrusionOk="0">
                  <a:moveTo>
                    <a:pt x="8536" y="1"/>
                  </a:moveTo>
                  <a:lnTo>
                    <a:pt x="0" y="1602"/>
                  </a:lnTo>
                  <a:cubicBezTo>
                    <a:pt x="1090" y="2576"/>
                    <a:pt x="2458" y="3093"/>
                    <a:pt x="3813" y="3093"/>
                  </a:cubicBezTo>
                  <a:cubicBezTo>
                    <a:pt x="4425" y="3093"/>
                    <a:pt x="5035" y="2987"/>
                    <a:pt x="5615" y="2770"/>
                  </a:cubicBezTo>
                  <a:cubicBezTo>
                    <a:pt x="6897" y="2243"/>
                    <a:pt x="7952" y="1263"/>
                    <a:pt x="8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3" name="Google Shape;4833;p50"/>
            <p:cNvSpPr/>
            <p:nvPr/>
          </p:nvSpPr>
          <p:spPr>
            <a:xfrm>
              <a:off x="13636974" y="6737887"/>
              <a:ext cx="273707" cy="99177"/>
            </a:xfrm>
            <a:custGeom>
              <a:avLst/>
              <a:gdLst/>
              <a:ahLst/>
              <a:cxnLst/>
              <a:rect l="l" t="t" r="r" b="b"/>
              <a:pathLst>
                <a:path w="8536" h="3093" extrusionOk="0">
                  <a:moveTo>
                    <a:pt x="8536" y="0"/>
                  </a:moveTo>
                  <a:lnTo>
                    <a:pt x="0" y="1602"/>
                  </a:lnTo>
                  <a:cubicBezTo>
                    <a:pt x="1103" y="2575"/>
                    <a:pt x="2466" y="3093"/>
                    <a:pt x="3816" y="3093"/>
                  </a:cubicBezTo>
                  <a:cubicBezTo>
                    <a:pt x="4427" y="3093"/>
                    <a:pt x="5035" y="2987"/>
                    <a:pt x="5615" y="2770"/>
                  </a:cubicBezTo>
                  <a:cubicBezTo>
                    <a:pt x="6915" y="2243"/>
                    <a:pt x="7952" y="1263"/>
                    <a:pt x="8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4" name="Google Shape;4834;p50"/>
            <p:cNvSpPr/>
            <p:nvPr/>
          </p:nvSpPr>
          <p:spPr>
            <a:xfrm>
              <a:off x="13458116" y="6614629"/>
              <a:ext cx="188542" cy="220094"/>
            </a:xfrm>
            <a:custGeom>
              <a:avLst/>
              <a:gdLst/>
              <a:ahLst/>
              <a:cxnLst/>
              <a:rect l="l" t="t" r="r" b="b"/>
              <a:pathLst>
                <a:path w="5880" h="6864" extrusionOk="0">
                  <a:moveTo>
                    <a:pt x="528" y="0"/>
                  </a:moveTo>
                  <a:lnTo>
                    <a:pt x="528" y="0"/>
                  </a:lnTo>
                  <a:cubicBezTo>
                    <a:pt x="1" y="2073"/>
                    <a:pt x="585" y="4202"/>
                    <a:pt x="2073" y="5540"/>
                  </a:cubicBezTo>
                  <a:cubicBezTo>
                    <a:pt x="3072" y="6396"/>
                    <a:pt x="4340" y="6864"/>
                    <a:pt x="5655" y="6864"/>
                  </a:cubicBezTo>
                  <a:cubicBezTo>
                    <a:pt x="5730" y="6864"/>
                    <a:pt x="5805" y="6862"/>
                    <a:pt x="5880" y="6859"/>
                  </a:cubicBezTo>
                  <a:lnTo>
                    <a:pt x="5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5" name="Google Shape;4835;p50"/>
            <p:cNvSpPr/>
            <p:nvPr/>
          </p:nvSpPr>
          <p:spPr>
            <a:xfrm>
              <a:off x="13442404" y="6706464"/>
              <a:ext cx="187933" cy="220094"/>
            </a:xfrm>
            <a:custGeom>
              <a:avLst/>
              <a:gdLst/>
              <a:ahLst/>
              <a:cxnLst/>
              <a:rect l="l" t="t" r="r" b="b"/>
              <a:pathLst>
                <a:path w="5861" h="6864" extrusionOk="0">
                  <a:moveTo>
                    <a:pt x="528" y="1"/>
                  </a:moveTo>
                  <a:lnTo>
                    <a:pt x="528" y="1"/>
                  </a:lnTo>
                  <a:cubicBezTo>
                    <a:pt x="1" y="2073"/>
                    <a:pt x="585" y="4202"/>
                    <a:pt x="2073" y="5540"/>
                  </a:cubicBezTo>
                  <a:cubicBezTo>
                    <a:pt x="3054" y="6396"/>
                    <a:pt x="4338" y="6864"/>
                    <a:pt x="5639" y="6864"/>
                  </a:cubicBezTo>
                  <a:cubicBezTo>
                    <a:pt x="5713" y="6864"/>
                    <a:pt x="5787" y="6862"/>
                    <a:pt x="5861" y="6859"/>
                  </a:cubicBezTo>
                  <a:lnTo>
                    <a:pt x="5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6" name="Google Shape;4836;p50"/>
            <p:cNvSpPr/>
            <p:nvPr/>
          </p:nvSpPr>
          <p:spPr>
            <a:xfrm>
              <a:off x="13413417" y="6850275"/>
              <a:ext cx="187933" cy="219485"/>
            </a:xfrm>
            <a:custGeom>
              <a:avLst/>
              <a:gdLst/>
              <a:ahLst/>
              <a:cxnLst/>
              <a:rect l="l" t="t" r="r" b="b"/>
              <a:pathLst>
                <a:path w="5861" h="6845" extrusionOk="0">
                  <a:moveTo>
                    <a:pt x="528" y="0"/>
                  </a:moveTo>
                  <a:lnTo>
                    <a:pt x="528" y="0"/>
                  </a:lnTo>
                  <a:cubicBezTo>
                    <a:pt x="0" y="2054"/>
                    <a:pt x="584" y="4183"/>
                    <a:pt x="2054" y="5521"/>
                  </a:cubicBezTo>
                  <a:cubicBezTo>
                    <a:pt x="3053" y="6377"/>
                    <a:pt x="4321" y="6844"/>
                    <a:pt x="5636" y="6844"/>
                  </a:cubicBezTo>
                  <a:cubicBezTo>
                    <a:pt x="5710" y="6844"/>
                    <a:pt x="5785" y="6843"/>
                    <a:pt x="5860" y="6840"/>
                  </a:cubicBezTo>
                  <a:lnTo>
                    <a:pt x="52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7" name="Google Shape;4837;p50"/>
            <p:cNvSpPr/>
            <p:nvPr/>
          </p:nvSpPr>
          <p:spPr>
            <a:xfrm>
              <a:off x="13628509" y="6865378"/>
              <a:ext cx="273739" cy="99177"/>
            </a:xfrm>
            <a:custGeom>
              <a:avLst/>
              <a:gdLst/>
              <a:ahLst/>
              <a:cxnLst/>
              <a:rect l="l" t="t" r="r" b="b"/>
              <a:pathLst>
                <a:path w="8537" h="3093" extrusionOk="0">
                  <a:moveTo>
                    <a:pt x="8536" y="0"/>
                  </a:moveTo>
                  <a:lnTo>
                    <a:pt x="0" y="1602"/>
                  </a:lnTo>
                  <a:cubicBezTo>
                    <a:pt x="1091" y="2575"/>
                    <a:pt x="2458" y="3093"/>
                    <a:pt x="3813" y="3093"/>
                  </a:cubicBezTo>
                  <a:cubicBezTo>
                    <a:pt x="4425" y="3093"/>
                    <a:pt x="5035" y="2987"/>
                    <a:pt x="5615" y="2770"/>
                  </a:cubicBezTo>
                  <a:cubicBezTo>
                    <a:pt x="6897" y="2242"/>
                    <a:pt x="7952" y="1263"/>
                    <a:pt x="85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8" name="Google Shape;4838;p50"/>
            <p:cNvSpPr/>
            <p:nvPr/>
          </p:nvSpPr>
          <p:spPr>
            <a:xfrm>
              <a:off x="13592244" y="6957212"/>
              <a:ext cx="273739" cy="99466"/>
            </a:xfrm>
            <a:custGeom>
              <a:avLst/>
              <a:gdLst/>
              <a:ahLst/>
              <a:cxnLst/>
              <a:rect l="l" t="t" r="r" b="b"/>
              <a:pathLst>
                <a:path w="8537" h="3102" extrusionOk="0">
                  <a:moveTo>
                    <a:pt x="8537" y="0"/>
                  </a:moveTo>
                  <a:lnTo>
                    <a:pt x="1" y="1602"/>
                  </a:lnTo>
                  <a:cubicBezTo>
                    <a:pt x="1090" y="2575"/>
                    <a:pt x="2466" y="3101"/>
                    <a:pt x="3819" y="3101"/>
                  </a:cubicBezTo>
                  <a:cubicBezTo>
                    <a:pt x="4432" y="3101"/>
                    <a:pt x="5040" y="2993"/>
                    <a:pt x="5616" y="2770"/>
                  </a:cubicBezTo>
                  <a:cubicBezTo>
                    <a:pt x="6916" y="2261"/>
                    <a:pt x="7952" y="1263"/>
                    <a:pt x="853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9" name="Google Shape;4839;p50"/>
            <p:cNvSpPr/>
            <p:nvPr/>
          </p:nvSpPr>
          <p:spPr>
            <a:xfrm>
              <a:off x="13582592" y="7039972"/>
              <a:ext cx="273739" cy="99209"/>
            </a:xfrm>
            <a:custGeom>
              <a:avLst/>
              <a:gdLst/>
              <a:ahLst/>
              <a:cxnLst/>
              <a:rect l="l" t="t" r="r" b="b"/>
              <a:pathLst>
                <a:path w="8537" h="3094" extrusionOk="0">
                  <a:moveTo>
                    <a:pt x="8536" y="1"/>
                  </a:moveTo>
                  <a:lnTo>
                    <a:pt x="0" y="1602"/>
                  </a:lnTo>
                  <a:cubicBezTo>
                    <a:pt x="1103" y="2576"/>
                    <a:pt x="2475" y="3093"/>
                    <a:pt x="3825" y="3093"/>
                  </a:cubicBezTo>
                  <a:cubicBezTo>
                    <a:pt x="4435" y="3093"/>
                    <a:pt x="5041" y="2987"/>
                    <a:pt x="5615" y="2770"/>
                  </a:cubicBezTo>
                  <a:cubicBezTo>
                    <a:pt x="6916" y="2243"/>
                    <a:pt x="7952" y="1263"/>
                    <a:pt x="85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0" name="Google Shape;4840;p50"/>
            <p:cNvSpPr/>
            <p:nvPr/>
          </p:nvSpPr>
          <p:spPr>
            <a:xfrm>
              <a:off x="13522823" y="5725563"/>
              <a:ext cx="423547" cy="1627555"/>
            </a:xfrm>
            <a:custGeom>
              <a:avLst/>
              <a:gdLst/>
              <a:ahLst/>
              <a:cxnLst/>
              <a:rect l="l" t="t" r="r" b="b"/>
              <a:pathLst>
                <a:path w="13209" h="50758" extrusionOk="0">
                  <a:moveTo>
                    <a:pt x="12780" y="1"/>
                  </a:moveTo>
                  <a:cubicBezTo>
                    <a:pt x="12623" y="1"/>
                    <a:pt x="12461" y="84"/>
                    <a:pt x="12397" y="274"/>
                  </a:cubicBezTo>
                  <a:cubicBezTo>
                    <a:pt x="7272" y="16686"/>
                    <a:pt x="3146" y="33399"/>
                    <a:pt x="55" y="50320"/>
                  </a:cubicBezTo>
                  <a:cubicBezTo>
                    <a:pt x="1" y="50592"/>
                    <a:pt x="223" y="50757"/>
                    <a:pt x="436" y="50757"/>
                  </a:cubicBezTo>
                  <a:cubicBezTo>
                    <a:pt x="590" y="50757"/>
                    <a:pt x="740" y="50669"/>
                    <a:pt x="771" y="50470"/>
                  </a:cubicBezTo>
                  <a:cubicBezTo>
                    <a:pt x="3862" y="33550"/>
                    <a:pt x="7988" y="16836"/>
                    <a:pt x="13132" y="424"/>
                  </a:cubicBezTo>
                  <a:cubicBezTo>
                    <a:pt x="13209" y="162"/>
                    <a:pt x="12999" y="1"/>
                    <a:pt x="1278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41" name="Google Shape;4841;p50"/>
          <p:cNvGrpSpPr/>
          <p:nvPr/>
        </p:nvGrpSpPr>
        <p:grpSpPr>
          <a:xfrm>
            <a:off x="7839661" y="3100585"/>
            <a:ext cx="1847237" cy="2042922"/>
            <a:chOff x="-3483158" y="3713622"/>
            <a:chExt cx="1101907" cy="1218636"/>
          </a:xfrm>
        </p:grpSpPr>
        <p:sp>
          <p:nvSpPr>
            <p:cNvPr id="4842" name="Google Shape;4842;p50"/>
            <p:cNvSpPr/>
            <p:nvPr/>
          </p:nvSpPr>
          <p:spPr>
            <a:xfrm flipH="1">
              <a:off x="-2805248" y="4007815"/>
              <a:ext cx="406335" cy="730244"/>
            </a:xfrm>
            <a:custGeom>
              <a:avLst/>
              <a:gdLst/>
              <a:ahLst/>
              <a:cxnLst/>
              <a:rect l="l" t="t" r="r" b="b"/>
              <a:pathLst>
                <a:path w="4348" h="7814" extrusionOk="0">
                  <a:moveTo>
                    <a:pt x="1809" y="0"/>
                  </a:moveTo>
                  <a:cubicBezTo>
                    <a:pt x="1665" y="0"/>
                    <a:pt x="1530" y="45"/>
                    <a:pt x="1413" y="126"/>
                  </a:cubicBezTo>
                  <a:cubicBezTo>
                    <a:pt x="0" y="1089"/>
                    <a:pt x="2025" y="6499"/>
                    <a:pt x="2412" y="7498"/>
                  </a:cubicBezTo>
                  <a:cubicBezTo>
                    <a:pt x="2642" y="7705"/>
                    <a:pt x="2931" y="7814"/>
                    <a:pt x="3234" y="7814"/>
                  </a:cubicBezTo>
                  <a:cubicBezTo>
                    <a:pt x="3287" y="7814"/>
                    <a:pt x="3340" y="7811"/>
                    <a:pt x="3393" y="7804"/>
                  </a:cubicBezTo>
                  <a:cubicBezTo>
                    <a:pt x="4050" y="7723"/>
                    <a:pt x="4338" y="7111"/>
                    <a:pt x="4347" y="7075"/>
                  </a:cubicBezTo>
                  <a:cubicBezTo>
                    <a:pt x="4032" y="5005"/>
                    <a:pt x="3177" y="27"/>
                    <a:pt x="18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3" name="Google Shape;4843;p50"/>
            <p:cNvSpPr/>
            <p:nvPr/>
          </p:nvSpPr>
          <p:spPr>
            <a:xfrm flipH="1">
              <a:off x="-2819547" y="3990993"/>
              <a:ext cx="426521" cy="757065"/>
            </a:xfrm>
            <a:custGeom>
              <a:avLst/>
              <a:gdLst/>
              <a:ahLst/>
              <a:cxnLst/>
              <a:rect l="l" t="t" r="r" b="b"/>
              <a:pathLst>
                <a:path w="4564" h="8101" extrusionOk="0">
                  <a:moveTo>
                    <a:pt x="1872" y="279"/>
                  </a:moveTo>
                  <a:cubicBezTo>
                    <a:pt x="2727" y="297"/>
                    <a:pt x="3609" y="2818"/>
                    <a:pt x="4275" y="7192"/>
                  </a:cubicBezTo>
                  <a:cubicBezTo>
                    <a:pt x="4104" y="7516"/>
                    <a:pt x="3798" y="7741"/>
                    <a:pt x="3438" y="7804"/>
                  </a:cubicBezTo>
                  <a:cubicBezTo>
                    <a:pt x="3396" y="7809"/>
                    <a:pt x="3353" y="7812"/>
                    <a:pt x="3309" y="7812"/>
                  </a:cubicBezTo>
                  <a:cubicBezTo>
                    <a:pt x="3055" y="7812"/>
                    <a:pt x="2802" y="7721"/>
                    <a:pt x="2601" y="7552"/>
                  </a:cubicBezTo>
                  <a:cubicBezTo>
                    <a:pt x="1440" y="4528"/>
                    <a:pt x="558" y="1062"/>
                    <a:pt x="1566" y="387"/>
                  </a:cubicBezTo>
                  <a:cubicBezTo>
                    <a:pt x="1656" y="324"/>
                    <a:pt x="1755" y="288"/>
                    <a:pt x="1872" y="279"/>
                  </a:cubicBezTo>
                  <a:close/>
                  <a:moveTo>
                    <a:pt x="1872" y="0"/>
                  </a:moveTo>
                  <a:cubicBezTo>
                    <a:pt x="1701" y="0"/>
                    <a:pt x="1539" y="54"/>
                    <a:pt x="1395" y="153"/>
                  </a:cubicBezTo>
                  <a:cubicBezTo>
                    <a:pt x="0" y="1089"/>
                    <a:pt x="1593" y="5734"/>
                    <a:pt x="2340" y="7696"/>
                  </a:cubicBezTo>
                  <a:cubicBezTo>
                    <a:pt x="2349" y="7714"/>
                    <a:pt x="2367" y="7732"/>
                    <a:pt x="2385" y="7750"/>
                  </a:cubicBezTo>
                  <a:cubicBezTo>
                    <a:pt x="2637" y="7966"/>
                    <a:pt x="2961" y="8092"/>
                    <a:pt x="3294" y="8101"/>
                  </a:cubicBezTo>
                  <a:cubicBezTo>
                    <a:pt x="3357" y="8101"/>
                    <a:pt x="3411" y="8101"/>
                    <a:pt x="3474" y="8092"/>
                  </a:cubicBezTo>
                  <a:cubicBezTo>
                    <a:pt x="4221" y="7993"/>
                    <a:pt x="4537" y="7309"/>
                    <a:pt x="4546" y="7282"/>
                  </a:cubicBezTo>
                  <a:cubicBezTo>
                    <a:pt x="4555" y="7255"/>
                    <a:pt x="4564" y="7228"/>
                    <a:pt x="4555" y="7201"/>
                  </a:cubicBezTo>
                  <a:cubicBezTo>
                    <a:pt x="3834" y="2449"/>
                    <a:pt x="2934" y="27"/>
                    <a:pt x="18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4" name="Google Shape;4844;p50"/>
            <p:cNvSpPr/>
            <p:nvPr/>
          </p:nvSpPr>
          <p:spPr>
            <a:xfrm flipH="1">
              <a:off x="-2731234" y="3993142"/>
              <a:ext cx="196906" cy="754074"/>
            </a:xfrm>
            <a:custGeom>
              <a:avLst/>
              <a:gdLst/>
              <a:ahLst/>
              <a:cxnLst/>
              <a:rect l="l" t="t" r="r" b="b"/>
              <a:pathLst>
                <a:path w="2107" h="8069" extrusionOk="0">
                  <a:moveTo>
                    <a:pt x="167" y="1"/>
                  </a:moveTo>
                  <a:cubicBezTo>
                    <a:pt x="156" y="1"/>
                    <a:pt x="146" y="2"/>
                    <a:pt x="135" y="4"/>
                  </a:cubicBezTo>
                  <a:cubicBezTo>
                    <a:pt x="54" y="22"/>
                    <a:pt x="0" y="94"/>
                    <a:pt x="18" y="175"/>
                  </a:cubicBezTo>
                  <a:lnTo>
                    <a:pt x="1800" y="7952"/>
                  </a:lnTo>
                  <a:cubicBezTo>
                    <a:pt x="1818" y="8024"/>
                    <a:pt x="1872" y="8069"/>
                    <a:pt x="1944" y="8069"/>
                  </a:cubicBezTo>
                  <a:lnTo>
                    <a:pt x="1971" y="8069"/>
                  </a:lnTo>
                  <a:cubicBezTo>
                    <a:pt x="2052" y="8051"/>
                    <a:pt x="2106" y="7979"/>
                    <a:pt x="2088" y="7898"/>
                  </a:cubicBezTo>
                  <a:lnTo>
                    <a:pt x="306" y="112"/>
                  </a:lnTo>
                  <a:cubicBezTo>
                    <a:pt x="291" y="50"/>
                    <a:pt x="234" y="1"/>
                    <a:pt x="1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5" name="Google Shape;4845;p50"/>
            <p:cNvSpPr/>
            <p:nvPr/>
          </p:nvSpPr>
          <p:spPr>
            <a:xfrm flipH="1">
              <a:off x="-2534421" y="4070429"/>
              <a:ext cx="98126" cy="43456"/>
            </a:xfrm>
            <a:custGeom>
              <a:avLst/>
              <a:gdLst/>
              <a:ahLst/>
              <a:cxnLst/>
              <a:rect l="l" t="t" r="r" b="b"/>
              <a:pathLst>
                <a:path w="1050" h="465" extrusionOk="0">
                  <a:moveTo>
                    <a:pt x="201" y="1"/>
                  </a:moveTo>
                  <a:cubicBezTo>
                    <a:pt x="50" y="1"/>
                    <a:pt x="1" y="243"/>
                    <a:pt x="167" y="284"/>
                  </a:cubicBezTo>
                  <a:lnTo>
                    <a:pt x="824" y="455"/>
                  </a:lnTo>
                  <a:lnTo>
                    <a:pt x="860" y="455"/>
                  </a:lnTo>
                  <a:lnTo>
                    <a:pt x="860" y="464"/>
                  </a:lnTo>
                  <a:cubicBezTo>
                    <a:pt x="1022" y="464"/>
                    <a:pt x="1049" y="230"/>
                    <a:pt x="896" y="185"/>
                  </a:cubicBezTo>
                  <a:lnTo>
                    <a:pt x="239" y="5"/>
                  </a:lnTo>
                  <a:cubicBezTo>
                    <a:pt x="226" y="2"/>
                    <a:pt x="213" y="1"/>
                    <a:pt x="2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6" name="Google Shape;4846;p50"/>
            <p:cNvSpPr/>
            <p:nvPr/>
          </p:nvSpPr>
          <p:spPr>
            <a:xfrm flipH="1">
              <a:off x="-2536664" y="4117062"/>
              <a:ext cx="85603" cy="29625"/>
            </a:xfrm>
            <a:custGeom>
              <a:avLst/>
              <a:gdLst/>
              <a:ahLst/>
              <a:cxnLst/>
              <a:rect l="l" t="t" r="r" b="b"/>
              <a:pathLst>
                <a:path w="916" h="317" extrusionOk="0">
                  <a:moveTo>
                    <a:pt x="136" y="0"/>
                  </a:moveTo>
                  <a:cubicBezTo>
                    <a:pt x="63" y="0"/>
                    <a:pt x="9" y="52"/>
                    <a:pt x="0" y="127"/>
                  </a:cubicBezTo>
                  <a:cubicBezTo>
                    <a:pt x="0" y="208"/>
                    <a:pt x="63" y="280"/>
                    <a:pt x="135" y="280"/>
                  </a:cubicBezTo>
                  <a:lnTo>
                    <a:pt x="720" y="316"/>
                  </a:lnTo>
                  <a:cubicBezTo>
                    <a:pt x="723" y="317"/>
                    <a:pt x="726" y="317"/>
                    <a:pt x="729" y="317"/>
                  </a:cubicBezTo>
                  <a:cubicBezTo>
                    <a:pt x="910" y="317"/>
                    <a:pt x="915" y="37"/>
                    <a:pt x="729" y="28"/>
                  </a:cubicBezTo>
                  <a:lnTo>
                    <a:pt x="153" y="1"/>
                  </a:lnTo>
                  <a:cubicBezTo>
                    <a:pt x="147" y="1"/>
                    <a:pt x="142" y="0"/>
                    <a:pt x="1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7" name="Google Shape;4847;p50"/>
            <p:cNvSpPr/>
            <p:nvPr/>
          </p:nvSpPr>
          <p:spPr>
            <a:xfrm flipH="1">
              <a:off x="-2567224" y="4014263"/>
              <a:ext cx="77940" cy="68501"/>
            </a:xfrm>
            <a:custGeom>
              <a:avLst/>
              <a:gdLst/>
              <a:ahLst/>
              <a:cxnLst/>
              <a:rect l="l" t="t" r="r" b="b"/>
              <a:pathLst>
                <a:path w="834" h="733" extrusionOk="0">
                  <a:moveTo>
                    <a:pt x="211" y="1"/>
                  </a:moveTo>
                  <a:cubicBezTo>
                    <a:pt x="98" y="1"/>
                    <a:pt x="0" y="154"/>
                    <a:pt x="122" y="255"/>
                  </a:cubicBezTo>
                  <a:lnTo>
                    <a:pt x="545" y="687"/>
                  </a:lnTo>
                  <a:cubicBezTo>
                    <a:pt x="572" y="714"/>
                    <a:pt x="608" y="732"/>
                    <a:pt x="644" y="732"/>
                  </a:cubicBezTo>
                  <a:cubicBezTo>
                    <a:pt x="770" y="732"/>
                    <a:pt x="833" y="579"/>
                    <a:pt x="752" y="489"/>
                  </a:cubicBezTo>
                  <a:lnTo>
                    <a:pt x="320" y="57"/>
                  </a:lnTo>
                  <a:cubicBezTo>
                    <a:pt x="287" y="17"/>
                    <a:pt x="248" y="1"/>
                    <a:pt x="2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8" name="Google Shape;4848;p50"/>
            <p:cNvSpPr/>
            <p:nvPr/>
          </p:nvSpPr>
          <p:spPr>
            <a:xfrm flipH="1">
              <a:off x="-2649090" y="3999497"/>
              <a:ext cx="47474" cy="71492"/>
            </a:xfrm>
            <a:custGeom>
              <a:avLst/>
              <a:gdLst/>
              <a:ahLst/>
              <a:cxnLst/>
              <a:rect l="l" t="t" r="r" b="b"/>
              <a:pathLst>
                <a:path w="508" h="765" extrusionOk="0">
                  <a:moveTo>
                    <a:pt x="326" y="1"/>
                  </a:moveTo>
                  <a:cubicBezTo>
                    <a:pt x="272" y="1"/>
                    <a:pt x="219" y="30"/>
                    <a:pt x="198" y="98"/>
                  </a:cubicBezTo>
                  <a:lnTo>
                    <a:pt x="27" y="575"/>
                  </a:lnTo>
                  <a:cubicBezTo>
                    <a:pt x="0" y="656"/>
                    <a:pt x="45" y="737"/>
                    <a:pt x="117" y="764"/>
                  </a:cubicBezTo>
                  <a:lnTo>
                    <a:pt x="162" y="764"/>
                  </a:lnTo>
                  <a:cubicBezTo>
                    <a:pt x="225" y="764"/>
                    <a:pt x="279" y="728"/>
                    <a:pt x="297" y="674"/>
                  </a:cubicBezTo>
                  <a:lnTo>
                    <a:pt x="468" y="197"/>
                  </a:lnTo>
                  <a:cubicBezTo>
                    <a:pt x="508" y="80"/>
                    <a:pt x="415" y="1"/>
                    <a:pt x="3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9" name="Google Shape;4849;p50"/>
            <p:cNvSpPr/>
            <p:nvPr/>
          </p:nvSpPr>
          <p:spPr>
            <a:xfrm flipH="1">
              <a:off x="-2677406" y="4066036"/>
              <a:ext cx="81678" cy="52895"/>
            </a:xfrm>
            <a:custGeom>
              <a:avLst/>
              <a:gdLst/>
              <a:ahLst/>
              <a:cxnLst/>
              <a:rect l="l" t="t" r="r" b="b"/>
              <a:pathLst>
                <a:path w="874" h="566" extrusionOk="0">
                  <a:moveTo>
                    <a:pt x="706" y="0"/>
                  </a:moveTo>
                  <a:cubicBezTo>
                    <a:pt x="684" y="0"/>
                    <a:pt x="661" y="5"/>
                    <a:pt x="639" y="16"/>
                  </a:cubicBezTo>
                  <a:lnTo>
                    <a:pt x="126" y="295"/>
                  </a:lnTo>
                  <a:cubicBezTo>
                    <a:pt x="0" y="367"/>
                    <a:pt x="45" y="565"/>
                    <a:pt x="198" y="565"/>
                  </a:cubicBezTo>
                  <a:cubicBezTo>
                    <a:pt x="216" y="565"/>
                    <a:pt x="243" y="556"/>
                    <a:pt x="261" y="547"/>
                  </a:cubicBezTo>
                  <a:lnTo>
                    <a:pt x="774" y="268"/>
                  </a:lnTo>
                  <a:cubicBezTo>
                    <a:pt x="846" y="232"/>
                    <a:pt x="873" y="142"/>
                    <a:pt x="828" y="70"/>
                  </a:cubicBezTo>
                  <a:cubicBezTo>
                    <a:pt x="803" y="27"/>
                    <a:pt x="757" y="0"/>
                    <a:pt x="7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0" name="Google Shape;4850;p50"/>
            <p:cNvSpPr/>
            <p:nvPr/>
          </p:nvSpPr>
          <p:spPr>
            <a:xfrm flipH="1">
              <a:off x="-2674883" y="4117529"/>
              <a:ext cx="56446" cy="35886"/>
            </a:xfrm>
            <a:custGeom>
              <a:avLst/>
              <a:gdLst/>
              <a:ahLst/>
              <a:cxnLst/>
              <a:rect l="l" t="t" r="r" b="b"/>
              <a:pathLst>
                <a:path w="604" h="384" extrusionOk="0">
                  <a:moveTo>
                    <a:pt x="399" y="1"/>
                  </a:moveTo>
                  <a:cubicBezTo>
                    <a:pt x="384" y="1"/>
                    <a:pt x="367" y="5"/>
                    <a:pt x="351" y="14"/>
                  </a:cubicBezTo>
                  <a:lnTo>
                    <a:pt x="135" y="113"/>
                  </a:lnTo>
                  <a:cubicBezTo>
                    <a:pt x="0" y="176"/>
                    <a:pt x="45" y="383"/>
                    <a:pt x="198" y="383"/>
                  </a:cubicBezTo>
                  <a:cubicBezTo>
                    <a:pt x="216" y="383"/>
                    <a:pt x="234" y="383"/>
                    <a:pt x="252" y="374"/>
                  </a:cubicBezTo>
                  <a:lnTo>
                    <a:pt x="468" y="275"/>
                  </a:lnTo>
                  <a:cubicBezTo>
                    <a:pt x="603" y="236"/>
                    <a:pt x="514" y="1"/>
                    <a:pt x="3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1" name="Google Shape;4851;p50"/>
            <p:cNvSpPr/>
            <p:nvPr/>
          </p:nvSpPr>
          <p:spPr>
            <a:xfrm flipH="1">
              <a:off x="-2567224" y="4186965"/>
              <a:ext cx="60745" cy="37101"/>
            </a:xfrm>
            <a:custGeom>
              <a:avLst/>
              <a:gdLst/>
              <a:ahLst/>
              <a:cxnLst/>
              <a:rect l="l" t="t" r="r" b="b"/>
              <a:pathLst>
                <a:path w="650" h="397" extrusionOk="0">
                  <a:moveTo>
                    <a:pt x="213" y="1"/>
                  </a:moveTo>
                  <a:cubicBezTo>
                    <a:pt x="78" y="1"/>
                    <a:pt x="0" y="217"/>
                    <a:pt x="163" y="280"/>
                  </a:cubicBezTo>
                  <a:lnTo>
                    <a:pt x="388" y="388"/>
                  </a:lnTo>
                  <a:cubicBezTo>
                    <a:pt x="406" y="397"/>
                    <a:pt x="424" y="397"/>
                    <a:pt x="451" y="397"/>
                  </a:cubicBezTo>
                  <a:cubicBezTo>
                    <a:pt x="604" y="397"/>
                    <a:pt x="649" y="190"/>
                    <a:pt x="505" y="127"/>
                  </a:cubicBezTo>
                  <a:lnTo>
                    <a:pt x="280" y="18"/>
                  </a:lnTo>
                  <a:cubicBezTo>
                    <a:pt x="257" y="6"/>
                    <a:pt x="234" y="1"/>
                    <a:pt x="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2" name="Google Shape;4852;p50"/>
            <p:cNvSpPr/>
            <p:nvPr/>
          </p:nvSpPr>
          <p:spPr>
            <a:xfrm flipH="1">
              <a:off x="-2513394" y="4184162"/>
              <a:ext cx="62333" cy="31494"/>
            </a:xfrm>
            <a:custGeom>
              <a:avLst/>
              <a:gdLst/>
              <a:ahLst/>
              <a:cxnLst/>
              <a:rect l="l" t="t" r="r" b="b"/>
              <a:pathLst>
                <a:path w="667" h="337" extrusionOk="0">
                  <a:moveTo>
                    <a:pt x="149" y="0"/>
                  </a:moveTo>
                  <a:cubicBezTo>
                    <a:pt x="82" y="0"/>
                    <a:pt x="26" y="50"/>
                    <a:pt x="18" y="121"/>
                  </a:cubicBezTo>
                  <a:cubicBezTo>
                    <a:pt x="0" y="193"/>
                    <a:pt x="54" y="265"/>
                    <a:pt x="126" y="283"/>
                  </a:cubicBezTo>
                  <a:cubicBezTo>
                    <a:pt x="126" y="283"/>
                    <a:pt x="441" y="337"/>
                    <a:pt x="468" y="337"/>
                  </a:cubicBezTo>
                  <a:cubicBezTo>
                    <a:pt x="648" y="337"/>
                    <a:pt x="666" y="84"/>
                    <a:pt x="495" y="57"/>
                  </a:cubicBezTo>
                  <a:lnTo>
                    <a:pt x="180" y="3"/>
                  </a:lnTo>
                  <a:cubicBezTo>
                    <a:pt x="170" y="1"/>
                    <a:pt x="159" y="0"/>
                    <a:pt x="1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3" name="Google Shape;4853;p50"/>
            <p:cNvSpPr/>
            <p:nvPr/>
          </p:nvSpPr>
          <p:spPr>
            <a:xfrm flipH="1">
              <a:off x="-2564420" y="4153229"/>
              <a:ext cx="67099" cy="31307"/>
            </a:xfrm>
            <a:custGeom>
              <a:avLst/>
              <a:gdLst/>
              <a:ahLst/>
              <a:cxnLst/>
              <a:rect l="l" t="t" r="r" b="b"/>
              <a:pathLst>
                <a:path w="718" h="335" extrusionOk="0">
                  <a:moveTo>
                    <a:pt x="163" y="0"/>
                  </a:moveTo>
                  <a:cubicBezTo>
                    <a:pt x="89" y="0"/>
                    <a:pt x="27" y="52"/>
                    <a:pt x="18" y="118"/>
                  </a:cubicBezTo>
                  <a:cubicBezTo>
                    <a:pt x="0" y="199"/>
                    <a:pt x="63" y="271"/>
                    <a:pt x="135" y="280"/>
                  </a:cubicBezTo>
                  <a:cubicBezTo>
                    <a:pt x="135" y="280"/>
                    <a:pt x="504" y="334"/>
                    <a:pt x="522" y="334"/>
                  </a:cubicBezTo>
                  <a:cubicBezTo>
                    <a:pt x="525" y="335"/>
                    <a:pt x="528" y="335"/>
                    <a:pt x="531" y="335"/>
                  </a:cubicBezTo>
                  <a:cubicBezTo>
                    <a:pt x="703" y="335"/>
                    <a:pt x="717" y="73"/>
                    <a:pt x="540" y="55"/>
                  </a:cubicBezTo>
                  <a:lnTo>
                    <a:pt x="180" y="1"/>
                  </a:lnTo>
                  <a:cubicBezTo>
                    <a:pt x="174" y="1"/>
                    <a:pt x="168" y="0"/>
                    <a:pt x="1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4" name="Google Shape;4854;p50"/>
            <p:cNvSpPr/>
            <p:nvPr/>
          </p:nvSpPr>
          <p:spPr>
            <a:xfrm flipH="1">
              <a:off x="-2568065" y="4113511"/>
              <a:ext cx="33737" cy="40746"/>
            </a:xfrm>
            <a:custGeom>
              <a:avLst/>
              <a:gdLst/>
              <a:ahLst/>
              <a:cxnLst/>
              <a:rect l="l" t="t" r="r" b="b"/>
              <a:pathLst>
                <a:path w="361" h="436" extrusionOk="0">
                  <a:moveTo>
                    <a:pt x="172" y="1"/>
                  </a:moveTo>
                  <a:cubicBezTo>
                    <a:pt x="88" y="1"/>
                    <a:pt x="1" y="72"/>
                    <a:pt x="27" y="183"/>
                  </a:cubicBezTo>
                  <a:lnTo>
                    <a:pt x="63" y="318"/>
                  </a:lnTo>
                  <a:cubicBezTo>
                    <a:pt x="81" y="390"/>
                    <a:pt x="135" y="435"/>
                    <a:pt x="207" y="435"/>
                  </a:cubicBezTo>
                  <a:cubicBezTo>
                    <a:pt x="216" y="435"/>
                    <a:pt x="225" y="426"/>
                    <a:pt x="243" y="426"/>
                  </a:cubicBezTo>
                  <a:cubicBezTo>
                    <a:pt x="315" y="408"/>
                    <a:pt x="360" y="327"/>
                    <a:pt x="342" y="246"/>
                  </a:cubicBezTo>
                  <a:lnTo>
                    <a:pt x="306" y="111"/>
                  </a:lnTo>
                  <a:cubicBezTo>
                    <a:pt x="288" y="34"/>
                    <a:pt x="231" y="1"/>
                    <a:pt x="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5" name="Google Shape;4855;p50"/>
            <p:cNvSpPr/>
            <p:nvPr/>
          </p:nvSpPr>
          <p:spPr>
            <a:xfrm flipH="1">
              <a:off x="-2581522" y="4271821"/>
              <a:ext cx="113639" cy="43082"/>
            </a:xfrm>
            <a:custGeom>
              <a:avLst/>
              <a:gdLst/>
              <a:ahLst/>
              <a:cxnLst/>
              <a:rect l="l" t="t" r="r" b="b"/>
              <a:pathLst>
                <a:path w="1216" h="461" extrusionOk="0">
                  <a:moveTo>
                    <a:pt x="162" y="0"/>
                  </a:moveTo>
                  <a:cubicBezTo>
                    <a:pt x="95" y="0"/>
                    <a:pt x="27" y="44"/>
                    <a:pt x="18" y="119"/>
                  </a:cubicBezTo>
                  <a:cubicBezTo>
                    <a:pt x="0" y="191"/>
                    <a:pt x="54" y="272"/>
                    <a:pt x="126" y="290"/>
                  </a:cubicBezTo>
                  <a:cubicBezTo>
                    <a:pt x="126" y="290"/>
                    <a:pt x="990" y="461"/>
                    <a:pt x="1017" y="461"/>
                  </a:cubicBezTo>
                  <a:cubicBezTo>
                    <a:pt x="1188" y="452"/>
                    <a:pt x="1215" y="209"/>
                    <a:pt x="1044" y="173"/>
                  </a:cubicBezTo>
                  <a:lnTo>
                    <a:pt x="180" y="2"/>
                  </a:lnTo>
                  <a:cubicBezTo>
                    <a:pt x="174" y="1"/>
                    <a:pt x="168" y="0"/>
                    <a:pt x="1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6" name="Google Shape;4856;p50"/>
            <p:cNvSpPr/>
            <p:nvPr/>
          </p:nvSpPr>
          <p:spPr>
            <a:xfrm flipH="1">
              <a:off x="-2544514" y="4232104"/>
              <a:ext cx="97472" cy="37381"/>
            </a:xfrm>
            <a:custGeom>
              <a:avLst/>
              <a:gdLst/>
              <a:ahLst/>
              <a:cxnLst/>
              <a:rect l="l" t="t" r="r" b="b"/>
              <a:pathLst>
                <a:path w="1043" h="400" extrusionOk="0">
                  <a:moveTo>
                    <a:pt x="191" y="0"/>
                  </a:moveTo>
                  <a:cubicBezTo>
                    <a:pt x="30" y="0"/>
                    <a:pt x="1" y="249"/>
                    <a:pt x="178" y="283"/>
                  </a:cubicBezTo>
                  <a:cubicBezTo>
                    <a:pt x="178" y="283"/>
                    <a:pt x="826" y="400"/>
                    <a:pt x="853" y="400"/>
                  </a:cubicBezTo>
                  <a:cubicBezTo>
                    <a:pt x="1024" y="391"/>
                    <a:pt x="1042" y="148"/>
                    <a:pt x="871" y="112"/>
                  </a:cubicBezTo>
                  <a:lnTo>
                    <a:pt x="223" y="4"/>
                  </a:lnTo>
                  <a:cubicBezTo>
                    <a:pt x="212" y="1"/>
                    <a:pt x="201" y="0"/>
                    <a:pt x="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7" name="Google Shape;4857;p50"/>
            <p:cNvSpPr/>
            <p:nvPr/>
          </p:nvSpPr>
          <p:spPr>
            <a:xfrm flipH="1">
              <a:off x="-2579840" y="4227150"/>
              <a:ext cx="55324" cy="43175"/>
            </a:xfrm>
            <a:custGeom>
              <a:avLst/>
              <a:gdLst/>
              <a:ahLst/>
              <a:cxnLst/>
              <a:rect l="l" t="t" r="r" b="b"/>
              <a:pathLst>
                <a:path w="592" h="462" extrusionOk="0">
                  <a:moveTo>
                    <a:pt x="209" y="0"/>
                  </a:moveTo>
                  <a:cubicBezTo>
                    <a:pt x="94" y="0"/>
                    <a:pt x="1" y="155"/>
                    <a:pt x="114" y="255"/>
                  </a:cubicBezTo>
                  <a:lnTo>
                    <a:pt x="303" y="426"/>
                  </a:lnTo>
                  <a:cubicBezTo>
                    <a:pt x="330" y="444"/>
                    <a:pt x="357" y="453"/>
                    <a:pt x="393" y="462"/>
                  </a:cubicBezTo>
                  <a:cubicBezTo>
                    <a:pt x="528" y="453"/>
                    <a:pt x="591" y="291"/>
                    <a:pt x="492" y="210"/>
                  </a:cubicBezTo>
                  <a:lnTo>
                    <a:pt x="303" y="39"/>
                  </a:lnTo>
                  <a:cubicBezTo>
                    <a:pt x="273" y="12"/>
                    <a:pt x="240" y="0"/>
                    <a:pt x="2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8" name="Google Shape;4858;p50"/>
            <p:cNvSpPr/>
            <p:nvPr/>
          </p:nvSpPr>
          <p:spPr>
            <a:xfrm flipH="1">
              <a:off x="-2665164" y="4179863"/>
              <a:ext cx="51773" cy="50091"/>
            </a:xfrm>
            <a:custGeom>
              <a:avLst/>
              <a:gdLst/>
              <a:ahLst/>
              <a:cxnLst/>
              <a:rect l="l" t="t" r="r" b="b"/>
              <a:pathLst>
                <a:path w="554" h="536" extrusionOk="0">
                  <a:moveTo>
                    <a:pt x="353" y="0"/>
                  </a:moveTo>
                  <a:cubicBezTo>
                    <a:pt x="314" y="0"/>
                    <a:pt x="275" y="17"/>
                    <a:pt x="243" y="58"/>
                  </a:cubicBezTo>
                  <a:lnTo>
                    <a:pt x="45" y="302"/>
                  </a:lnTo>
                  <a:cubicBezTo>
                    <a:pt x="0" y="365"/>
                    <a:pt x="9" y="455"/>
                    <a:pt x="72" y="500"/>
                  </a:cubicBezTo>
                  <a:cubicBezTo>
                    <a:pt x="99" y="527"/>
                    <a:pt x="126" y="536"/>
                    <a:pt x="162" y="536"/>
                  </a:cubicBezTo>
                  <a:cubicBezTo>
                    <a:pt x="207" y="536"/>
                    <a:pt x="243" y="518"/>
                    <a:pt x="270" y="482"/>
                  </a:cubicBezTo>
                  <a:lnTo>
                    <a:pt x="468" y="230"/>
                  </a:lnTo>
                  <a:cubicBezTo>
                    <a:pt x="554" y="124"/>
                    <a:pt x="457" y="0"/>
                    <a:pt x="3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9" name="Google Shape;4859;p50"/>
            <p:cNvSpPr/>
            <p:nvPr/>
          </p:nvSpPr>
          <p:spPr>
            <a:xfrm flipH="1">
              <a:off x="-2682172" y="4223693"/>
              <a:ext cx="51960" cy="36540"/>
            </a:xfrm>
            <a:custGeom>
              <a:avLst/>
              <a:gdLst/>
              <a:ahLst/>
              <a:cxnLst/>
              <a:rect l="l" t="t" r="r" b="b"/>
              <a:pathLst>
                <a:path w="556" h="391" extrusionOk="0">
                  <a:moveTo>
                    <a:pt x="337" y="1"/>
                  </a:moveTo>
                  <a:cubicBezTo>
                    <a:pt x="310" y="1"/>
                    <a:pt x="281" y="10"/>
                    <a:pt x="252" y="31"/>
                  </a:cubicBezTo>
                  <a:lnTo>
                    <a:pt x="117" y="130"/>
                  </a:lnTo>
                  <a:cubicBezTo>
                    <a:pt x="0" y="202"/>
                    <a:pt x="54" y="391"/>
                    <a:pt x="189" y="391"/>
                  </a:cubicBezTo>
                  <a:cubicBezTo>
                    <a:pt x="216" y="391"/>
                    <a:pt x="252" y="382"/>
                    <a:pt x="270" y="364"/>
                  </a:cubicBezTo>
                  <a:lnTo>
                    <a:pt x="414" y="274"/>
                  </a:lnTo>
                  <a:cubicBezTo>
                    <a:pt x="555" y="192"/>
                    <a:pt x="464" y="1"/>
                    <a:pt x="3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0" name="Google Shape;4860;p50"/>
            <p:cNvSpPr/>
            <p:nvPr/>
          </p:nvSpPr>
          <p:spPr>
            <a:xfrm flipH="1">
              <a:off x="-2730394" y="4132669"/>
              <a:ext cx="69062" cy="68688"/>
            </a:xfrm>
            <a:custGeom>
              <a:avLst/>
              <a:gdLst/>
              <a:ahLst/>
              <a:cxnLst/>
              <a:rect l="l" t="t" r="r" b="b"/>
              <a:pathLst>
                <a:path w="739" h="735" extrusionOk="0">
                  <a:moveTo>
                    <a:pt x="584" y="1"/>
                  </a:moveTo>
                  <a:cubicBezTo>
                    <a:pt x="547" y="1"/>
                    <a:pt x="509" y="14"/>
                    <a:pt x="477" y="41"/>
                  </a:cubicBezTo>
                  <a:lnTo>
                    <a:pt x="54" y="491"/>
                  </a:lnTo>
                  <a:cubicBezTo>
                    <a:pt x="0" y="545"/>
                    <a:pt x="0" y="635"/>
                    <a:pt x="54" y="690"/>
                  </a:cubicBezTo>
                  <a:cubicBezTo>
                    <a:pt x="81" y="717"/>
                    <a:pt x="117" y="735"/>
                    <a:pt x="153" y="735"/>
                  </a:cubicBezTo>
                  <a:cubicBezTo>
                    <a:pt x="198" y="735"/>
                    <a:pt x="234" y="717"/>
                    <a:pt x="261" y="690"/>
                  </a:cubicBezTo>
                  <a:lnTo>
                    <a:pt x="684" y="239"/>
                  </a:lnTo>
                  <a:cubicBezTo>
                    <a:pt x="738" y="185"/>
                    <a:pt x="738" y="95"/>
                    <a:pt x="684" y="41"/>
                  </a:cubicBezTo>
                  <a:cubicBezTo>
                    <a:pt x="657" y="14"/>
                    <a:pt x="621" y="1"/>
                    <a:pt x="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1" name="Google Shape;4861;p50"/>
            <p:cNvSpPr/>
            <p:nvPr/>
          </p:nvSpPr>
          <p:spPr>
            <a:xfrm flipH="1">
              <a:off x="-2747870" y="4205376"/>
              <a:ext cx="53736" cy="39718"/>
            </a:xfrm>
            <a:custGeom>
              <a:avLst/>
              <a:gdLst/>
              <a:ahLst/>
              <a:cxnLst/>
              <a:rect l="l" t="t" r="r" b="b"/>
              <a:pathLst>
                <a:path w="575" h="425" extrusionOk="0">
                  <a:moveTo>
                    <a:pt x="365" y="1"/>
                  </a:moveTo>
                  <a:cubicBezTo>
                    <a:pt x="338" y="1"/>
                    <a:pt x="309" y="9"/>
                    <a:pt x="279" y="29"/>
                  </a:cubicBezTo>
                  <a:lnTo>
                    <a:pt x="90" y="164"/>
                  </a:lnTo>
                  <a:cubicBezTo>
                    <a:pt x="18" y="209"/>
                    <a:pt x="0" y="299"/>
                    <a:pt x="45" y="362"/>
                  </a:cubicBezTo>
                  <a:cubicBezTo>
                    <a:pt x="72" y="398"/>
                    <a:pt x="117" y="425"/>
                    <a:pt x="171" y="425"/>
                  </a:cubicBezTo>
                  <a:cubicBezTo>
                    <a:pt x="198" y="425"/>
                    <a:pt x="225" y="416"/>
                    <a:pt x="243" y="398"/>
                  </a:cubicBezTo>
                  <a:lnTo>
                    <a:pt x="441" y="263"/>
                  </a:lnTo>
                  <a:cubicBezTo>
                    <a:pt x="574" y="174"/>
                    <a:pt x="489" y="1"/>
                    <a:pt x="3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2" name="Google Shape;4862;p50"/>
            <p:cNvSpPr/>
            <p:nvPr/>
          </p:nvSpPr>
          <p:spPr>
            <a:xfrm flipH="1">
              <a:off x="-2770673" y="4248364"/>
              <a:ext cx="102612" cy="46353"/>
            </a:xfrm>
            <a:custGeom>
              <a:avLst/>
              <a:gdLst/>
              <a:ahLst/>
              <a:cxnLst/>
              <a:rect l="l" t="t" r="r" b="b"/>
              <a:pathLst>
                <a:path w="1098" h="496" extrusionOk="0">
                  <a:moveTo>
                    <a:pt x="899" y="1"/>
                  </a:moveTo>
                  <a:cubicBezTo>
                    <a:pt x="882" y="1"/>
                    <a:pt x="865" y="3"/>
                    <a:pt x="846" y="10"/>
                  </a:cubicBezTo>
                  <a:lnTo>
                    <a:pt x="153" y="217"/>
                  </a:lnTo>
                  <a:cubicBezTo>
                    <a:pt x="0" y="262"/>
                    <a:pt x="36" y="496"/>
                    <a:pt x="198" y="496"/>
                  </a:cubicBezTo>
                  <a:cubicBezTo>
                    <a:pt x="216" y="496"/>
                    <a:pt x="225" y="496"/>
                    <a:pt x="243" y="487"/>
                  </a:cubicBezTo>
                  <a:lnTo>
                    <a:pt x="927" y="280"/>
                  </a:lnTo>
                  <a:cubicBezTo>
                    <a:pt x="1098" y="239"/>
                    <a:pt x="1049" y="1"/>
                    <a:pt x="8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3" name="Google Shape;4863;p50"/>
            <p:cNvSpPr/>
            <p:nvPr/>
          </p:nvSpPr>
          <p:spPr>
            <a:xfrm flipH="1">
              <a:off x="-2751421" y="4320698"/>
              <a:ext cx="94294" cy="32896"/>
            </a:xfrm>
            <a:custGeom>
              <a:avLst/>
              <a:gdLst/>
              <a:ahLst/>
              <a:cxnLst/>
              <a:rect l="l" t="t" r="r" b="b"/>
              <a:pathLst>
                <a:path w="1009" h="352" extrusionOk="0">
                  <a:moveTo>
                    <a:pt x="162" y="1"/>
                  </a:moveTo>
                  <a:cubicBezTo>
                    <a:pt x="81" y="1"/>
                    <a:pt x="9" y="55"/>
                    <a:pt x="9" y="136"/>
                  </a:cubicBezTo>
                  <a:cubicBezTo>
                    <a:pt x="0" y="217"/>
                    <a:pt x="54" y="280"/>
                    <a:pt x="135" y="289"/>
                  </a:cubicBezTo>
                  <a:lnTo>
                    <a:pt x="819" y="352"/>
                  </a:lnTo>
                  <a:cubicBezTo>
                    <a:pt x="999" y="343"/>
                    <a:pt x="1008" y="82"/>
                    <a:pt x="837" y="64"/>
                  </a:cubicBezTo>
                  <a:lnTo>
                    <a:pt x="1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4" name="Google Shape;4864;p50"/>
            <p:cNvSpPr/>
            <p:nvPr/>
          </p:nvSpPr>
          <p:spPr>
            <a:xfrm flipH="1">
              <a:off x="-2582737" y="4354715"/>
              <a:ext cx="108125" cy="47661"/>
            </a:xfrm>
            <a:custGeom>
              <a:avLst/>
              <a:gdLst/>
              <a:ahLst/>
              <a:cxnLst/>
              <a:rect l="l" t="t" r="r" b="b"/>
              <a:pathLst>
                <a:path w="1157" h="510" extrusionOk="0">
                  <a:moveTo>
                    <a:pt x="959" y="0"/>
                  </a:moveTo>
                  <a:cubicBezTo>
                    <a:pt x="946" y="0"/>
                    <a:pt x="932" y="2"/>
                    <a:pt x="918" y="6"/>
                  </a:cubicBezTo>
                  <a:lnTo>
                    <a:pt x="153" y="222"/>
                  </a:lnTo>
                  <a:cubicBezTo>
                    <a:pt x="0" y="267"/>
                    <a:pt x="27" y="501"/>
                    <a:pt x="198" y="510"/>
                  </a:cubicBezTo>
                  <a:lnTo>
                    <a:pt x="234" y="510"/>
                  </a:lnTo>
                  <a:lnTo>
                    <a:pt x="999" y="285"/>
                  </a:lnTo>
                  <a:cubicBezTo>
                    <a:pt x="1157" y="227"/>
                    <a:pt x="1108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5" name="Google Shape;4865;p50"/>
            <p:cNvSpPr/>
            <p:nvPr/>
          </p:nvSpPr>
          <p:spPr>
            <a:xfrm flipH="1">
              <a:off x="-2575635" y="4322099"/>
              <a:ext cx="60464" cy="30653"/>
            </a:xfrm>
            <a:custGeom>
              <a:avLst/>
              <a:gdLst/>
              <a:ahLst/>
              <a:cxnLst/>
              <a:rect l="l" t="t" r="r" b="b"/>
              <a:pathLst>
                <a:path w="647" h="328" extrusionOk="0">
                  <a:moveTo>
                    <a:pt x="191" y="0"/>
                  </a:moveTo>
                  <a:cubicBezTo>
                    <a:pt x="30" y="0"/>
                    <a:pt x="1" y="249"/>
                    <a:pt x="178" y="283"/>
                  </a:cubicBezTo>
                  <a:cubicBezTo>
                    <a:pt x="178" y="283"/>
                    <a:pt x="430" y="328"/>
                    <a:pt x="457" y="328"/>
                  </a:cubicBezTo>
                  <a:cubicBezTo>
                    <a:pt x="619" y="319"/>
                    <a:pt x="646" y="76"/>
                    <a:pt x="475" y="40"/>
                  </a:cubicBezTo>
                  <a:lnTo>
                    <a:pt x="223" y="4"/>
                  </a:lnTo>
                  <a:cubicBezTo>
                    <a:pt x="212" y="1"/>
                    <a:pt x="201" y="0"/>
                    <a:pt x="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6" name="Google Shape;4866;p50"/>
            <p:cNvSpPr/>
            <p:nvPr/>
          </p:nvSpPr>
          <p:spPr>
            <a:xfrm flipH="1">
              <a:off x="-2601708" y="4300979"/>
              <a:ext cx="45512" cy="50932"/>
            </a:xfrm>
            <a:custGeom>
              <a:avLst/>
              <a:gdLst/>
              <a:ahLst/>
              <a:cxnLst/>
              <a:rect l="l" t="t" r="r" b="b"/>
              <a:pathLst>
                <a:path w="487" h="545" extrusionOk="0">
                  <a:moveTo>
                    <a:pt x="321" y="1"/>
                  </a:moveTo>
                  <a:cubicBezTo>
                    <a:pt x="270" y="1"/>
                    <a:pt x="222" y="29"/>
                    <a:pt x="198" y="77"/>
                  </a:cubicBezTo>
                  <a:lnTo>
                    <a:pt x="54" y="329"/>
                  </a:lnTo>
                  <a:cubicBezTo>
                    <a:pt x="0" y="428"/>
                    <a:pt x="72" y="545"/>
                    <a:pt x="180" y="545"/>
                  </a:cubicBezTo>
                  <a:cubicBezTo>
                    <a:pt x="234" y="545"/>
                    <a:pt x="279" y="518"/>
                    <a:pt x="306" y="473"/>
                  </a:cubicBezTo>
                  <a:lnTo>
                    <a:pt x="450" y="212"/>
                  </a:lnTo>
                  <a:cubicBezTo>
                    <a:pt x="486" y="140"/>
                    <a:pt x="459" y="59"/>
                    <a:pt x="396" y="23"/>
                  </a:cubicBezTo>
                  <a:cubicBezTo>
                    <a:pt x="372" y="8"/>
                    <a:pt x="346" y="1"/>
                    <a:pt x="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7" name="Google Shape;4867;p50"/>
            <p:cNvSpPr/>
            <p:nvPr/>
          </p:nvSpPr>
          <p:spPr>
            <a:xfrm flipH="1">
              <a:off x="-2539001" y="4309296"/>
              <a:ext cx="70277" cy="35045"/>
            </a:xfrm>
            <a:custGeom>
              <a:avLst/>
              <a:gdLst/>
              <a:ahLst/>
              <a:cxnLst/>
              <a:rect l="l" t="t" r="r" b="b"/>
              <a:pathLst>
                <a:path w="752" h="375" extrusionOk="0">
                  <a:moveTo>
                    <a:pt x="544" y="1"/>
                  </a:moveTo>
                  <a:cubicBezTo>
                    <a:pt x="532" y="1"/>
                    <a:pt x="518" y="2"/>
                    <a:pt x="504" y="6"/>
                  </a:cubicBezTo>
                  <a:lnTo>
                    <a:pt x="162" y="96"/>
                  </a:lnTo>
                  <a:cubicBezTo>
                    <a:pt x="0" y="141"/>
                    <a:pt x="27" y="375"/>
                    <a:pt x="198" y="375"/>
                  </a:cubicBezTo>
                  <a:lnTo>
                    <a:pt x="234" y="375"/>
                  </a:lnTo>
                  <a:lnTo>
                    <a:pt x="576" y="285"/>
                  </a:lnTo>
                  <a:cubicBezTo>
                    <a:pt x="751" y="243"/>
                    <a:pt x="703" y="1"/>
                    <a:pt x="5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8" name="Google Shape;4868;p50"/>
            <p:cNvSpPr/>
            <p:nvPr/>
          </p:nvSpPr>
          <p:spPr>
            <a:xfrm flipH="1">
              <a:off x="-2695162" y="4282195"/>
              <a:ext cx="59062" cy="32709"/>
            </a:xfrm>
            <a:custGeom>
              <a:avLst/>
              <a:gdLst/>
              <a:ahLst/>
              <a:cxnLst/>
              <a:rect l="l" t="t" r="r" b="b"/>
              <a:pathLst>
                <a:path w="632" h="350" extrusionOk="0">
                  <a:moveTo>
                    <a:pt x="432" y="1"/>
                  </a:moveTo>
                  <a:cubicBezTo>
                    <a:pt x="418" y="1"/>
                    <a:pt x="403" y="3"/>
                    <a:pt x="387" y="8"/>
                  </a:cubicBezTo>
                  <a:lnTo>
                    <a:pt x="162" y="71"/>
                  </a:lnTo>
                  <a:cubicBezTo>
                    <a:pt x="0" y="116"/>
                    <a:pt x="36" y="350"/>
                    <a:pt x="198" y="350"/>
                  </a:cubicBezTo>
                  <a:cubicBezTo>
                    <a:pt x="216" y="350"/>
                    <a:pt x="225" y="350"/>
                    <a:pt x="234" y="341"/>
                  </a:cubicBezTo>
                  <a:lnTo>
                    <a:pt x="459" y="278"/>
                  </a:lnTo>
                  <a:cubicBezTo>
                    <a:pt x="632" y="237"/>
                    <a:pt x="580" y="1"/>
                    <a:pt x="4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9" name="Google Shape;4869;p50"/>
            <p:cNvSpPr/>
            <p:nvPr/>
          </p:nvSpPr>
          <p:spPr>
            <a:xfrm flipH="1">
              <a:off x="-2595727" y="4427422"/>
              <a:ext cx="90837" cy="48128"/>
            </a:xfrm>
            <a:custGeom>
              <a:avLst/>
              <a:gdLst/>
              <a:ahLst/>
              <a:cxnLst/>
              <a:rect l="l" t="t" r="r" b="b"/>
              <a:pathLst>
                <a:path w="972" h="515" extrusionOk="0">
                  <a:moveTo>
                    <a:pt x="763" y="1"/>
                  </a:moveTo>
                  <a:cubicBezTo>
                    <a:pt x="747" y="1"/>
                    <a:pt x="729" y="4"/>
                    <a:pt x="711" y="11"/>
                  </a:cubicBezTo>
                  <a:lnTo>
                    <a:pt x="144" y="236"/>
                  </a:lnTo>
                  <a:cubicBezTo>
                    <a:pt x="0" y="299"/>
                    <a:pt x="45" y="515"/>
                    <a:pt x="198" y="515"/>
                  </a:cubicBezTo>
                  <a:cubicBezTo>
                    <a:pt x="216" y="515"/>
                    <a:pt x="234" y="515"/>
                    <a:pt x="252" y="506"/>
                  </a:cubicBezTo>
                  <a:lnTo>
                    <a:pt x="810" y="281"/>
                  </a:lnTo>
                  <a:cubicBezTo>
                    <a:pt x="971" y="216"/>
                    <a:pt x="902" y="1"/>
                    <a:pt x="7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0" name="Google Shape;4870;p50"/>
            <p:cNvSpPr/>
            <p:nvPr/>
          </p:nvSpPr>
          <p:spPr>
            <a:xfrm flipH="1">
              <a:off x="-2565541" y="4401348"/>
              <a:ext cx="72426" cy="31307"/>
            </a:xfrm>
            <a:custGeom>
              <a:avLst/>
              <a:gdLst/>
              <a:ahLst/>
              <a:cxnLst/>
              <a:rect l="l" t="t" r="r" b="b"/>
              <a:pathLst>
                <a:path w="775" h="335" extrusionOk="0">
                  <a:moveTo>
                    <a:pt x="628" y="1"/>
                  </a:moveTo>
                  <a:cubicBezTo>
                    <a:pt x="623" y="1"/>
                    <a:pt x="618" y="1"/>
                    <a:pt x="612" y="2"/>
                  </a:cubicBezTo>
                  <a:lnTo>
                    <a:pt x="171" y="47"/>
                  </a:lnTo>
                  <a:cubicBezTo>
                    <a:pt x="0" y="74"/>
                    <a:pt x="9" y="335"/>
                    <a:pt x="189" y="335"/>
                  </a:cubicBezTo>
                  <a:lnTo>
                    <a:pt x="207" y="335"/>
                  </a:lnTo>
                  <a:lnTo>
                    <a:pt x="639" y="281"/>
                  </a:lnTo>
                  <a:cubicBezTo>
                    <a:pt x="720" y="272"/>
                    <a:pt x="774" y="200"/>
                    <a:pt x="765" y="128"/>
                  </a:cubicBezTo>
                  <a:cubicBezTo>
                    <a:pt x="757" y="53"/>
                    <a:pt x="695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1" name="Google Shape;4871;p50"/>
            <p:cNvSpPr/>
            <p:nvPr/>
          </p:nvSpPr>
          <p:spPr>
            <a:xfrm flipH="1">
              <a:off x="-2610119" y="4383405"/>
              <a:ext cx="51399" cy="31587"/>
            </a:xfrm>
            <a:custGeom>
              <a:avLst/>
              <a:gdLst/>
              <a:ahLst/>
              <a:cxnLst/>
              <a:rect l="l" t="t" r="r" b="b"/>
              <a:pathLst>
                <a:path w="550" h="338" extrusionOk="0">
                  <a:moveTo>
                    <a:pt x="163" y="1"/>
                  </a:moveTo>
                  <a:cubicBezTo>
                    <a:pt x="97" y="1"/>
                    <a:pt x="41" y="44"/>
                    <a:pt x="18" y="113"/>
                  </a:cubicBezTo>
                  <a:cubicBezTo>
                    <a:pt x="0" y="185"/>
                    <a:pt x="45" y="266"/>
                    <a:pt x="126" y="284"/>
                  </a:cubicBezTo>
                  <a:lnTo>
                    <a:pt x="315" y="338"/>
                  </a:lnTo>
                  <a:lnTo>
                    <a:pt x="351" y="338"/>
                  </a:lnTo>
                  <a:cubicBezTo>
                    <a:pt x="522" y="338"/>
                    <a:pt x="549" y="95"/>
                    <a:pt x="387" y="59"/>
                  </a:cubicBezTo>
                  <a:lnTo>
                    <a:pt x="198" y="5"/>
                  </a:lnTo>
                  <a:cubicBezTo>
                    <a:pt x="186" y="2"/>
                    <a:pt x="175" y="1"/>
                    <a:pt x="1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2" name="Google Shape;4872;p50"/>
            <p:cNvSpPr/>
            <p:nvPr/>
          </p:nvSpPr>
          <p:spPr>
            <a:xfrm flipH="1">
              <a:off x="-2711891" y="4365369"/>
              <a:ext cx="49250" cy="37007"/>
            </a:xfrm>
            <a:custGeom>
              <a:avLst/>
              <a:gdLst/>
              <a:ahLst/>
              <a:cxnLst/>
              <a:rect l="l" t="t" r="r" b="b"/>
              <a:pathLst>
                <a:path w="527" h="396" extrusionOk="0">
                  <a:moveTo>
                    <a:pt x="201" y="1"/>
                  </a:moveTo>
                  <a:cubicBezTo>
                    <a:pt x="84" y="1"/>
                    <a:pt x="1" y="156"/>
                    <a:pt x="103" y="252"/>
                  </a:cubicBezTo>
                  <a:lnTo>
                    <a:pt x="247" y="360"/>
                  </a:lnTo>
                  <a:cubicBezTo>
                    <a:pt x="274" y="378"/>
                    <a:pt x="301" y="396"/>
                    <a:pt x="337" y="396"/>
                  </a:cubicBezTo>
                  <a:cubicBezTo>
                    <a:pt x="472" y="387"/>
                    <a:pt x="526" y="225"/>
                    <a:pt x="427" y="135"/>
                  </a:cubicBezTo>
                  <a:lnTo>
                    <a:pt x="283" y="27"/>
                  </a:lnTo>
                  <a:cubicBezTo>
                    <a:pt x="255" y="8"/>
                    <a:pt x="227" y="1"/>
                    <a:pt x="2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3" name="Google Shape;4873;p50"/>
            <p:cNvSpPr/>
            <p:nvPr/>
          </p:nvSpPr>
          <p:spPr>
            <a:xfrm flipH="1">
              <a:off x="-2693387" y="4395554"/>
              <a:ext cx="41306" cy="43830"/>
            </a:xfrm>
            <a:custGeom>
              <a:avLst/>
              <a:gdLst/>
              <a:ahLst/>
              <a:cxnLst/>
              <a:rect l="l" t="t" r="r" b="b"/>
              <a:pathLst>
                <a:path w="442" h="469" extrusionOk="0">
                  <a:moveTo>
                    <a:pt x="166" y="1"/>
                  </a:moveTo>
                  <a:cubicBezTo>
                    <a:pt x="140" y="1"/>
                    <a:pt x="114" y="7"/>
                    <a:pt x="90" y="19"/>
                  </a:cubicBezTo>
                  <a:cubicBezTo>
                    <a:pt x="27" y="64"/>
                    <a:pt x="0" y="154"/>
                    <a:pt x="45" y="217"/>
                  </a:cubicBezTo>
                  <a:lnTo>
                    <a:pt x="153" y="397"/>
                  </a:lnTo>
                  <a:cubicBezTo>
                    <a:pt x="180" y="442"/>
                    <a:pt x="225" y="469"/>
                    <a:pt x="279" y="469"/>
                  </a:cubicBezTo>
                  <a:cubicBezTo>
                    <a:pt x="306" y="469"/>
                    <a:pt x="333" y="460"/>
                    <a:pt x="351" y="451"/>
                  </a:cubicBezTo>
                  <a:cubicBezTo>
                    <a:pt x="423" y="406"/>
                    <a:pt x="441" y="316"/>
                    <a:pt x="405" y="253"/>
                  </a:cubicBezTo>
                  <a:lnTo>
                    <a:pt x="288" y="73"/>
                  </a:lnTo>
                  <a:cubicBezTo>
                    <a:pt x="264" y="25"/>
                    <a:pt x="216" y="1"/>
                    <a:pt x="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4" name="Google Shape;4874;p50"/>
            <p:cNvSpPr/>
            <p:nvPr/>
          </p:nvSpPr>
          <p:spPr>
            <a:xfrm flipH="1">
              <a:off x="-2784504" y="4367892"/>
              <a:ext cx="72707" cy="42895"/>
            </a:xfrm>
            <a:custGeom>
              <a:avLst/>
              <a:gdLst/>
              <a:ahLst/>
              <a:cxnLst/>
              <a:rect l="l" t="t" r="r" b="b"/>
              <a:pathLst>
                <a:path w="778" h="459" extrusionOk="0">
                  <a:moveTo>
                    <a:pt x="580" y="0"/>
                  </a:moveTo>
                  <a:cubicBezTo>
                    <a:pt x="565" y="0"/>
                    <a:pt x="548" y="3"/>
                    <a:pt x="531" y="9"/>
                  </a:cubicBezTo>
                  <a:lnTo>
                    <a:pt x="135" y="180"/>
                  </a:lnTo>
                  <a:cubicBezTo>
                    <a:pt x="0" y="243"/>
                    <a:pt x="45" y="450"/>
                    <a:pt x="198" y="459"/>
                  </a:cubicBezTo>
                  <a:cubicBezTo>
                    <a:pt x="216" y="450"/>
                    <a:pt x="234" y="450"/>
                    <a:pt x="252" y="441"/>
                  </a:cubicBezTo>
                  <a:lnTo>
                    <a:pt x="648" y="270"/>
                  </a:lnTo>
                  <a:cubicBezTo>
                    <a:pt x="777" y="189"/>
                    <a:pt x="712" y="0"/>
                    <a:pt x="580" y="0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5" name="Google Shape;4875;p50"/>
            <p:cNvSpPr/>
            <p:nvPr/>
          </p:nvSpPr>
          <p:spPr>
            <a:xfrm flipH="1">
              <a:off x="-2813381" y="4397797"/>
              <a:ext cx="93173" cy="42428"/>
            </a:xfrm>
            <a:custGeom>
              <a:avLst/>
              <a:gdLst/>
              <a:ahLst/>
              <a:cxnLst/>
              <a:rect l="l" t="t" r="r" b="b"/>
              <a:pathLst>
                <a:path w="997" h="454" extrusionOk="0">
                  <a:moveTo>
                    <a:pt x="781" y="0"/>
                  </a:moveTo>
                  <a:cubicBezTo>
                    <a:pt x="770" y="0"/>
                    <a:pt x="759" y="1"/>
                    <a:pt x="747" y="4"/>
                  </a:cubicBezTo>
                  <a:lnTo>
                    <a:pt x="162" y="175"/>
                  </a:lnTo>
                  <a:cubicBezTo>
                    <a:pt x="0" y="220"/>
                    <a:pt x="36" y="454"/>
                    <a:pt x="198" y="454"/>
                  </a:cubicBezTo>
                  <a:lnTo>
                    <a:pt x="234" y="454"/>
                  </a:lnTo>
                  <a:lnTo>
                    <a:pt x="828" y="283"/>
                  </a:lnTo>
                  <a:cubicBezTo>
                    <a:pt x="997" y="232"/>
                    <a:pt x="937" y="0"/>
                    <a:pt x="781" y="0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6" name="Google Shape;4876;p50"/>
            <p:cNvSpPr/>
            <p:nvPr/>
          </p:nvSpPr>
          <p:spPr>
            <a:xfrm flipH="1">
              <a:off x="-2786747" y="4447141"/>
              <a:ext cx="65885" cy="34297"/>
            </a:xfrm>
            <a:custGeom>
              <a:avLst/>
              <a:gdLst/>
              <a:ahLst/>
              <a:cxnLst/>
              <a:rect l="l" t="t" r="r" b="b"/>
              <a:pathLst>
                <a:path w="705" h="367" extrusionOk="0">
                  <a:moveTo>
                    <a:pt x="208" y="0"/>
                  </a:moveTo>
                  <a:cubicBezTo>
                    <a:pt x="46" y="0"/>
                    <a:pt x="1" y="253"/>
                    <a:pt x="182" y="286"/>
                  </a:cubicBezTo>
                  <a:lnTo>
                    <a:pt x="506" y="367"/>
                  </a:lnTo>
                  <a:lnTo>
                    <a:pt x="542" y="367"/>
                  </a:lnTo>
                  <a:cubicBezTo>
                    <a:pt x="605" y="367"/>
                    <a:pt x="659" y="322"/>
                    <a:pt x="686" y="268"/>
                  </a:cubicBezTo>
                  <a:cubicBezTo>
                    <a:pt x="704" y="187"/>
                    <a:pt x="650" y="106"/>
                    <a:pt x="578" y="88"/>
                  </a:cubicBezTo>
                  <a:lnTo>
                    <a:pt x="254" y="7"/>
                  </a:lnTo>
                  <a:cubicBezTo>
                    <a:pt x="238" y="2"/>
                    <a:pt x="222" y="0"/>
                    <a:pt x="208" y="0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7" name="Google Shape;4877;p50"/>
            <p:cNvSpPr/>
            <p:nvPr/>
          </p:nvSpPr>
          <p:spPr>
            <a:xfrm flipH="1">
              <a:off x="-2725348" y="4437702"/>
              <a:ext cx="44951" cy="39531"/>
            </a:xfrm>
            <a:custGeom>
              <a:avLst/>
              <a:gdLst/>
              <a:ahLst/>
              <a:cxnLst/>
              <a:rect l="l" t="t" r="r" b="b"/>
              <a:pathLst>
                <a:path w="481" h="423" extrusionOk="0">
                  <a:moveTo>
                    <a:pt x="208" y="1"/>
                  </a:moveTo>
                  <a:cubicBezTo>
                    <a:pt x="99" y="1"/>
                    <a:pt x="0" y="127"/>
                    <a:pt x="93" y="234"/>
                  </a:cubicBezTo>
                  <a:lnTo>
                    <a:pt x="201" y="369"/>
                  </a:lnTo>
                  <a:cubicBezTo>
                    <a:pt x="228" y="405"/>
                    <a:pt x="273" y="423"/>
                    <a:pt x="318" y="423"/>
                  </a:cubicBezTo>
                  <a:cubicBezTo>
                    <a:pt x="345" y="423"/>
                    <a:pt x="381" y="414"/>
                    <a:pt x="399" y="396"/>
                  </a:cubicBezTo>
                  <a:cubicBezTo>
                    <a:pt x="462" y="342"/>
                    <a:pt x="480" y="252"/>
                    <a:pt x="426" y="189"/>
                  </a:cubicBezTo>
                  <a:lnTo>
                    <a:pt x="318" y="54"/>
                  </a:lnTo>
                  <a:cubicBezTo>
                    <a:pt x="286" y="16"/>
                    <a:pt x="246" y="1"/>
                    <a:pt x="2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8" name="Google Shape;4878;p50"/>
            <p:cNvSpPr/>
            <p:nvPr/>
          </p:nvSpPr>
          <p:spPr>
            <a:xfrm flipH="1">
              <a:off x="-2639651" y="4432281"/>
              <a:ext cx="43923" cy="57567"/>
            </a:xfrm>
            <a:custGeom>
              <a:avLst/>
              <a:gdLst/>
              <a:ahLst/>
              <a:cxnLst/>
              <a:rect l="l" t="t" r="r" b="b"/>
              <a:pathLst>
                <a:path w="470" h="616" extrusionOk="0">
                  <a:moveTo>
                    <a:pt x="285" y="1"/>
                  </a:moveTo>
                  <a:cubicBezTo>
                    <a:pt x="232" y="1"/>
                    <a:pt x="180" y="28"/>
                    <a:pt x="153" y="94"/>
                  </a:cubicBezTo>
                  <a:lnTo>
                    <a:pt x="27" y="427"/>
                  </a:lnTo>
                  <a:cubicBezTo>
                    <a:pt x="0" y="499"/>
                    <a:pt x="36" y="580"/>
                    <a:pt x="108" y="607"/>
                  </a:cubicBezTo>
                  <a:cubicBezTo>
                    <a:pt x="126" y="616"/>
                    <a:pt x="144" y="616"/>
                    <a:pt x="162" y="616"/>
                  </a:cubicBezTo>
                  <a:cubicBezTo>
                    <a:pt x="216" y="616"/>
                    <a:pt x="270" y="589"/>
                    <a:pt x="297" y="535"/>
                  </a:cubicBezTo>
                  <a:lnTo>
                    <a:pt x="423" y="193"/>
                  </a:lnTo>
                  <a:cubicBezTo>
                    <a:pt x="469" y="84"/>
                    <a:pt x="377" y="1"/>
                    <a:pt x="2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9" name="Google Shape;4879;p50"/>
            <p:cNvSpPr/>
            <p:nvPr/>
          </p:nvSpPr>
          <p:spPr>
            <a:xfrm flipH="1">
              <a:off x="-2595540" y="4469289"/>
              <a:ext cx="56165" cy="31494"/>
            </a:xfrm>
            <a:custGeom>
              <a:avLst/>
              <a:gdLst/>
              <a:ahLst/>
              <a:cxnLst/>
              <a:rect l="l" t="t" r="r" b="b"/>
              <a:pathLst>
                <a:path w="601" h="337" extrusionOk="0">
                  <a:moveTo>
                    <a:pt x="158" y="0"/>
                  </a:moveTo>
                  <a:cubicBezTo>
                    <a:pt x="90" y="0"/>
                    <a:pt x="34" y="49"/>
                    <a:pt x="18" y="112"/>
                  </a:cubicBezTo>
                  <a:cubicBezTo>
                    <a:pt x="0" y="193"/>
                    <a:pt x="54" y="265"/>
                    <a:pt x="126" y="283"/>
                  </a:cubicBezTo>
                  <a:lnTo>
                    <a:pt x="378" y="337"/>
                  </a:lnTo>
                  <a:lnTo>
                    <a:pt x="405" y="337"/>
                  </a:lnTo>
                  <a:cubicBezTo>
                    <a:pt x="408" y="337"/>
                    <a:pt x="411" y="337"/>
                    <a:pt x="414" y="337"/>
                  </a:cubicBezTo>
                  <a:cubicBezTo>
                    <a:pt x="577" y="337"/>
                    <a:pt x="600" y="84"/>
                    <a:pt x="432" y="58"/>
                  </a:cubicBezTo>
                  <a:lnTo>
                    <a:pt x="189" y="4"/>
                  </a:lnTo>
                  <a:cubicBezTo>
                    <a:pt x="179" y="1"/>
                    <a:pt x="168" y="0"/>
                    <a:pt x="158" y="0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0" name="Google Shape;4880;p50"/>
            <p:cNvSpPr/>
            <p:nvPr/>
          </p:nvSpPr>
          <p:spPr>
            <a:xfrm flipH="1">
              <a:off x="-2570588" y="4508259"/>
              <a:ext cx="64857" cy="29531"/>
            </a:xfrm>
            <a:custGeom>
              <a:avLst/>
              <a:gdLst/>
              <a:ahLst/>
              <a:cxnLst/>
              <a:rect l="l" t="t" r="r" b="b"/>
              <a:pathLst>
                <a:path w="694" h="316" extrusionOk="0">
                  <a:moveTo>
                    <a:pt x="162" y="1"/>
                  </a:moveTo>
                  <a:cubicBezTo>
                    <a:pt x="81" y="1"/>
                    <a:pt x="9" y="55"/>
                    <a:pt x="9" y="136"/>
                  </a:cubicBezTo>
                  <a:cubicBezTo>
                    <a:pt x="0" y="217"/>
                    <a:pt x="63" y="280"/>
                    <a:pt x="135" y="289"/>
                  </a:cubicBezTo>
                  <a:lnTo>
                    <a:pt x="513" y="316"/>
                  </a:lnTo>
                  <a:cubicBezTo>
                    <a:pt x="684" y="307"/>
                    <a:pt x="693" y="55"/>
                    <a:pt x="522" y="28"/>
                  </a:cubicBezTo>
                  <a:lnTo>
                    <a:pt x="162" y="1"/>
                  </a:ln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1" name="Google Shape;4881;p50"/>
            <p:cNvSpPr/>
            <p:nvPr/>
          </p:nvSpPr>
          <p:spPr>
            <a:xfrm flipH="1">
              <a:off x="-2630211" y="4514427"/>
              <a:ext cx="98406" cy="75510"/>
            </a:xfrm>
            <a:custGeom>
              <a:avLst/>
              <a:gdLst/>
              <a:ahLst/>
              <a:cxnLst/>
              <a:rect l="l" t="t" r="r" b="b"/>
              <a:pathLst>
                <a:path w="1053" h="808" extrusionOk="0">
                  <a:moveTo>
                    <a:pt x="843" y="1"/>
                  </a:moveTo>
                  <a:cubicBezTo>
                    <a:pt x="814" y="1"/>
                    <a:pt x="785" y="11"/>
                    <a:pt x="756" y="34"/>
                  </a:cubicBezTo>
                  <a:lnTo>
                    <a:pt x="108" y="556"/>
                  </a:lnTo>
                  <a:cubicBezTo>
                    <a:pt x="0" y="637"/>
                    <a:pt x="63" y="808"/>
                    <a:pt x="198" y="808"/>
                  </a:cubicBezTo>
                  <a:cubicBezTo>
                    <a:pt x="225" y="808"/>
                    <a:pt x="261" y="799"/>
                    <a:pt x="288" y="781"/>
                  </a:cubicBezTo>
                  <a:lnTo>
                    <a:pt x="936" y="259"/>
                  </a:lnTo>
                  <a:cubicBezTo>
                    <a:pt x="1052" y="165"/>
                    <a:pt x="959" y="1"/>
                    <a:pt x="843" y="1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2" name="Google Shape;4882;p50"/>
            <p:cNvSpPr/>
            <p:nvPr/>
          </p:nvSpPr>
          <p:spPr>
            <a:xfrm flipH="1">
              <a:off x="-2621053" y="4488914"/>
              <a:ext cx="59810" cy="27849"/>
            </a:xfrm>
            <a:custGeom>
              <a:avLst/>
              <a:gdLst/>
              <a:ahLst/>
              <a:cxnLst/>
              <a:rect l="l" t="t" r="r" b="b"/>
              <a:pathLst>
                <a:path w="640" h="298" extrusionOk="0">
                  <a:moveTo>
                    <a:pt x="495" y="1"/>
                  </a:moveTo>
                  <a:lnTo>
                    <a:pt x="189" y="10"/>
                  </a:lnTo>
                  <a:cubicBezTo>
                    <a:pt x="0" y="10"/>
                    <a:pt x="0" y="298"/>
                    <a:pt x="189" y="298"/>
                  </a:cubicBezTo>
                  <a:lnTo>
                    <a:pt x="198" y="298"/>
                  </a:lnTo>
                  <a:lnTo>
                    <a:pt x="504" y="289"/>
                  </a:lnTo>
                  <a:cubicBezTo>
                    <a:pt x="576" y="289"/>
                    <a:pt x="639" y="226"/>
                    <a:pt x="639" y="145"/>
                  </a:cubicBezTo>
                  <a:cubicBezTo>
                    <a:pt x="630" y="73"/>
                    <a:pt x="576" y="10"/>
                    <a:pt x="495" y="1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3" name="Google Shape;4883;p50"/>
            <p:cNvSpPr/>
            <p:nvPr/>
          </p:nvSpPr>
          <p:spPr>
            <a:xfrm flipH="1">
              <a:off x="-2761514" y="4522277"/>
              <a:ext cx="76912" cy="54203"/>
            </a:xfrm>
            <a:custGeom>
              <a:avLst/>
              <a:gdLst/>
              <a:ahLst/>
              <a:cxnLst/>
              <a:rect l="l" t="t" r="r" b="b"/>
              <a:pathLst>
                <a:path w="823" h="580" extrusionOk="0">
                  <a:moveTo>
                    <a:pt x="208" y="0"/>
                  </a:moveTo>
                  <a:cubicBezTo>
                    <a:pt x="87" y="0"/>
                    <a:pt x="0" y="166"/>
                    <a:pt x="120" y="256"/>
                  </a:cubicBezTo>
                  <a:lnTo>
                    <a:pt x="552" y="562"/>
                  </a:lnTo>
                  <a:cubicBezTo>
                    <a:pt x="570" y="571"/>
                    <a:pt x="597" y="580"/>
                    <a:pt x="633" y="580"/>
                  </a:cubicBezTo>
                  <a:cubicBezTo>
                    <a:pt x="768" y="580"/>
                    <a:pt x="822" y="400"/>
                    <a:pt x="714" y="328"/>
                  </a:cubicBezTo>
                  <a:lnTo>
                    <a:pt x="282" y="22"/>
                  </a:lnTo>
                  <a:cubicBezTo>
                    <a:pt x="257" y="7"/>
                    <a:pt x="232" y="0"/>
                    <a:pt x="208" y="0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4" name="Google Shape;4884;p50"/>
            <p:cNvSpPr/>
            <p:nvPr/>
          </p:nvSpPr>
          <p:spPr>
            <a:xfrm flipH="1">
              <a:off x="-2798522" y="4508166"/>
              <a:ext cx="77473" cy="33830"/>
            </a:xfrm>
            <a:custGeom>
              <a:avLst/>
              <a:gdLst/>
              <a:ahLst/>
              <a:cxnLst/>
              <a:rect l="l" t="t" r="r" b="b"/>
              <a:pathLst>
                <a:path w="829" h="362" extrusionOk="0">
                  <a:moveTo>
                    <a:pt x="156" y="1"/>
                  </a:moveTo>
                  <a:cubicBezTo>
                    <a:pt x="88" y="1"/>
                    <a:pt x="18" y="53"/>
                    <a:pt x="9" y="128"/>
                  </a:cubicBezTo>
                  <a:cubicBezTo>
                    <a:pt x="0" y="200"/>
                    <a:pt x="54" y="272"/>
                    <a:pt x="126" y="290"/>
                  </a:cubicBezTo>
                  <a:cubicBezTo>
                    <a:pt x="126" y="290"/>
                    <a:pt x="612" y="362"/>
                    <a:pt x="639" y="362"/>
                  </a:cubicBezTo>
                  <a:cubicBezTo>
                    <a:pt x="810" y="362"/>
                    <a:pt x="828" y="110"/>
                    <a:pt x="657" y="83"/>
                  </a:cubicBezTo>
                  <a:lnTo>
                    <a:pt x="171" y="2"/>
                  </a:lnTo>
                  <a:cubicBezTo>
                    <a:pt x="166" y="1"/>
                    <a:pt x="161" y="1"/>
                    <a:pt x="156" y="1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5" name="Google Shape;4885;p50"/>
            <p:cNvSpPr/>
            <p:nvPr/>
          </p:nvSpPr>
          <p:spPr>
            <a:xfrm flipH="1">
              <a:off x="-2650491" y="4562276"/>
              <a:ext cx="57287" cy="62987"/>
            </a:xfrm>
            <a:custGeom>
              <a:avLst/>
              <a:gdLst/>
              <a:ahLst/>
              <a:cxnLst/>
              <a:rect l="l" t="t" r="r" b="b"/>
              <a:pathLst>
                <a:path w="613" h="674" extrusionOk="0">
                  <a:moveTo>
                    <a:pt x="443" y="1"/>
                  </a:moveTo>
                  <a:cubicBezTo>
                    <a:pt x="398" y="1"/>
                    <a:pt x="352" y="23"/>
                    <a:pt x="324" y="62"/>
                  </a:cubicBezTo>
                  <a:lnTo>
                    <a:pt x="63" y="449"/>
                  </a:lnTo>
                  <a:cubicBezTo>
                    <a:pt x="0" y="548"/>
                    <a:pt x="63" y="674"/>
                    <a:pt x="180" y="674"/>
                  </a:cubicBezTo>
                  <a:cubicBezTo>
                    <a:pt x="225" y="674"/>
                    <a:pt x="270" y="656"/>
                    <a:pt x="297" y="611"/>
                  </a:cubicBezTo>
                  <a:lnTo>
                    <a:pt x="567" y="224"/>
                  </a:lnTo>
                  <a:cubicBezTo>
                    <a:pt x="612" y="161"/>
                    <a:pt x="594" y="71"/>
                    <a:pt x="522" y="26"/>
                  </a:cubicBezTo>
                  <a:cubicBezTo>
                    <a:pt x="499" y="9"/>
                    <a:pt x="471" y="1"/>
                    <a:pt x="443" y="1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6" name="Google Shape;4886;p50"/>
            <p:cNvSpPr/>
            <p:nvPr/>
          </p:nvSpPr>
          <p:spPr>
            <a:xfrm flipH="1">
              <a:off x="-2642080" y="4623394"/>
              <a:ext cx="73267" cy="29625"/>
            </a:xfrm>
            <a:custGeom>
              <a:avLst/>
              <a:gdLst/>
              <a:ahLst/>
              <a:cxnLst/>
              <a:rect l="l" t="t" r="r" b="b"/>
              <a:pathLst>
                <a:path w="784" h="317" extrusionOk="0">
                  <a:moveTo>
                    <a:pt x="637" y="1"/>
                  </a:moveTo>
                  <a:cubicBezTo>
                    <a:pt x="632" y="1"/>
                    <a:pt x="627" y="1"/>
                    <a:pt x="621" y="2"/>
                  </a:cubicBezTo>
                  <a:lnTo>
                    <a:pt x="180" y="29"/>
                  </a:lnTo>
                  <a:cubicBezTo>
                    <a:pt x="0" y="56"/>
                    <a:pt x="9" y="308"/>
                    <a:pt x="189" y="317"/>
                  </a:cubicBezTo>
                  <a:lnTo>
                    <a:pt x="198" y="317"/>
                  </a:lnTo>
                  <a:lnTo>
                    <a:pt x="639" y="281"/>
                  </a:lnTo>
                  <a:cubicBezTo>
                    <a:pt x="720" y="272"/>
                    <a:pt x="783" y="209"/>
                    <a:pt x="774" y="128"/>
                  </a:cubicBezTo>
                  <a:cubicBezTo>
                    <a:pt x="766" y="53"/>
                    <a:pt x="704" y="1"/>
                    <a:pt x="637" y="1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7" name="Google Shape;4887;p50"/>
            <p:cNvSpPr/>
            <p:nvPr/>
          </p:nvSpPr>
          <p:spPr>
            <a:xfrm flipH="1">
              <a:off x="-2798709" y="4585826"/>
              <a:ext cx="97004" cy="42802"/>
            </a:xfrm>
            <a:custGeom>
              <a:avLst/>
              <a:gdLst/>
              <a:ahLst/>
              <a:cxnLst/>
              <a:rect l="l" t="t" r="r" b="b"/>
              <a:pathLst>
                <a:path w="1038" h="458" extrusionOk="0">
                  <a:moveTo>
                    <a:pt x="846" y="1"/>
                  </a:moveTo>
                  <a:cubicBezTo>
                    <a:pt x="832" y="1"/>
                    <a:pt x="817" y="3"/>
                    <a:pt x="801" y="8"/>
                  </a:cubicBezTo>
                  <a:lnTo>
                    <a:pt x="162" y="179"/>
                  </a:lnTo>
                  <a:cubicBezTo>
                    <a:pt x="0" y="224"/>
                    <a:pt x="36" y="458"/>
                    <a:pt x="198" y="458"/>
                  </a:cubicBezTo>
                  <a:lnTo>
                    <a:pt x="234" y="458"/>
                  </a:lnTo>
                  <a:lnTo>
                    <a:pt x="873" y="287"/>
                  </a:lnTo>
                  <a:cubicBezTo>
                    <a:pt x="1038" y="237"/>
                    <a:pt x="992" y="1"/>
                    <a:pt x="846" y="1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8" name="Google Shape;4888;p50"/>
            <p:cNvSpPr/>
            <p:nvPr/>
          </p:nvSpPr>
          <p:spPr>
            <a:xfrm flipH="1">
              <a:off x="-2783383" y="4628534"/>
              <a:ext cx="65417" cy="28690"/>
            </a:xfrm>
            <a:custGeom>
              <a:avLst/>
              <a:gdLst/>
              <a:ahLst/>
              <a:cxnLst/>
              <a:rect l="l" t="t" r="r" b="b"/>
              <a:pathLst>
                <a:path w="700" h="307" extrusionOk="0">
                  <a:moveTo>
                    <a:pt x="196" y="1"/>
                  </a:moveTo>
                  <a:cubicBezTo>
                    <a:pt x="15" y="1"/>
                    <a:pt x="0" y="271"/>
                    <a:pt x="186" y="289"/>
                  </a:cubicBezTo>
                  <a:lnTo>
                    <a:pt x="519" y="307"/>
                  </a:lnTo>
                  <a:cubicBezTo>
                    <a:pt x="690" y="289"/>
                    <a:pt x="699" y="37"/>
                    <a:pt x="519" y="19"/>
                  </a:cubicBezTo>
                  <a:lnTo>
                    <a:pt x="204" y="1"/>
                  </a:lnTo>
                  <a:cubicBezTo>
                    <a:pt x="201" y="1"/>
                    <a:pt x="198" y="1"/>
                    <a:pt x="196" y="1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9" name="Google Shape;4889;p50"/>
            <p:cNvSpPr/>
            <p:nvPr/>
          </p:nvSpPr>
          <p:spPr>
            <a:xfrm flipH="1">
              <a:off x="-2996176" y="3727080"/>
              <a:ext cx="312975" cy="904254"/>
            </a:xfrm>
            <a:custGeom>
              <a:avLst/>
              <a:gdLst/>
              <a:ahLst/>
              <a:cxnLst/>
              <a:rect l="l" t="t" r="r" b="b"/>
              <a:pathLst>
                <a:path w="3349" h="9676" extrusionOk="0">
                  <a:moveTo>
                    <a:pt x="1867" y="0"/>
                  </a:moveTo>
                  <a:cubicBezTo>
                    <a:pt x="1779" y="0"/>
                    <a:pt x="1690" y="22"/>
                    <a:pt x="1612" y="61"/>
                  </a:cubicBezTo>
                  <a:cubicBezTo>
                    <a:pt x="0" y="754"/>
                    <a:pt x="621" y="7721"/>
                    <a:pt x="738" y="9008"/>
                  </a:cubicBezTo>
                  <a:cubicBezTo>
                    <a:pt x="783" y="9089"/>
                    <a:pt x="1071" y="9584"/>
                    <a:pt x="1612" y="9665"/>
                  </a:cubicBezTo>
                  <a:cubicBezTo>
                    <a:pt x="1660" y="9672"/>
                    <a:pt x="1707" y="9675"/>
                    <a:pt x="1753" y="9675"/>
                  </a:cubicBezTo>
                  <a:cubicBezTo>
                    <a:pt x="2337" y="9675"/>
                    <a:pt x="2703" y="9131"/>
                    <a:pt x="2728" y="9098"/>
                  </a:cubicBezTo>
                  <a:cubicBezTo>
                    <a:pt x="2935" y="6569"/>
                    <a:pt x="3349" y="475"/>
                    <a:pt x="2026" y="25"/>
                  </a:cubicBezTo>
                  <a:cubicBezTo>
                    <a:pt x="1975" y="8"/>
                    <a:pt x="1921" y="0"/>
                    <a:pt x="18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0" name="Google Shape;4890;p50"/>
            <p:cNvSpPr/>
            <p:nvPr/>
          </p:nvSpPr>
          <p:spPr>
            <a:xfrm flipH="1">
              <a:off x="-2996175" y="3713622"/>
              <a:ext cx="314657" cy="930981"/>
            </a:xfrm>
            <a:custGeom>
              <a:avLst/>
              <a:gdLst/>
              <a:ahLst/>
              <a:cxnLst/>
              <a:rect l="l" t="t" r="r" b="b"/>
              <a:pathLst>
                <a:path w="3367" h="9962" extrusionOk="0">
                  <a:moveTo>
                    <a:pt x="1878" y="289"/>
                  </a:moveTo>
                  <a:cubicBezTo>
                    <a:pt x="1918" y="289"/>
                    <a:pt x="1958" y="294"/>
                    <a:pt x="1999" y="304"/>
                  </a:cubicBezTo>
                  <a:cubicBezTo>
                    <a:pt x="2386" y="439"/>
                    <a:pt x="3241" y="1582"/>
                    <a:pt x="2602" y="9197"/>
                  </a:cubicBezTo>
                  <a:cubicBezTo>
                    <a:pt x="2518" y="9305"/>
                    <a:pt x="2212" y="9682"/>
                    <a:pt x="1762" y="9682"/>
                  </a:cubicBezTo>
                  <a:cubicBezTo>
                    <a:pt x="1725" y="9682"/>
                    <a:pt x="1687" y="9679"/>
                    <a:pt x="1648" y="9674"/>
                  </a:cubicBezTo>
                  <a:cubicBezTo>
                    <a:pt x="1224" y="9611"/>
                    <a:pt x="972" y="9233"/>
                    <a:pt x="891" y="9107"/>
                  </a:cubicBezTo>
                  <a:lnTo>
                    <a:pt x="900" y="9107"/>
                  </a:lnTo>
                  <a:cubicBezTo>
                    <a:pt x="531" y="5183"/>
                    <a:pt x="549" y="826"/>
                    <a:pt x="1684" y="331"/>
                  </a:cubicBezTo>
                  <a:cubicBezTo>
                    <a:pt x="1745" y="303"/>
                    <a:pt x="1811" y="289"/>
                    <a:pt x="1878" y="289"/>
                  </a:cubicBezTo>
                  <a:close/>
                  <a:moveTo>
                    <a:pt x="1870" y="0"/>
                  </a:moveTo>
                  <a:cubicBezTo>
                    <a:pt x="1766" y="0"/>
                    <a:pt x="1665" y="23"/>
                    <a:pt x="1576" y="70"/>
                  </a:cubicBezTo>
                  <a:cubicBezTo>
                    <a:pt x="0" y="745"/>
                    <a:pt x="378" y="6659"/>
                    <a:pt x="612" y="9170"/>
                  </a:cubicBezTo>
                  <a:cubicBezTo>
                    <a:pt x="612" y="9188"/>
                    <a:pt x="621" y="9206"/>
                    <a:pt x="630" y="9224"/>
                  </a:cubicBezTo>
                  <a:cubicBezTo>
                    <a:pt x="711" y="9368"/>
                    <a:pt x="1026" y="9863"/>
                    <a:pt x="1612" y="9953"/>
                  </a:cubicBezTo>
                  <a:cubicBezTo>
                    <a:pt x="1657" y="9962"/>
                    <a:pt x="1711" y="9962"/>
                    <a:pt x="1765" y="9962"/>
                  </a:cubicBezTo>
                  <a:cubicBezTo>
                    <a:pt x="2431" y="9962"/>
                    <a:pt x="2845" y="9350"/>
                    <a:pt x="2863" y="9314"/>
                  </a:cubicBezTo>
                  <a:cubicBezTo>
                    <a:pt x="2872" y="9296"/>
                    <a:pt x="2881" y="9278"/>
                    <a:pt x="2881" y="9251"/>
                  </a:cubicBezTo>
                  <a:cubicBezTo>
                    <a:pt x="3367" y="3481"/>
                    <a:pt x="3097" y="376"/>
                    <a:pt x="2089" y="34"/>
                  </a:cubicBezTo>
                  <a:cubicBezTo>
                    <a:pt x="2017" y="12"/>
                    <a:pt x="1943" y="0"/>
                    <a:pt x="18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1" name="Google Shape;4891;p50"/>
            <p:cNvSpPr/>
            <p:nvPr/>
          </p:nvSpPr>
          <p:spPr>
            <a:xfrm flipH="1">
              <a:off x="-2867491" y="3713622"/>
              <a:ext cx="47194" cy="930140"/>
            </a:xfrm>
            <a:custGeom>
              <a:avLst/>
              <a:gdLst/>
              <a:ahLst/>
              <a:cxnLst/>
              <a:rect l="l" t="t" r="r" b="b"/>
              <a:pathLst>
                <a:path w="505" h="9953" extrusionOk="0">
                  <a:moveTo>
                    <a:pt x="364" y="0"/>
                  </a:moveTo>
                  <a:cubicBezTo>
                    <a:pt x="293" y="0"/>
                    <a:pt x="221" y="48"/>
                    <a:pt x="217" y="142"/>
                  </a:cubicBezTo>
                  <a:lnTo>
                    <a:pt x="1" y="9809"/>
                  </a:lnTo>
                  <a:cubicBezTo>
                    <a:pt x="1" y="9890"/>
                    <a:pt x="64" y="9953"/>
                    <a:pt x="145" y="9953"/>
                  </a:cubicBezTo>
                  <a:cubicBezTo>
                    <a:pt x="226" y="9953"/>
                    <a:pt x="289" y="9890"/>
                    <a:pt x="289" y="9818"/>
                  </a:cubicBezTo>
                  <a:lnTo>
                    <a:pt x="505" y="142"/>
                  </a:lnTo>
                  <a:cubicBezTo>
                    <a:pt x="505" y="48"/>
                    <a:pt x="435" y="0"/>
                    <a:pt x="3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2" name="Google Shape;4892;p50"/>
            <p:cNvSpPr/>
            <p:nvPr/>
          </p:nvSpPr>
          <p:spPr>
            <a:xfrm flipH="1">
              <a:off x="-2814503" y="3775582"/>
              <a:ext cx="90089" cy="64109"/>
            </a:xfrm>
            <a:custGeom>
              <a:avLst/>
              <a:gdLst/>
              <a:ahLst/>
              <a:cxnLst/>
              <a:rect l="l" t="t" r="r" b="b"/>
              <a:pathLst>
                <a:path w="964" h="686" extrusionOk="0">
                  <a:moveTo>
                    <a:pt x="207" y="0"/>
                  </a:moveTo>
                  <a:cubicBezTo>
                    <a:pt x="87" y="0"/>
                    <a:pt x="1" y="174"/>
                    <a:pt x="126" y="262"/>
                  </a:cubicBezTo>
                  <a:lnTo>
                    <a:pt x="720" y="667"/>
                  </a:lnTo>
                  <a:cubicBezTo>
                    <a:pt x="738" y="676"/>
                    <a:pt x="774" y="685"/>
                    <a:pt x="801" y="685"/>
                  </a:cubicBezTo>
                  <a:cubicBezTo>
                    <a:pt x="846" y="685"/>
                    <a:pt x="891" y="667"/>
                    <a:pt x="919" y="622"/>
                  </a:cubicBezTo>
                  <a:cubicBezTo>
                    <a:pt x="964" y="559"/>
                    <a:pt x="946" y="469"/>
                    <a:pt x="882" y="424"/>
                  </a:cubicBezTo>
                  <a:lnTo>
                    <a:pt x="288" y="28"/>
                  </a:lnTo>
                  <a:cubicBezTo>
                    <a:pt x="261" y="9"/>
                    <a:pt x="233" y="0"/>
                    <a:pt x="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3" name="Google Shape;4893;p50"/>
            <p:cNvSpPr/>
            <p:nvPr/>
          </p:nvSpPr>
          <p:spPr>
            <a:xfrm flipH="1">
              <a:off x="-2811979" y="3832589"/>
              <a:ext cx="89902" cy="47474"/>
            </a:xfrm>
            <a:custGeom>
              <a:avLst/>
              <a:gdLst/>
              <a:ahLst/>
              <a:cxnLst/>
              <a:rect l="l" t="t" r="r" b="b"/>
              <a:pathLst>
                <a:path w="962" h="508" extrusionOk="0">
                  <a:moveTo>
                    <a:pt x="200" y="0"/>
                  </a:moveTo>
                  <a:cubicBezTo>
                    <a:pt x="60" y="0"/>
                    <a:pt x="0" y="219"/>
                    <a:pt x="151" y="282"/>
                  </a:cubicBezTo>
                  <a:lnTo>
                    <a:pt x="700" y="498"/>
                  </a:lnTo>
                  <a:cubicBezTo>
                    <a:pt x="718" y="498"/>
                    <a:pt x="736" y="507"/>
                    <a:pt x="754" y="507"/>
                  </a:cubicBezTo>
                  <a:cubicBezTo>
                    <a:pt x="916" y="507"/>
                    <a:pt x="962" y="282"/>
                    <a:pt x="808" y="228"/>
                  </a:cubicBezTo>
                  <a:lnTo>
                    <a:pt x="259" y="12"/>
                  </a:lnTo>
                  <a:cubicBezTo>
                    <a:pt x="239" y="4"/>
                    <a:pt x="219" y="0"/>
                    <a:pt x="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4" name="Google Shape;4894;p50"/>
            <p:cNvSpPr/>
            <p:nvPr/>
          </p:nvSpPr>
          <p:spPr>
            <a:xfrm flipH="1">
              <a:off x="-2854034" y="3727640"/>
              <a:ext cx="60651" cy="85977"/>
            </a:xfrm>
            <a:custGeom>
              <a:avLst/>
              <a:gdLst/>
              <a:ahLst/>
              <a:cxnLst/>
              <a:rect l="l" t="t" r="r" b="b"/>
              <a:pathLst>
                <a:path w="649" h="920" extrusionOk="0">
                  <a:moveTo>
                    <a:pt x="186" y="1"/>
                  </a:moveTo>
                  <a:cubicBezTo>
                    <a:pt x="94" y="1"/>
                    <a:pt x="1" y="95"/>
                    <a:pt x="54" y="208"/>
                  </a:cubicBezTo>
                  <a:lnTo>
                    <a:pt x="361" y="838"/>
                  </a:lnTo>
                  <a:cubicBezTo>
                    <a:pt x="388" y="892"/>
                    <a:pt x="433" y="919"/>
                    <a:pt x="487" y="919"/>
                  </a:cubicBezTo>
                  <a:cubicBezTo>
                    <a:pt x="514" y="919"/>
                    <a:pt x="532" y="919"/>
                    <a:pt x="550" y="910"/>
                  </a:cubicBezTo>
                  <a:cubicBezTo>
                    <a:pt x="622" y="874"/>
                    <a:pt x="649" y="784"/>
                    <a:pt x="613" y="721"/>
                  </a:cubicBezTo>
                  <a:lnTo>
                    <a:pt x="307" y="82"/>
                  </a:lnTo>
                  <a:cubicBezTo>
                    <a:pt x="279" y="25"/>
                    <a:pt x="233" y="1"/>
                    <a:pt x="1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5" name="Google Shape;4895;p50"/>
            <p:cNvSpPr/>
            <p:nvPr/>
          </p:nvSpPr>
          <p:spPr>
            <a:xfrm flipH="1">
              <a:off x="-2951133" y="3746051"/>
              <a:ext cx="59343" cy="75136"/>
            </a:xfrm>
            <a:custGeom>
              <a:avLst/>
              <a:gdLst/>
              <a:ahLst/>
              <a:cxnLst/>
              <a:rect l="l" t="t" r="r" b="b"/>
              <a:pathLst>
                <a:path w="635" h="804" extrusionOk="0">
                  <a:moveTo>
                    <a:pt x="436" y="0"/>
                  </a:moveTo>
                  <a:cubicBezTo>
                    <a:pt x="389" y="0"/>
                    <a:pt x="342" y="24"/>
                    <a:pt x="316" y="83"/>
                  </a:cubicBezTo>
                  <a:lnTo>
                    <a:pt x="37" y="587"/>
                  </a:lnTo>
                  <a:cubicBezTo>
                    <a:pt x="1" y="659"/>
                    <a:pt x="19" y="749"/>
                    <a:pt x="91" y="785"/>
                  </a:cubicBezTo>
                  <a:cubicBezTo>
                    <a:pt x="118" y="794"/>
                    <a:pt x="136" y="803"/>
                    <a:pt x="163" y="803"/>
                  </a:cubicBezTo>
                  <a:cubicBezTo>
                    <a:pt x="217" y="803"/>
                    <a:pt x="262" y="776"/>
                    <a:pt x="289" y="731"/>
                  </a:cubicBezTo>
                  <a:lnTo>
                    <a:pt x="568" y="218"/>
                  </a:lnTo>
                  <a:cubicBezTo>
                    <a:pt x="634" y="103"/>
                    <a:pt x="534" y="0"/>
                    <a:pt x="4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6" name="Google Shape;4896;p50"/>
            <p:cNvSpPr/>
            <p:nvPr/>
          </p:nvSpPr>
          <p:spPr>
            <a:xfrm flipH="1">
              <a:off x="-2960011" y="3832963"/>
              <a:ext cx="86725" cy="42895"/>
            </a:xfrm>
            <a:custGeom>
              <a:avLst/>
              <a:gdLst/>
              <a:ahLst/>
              <a:cxnLst/>
              <a:rect l="l" t="t" r="r" b="b"/>
              <a:pathLst>
                <a:path w="928" h="459" extrusionOk="0">
                  <a:moveTo>
                    <a:pt x="769" y="0"/>
                  </a:moveTo>
                  <a:cubicBezTo>
                    <a:pt x="753" y="0"/>
                    <a:pt x="737" y="3"/>
                    <a:pt x="721" y="8"/>
                  </a:cubicBezTo>
                  <a:lnTo>
                    <a:pt x="163" y="179"/>
                  </a:lnTo>
                  <a:cubicBezTo>
                    <a:pt x="1" y="224"/>
                    <a:pt x="37" y="458"/>
                    <a:pt x="208" y="458"/>
                  </a:cubicBezTo>
                  <a:cubicBezTo>
                    <a:pt x="217" y="458"/>
                    <a:pt x="235" y="458"/>
                    <a:pt x="244" y="449"/>
                  </a:cubicBezTo>
                  <a:lnTo>
                    <a:pt x="811" y="278"/>
                  </a:lnTo>
                  <a:cubicBezTo>
                    <a:pt x="883" y="260"/>
                    <a:pt x="928" y="179"/>
                    <a:pt x="901" y="98"/>
                  </a:cubicBezTo>
                  <a:cubicBezTo>
                    <a:pt x="886" y="41"/>
                    <a:pt x="831" y="0"/>
                    <a:pt x="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7" name="Google Shape;4897;p50"/>
            <p:cNvSpPr/>
            <p:nvPr/>
          </p:nvSpPr>
          <p:spPr>
            <a:xfrm flipH="1">
              <a:off x="-2945339" y="3892119"/>
              <a:ext cx="57754" cy="31681"/>
            </a:xfrm>
            <a:custGeom>
              <a:avLst/>
              <a:gdLst/>
              <a:ahLst/>
              <a:cxnLst/>
              <a:rect l="l" t="t" r="r" b="b"/>
              <a:pathLst>
                <a:path w="618" h="339" extrusionOk="0">
                  <a:moveTo>
                    <a:pt x="426" y="1"/>
                  </a:moveTo>
                  <a:cubicBezTo>
                    <a:pt x="414" y="1"/>
                    <a:pt x="401" y="2"/>
                    <a:pt x="388" y="5"/>
                  </a:cubicBezTo>
                  <a:lnTo>
                    <a:pt x="163" y="50"/>
                  </a:lnTo>
                  <a:cubicBezTo>
                    <a:pt x="1" y="86"/>
                    <a:pt x="19" y="338"/>
                    <a:pt x="190" y="338"/>
                  </a:cubicBezTo>
                  <a:cubicBezTo>
                    <a:pt x="199" y="338"/>
                    <a:pt x="208" y="338"/>
                    <a:pt x="217" y="329"/>
                  </a:cubicBezTo>
                  <a:lnTo>
                    <a:pt x="451" y="284"/>
                  </a:lnTo>
                  <a:cubicBezTo>
                    <a:pt x="618" y="251"/>
                    <a:pt x="583" y="1"/>
                    <a:pt x="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8" name="Google Shape;4898;p50"/>
            <p:cNvSpPr/>
            <p:nvPr/>
          </p:nvSpPr>
          <p:spPr>
            <a:xfrm flipH="1">
              <a:off x="-2820391" y="3936509"/>
              <a:ext cx="53362" cy="43643"/>
            </a:xfrm>
            <a:custGeom>
              <a:avLst/>
              <a:gdLst/>
              <a:ahLst/>
              <a:cxnLst/>
              <a:rect l="l" t="t" r="r" b="b"/>
              <a:pathLst>
                <a:path w="571" h="467" extrusionOk="0">
                  <a:moveTo>
                    <a:pt x="199" y="0"/>
                  </a:moveTo>
                  <a:cubicBezTo>
                    <a:pt x="91" y="0"/>
                    <a:pt x="0" y="127"/>
                    <a:pt x="84" y="232"/>
                  </a:cubicBezTo>
                  <a:lnTo>
                    <a:pt x="273" y="421"/>
                  </a:lnTo>
                  <a:cubicBezTo>
                    <a:pt x="300" y="448"/>
                    <a:pt x="336" y="457"/>
                    <a:pt x="372" y="457"/>
                  </a:cubicBezTo>
                  <a:lnTo>
                    <a:pt x="381" y="466"/>
                  </a:lnTo>
                  <a:cubicBezTo>
                    <a:pt x="508" y="466"/>
                    <a:pt x="571" y="304"/>
                    <a:pt x="481" y="223"/>
                  </a:cubicBezTo>
                  <a:lnTo>
                    <a:pt x="291" y="34"/>
                  </a:lnTo>
                  <a:cubicBezTo>
                    <a:pt x="262" y="10"/>
                    <a:pt x="230" y="0"/>
                    <a:pt x="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9" name="Google Shape;4899;p50"/>
            <p:cNvSpPr/>
            <p:nvPr/>
          </p:nvSpPr>
          <p:spPr>
            <a:xfrm flipH="1">
              <a:off x="-2770766" y="3912118"/>
              <a:ext cx="61492" cy="41119"/>
            </a:xfrm>
            <a:custGeom>
              <a:avLst/>
              <a:gdLst/>
              <a:ahLst/>
              <a:cxnLst/>
              <a:rect l="l" t="t" r="r" b="b"/>
              <a:pathLst>
                <a:path w="658" h="440" extrusionOk="0">
                  <a:moveTo>
                    <a:pt x="167" y="0"/>
                  </a:moveTo>
                  <a:cubicBezTo>
                    <a:pt x="114" y="0"/>
                    <a:pt x="62" y="29"/>
                    <a:pt x="36" y="79"/>
                  </a:cubicBezTo>
                  <a:cubicBezTo>
                    <a:pt x="0" y="142"/>
                    <a:pt x="27" y="232"/>
                    <a:pt x="99" y="268"/>
                  </a:cubicBezTo>
                  <a:lnTo>
                    <a:pt x="387" y="430"/>
                  </a:lnTo>
                  <a:cubicBezTo>
                    <a:pt x="405" y="439"/>
                    <a:pt x="432" y="439"/>
                    <a:pt x="459" y="439"/>
                  </a:cubicBezTo>
                  <a:cubicBezTo>
                    <a:pt x="603" y="439"/>
                    <a:pt x="657" y="241"/>
                    <a:pt x="522" y="169"/>
                  </a:cubicBezTo>
                  <a:lnTo>
                    <a:pt x="234" y="16"/>
                  </a:lnTo>
                  <a:cubicBezTo>
                    <a:pt x="213" y="6"/>
                    <a:pt x="190" y="0"/>
                    <a:pt x="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0" name="Google Shape;4900;p50"/>
            <p:cNvSpPr/>
            <p:nvPr/>
          </p:nvSpPr>
          <p:spPr>
            <a:xfrm flipH="1">
              <a:off x="-2827867" y="3890250"/>
              <a:ext cx="64763" cy="42802"/>
            </a:xfrm>
            <a:custGeom>
              <a:avLst/>
              <a:gdLst/>
              <a:ahLst/>
              <a:cxnLst/>
              <a:rect l="l" t="t" r="r" b="b"/>
              <a:pathLst>
                <a:path w="693" h="458" extrusionOk="0">
                  <a:moveTo>
                    <a:pt x="160" y="0"/>
                  </a:moveTo>
                  <a:cubicBezTo>
                    <a:pt x="109" y="0"/>
                    <a:pt x="62" y="29"/>
                    <a:pt x="36" y="79"/>
                  </a:cubicBezTo>
                  <a:cubicBezTo>
                    <a:pt x="0" y="142"/>
                    <a:pt x="27" y="232"/>
                    <a:pt x="99" y="268"/>
                  </a:cubicBezTo>
                  <a:lnTo>
                    <a:pt x="432" y="439"/>
                  </a:lnTo>
                  <a:cubicBezTo>
                    <a:pt x="458" y="448"/>
                    <a:pt x="476" y="456"/>
                    <a:pt x="500" y="457"/>
                  </a:cubicBezTo>
                  <a:lnTo>
                    <a:pt x="500" y="457"/>
                  </a:lnTo>
                  <a:cubicBezTo>
                    <a:pt x="649" y="453"/>
                    <a:pt x="692" y="250"/>
                    <a:pt x="568" y="187"/>
                  </a:cubicBezTo>
                  <a:lnTo>
                    <a:pt x="225" y="16"/>
                  </a:lnTo>
                  <a:cubicBezTo>
                    <a:pt x="204" y="6"/>
                    <a:pt x="182" y="0"/>
                    <a:pt x="160" y="0"/>
                  </a:cubicBezTo>
                  <a:close/>
                  <a:moveTo>
                    <a:pt x="500" y="457"/>
                  </a:moveTo>
                  <a:cubicBezTo>
                    <a:pt x="499" y="457"/>
                    <a:pt x="497" y="457"/>
                    <a:pt x="496" y="457"/>
                  </a:cubicBezTo>
                  <a:lnTo>
                    <a:pt x="505" y="457"/>
                  </a:lnTo>
                  <a:cubicBezTo>
                    <a:pt x="503" y="457"/>
                    <a:pt x="502" y="457"/>
                    <a:pt x="500" y="4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1" name="Google Shape;4901;p50"/>
            <p:cNvSpPr/>
            <p:nvPr/>
          </p:nvSpPr>
          <p:spPr>
            <a:xfrm flipH="1">
              <a:off x="-2838054" y="3855952"/>
              <a:ext cx="27008" cy="43456"/>
            </a:xfrm>
            <a:custGeom>
              <a:avLst/>
              <a:gdLst/>
              <a:ahLst/>
              <a:cxnLst/>
              <a:rect l="l" t="t" r="r" b="b"/>
              <a:pathLst>
                <a:path w="289" h="465" extrusionOk="0">
                  <a:moveTo>
                    <a:pt x="145" y="1"/>
                  </a:moveTo>
                  <a:cubicBezTo>
                    <a:pt x="73" y="1"/>
                    <a:pt x="1" y="50"/>
                    <a:pt x="1" y="149"/>
                  </a:cubicBezTo>
                  <a:lnTo>
                    <a:pt x="1" y="320"/>
                  </a:lnTo>
                  <a:cubicBezTo>
                    <a:pt x="1" y="392"/>
                    <a:pt x="64" y="464"/>
                    <a:pt x="145" y="464"/>
                  </a:cubicBezTo>
                  <a:cubicBezTo>
                    <a:pt x="226" y="455"/>
                    <a:pt x="289" y="392"/>
                    <a:pt x="289" y="320"/>
                  </a:cubicBezTo>
                  <a:lnTo>
                    <a:pt x="289" y="149"/>
                  </a:lnTo>
                  <a:cubicBezTo>
                    <a:pt x="289" y="50"/>
                    <a:pt x="217" y="1"/>
                    <a:pt x="1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2" name="Google Shape;4902;p50"/>
            <p:cNvSpPr/>
            <p:nvPr/>
          </p:nvSpPr>
          <p:spPr>
            <a:xfrm flipH="1">
              <a:off x="-2811886" y="4019964"/>
              <a:ext cx="111957" cy="70370"/>
            </a:xfrm>
            <a:custGeom>
              <a:avLst/>
              <a:gdLst/>
              <a:ahLst/>
              <a:cxnLst/>
              <a:rect l="l" t="t" r="r" b="b"/>
              <a:pathLst>
                <a:path w="1198" h="753" extrusionOk="0">
                  <a:moveTo>
                    <a:pt x="206" y="1"/>
                  </a:moveTo>
                  <a:cubicBezTo>
                    <a:pt x="80" y="1"/>
                    <a:pt x="0" y="192"/>
                    <a:pt x="136" y="275"/>
                  </a:cubicBezTo>
                  <a:lnTo>
                    <a:pt x="937" y="734"/>
                  </a:lnTo>
                  <a:cubicBezTo>
                    <a:pt x="955" y="743"/>
                    <a:pt x="980" y="751"/>
                    <a:pt x="1005" y="752"/>
                  </a:cubicBezTo>
                  <a:lnTo>
                    <a:pt x="1005" y="752"/>
                  </a:lnTo>
                  <a:cubicBezTo>
                    <a:pt x="1146" y="748"/>
                    <a:pt x="1197" y="554"/>
                    <a:pt x="1072" y="482"/>
                  </a:cubicBezTo>
                  <a:lnTo>
                    <a:pt x="280" y="23"/>
                  </a:lnTo>
                  <a:cubicBezTo>
                    <a:pt x="255" y="8"/>
                    <a:pt x="229" y="1"/>
                    <a:pt x="206" y="1"/>
                  </a:cubicBezTo>
                  <a:close/>
                  <a:moveTo>
                    <a:pt x="1005" y="752"/>
                  </a:moveTo>
                  <a:lnTo>
                    <a:pt x="1005" y="752"/>
                  </a:lnTo>
                  <a:cubicBezTo>
                    <a:pt x="1004" y="752"/>
                    <a:pt x="1002" y="752"/>
                    <a:pt x="1000" y="752"/>
                  </a:cubicBezTo>
                  <a:lnTo>
                    <a:pt x="1009" y="752"/>
                  </a:lnTo>
                  <a:cubicBezTo>
                    <a:pt x="1008" y="752"/>
                    <a:pt x="1007" y="752"/>
                    <a:pt x="1005" y="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3" name="Google Shape;4903;p50"/>
            <p:cNvSpPr/>
            <p:nvPr/>
          </p:nvSpPr>
          <p:spPr>
            <a:xfrm flipH="1">
              <a:off x="-2788429" y="3968377"/>
              <a:ext cx="93921" cy="57193"/>
            </a:xfrm>
            <a:custGeom>
              <a:avLst/>
              <a:gdLst/>
              <a:ahLst/>
              <a:cxnLst/>
              <a:rect l="l" t="t" r="r" b="b"/>
              <a:pathLst>
                <a:path w="1005" h="612" extrusionOk="0">
                  <a:moveTo>
                    <a:pt x="205" y="1"/>
                  </a:moveTo>
                  <a:cubicBezTo>
                    <a:pt x="74" y="1"/>
                    <a:pt x="0" y="185"/>
                    <a:pt x="131" y="269"/>
                  </a:cubicBezTo>
                  <a:lnTo>
                    <a:pt x="734" y="593"/>
                  </a:lnTo>
                  <a:cubicBezTo>
                    <a:pt x="761" y="602"/>
                    <a:pt x="779" y="611"/>
                    <a:pt x="806" y="611"/>
                  </a:cubicBezTo>
                  <a:cubicBezTo>
                    <a:pt x="950" y="611"/>
                    <a:pt x="1004" y="413"/>
                    <a:pt x="878" y="341"/>
                  </a:cubicBezTo>
                  <a:lnTo>
                    <a:pt x="275" y="17"/>
                  </a:lnTo>
                  <a:cubicBezTo>
                    <a:pt x="251" y="6"/>
                    <a:pt x="227" y="1"/>
                    <a:pt x="2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4" name="Google Shape;4904;p50"/>
            <p:cNvSpPr/>
            <p:nvPr/>
          </p:nvSpPr>
          <p:spPr>
            <a:xfrm flipH="1">
              <a:off x="-2820391" y="3986694"/>
              <a:ext cx="47942" cy="50652"/>
            </a:xfrm>
            <a:custGeom>
              <a:avLst/>
              <a:gdLst/>
              <a:ahLst/>
              <a:cxnLst/>
              <a:rect l="l" t="t" r="r" b="b"/>
              <a:pathLst>
                <a:path w="513" h="542" extrusionOk="0">
                  <a:moveTo>
                    <a:pt x="196" y="1"/>
                  </a:moveTo>
                  <a:cubicBezTo>
                    <a:pt x="99" y="1"/>
                    <a:pt x="1" y="101"/>
                    <a:pt x="62" y="217"/>
                  </a:cubicBezTo>
                  <a:lnTo>
                    <a:pt x="206" y="469"/>
                  </a:lnTo>
                  <a:cubicBezTo>
                    <a:pt x="233" y="514"/>
                    <a:pt x="278" y="541"/>
                    <a:pt x="332" y="541"/>
                  </a:cubicBezTo>
                  <a:cubicBezTo>
                    <a:pt x="441" y="541"/>
                    <a:pt x="513" y="424"/>
                    <a:pt x="459" y="325"/>
                  </a:cubicBezTo>
                  <a:lnTo>
                    <a:pt x="314" y="73"/>
                  </a:lnTo>
                  <a:cubicBezTo>
                    <a:pt x="286" y="22"/>
                    <a:pt x="241" y="1"/>
                    <a:pt x="1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5" name="Google Shape;4905;p50"/>
            <p:cNvSpPr/>
            <p:nvPr/>
          </p:nvSpPr>
          <p:spPr>
            <a:xfrm flipH="1">
              <a:off x="-2920854" y="3961742"/>
              <a:ext cx="61025" cy="48689"/>
            </a:xfrm>
            <a:custGeom>
              <a:avLst/>
              <a:gdLst/>
              <a:ahLst/>
              <a:cxnLst/>
              <a:rect l="l" t="t" r="r" b="b"/>
              <a:pathLst>
                <a:path w="653" h="521" extrusionOk="0">
                  <a:moveTo>
                    <a:pt x="447" y="1"/>
                  </a:moveTo>
                  <a:cubicBezTo>
                    <a:pt x="415" y="1"/>
                    <a:pt x="382" y="13"/>
                    <a:pt x="352" y="43"/>
                  </a:cubicBezTo>
                  <a:lnTo>
                    <a:pt x="100" y="268"/>
                  </a:lnTo>
                  <a:cubicBezTo>
                    <a:pt x="1" y="358"/>
                    <a:pt x="64" y="520"/>
                    <a:pt x="199" y="520"/>
                  </a:cubicBezTo>
                  <a:cubicBezTo>
                    <a:pt x="235" y="520"/>
                    <a:pt x="262" y="502"/>
                    <a:pt x="289" y="475"/>
                  </a:cubicBezTo>
                  <a:lnTo>
                    <a:pt x="541" y="250"/>
                  </a:lnTo>
                  <a:cubicBezTo>
                    <a:pt x="652" y="153"/>
                    <a:pt x="558" y="1"/>
                    <a:pt x="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6" name="Google Shape;4906;p50"/>
            <p:cNvSpPr/>
            <p:nvPr/>
          </p:nvSpPr>
          <p:spPr>
            <a:xfrm flipH="1">
              <a:off x="-2925246" y="4018375"/>
              <a:ext cx="53642" cy="33269"/>
            </a:xfrm>
            <a:custGeom>
              <a:avLst/>
              <a:gdLst/>
              <a:ahLst/>
              <a:cxnLst/>
              <a:rect l="l" t="t" r="r" b="b"/>
              <a:pathLst>
                <a:path w="574" h="356" extrusionOk="0">
                  <a:moveTo>
                    <a:pt x="359" y="1"/>
                  </a:moveTo>
                  <a:cubicBezTo>
                    <a:pt x="340" y="1"/>
                    <a:pt x="319" y="5"/>
                    <a:pt x="298" y="13"/>
                  </a:cubicBezTo>
                  <a:lnTo>
                    <a:pt x="145" y="85"/>
                  </a:lnTo>
                  <a:cubicBezTo>
                    <a:pt x="1" y="139"/>
                    <a:pt x="46" y="355"/>
                    <a:pt x="199" y="355"/>
                  </a:cubicBezTo>
                  <a:cubicBezTo>
                    <a:pt x="217" y="355"/>
                    <a:pt x="235" y="355"/>
                    <a:pt x="253" y="346"/>
                  </a:cubicBezTo>
                  <a:lnTo>
                    <a:pt x="415" y="283"/>
                  </a:lnTo>
                  <a:cubicBezTo>
                    <a:pt x="573" y="212"/>
                    <a:pt x="501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7" name="Google Shape;4907;p50"/>
            <p:cNvSpPr/>
            <p:nvPr/>
          </p:nvSpPr>
          <p:spPr>
            <a:xfrm flipH="1">
              <a:off x="-2997673" y="3928566"/>
              <a:ext cx="84014" cy="62520"/>
            </a:xfrm>
            <a:custGeom>
              <a:avLst/>
              <a:gdLst/>
              <a:ahLst/>
              <a:cxnLst/>
              <a:rect l="l" t="t" r="r" b="b"/>
              <a:pathLst>
                <a:path w="899" h="669" extrusionOk="0">
                  <a:moveTo>
                    <a:pt x="702" y="1"/>
                  </a:moveTo>
                  <a:cubicBezTo>
                    <a:pt x="679" y="1"/>
                    <a:pt x="655" y="7"/>
                    <a:pt x="631" y="20"/>
                  </a:cubicBezTo>
                  <a:lnTo>
                    <a:pt x="109" y="416"/>
                  </a:lnTo>
                  <a:cubicBezTo>
                    <a:pt x="1" y="497"/>
                    <a:pt x="55" y="668"/>
                    <a:pt x="190" y="668"/>
                  </a:cubicBezTo>
                  <a:cubicBezTo>
                    <a:pt x="226" y="668"/>
                    <a:pt x="253" y="659"/>
                    <a:pt x="280" y="641"/>
                  </a:cubicBezTo>
                  <a:lnTo>
                    <a:pt x="802" y="245"/>
                  </a:lnTo>
                  <a:cubicBezTo>
                    <a:pt x="899" y="148"/>
                    <a:pt x="816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8" name="Google Shape;4908;p50"/>
            <p:cNvSpPr/>
            <p:nvPr/>
          </p:nvSpPr>
          <p:spPr>
            <a:xfrm flipH="1">
              <a:off x="-2992813" y="4016973"/>
              <a:ext cx="58128" cy="35512"/>
            </a:xfrm>
            <a:custGeom>
              <a:avLst/>
              <a:gdLst/>
              <a:ahLst/>
              <a:cxnLst/>
              <a:rect l="l" t="t" r="r" b="b"/>
              <a:pathLst>
                <a:path w="622" h="380" extrusionOk="0">
                  <a:moveTo>
                    <a:pt x="416" y="0"/>
                  </a:moveTo>
                  <a:cubicBezTo>
                    <a:pt x="398" y="0"/>
                    <a:pt x="380" y="3"/>
                    <a:pt x="361" y="10"/>
                  </a:cubicBezTo>
                  <a:lnTo>
                    <a:pt x="136" y="109"/>
                  </a:lnTo>
                  <a:cubicBezTo>
                    <a:pt x="1" y="172"/>
                    <a:pt x="46" y="379"/>
                    <a:pt x="199" y="379"/>
                  </a:cubicBezTo>
                  <a:cubicBezTo>
                    <a:pt x="217" y="379"/>
                    <a:pt x="235" y="379"/>
                    <a:pt x="253" y="370"/>
                  </a:cubicBezTo>
                  <a:lnTo>
                    <a:pt x="478" y="271"/>
                  </a:lnTo>
                  <a:cubicBezTo>
                    <a:pt x="621" y="200"/>
                    <a:pt x="553" y="0"/>
                    <a:pt x="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9" name="Google Shape;4909;p50"/>
            <p:cNvSpPr/>
            <p:nvPr/>
          </p:nvSpPr>
          <p:spPr>
            <a:xfrm flipH="1">
              <a:off x="-2999542" y="4074167"/>
              <a:ext cx="97659" cy="29625"/>
            </a:xfrm>
            <a:custGeom>
              <a:avLst/>
              <a:gdLst/>
              <a:ahLst/>
              <a:cxnLst/>
              <a:rect l="l" t="t" r="r" b="b"/>
              <a:pathLst>
                <a:path w="1045" h="317" extrusionOk="0">
                  <a:moveTo>
                    <a:pt x="905" y="1"/>
                  </a:moveTo>
                  <a:cubicBezTo>
                    <a:pt x="901" y="1"/>
                    <a:pt x="896" y="1"/>
                    <a:pt x="892" y="1"/>
                  </a:cubicBezTo>
                  <a:lnTo>
                    <a:pt x="172" y="37"/>
                  </a:lnTo>
                  <a:cubicBezTo>
                    <a:pt x="1" y="55"/>
                    <a:pt x="1" y="307"/>
                    <a:pt x="181" y="316"/>
                  </a:cubicBezTo>
                  <a:lnTo>
                    <a:pt x="190" y="316"/>
                  </a:lnTo>
                  <a:lnTo>
                    <a:pt x="901" y="289"/>
                  </a:lnTo>
                  <a:cubicBezTo>
                    <a:pt x="982" y="280"/>
                    <a:pt x="1045" y="217"/>
                    <a:pt x="1036" y="136"/>
                  </a:cubicBezTo>
                  <a:cubicBezTo>
                    <a:pt x="1036" y="61"/>
                    <a:pt x="973" y="1"/>
                    <a:pt x="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0" name="Google Shape;4910;p50"/>
            <p:cNvSpPr/>
            <p:nvPr/>
          </p:nvSpPr>
          <p:spPr>
            <a:xfrm flipH="1">
              <a:off x="-2968421" y="4134257"/>
              <a:ext cx="98032" cy="52801"/>
            </a:xfrm>
            <a:custGeom>
              <a:avLst/>
              <a:gdLst/>
              <a:ahLst/>
              <a:cxnLst/>
              <a:rect l="l" t="t" r="r" b="b"/>
              <a:pathLst>
                <a:path w="1049" h="565" extrusionOk="0">
                  <a:moveTo>
                    <a:pt x="203" y="0"/>
                  </a:moveTo>
                  <a:cubicBezTo>
                    <a:pt x="69" y="0"/>
                    <a:pt x="1" y="214"/>
                    <a:pt x="158" y="276"/>
                  </a:cubicBezTo>
                  <a:lnTo>
                    <a:pt x="788" y="555"/>
                  </a:lnTo>
                  <a:cubicBezTo>
                    <a:pt x="806" y="555"/>
                    <a:pt x="824" y="564"/>
                    <a:pt x="842" y="564"/>
                  </a:cubicBezTo>
                  <a:lnTo>
                    <a:pt x="842" y="555"/>
                  </a:lnTo>
                  <a:cubicBezTo>
                    <a:pt x="1004" y="555"/>
                    <a:pt x="1049" y="348"/>
                    <a:pt x="905" y="285"/>
                  </a:cubicBezTo>
                  <a:lnTo>
                    <a:pt x="266" y="15"/>
                  </a:lnTo>
                  <a:cubicBezTo>
                    <a:pt x="244" y="5"/>
                    <a:pt x="223" y="0"/>
                    <a:pt x="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1" name="Google Shape;4911;p50"/>
            <p:cNvSpPr/>
            <p:nvPr/>
          </p:nvSpPr>
          <p:spPr>
            <a:xfrm flipH="1">
              <a:off x="-2796559" y="4142388"/>
              <a:ext cx="110836" cy="29531"/>
            </a:xfrm>
            <a:custGeom>
              <a:avLst/>
              <a:gdLst/>
              <a:ahLst/>
              <a:cxnLst/>
              <a:rect l="l" t="t" r="r" b="b"/>
              <a:pathLst>
                <a:path w="1186" h="316" extrusionOk="0">
                  <a:moveTo>
                    <a:pt x="999" y="0"/>
                  </a:moveTo>
                  <a:cubicBezTo>
                    <a:pt x="996" y="0"/>
                    <a:pt x="993" y="0"/>
                    <a:pt x="990" y="0"/>
                  </a:cubicBezTo>
                  <a:lnTo>
                    <a:pt x="198" y="27"/>
                  </a:lnTo>
                  <a:cubicBezTo>
                    <a:pt x="0" y="27"/>
                    <a:pt x="0" y="315"/>
                    <a:pt x="198" y="315"/>
                  </a:cubicBezTo>
                  <a:lnTo>
                    <a:pt x="207" y="315"/>
                  </a:lnTo>
                  <a:lnTo>
                    <a:pt x="999" y="288"/>
                  </a:lnTo>
                  <a:cubicBezTo>
                    <a:pt x="1186" y="280"/>
                    <a:pt x="1180" y="0"/>
                    <a:pt x="9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2" name="Google Shape;4912;p50"/>
            <p:cNvSpPr/>
            <p:nvPr/>
          </p:nvSpPr>
          <p:spPr>
            <a:xfrm flipH="1">
              <a:off x="-2797681" y="4094446"/>
              <a:ext cx="56446" cy="38783"/>
            </a:xfrm>
            <a:custGeom>
              <a:avLst/>
              <a:gdLst/>
              <a:ahLst/>
              <a:cxnLst/>
              <a:rect l="l" t="t" r="r" b="b"/>
              <a:pathLst>
                <a:path w="604" h="415" extrusionOk="0">
                  <a:moveTo>
                    <a:pt x="161" y="0"/>
                  </a:moveTo>
                  <a:cubicBezTo>
                    <a:pt x="113" y="0"/>
                    <a:pt x="69" y="24"/>
                    <a:pt x="45" y="72"/>
                  </a:cubicBezTo>
                  <a:cubicBezTo>
                    <a:pt x="0" y="144"/>
                    <a:pt x="27" y="225"/>
                    <a:pt x="99" y="270"/>
                  </a:cubicBezTo>
                  <a:lnTo>
                    <a:pt x="333" y="396"/>
                  </a:lnTo>
                  <a:cubicBezTo>
                    <a:pt x="360" y="405"/>
                    <a:pt x="378" y="414"/>
                    <a:pt x="405" y="414"/>
                  </a:cubicBezTo>
                  <a:cubicBezTo>
                    <a:pt x="558" y="414"/>
                    <a:pt x="603" y="216"/>
                    <a:pt x="477" y="144"/>
                  </a:cubicBezTo>
                  <a:lnTo>
                    <a:pt x="234" y="18"/>
                  </a:lnTo>
                  <a:cubicBezTo>
                    <a:pt x="210" y="6"/>
                    <a:pt x="185" y="0"/>
                    <a:pt x="1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3" name="Google Shape;4913;p50"/>
            <p:cNvSpPr/>
            <p:nvPr/>
          </p:nvSpPr>
          <p:spPr>
            <a:xfrm flipH="1">
              <a:off x="-2827960" y="4085942"/>
              <a:ext cx="48876" cy="50652"/>
            </a:xfrm>
            <a:custGeom>
              <a:avLst/>
              <a:gdLst/>
              <a:ahLst/>
              <a:cxnLst/>
              <a:rect l="l" t="t" r="r" b="b"/>
              <a:pathLst>
                <a:path w="523" h="542" extrusionOk="0">
                  <a:moveTo>
                    <a:pt x="363" y="0"/>
                  </a:moveTo>
                  <a:cubicBezTo>
                    <a:pt x="320" y="0"/>
                    <a:pt x="279" y="19"/>
                    <a:pt x="252" y="55"/>
                  </a:cubicBezTo>
                  <a:lnTo>
                    <a:pt x="45" y="316"/>
                  </a:lnTo>
                  <a:cubicBezTo>
                    <a:pt x="0" y="370"/>
                    <a:pt x="9" y="460"/>
                    <a:pt x="72" y="514"/>
                  </a:cubicBezTo>
                  <a:cubicBezTo>
                    <a:pt x="90" y="532"/>
                    <a:pt x="126" y="541"/>
                    <a:pt x="162" y="541"/>
                  </a:cubicBezTo>
                  <a:cubicBezTo>
                    <a:pt x="198" y="541"/>
                    <a:pt x="243" y="523"/>
                    <a:pt x="270" y="487"/>
                  </a:cubicBezTo>
                  <a:lnTo>
                    <a:pt x="469" y="226"/>
                  </a:lnTo>
                  <a:cubicBezTo>
                    <a:pt x="523" y="163"/>
                    <a:pt x="514" y="73"/>
                    <a:pt x="451" y="28"/>
                  </a:cubicBezTo>
                  <a:cubicBezTo>
                    <a:pt x="424" y="10"/>
                    <a:pt x="393" y="0"/>
                    <a:pt x="3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4" name="Google Shape;4914;p50"/>
            <p:cNvSpPr/>
            <p:nvPr/>
          </p:nvSpPr>
          <p:spPr>
            <a:xfrm flipH="1">
              <a:off x="-2764038" y="4075942"/>
              <a:ext cx="69062" cy="27008"/>
            </a:xfrm>
            <a:custGeom>
              <a:avLst/>
              <a:gdLst/>
              <a:ahLst/>
              <a:cxnLst/>
              <a:rect l="l" t="t" r="r" b="b"/>
              <a:pathLst>
                <a:path w="739" h="289" extrusionOk="0">
                  <a:moveTo>
                    <a:pt x="189" y="0"/>
                  </a:moveTo>
                  <a:cubicBezTo>
                    <a:pt x="0" y="0"/>
                    <a:pt x="0" y="288"/>
                    <a:pt x="189" y="288"/>
                  </a:cubicBezTo>
                  <a:lnTo>
                    <a:pt x="549" y="288"/>
                  </a:lnTo>
                  <a:cubicBezTo>
                    <a:pt x="738" y="288"/>
                    <a:pt x="738" y="0"/>
                    <a:pt x="5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5" name="Google Shape;4915;p50"/>
            <p:cNvSpPr/>
            <p:nvPr/>
          </p:nvSpPr>
          <p:spPr>
            <a:xfrm flipH="1">
              <a:off x="-2918798" y="4091082"/>
              <a:ext cx="53923" cy="27008"/>
            </a:xfrm>
            <a:custGeom>
              <a:avLst/>
              <a:gdLst/>
              <a:ahLst/>
              <a:cxnLst/>
              <a:rect l="l" t="t" r="r" b="b"/>
              <a:pathLst>
                <a:path w="577" h="289" extrusionOk="0">
                  <a:moveTo>
                    <a:pt x="190" y="0"/>
                  </a:moveTo>
                  <a:cubicBezTo>
                    <a:pt x="1" y="0"/>
                    <a:pt x="1" y="288"/>
                    <a:pt x="190" y="288"/>
                  </a:cubicBezTo>
                  <a:lnTo>
                    <a:pt x="199" y="288"/>
                  </a:lnTo>
                  <a:lnTo>
                    <a:pt x="442" y="279"/>
                  </a:lnTo>
                  <a:cubicBezTo>
                    <a:pt x="514" y="279"/>
                    <a:pt x="577" y="216"/>
                    <a:pt x="577" y="135"/>
                  </a:cubicBezTo>
                  <a:cubicBezTo>
                    <a:pt x="577" y="54"/>
                    <a:pt x="514" y="9"/>
                    <a:pt x="4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6" name="Google Shape;4916;p50"/>
            <p:cNvSpPr/>
            <p:nvPr/>
          </p:nvSpPr>
          <p:spPr>
            <a:xfrm flipH="1">
              <a:off x="-2790111" y="4231356"/>
              <a:ext cx="93453" cy="35606"/>
            </a:xfrm>
            <a:custGeom>
              <a:avLst/>
              <a:gdLst/>
              <a:ahLst/>
              <a:cxnLst/>
              <a:rect l="l" t="t" r="r" b="b"/>
              <a:pathLst>
                <a:path w="1000" h="381" extrusionOk="0">
                  <a:moveTo>
                    <a:pt x="800" y="1"/>
                  </a:moveTo>
                  <a:cubicBezTo>
                    <a:pt x="792" y="1"/>
                    <a:pt x="783" y="1"/>
                    <a:pt x="774" y="3"/>
                  </a:cubicBezTo>
                  <a:lnTo>
                    <a:pt x="180" y="93"/>
                  </a:lnTo>
                  <a:cubicBezTo>
                    <a:pt x="0" y="120"/>
                    <a:pt x="18" y="381"/>
                    <a:pt x="198" y="381"/>
                  </a:cubicBezTo>
                  <a:lnTo>
                    <a:pt x="225" y="381"/>
                  </a:lnTo>
                  <a:lnTo>
                    <a:pt x="819" y="291"/>
                  </a:lnTo>
                  <a:cubicBezTo>
                    <a:pt x="1000" y="256"/>
                    <a:pt x="967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7" name="Google Shape;4917;p50"/>
            <p:cNvSpPr/>
            <p:nvPr/>
          </p:nvSpPr>
          <p:spPr>
            <a:xfrm flipH="1">
              <a:off x="-2773850" y="4186592"/>
              <a:ext cx="73828" cy="33269"/>
            </a:xfrm>
            <a:custGeom>
              <a:avLst/>
              <a:gdLst/>
              <a:ahLst/>
              <a:cxnLst/>
              <a:rect l="l" t="t" r="r" b="b"/>
              <a:pathLst>
                <a:path w="790" h="356" extrusionOk="0">
                  <a:moveTo>
                    <a:pt x="145" y="1"/>
                  </a:moveTo>
                  <a:cubicBezTo>
                    <a:pt x="79" y="1"/>
                    <a:pt x="25" y="43"/>
                    <a:pt x="9" y="113"/>
                  </a:cubicBezTo>
                  <a:cubicBezTo>
                    <a:pt x="0" y="185"/>
                    <a:pt x="45" y="266"/>
                    <a:pt x="126" y="275"/>
                  </a:cubicBezTo>
                  <a:cubicBezTo>
                    <a:pt x="126" y="275"/>
                    <a:pt x="558" y="356"/>
                    <a:pt x="585" y="356"/>
                  </a:cubicBezTo>
                  <a:cubicBezTo>
                    <a:pt x="588" y="356"/>
                    <a:pt x="591" y="356"/>
                    <a:pt x="594" y="356"/>
                  </a:cubicBezTo>
                  <a:cubicBezTo>
                    <a:pt x="766" y="356"/>
                    <a:pt x="790" y="94"/>
                    <a:pt x="612" y="67"/>
                  </a:cubicBezTo>
                  <a:lnTo>
                    <a:pt x="180" y="4"/>
                  </a:lnTo>
                  <a:cubicBezTo>
                    <a:pt x="168" y="2"/>
                    <a:pt x="157" y="1"/>
                    <a:pt x="1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8" name="Google Shape;4918;p50"/>
            <p:cNvSpPr/>
            <p:nvPr/>
          </p:nvSpPr>
          <p:spPr>
            <a:xfrm flipH="1">
              <a:off x="-2811980" y="4178461"/>
              <a:ext cx="51212" cy="38035"/>
            </a:xfrm>
            <a:custGeom>
              <a:avLst/>
              <a:gdLst/>
              <a:ahLst/>
              <a:cxnLst/>
              <a:rect l="l" t="t" r="r" b="b"/>
              <a:pathLst>
                <a:path w="548" h="407" extrusionOk="0">
                  <a:moveTo>
                    <a:pt x="205" y="1"/>
                  </a:moveTo>
                  <a:cubicBezTo>
                    <a:pt x="86" y="1"/>
                    <a:pt x="1" y="174"/>
                    <a:pt x="133" y="263"/>
                  </a:cubicBezTo>
                  <a:lnTo>
                    <a:pt x="304" y="380"/>
                  </a:lnTo>
                  <a:cubicBezTo>
                    <a:pt x="331" y="398"/>
                    <a:pt x="358" y="407"/>
                    <a:pt x="385" y="407"/>
                  </a:cubicBezTo>
                  <a:cubicBezTo>
                    <a:pt x="430" y="398"/>
                    <a:pt x="475" y="380"/>
                    <a:pt x="502" y="335"/>
                  </a:cubicBezTo>
                  <a:cubicBezTo>
                    <a:pt x="548" y="272"/>
                    <a:pt x="530" y="182"/>
                    <a:pt x="466" y="136"/>
                  </a:cubicBezTo>
                  <a:lnTo>
                    <a:pt x="286" y="28"/>
                  </a:lnTo>
                  <a:cubicBezTo>
                    <a:pt x="259" y="9"/>
                    <a:pt x="231" y="1"/>
                    <a:pt x="2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9" name="Google Shape;4919;p50"/>
            <p:cNvSpPr/>
            <p:nvPr/>
          </p:nvSpPr>
          <p:spPr>
            <a:xfrm flipH="1">
              <a:off x="-2914592" y="4188554"/>
              <a:ext cx="44764" cy="43923"/>
            </a:xfrm>
            <a:custGeom>
              <a:avLst/>
              <a:gdLst/>
              <a:ahLst/>
              <a:cxnLst/>
              <a:rect l="l" t="t" r="r" b="b"/>
              <a:pathLst>
                <a:path w="479" h="470" extrusionOk="0">
                  <a:moveTo>
                    <a:pt x="199" y="1"/>
                  </a:moveTo>
                  <a:cubicBezTo>
                    <a:pt x="99" y="1"/>
                    <a:pt x="1" y="114"/>
                    <a:pt x="83" y="227"/>
                  </a:cubicBezTo>
                  <a:lnTo>
                    <a:pt x="191" y="407"/>
                  </a:lnTo>
                  <a:cubicBezTo>
                    <a:pt x="218" y="443"/>
                    <a:pt x="263" y="470"/>
                    <a:pt x="317" y="470"/>
                  </a:cubicBezTo>
                  <a:cubicBezTo>
                    <a:pt x="344" y="470"/>
                    <a:pt x="362" y="461"/>
                    <a:pt x="389" y="443"/>
                  </a:cubicBezTo>
                  <a:cubicBezTo>
                    <a:pt x="452" y="407"/>
                    <a:pt x="479" y="317"/>
                    <a:pt x="434" y="245"/>
                  </a:cubicBezTo>
                  <a:lnTo>
                    <a:pt x="317" y="74"/>
                  </a:lnTo>
                  <a:cubicBezTo>
                    <a:pt x="287" y="22"/>
                    <a:pt x="243" y="1"/>
                    <a:pt x="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0" name="Google Shape;4920;p50"/>
            <p:cNvSpPr/>
            <p:nvPr/>
          </p:nvSpPr>
          <p:spPr>
            <a:xfrm flipH="1">
              <a:off x="-2888519" y="4221076"/>
              <a:ext cx="34578" cy="50091"/>
            </a:xfrm>
            <a:custGeom>
              <a:avLst/>
              <a:gdLst/>
              <a:ahLst/>
              <a:cxnLst/>
              <a:rect l="l" t="t" r="r" b="b"/>
              <a:pathLst>
                <a:path w="370" h="536" extrusionOk="0">
                  <a:moveTo>
                    <a:pt x="153" y="1"/>
                  </a:moveTo>
                  <a:cubicBezTo>
                    <a:pt x="141" y="1"/>
                    <a:pt x="129" y="2"/>
                    <a:pt x="118" y="5"/>
                  </a:cubicBezTo>
                  <a:cubicBezTo>
                    <a:pt x="46" y="23"/>
                    <a:pt x="1" y="104"/>
                    <a:pt x="19" y="176"/>
                  </a:cubicBezTo>
                  <a:lnTo>
                    <a:pt x="82" y="428"/>
                  </a:lnTo>
                  <a:cubicBezTo>
                    <a:pt x="91" y="491"/>
                    <a:pt x="154" y="536"/>
                    <a:pt x="217" y="536"/>
                  </a:cubicBezTo>
                  <a:lnTo>
                    <a:pt x="253" y="527"/>
                  </a:lnTo>
                  <a:cubicBezTo>
                    <a:pt x="325" y="509"/>
                    <a:pt x="370" y="437"/>
                    <a:pt x="352" y="356"/>
                  </a:cubicBezTo>
                  <a:lnTo>
                    <a:pt x="298" y="113"/>
                  </a:lnTo>
                  <a:cubicBezTo>
                    <a:pt x="282" y="43"/>
                    <a:pt x="221" y="1"/>
                    <a:pt x="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1" name="Google Shape;4921;p50"/>
            <p:cNvSpPr/>
            <p:nvPr/>
          </p:nvSpPr>
          <p:spPr>
            <a:xfrm flipH="1">
              <a:off x="-2990383" y="4217899"/>
              <a:ext cx="76725" cy="34765"/>
            </a:xfrm>
            <a:custGeom>
              <a:avLst/>
              <a:gdLst/>
              <a:ahLst/>
              <a:cxnLst/>
              <a:rect l="l" t="t" r="r" b="b"/>
              <a:pathLst>
                <a:path w="821" h="372" extrusionOk="0">
                  <a:moveTo>
                    <a:pt x="619" y="1"/>
                  </a:moveTo>
                  <a:cubicBezTo>
                    <a:pt x="611" y="1"/>
                    <a:pt x="603" y="1"/>
                    <a:pt x="595" y="3"/>
                  </a:cubicBezTo>
                  <a:lnTo>
                    <a:pt x="163" y="93"/>
                  </a:lnTo>
                  <a:cubicBezTo>
                    <a:pt x="1" y="129"/>
                    <a:pt x="28" y="372"/>
                    <a:pt x="190" y="372"/>
                  </a:cubicBezTo>
                  <a:lnTo>
                    <a:pt x="226" y="372"/>
                  </a:lnTo>
                  <a:lnTo>
                    <a:pt x="649" y="291"/>
                  </a:lnTo>
                  <a:cubicBezTo>
                    <a:pt x="820" y="248"/>
                    <a:pt x="779" y="1"/>
                    <a:pt x="6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2" name="Google Shape;4922;p50"/>
            <p:cNvSpPr/>
            <p:nvPr/>
          </p:nvSpPr>
          <p:spPr>
            <a:xfrm flipH="1">
              <a:off x="-3008513" y="4262663"/>
              <a:ext cx="94014" cy="28690"/>
            </a:xfrm>
            <a:custGeom>
              <a:avLst/>
              <a:gdLst/>
              <a:ahLst/>
              <a:cxnLst/>
              <a:rect l="l" t="t" r="r" b="b"/>
              <a:pathLst>
                <a:path w="1006" h="307" extrusionOk="0">
                  <a:moveTo>
                    <a:pt x="819" y="0"/>
                  </a:moveTo>
                  <a:cubicBezTo>
                    <a:pt x="816" y="0"/>
                    <a:pt x="814" y="0"/>
                    <a:pt x="811" y="1"/>
                  </a:cubicBezTo>
                  <a:lnTo>
                    <a:pt x="199" y="19"/>
                  </a:lnTo>
                  <a:cubicBezTo>
                    <a:pt x="1" y="19"/>
                    <a:pt x="1" y="307"/>
                    <a:pt x="199" y="307"/>
                  </a:cubicBezTo>
                  <a:lnTo>
                    <a:pt x="208" y="307"/>
                  </a:lnTo>
                  <a:lnTo>
                    <a:pt x="820" y="289"/>
                  </a:lnTo>
                  <a:cubicBezTo>
                    <a:pt x="1006" y="280"/>
                    <a:pt x="1000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3" name="Google Shape;4923;p50"/>
            <p:cNvSpPr/>
            <p:nvPr/>
          </p:nvSpPr>
          <p:spPr>
            <a:xfrm flipH="1">
              <a:off x="-2969263" y="4304063"/>
              <a:ext cx="58128" cy="45325"/>
            </a:xfrm>
            <a:custGeom>
              <a:avLst/>
              <a:gdLst/>
              <a:ahLst/>
              <a:cxnLst/>
              <a:rect l="l" t="t" r="r" b="b"/>
              <a:pathLst>
                <a:path w="622" h="485" extrusionOk="0">
                  <a:moveTo>
                    <a:pt x="165" y="1"/>
                  </a:moveTo>
                  <a:cubicBezTo>
                    <a:pt x="119" y="1"/>
                    <a:pt x="74" y="22"/>
                    <a:pt x="46" y="62"/>
                  </a:cubicBezTo>
                  <a:cubicBezTo>
                    <a:pt x="1" y="125"/>
                    <a:pt x="19" y="215"/>
                    <a:pt x="82" y="260"/>
                  </a:cubicBezTo>
                  <a:lnTo>
                    <a:pt x="379" y="458"/>
                  </a:lnTo>
                  <a:cubicBezTo>
                    <a:pt x="406" y="476"/>
                    <a:pt x="433" y="485"/>
                    <a:pt x="460" y="485"/>
                  </a:cubicBezTo>
                  <a:cubicBezTo>
                    <a:pt x="514" y="485"/>
                    <a:pt x="559" y="458"/>
                    <a:pt x="577" y="413"/>
                  </a:cubicBezTo>
                  <a:cubicBezTo>
                    <a:pt x="622" y="350"/>
                    <a:pt x="604" y="260"/>
                    <a:pt x="541" y="215"/>
                  </a:cubicBezTo>
                  <a:lnTo>
                    <a:pt x="244" y="26"/>
                  </a:lnTo>
                  <a:cubicBezTo>
                    <a:pt x="220" y="9"/>
                    <a:pt x="192" y="1"/>
                    <a:pt x="1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4" name="Google Shape;4924;p50"/>
            <p:cNvSpPr/>
            <p:nvPr/>
          </p:nvSpPr>
          <p:spPr>
            <a:xfrm flipH="1">
              <a:off x="-2910387" y="4281167"/>
              <a:ext cx="36260" cy="44671"/>
            </a:xfrm>
            <a:custGeom>
              <a:avLst/>
              <a:gdLst/>
              <a:ahLst/>
              <a:cxnLst/>
              <a:rect l="l" t="t" r="r" b="b"/>
              <a:pathLst>
                <a:path w="388" h="478" extrusionOk="0">
                  <a:moveTo>
                    <a:pt x="158" y="1"/>
                  </a:moveTo>
                  <a:cubicBezTo>
                    <a:pt x="141" y="1"/>
                    <a:pt x="125" y="3"/>
                    <a:pt x="109" y="10"/>
                  </a:cubicBezTo>
                  <a:cubicBezTo>
                    <a:pt x="37" y="37"/>
                    <a:pt x="1" y="118"/>
                    <a:pt x="28" y="190"/>
                  </a:cubicBezTo>
                  <a:lnTo>
                    <a:pt x="91" y="379"/>
                  </a:lnTo>
                  <a:cubicBezTo>
                    <a:pt x="118" y="442"/>
                    <a:pt x="172" y="478"/>
                    <a:pt x="226" y="478"/>
                  </a:cubicBezTo>
                  <a:cubicBezTo>
                    <a:pt x="244" y="478"/>
                    <a:pt x="262" y="469"/>
                    <a:pt x="280" y="469"/>
                  </a:cubicBezTo>
                  <a:cubicBezTo>
                    <a:pt x="352" y="442"/>
                    <a:pt x="388" y="352"/>
                    <a:pt x="361" y="280"/>
                  </a:cubicBezTo>
                  <a:lnTo>
                    <a:pt x="289" y="91"/>
                  </a:lnTo>
                  <a:cubicBezTo>
                    <a:pt x="268" y="35"/>
                    <a:pt x="214" y="1"/>
                    <a:pt x="1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5" name="Google Shape;4925;p50"/>
            <p:cNvSpPr/>
            <p:nvPr/>
          </p:nvSpPr>
          <p:spPr>
            <a:xfrm flipH="1">
              <a:off x="-2834035" y="4250607"/>
              <a:ext cx="53268" cy="60090"/>
            </a:xfrm>
            <a:custGeom>
              <a:avLst/>
              <a:gdLst/>
              <a:ahLst/>
              <a:cxnLst/>
              <a:rect l="l" t="t" r="r" b="b"/>
              <a:pathLst>
                <a:path w="570" h="643" extrusionOk="0">
                  <a:moveTo>
                    <a:pt x="370" y="1"/>
                  </a:moveTo>
                  <a:cubicBezTo>
                    <a:pt x="325" y="1"/>
                    <a:pt x="280" y="22"/>
                    <a:pt x="252" y="76"/>
                  </a:cubicBezTo>
                  <a:lnTo>
                    <a:pt x="45" y="427"/>
                  </a:lnTo>
                  <a:cubicBezTo>
                    <a:pt x="0" y="490"/>
                    <a:pt x="27" y="580"/>
                    <a:pt x="90" y="625"/>
                  </a:cubicBezTo>
                  <a:cubicBezTo>
                    <a:pt x="117" y="634"/>
                    <a:pt x="135" y="643"/>
                    <a:pt x="162" y="643"/>
                  </a:cubicBezTo>
                  <a:cubicBezTo>
                    <a:pt x="216" y="643"/>
                    <a:pt x="261" y="616"/>
                    <a:pt x="288" y="571"/>
                  </a:cubicBezTo>
                  <a:lnTo>
                    <a:pt x="496" y="220"/>
                  </a:lnTo>
                  <a:cubicBezTo>
                    <a:pt x="570" y="108"/>
                    <a:pt x="469" y="1"/>
                    <a:pt x="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6" name="Google Shape;4926;p50"/>
            <p:cNvSpPr/>
            <p:nvPr/>
          </p:nvSpPr>
          <p:spPr>
            <a:xfrm flipH="1">
              <a:off x="-2775813" y="4273690"/>
              <a:ext cx="54483" cy="39531"/>
            </a:xfrm>
            <a:custGeom>
              <a:avLst/>
              <a:gdLst/>
              <a:ahLst/>
              <a:cxnLst/>
              <a:rect l="l" t="t" r="r" b="b"/>
              <a:pathLst>
                <a:path w="583" h="423" extrusionOk="0">
                  <a:moveTo>
                    <a:pt x="207" y="0"/>
                  </a:moveTo>
                  <a:cubicBezTo>
                    <a:pt x="81" y="0"/>
                    <a:pt x="1" y="176"/>
                    <a:pt x="123" y="261"/>
                  </a:cubicBezTo>
                  <a:lnTo>
                    <a:pt x="348" y="396"/>
                  </a:lnTo>
                  <a:cubicBezTo>
                    <a:pt x="375" y="414"/>
                    <a:pt x="402" y="423"/>
                    <a:pt x="429" y="423"/>
                  </a:cubicBezTo>
                  <a:cubicBezTo>
                    <a:pt x="474" y="423"/>
                    <a:pt x="519" y="396"/>
                    <a:pt x="546" y="351"/>
                  </a:cubicBezTo>
                  <a:cubicBezTo>
                    <a:pt x="582" y="288"/>
                    <a:pt x="564" y="198"/>
                    <a:pt x="501" y="153"/>
                  </a:cubicBezTo>
                  <a:lnTo>
                    <a:pt x="276" y="18"/>
                  </a:lnTo>
                  <a:cubicBezTo>
                    <a:pt x="253" y="6"/>
                    <a:pt x="229" y="0"/>
                    <a:pt x="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7" name="Google Shape;4927;p50"/>
            <p:cNvSpPr/>
            <p:nvPr/>
          </p:nvSpPr>
          <p:spPr>
            <a:xfrm flipH="1">
              <a:off x="-2748057" y="4309483"/>
              <a:ext cx="70557" cy="39905"/>
            </a:xfrm>
            <a:custGeom>
              <a:avLst/>
              <a:gdLst/>
              <a:ahLst/>
              <a:cxnLst/>
              <a:rect l="l" t="t" r="r" b="b"/>
              <a:pathLst>
                <a:path w="755" h="427" extrusionOk="0">
                  <a:moveTo>
                    <a:pt x="207" y="0"/>
                  </a:moveTo>
                  <a:cubicBezTo>
                    <a:pt x="67" y="0"/>
                    <a:pt x="1" y="210"/>
                    <a:pt x="151" y="274"/>
                  </a:cubicBezTo>
                  <a:lnTo>
                    <a:pt x="493" y="418"/>
                  </a:lnTo>
                  <a:cubicBezTo>
                    <a:pt x="511" y="427"/>
                    <a:pt x="529" y="427"/>
                    <a:pt x="547" y="427"/>
                  </a:cubicBezTo>
                  <a:cubicBezTo>
                    <a:pt x="709" y="427"/>
                    <a:pt x="754" y="211"/>
                    <a:pt x="601" y="148"/>
                  </a:cubicBezTo>
                  <a:lnTo>
                    <a:pt x="268" y="13"/>
                  </a:lnTo>
                  <a:cubicBezTo>
                    <a:pt x="247" y="4"/>
                    <a:pt x="227" y="0"/>
                    <a:pt x="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8" name="Google Shape;4928;p50"/>
            <p:cNvSpPr/>
            <p:nvPr/>
          </p:nvSpPr>
          <p:spPr>
            <a:xfrm flipH="1">
              <a:off x="-2803008" y="4343313"/>
              <a:ext cx="108873" cy="65791"/>
            </a:xfrm>
            <a:custGeom>
              <a:avLst/>
              <a:gdLst/>
              <a:ahLst/>
              <a:cxnLst/>
              <a:rect l="l" t="t" r="r" b="b"/>
              <a:pathLst>
                <a:path w="1165" h="704" extrusionOk="0">
                  <a:moveTo>
                    <a:pt x="955" y="0"/>
                  </a:moveTo>
                  <a:cubicBezTo>
                    <a:pt x="932" y="0"/>
                    <a:pt x="908" y="6"/>
                    <a:pt x="882" y="20"/>
                  </a:cubicBezTo>
                  <a:lnTo>
                    <a:pt x="126" y="434"/>
                  </a:lnTo>
                  <a:cubicBezTo>
                    <a:pt x="0" y="506"/>
                    <a:pt x="54" y="704"/>
                    <a:pt x="198" y="704"/>
                  </a:cubicBezTo>
                  <a:cubicBezTo>
                    <a:pt x="225" y="704"/>
                    <a:pt x="243" y="695"/>
                    <a:pt x="270" y="686"/>
                  </a:cubicBezTo>
                  <a:lnTo>
                    <a:pt x="1026" y="272"/>
                  </a:lnTo>
                  <a:cubicBezTo>
                    <a:pt x="1165" y="195"/>
                    <a:pt x="1087" y="0"/>
                    <a:pt x="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9" name="Google Shape;4929;p50"/>
            <p:cNvSpPr/>
            <p:nvPr/>
          </p:nvSpPr>
          <p:spPr>
            <a:xfrm flipH="1">
              <a:off x="-2805251" y="4305652"/>
              <a:ext cx="61492" cy="34484"/>
            </a:xfrm>
            <a:custGeom>
              <a:avLst/>
              <a:gdLst/>
              <a:ahLst/>
              <a:cxnLst/>
              <a:rect l="l" t="t" r="r" b="b"/>
              <a:pathLst>
                <a:path w="658" h="369" extrusionOk="0">
                  <a:moveTo>
                    <a:pt x="160" y="1"/>
                  </a:moveTo>
                  <a:cubicBezTo>
                    <a:pt x="97" y="1"/>
                    <a:pt x="42" y="43"/>
                    <a:pt x="27" y="108"/>
                  </a:cubicBezTo>
                  <a:cubicBezTo>
                    <a:pt x="0" y="180"/>
                    <a:pt x="45" y="261"/>
                    <a:pt x="126" y="279"/>
                  </a:cubicBezTo>
                  <a:lnTo>
                    <a:pt x="423" y="369"/>
                  </a:lnTo>
                  <a:lnTo>
                    <a:pt x="459" y="369"/>
                  </a:lnTo>
                  <a:cubicBezTo>
                    <a:pt x="621" y="369"/>
                    <a:pt x="657" y="135"/>
                    <a:pt x="495" y="90"/>
                  </a:cubicBezTo>
                  <a:lnTo>
                    <a:pt x="207" y="9"/>
                  </a:lnTo>
                  <a:cubicBezTo>
                    <a:pt x="191" y="3"/>
                    <a:pt x="176" y="1"/>
                    <a:pt x="1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0" name="Google Shape;4930;p50"/>
            <p:cNvSpPr/>
            <p:nvPr/>
          </p:nvSpPr>
          <p:spPr>
            <a:xfrm flipH="1">
              <a:off x="-2918798" y="4380602"/>
              <a:ext cx="62333" cy="71398"/>
            </a:xfrm>
            <a:custGeom>
              <a:avLst/>
              <a:gdLst/>
              <a:ahLst/>
              <a:cxnLst/>
              <a:rect l="l" t="t" r="r" b="b"/>
              <a:pathLst>
                <a:path w="667" h="764" extrusionOk="0">
                  <a:moveTo>
                    <a:pt x="161" y="1"/>
                  </a:moveTo>
                  <a:cubicBezTo>
                    <a:pt x="133" y="1"/>
                    <a:pt x="105" y="9"/>
                    <a:pt x="82" y="26"/>
                  </a:cubicBezTo>
                  <a:cubicBezTo>
                    <a:pt x="19" y="71"/>
                    <a:pt x="1" y="161"/>
                    <a:pt x="55" y="224"/>
                  </a:cubicBezTo>
                  <a:lnTo>
                    <a:pt x="388" y="710"/>
                  </a:lnTo>
                  <a:cubicBezTo>
                    <a:pt x="415" y="746"/>
                    <a:pt x="460" y="764"/>
                    <a:pt x="505" y="764"/>
                  </a:cubicBezTo>
                  <a:cubicBezTo>
                    <a:pt x="532" y="764"/>
                    <a:pt x="559" y="755"/>
                    <a:pt x="586" y="737"/>
                  </a:cubicBezTo>
                  <a:cubicBezTo>
                    <a:pt x="649" y="692"/>
                    <a:pt x="667" y="602"/>
                    <a:pt x="622" y="539"/>
                  </a:cubicBezTo>
                  <a:lnTo>
                    <a:pt x="280" y="62"/>
                  </a:lnTo>
                  <a:cubicBezTo>
                    <a:pt x="252" y="22"/>
                    <a:pt x="206" y="1"/>
                    <a:pt x="1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1" name="Google Shape;4931;p50"/>
            <p:cNvSpPr/>
            <p:nvPr/>
          </p:nvSpPr>
          <p:spPr>
            <a:xfrm flipH="1">
              <a:off x="-2965898" y="4374620"/>
              <a:ext cx="78781" cy="48783"/>
            </a:xfrm>
            <a:custGeom>
              <a:avLst/>
              <a:gdLst/>
              <a:ahLst/>
              <a:cxnLst/>
              <a:rect l="l" t="t" r="r" b="b"/>
              <a:pathLst>
                <a:path w="843" h="522" extrusionOk="0">
                  <a:moveTo>
                    <a:pt x="200" y="1"/>
                  </a:moveTo>
                  <a:cubicBezTo>
                    <a:pt x="74" y="1"/>
                    <a:pt x="0" y="185"/>
                    <a:pt x="132" y="270"/>
                  </a:cubicBezTo>
                  <a:lnTo>
                    <a:pt x="582" y="504"/>
                  </a:lnTo>
                  <a:cubicBezTo>
                    <a:pt x="609" y="513"/>
                    <a:pt x="627" y="522"/>
                    <a:pt x="654" y="522"/>
                  </a:cubicBezTo>
                  <a:cubicBezTo>
                    <a:pt x="798" y="513"/>
                    <a:pt x="843" y="315"/>
                    <a:pt x="717" y="252"/>
                  </a:cubicBezTo>
                  <a:lnTo>
                    <a:pt x="267" y="18"/>
                  </a:lnTo>
                  <a:cubicBezTo>
                    <a:pt x="243" y="6"/>
                    <a:pt x="221" y="1"/>
                    <a:pt x="2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2" name="Google Shape;4932;p50"/>
            <p:cNvSpPr/>
            <p:nvPr/>
          </p:nvSpPr>
          <p:spPr>
            <a:xfrm flipH="1">
              <a:off x="-2814503" y="4406114"/>
              <a:ext cx="68221" cy="62707"/>
            </a:xfrm>
            <a:custGeom>
              <a:avLst/>
              <a:gdLst/>
              <a:ahLst/>
              <a:cxnLst/>
              <a:rect l="l" t="t" r="r" b="b"/>
              <a:pathLst>
                <a:path w="730" h="671" extrusionOk="0">
                  <a:moveTo>
                    <a:pt x="522" y="1"/>
                  </a:moveTo>
                  <a:cubicBezTo>
                    <a:pt x="485" y="1"/>
                    <a:pt x="446" y="18"/>
                    <a:pt x="414" y="59"/>
                  </a:cubicBezTo>
                  <a:lnTo>
                    <a:pt x="63" y="437"/>
                  </a:lnTo>
                  <a:cubicBezTo>
                    <a:pt x="0" y="491"/>
                    <a:pt x="9" y="581"/>
                    <a:pt x="63" y="635"/>
                  </a:cubicBezTo>
                  <a:cubicBezTo>
                    <a:pt x="90" y="662"/>
                    <a:pt x="126" y="671"/>
                    <a:pt x="162" y="671"/>
                  </a:cubicBezTo>
                  <a:cubicBezTo>
                    <a:pt x="198" y="671"/>
                    <a:pt x="243" y="662"/>
                    <a:pt x="270" y="635"/>
                  </a:cubicBezTo>
                  <a:lnTo>
                    <a:pt x="621" y="248"/>
                  </a:lnTo>
                  <a:cubicBezTo>
                    <a:pt x="729" y="147"/>
                    <a:pt x="631" y="1"/>
                    <a:pt x="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3" name="Google Shape;4933;p50"/>
            <p:cNvSpPr/>
            <p:nvPr/>
          </p:nvSpPr>
          <p:spPr>
            <a:xfrm flipH="1">
              <a:off x="-2787588" y="4467607"/>
              <a:ext cx="74763" cy="35699"/>
            </a:xfrm>
            <a:custGeom>
              <a:avLst/>
              <a:gdLst/>
              <a:ahLst/>
              <a:cxnLst/>
              <a:rect l="l" t="t" r="r" b="b"/>
              <a:pathLst>
                <a:path w="800" h="382" extrusionOk="0">
                  <a:moveTo>
                    <a:pt x="201" y="0"/>
                  </a:moveTo>
                  <a:cubicBezTo>
                    <a:pt x="46" y="0"/>
                    <a:pt x="1" y="249"/>
                    <a:pt x="178" y="283"/>
                  </a:cubicBezTo>
                  <a:lnTo>
                    <a:pt x="610" y="382"/>
                  </a:lnTo>
                  <a:lnTo>
                    <a:pt x="646" y="382"/>
                  </a:lnTo>
                  <a:cubicBezTo>
                    <a:pt x="709" y="382"/>
                    <a:pt x="772" y="337"/>
                    <a:pt x="781" y="265"/>
                  </a:cubicBezTo>
                  <a:cubicBezTo>
                    <a:pt x="799" y="193"/>
                    <a:pt x="745" y="112"/>
                    <a:pt x="673" y="94"/>
                  </a:cubicBezTo>
                  <a:lnTo>
                    <a:pt x="232" y="4"/>
                  </a:lnTo>
                  <a:cubicBezTo>
                    <a:pt x="222" y="2"/>
                    <a:pt x="211" y="0"/>
                    <a:pt x="201" y="0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4" name="Google Shape;4934;p50"/>
            <p:cNvSpPr/>
            <p:nvPr/>
          </p:nvSpPr>
          <p:spPr>
            <a:xfrm flipH="1">
              <a:off x="-2948516" y="4478728"/>
              <a:ext cx="97098" cy="27943"/>
            </a:xfrm>
            <a:custGeom>
              <a:avLst/>
              <a:gdLst/>
              <a:ahLst/>
              <a:cxnLst/>
              <a:rect l="l" t="t" r="r" b="b"/>
              <a:pathLst>
                <a:path w="1039" h="299" extrusionOk="0">
                  <a:moveTo>
                    <a:pt x="854" y="1"/>
                  </a:moveTo>
                  <a:cubicBezTo>
                    <a:pt x="849" y="1"/>
                    <a:pt x="843" y="1"/>
                    <a:pt x="838" y="2"/>
                  </a:cubicBezTo>
                  <a:lnTo>
                    <a:pt x="172" y="11"/>
                  </a:lnTo>
                  <a:cubicBezTo>
                    <a:pt x="1" y="29"/>
                    <a:pt x="1" y="281"/>
                    <a:pt x="172" y="299"/>
                  </a:cubicBezTo>
                  <a:lnTo>
                    <a:pt x="838" y="281"/>
                  </a:lnTo>
                  <a:cubicBezTo>
                    <a:pt x="843" y="281"/>
                    <a:pt x="849" y="281"/>
                    <a:pt x="854" y="281"/>
                  </a:cubicBezTo>
                  <a:cubicBezTo>
                    <a:pt x="1039" y="281"/>
                    <a:pt x="1039" y="1"/>
                    <a:pt x="854" y="1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5" name="Google Shape;4935;p50"/>
            <p:cNvSpPr/>
            <p:nvPr/>
          </p:nvSpPr>
          <p:spPr>
            <a:xfrm flipH="1">
              <a:off x="-2920480" y="4515549"/>
              <a:ext cx="64483" cy="37381"/>
            </a:xfrm>
            <a:custGeom>
              <a:avLst/>
              <a:gdLst/>
              <a:ahLst/>
              <a:cxnLst/>
              <a:rect l="l" t="t" r="r" b="b"/>
              <a:pathLst>
                <a:path w="690" h="400" extrusionOk="0">
                  <a:moveTo>
                    <a:pt x="207" y="1"/>
                  </a:moveTo>
                  <a:cubicBezTo>
                    <a:pt x="65" y="1"/>
                    <a:pt x="0" y="219"/>
                    <a:pt x="168" y="283"/>
                  </a:cubicBezTo>
                  <a:lnTo>
                    <a:pt x="474" y="391"/>
                  </a:lnTo>
                  <a:cubicBezTo>
                    <a:pt x="492" y="400"/>
                    <a:pt x="510" y="400"/>
                    <a:pt x="528" y="400"/>
                  </a:cubicBezTo>
                  <a:cubicBezTo>
                    <a:pt x="582" y="400"/>
                    <a:pt x="636" y="364"/>
                    <a:pt x="663" y="310"/>
                  </a:cubicBezTo>
                  <a:cubicBezTo>
                    <a:pt x="690" y="238"/>
                    <a:pt x="654" y="157"/>
                    <a:pt x="573" y="130"/>
                  </a:cubicBezTo>
                  <a:lnTo>
                    <a:pt x="267" y="13"/>
                  </a:lnTo>
                  <a:cubicBezTo>
                    <a:pt x="246" y="4"/>
                    <a:pt x="226" y="1"/>
                    <a:pt x="207" y="1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6" name="Google Shape;4936;p50"/>
            <p:cNvSpPr/>
            <p:nvPr/>
          </p:nvSpPr>
          <p:spPr>
            <a:xfrm flipH="1">
              <a:off x="-3268687" y="4030804"/>
              <a:ext cx="352506" cy="629314"/>
            </a:xfrm>
            <a:custGeom>
              <a:avLst/>
              <a:gdLst/>
              <a:ahLst/>
              <a:cxnLst/>
              <a:rect l="l" t="t" r="r" b="b"/>
              <a:pathLst>
                <a:path w="3772" h="6734" extrusionOk="0">
                  <a:moveTo>
                    <a:pt x="2224" y="1"/>
                  </a:moveTo>
                  <a:cubicBezTo>
                    <a:pt x="2194" y="1"/>
                    <a:pt x="2164" y="3"/>
                    <a:pt x="2134" y="6"/>
                  </a:cubicBezTo>
                  <a:cubicBezTo>
                    <a:pt x="460" y="168"/>
                    <a:pt x="64" y="5119"/>
                    <a:pt x="1" y="6037"/>
                  </a:cubicBezTo>
                  <a:cubicBezTo>
                    <a:pt x="163" y="6343"/>
                    <a:pt x="433" y="6568"/>
                    <a:pt x="757" y="6676"/>
                  </a:cubicBezTo>
                  <a:cubicBezTo>
                    <a:pt x="887" y="6714"/>
                    <a:pt x="1022" y="6733"/>
                    <a:pt x="1156" y="6733"/>
                  </a:cubicBezTo>
                  <a:cubicBezTo>
                    <a:pt x="1428" y="6733"/>
                    <a:pt x="1698" y="6655"/>
                    <a:pt x="1927" y="6505"/>
                  </a:cubicBezTo>
                  <a:cubicBezTo>
                    <a:pt x="2503" y="4795"/>
                    <a:pt x="3772" y="654"/>
                    <a:pt x="2548" y="69"/>
                  </a:cubicBezTo>
                  <a:cubicBezTo>
                    <a:pt x="2448" y="27"/>
                    <a:pt x="2337" y="1"/>
                    <a:pt x="2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7" name="Google Shape;4937;p50"/>
            <p:cNvSpPr/>
            <p:nvPr/>
          </p:nvSpPr>
          <p:spPr>
            <a:xfrm flipH="1">
              <a:off x="-3248501" y="4018188"/>
              <a:ext cx="345777" cy="655855"/>
            </a:xfrm>
            <a:custGeom>
              <a:avLst/>
              <a:gdLst/>
              <a:ahLst/>
              <a:cxnLst/>
              <a:rect l="l" t="t" r="r" b="b"/>
              <a:pathLst>
                <a:path w="3700" h="7018" extrusionOk="0">
                  <a:moveTo>
                    <a:pt x="2386" y="288"/>
                  </a:moveTo>
                  <a:cubicBezTo>
                    <a:pt x="2472" y="288"/>
                    <a:pt x="2555" y="306"/>
                    <a:pt x="2629" y="339"/>
                  </a:cubicBezTo>
                  <a:cubicBezTo>
                    <a:pt x="3394" y="699"/>
                    <a:pt x="3151" y="2959"/>
                    <a:pt x="1954" y="6550"/>
                  </a:cubicBezTo>
                  <a:cubicBezTo>
                    <a:pt x="1760" y="6667"/>
                    <a:pt x="1535" y="6731"/>
                    <a:pt x="1307" y="6731"/>
                  </a:cubicBezTo>
                  <a:cubicBezTo>
                    <a:pt x="1186" y="6731"/>
                    <a:pt x="1064" y="6713"/>
                    <a:pt x="946" y="6676"/>
                  </a:cubicBezTo>
                  <a:cubicBezTo>
                    <a:pt x="667" y="6586"/>
                    <a:pt x="433" y="6397"/>
                    <a:pt x="289" y="6154"/>
                  </a:cubicBezTo>
                  <a:cubicBezTo>
                    <a:pt x="496" y="3382"/>
                    <a:pt x="1126" y="402"/>
                    <a:pt x="2296" y="294"/>
                  </a:cubicBezTo>
                  <a:cubicBezTo>
                    <a:pt x="2326" y="290"/>
                    <a:pt x="2356" y="288"/>
                    <a:pt x="2386" y="288"/>
                  </a:cubicBezTo>
                  <a:close/>
                  <a:moveTo>
                    <a:pt x="2368" y="1"/>
                  </a:moveTo>
                  <a:cubicBezTo>
                    <a:pt x="2335" y="1"/>
                    <a:pt x="2302" y="3"/>
                    <a:pt x="2269" y="6"/>
                  </a:cubicBezTo>
                  <a:cubicBezTo>
                    <a:pt x="613" y="159"/>
                    <a:pt x="127" y="4372"/>
                    <a:pt x="1" y="6172"/>
                  </a:cubicBezTo>
                  <a:cubicBezTo>
                    <a:pt x="1" y="6199"/>
                    <a:pt x="1" y="6217"/>
                    <a:pt x="19" y="6244"/>
                  </a:cubicBezTo>
                  <a:cubicBezTo>
                    <a:pt x="271" y="6721"/>
                    <a:pt x="766" y="7018"/>
                    <a:pt x="1297" y="7018"/>
                  </a:cubicBezTo>
                  <a:cubicBezTo>
                    <a:pt x="1603" y="7018"/>
                    <a:pt x="1900" y="6928"/>
                    <a:pt x="2161" y="6757"/>
                  </a:cubicBezTo>
                  <a:cubicBezTo>
                    <a:pt x="2179" y="6739"/>
                    <a:pt x="2197" y="6712"/>
                    <a:pt x="2206" y="6685"/>
                  </a:cubicBezTo>
                  <a:cubicBezTo>
                    <a:pt x="3520" y="2752"/>
                    <a:pt x="3700" y="528"/>
                    <a:pt x="2746" y="78"/>
                  </a:cubicBezTo>
                  <a:cubicBezTo>
                    <a:pt x="2624" y="28"/>
                    <a:pt x="2496" y="1"/>
                    <a:pt x="23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8" name="Google Shape;4938;p50"/>
            <p:cNvSpPr/>
            <p:nvPr/>
          </p:nvSpPr>
          <p:spPr>
            <a:xfrm flipH="1">
              <a:off x="-3150936" y="4019216"/>
              <a:ext cx="178402" cy="648939"/>
            </a:xfrm>
            <a:custGeom>
              <a:avLst/>
              <a:gdLst/>
              <a:ahLst/>
              <a:cxnLst/>
              <a:rect l="l" t="t" r="r" b="b"/>
              <a:pathLst>
                <a:path w="1909" h="6944" extrusionOk="0">
                  <a:moveTo>
                    <a:pt x="1750" y="0"/>
                  </a:moveTo>
                  <a:cubicBezTo>
                    <a:pt x="1688" y="0"/>
                    <a:pt x="1627" y="43"/>
                    <a:pt x="1612" y="112"/>
                  </a:cubicBezTo>
                  <a:lnTo>
                    <a:pt x="19" y="6773"/>
                  </a:lnTo>
                  <a:cubicBezTo>
                    <a:pt x="1" y="6845"/>
                    <a:pt x="46" y="6926"/>
                    <a:pt x="127" y="6944"/>
                  </a:cubicBezTo>
                  <a:lnTo>
                    <a:pt x="154" y="6944"/>
                  </a:lnTo>
                  <a:cubicBezTo>
                    <a:pt x="217" y="6944"/>
                    <a:pt x="280" y="6899"/>
                    <a:pt x="298" y="6836"/>
                  </a:cubicBezTo>
                  <a:lnTo>
                    <a:pt x="1891" y="175"/>
                  </a:lnTo>
                  <a:cubicBezTo>
                    <a:pt x="1909" y="103"/>
                    <a:pt x="1864" y="22"/>
                    <a:pt x="1783" y="4"/>
                  </a:cubicBezTo>
                  <a:cubicBezTo>
                    <a:pt x="1772" y="2"/>
                    <a:pt x="1761" y="0"/>
                    <a:pt x="1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9" name="Google Shape;4939;p50"/>
            <p:cNvSpPr/>
            <p:nvPr/>
          </p:nvSpPr>
          <p:spPr>
            <a:xfrm flipH="1">
              <a:off x="-3086173" y="4038374"/>
              <a:ext cx="88313" cy="65417"/>
            </a:xfrm>
            <a:custGeom>
              <a:avLst/>
              <a:gdLst/>
              <a:ahLst/>
              <a:cxnLst/>
              <a:rect l="l" t="t" r="r" b="b"/>
              <a:pathLst>
                <a:path w="945" h="700" extrusionOk="0">
                  <a:moveTo>
                    <a:pt x="217" y="0"/>
                  </a:moveTo>
                  <a:cubicBezTo>
                    <a:pt x="96" y="0"/>
                    <a:pt x="1" y="182"/>
                    <a:pt x="144" y="267"/>
                  </a:cubicBezTo>
                  <a:lnTo>
                    <a:pt x="666" y="672"/>
                  </a:lnTo>
                  <a:cubicBezTo>
                    <a:pt x="684" y="690"/>
                    <a:pt x="720" y="699"/>
                    <a:pt x="747" y="699"/>
                  </a:cubicBezTo>
                  <a:cubicBezTo>
                    <a:pt x="891" y="699"/>
                    <a:pt x="945" y="528"/>
                    <a:pt x="837" y="447"/>
                  </a:cubicBezTo>
                  <a:lnTo>
                    <a:pt x="315" y="42"/>
                  </a:lnTo>
                  <a:cubicBezTo>
                    <a:pt x="283" y="13"/>
                    <a:pt x="249" y="0"/>
                    <a:pt x="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0" name="Google Shape;4940;p50"/>
            <p:cNvSpPr/>
            <p:nvPr/>
          </p:nvSpPr>
          <p:spPr>
            <a:xfrm flipH="1">
              <a:off x="-3074398" y="4078653"/>
              <a:ext cx="80837" cy="51212"/>
            </a:xfrm>
            <a:custGeom>
              <a:avLst/>
              <a:gdLst/>
              <a:ahLst/>
              <a:cxnLst/>
              <a:rect l="l" t="t" r="r" b="b"/>
              <a:pathLst>
                <a:path w="865" h="548" extrusionOk="0">
                  <a:moveTo>
                    <a:pt x="160" y="1"/>
                  </a:moveTo>
                  <a:cubicBezTo>
                    <a:pt x="109" y="1"/>
                    <a:pt x="62" y="29"/>
                    <a:pt x="37" y="79"/>
                  </a:cubicBezTo>
                  <a:cubicBezTo>
                    <a:pt x="1" y="151"/>
                    <a:pt x="28" y="232"/>
                    <a:pt x="100" y="277"/>
                  </a:cubicBezTo>
                  <a:lnTo>
                    <a:pt x="604" y="538"/>
                  </a:lnTo>
                  <a:cubicBezTo>
                    <a:pt x="622" y="547"/>
                    <a:pt x="649" y="547"/>
                    <a:pt x="667" y="547"/>
                  </a:cubicBezTo>
                  <a:cubicBezTo>
                    <a:pt x="820" y="547"/>
                    <a:pt x="865" y="349"/>
                    <a:pt x="739" y="277"/>
                  </a:cubicBezTo>
                  <a:lnTo>
                    <a:pt x="226" y="16"/>
                  </a:lnTo>
                  <a:cubicBezTo>
                    <a:pt x="204" y="6"/>
                    <a:pt x="182" y="1"/>
                    <a:pt x="1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1" name="Google Shape;4941;p50"/>
            <p:cNvSpPr/>
            <p:nvPr/>
          </p:nvSpPr>
          <p:spPr>
            <a:xfrm flipH="1">
              <a:off x="-3125705" y="4019590"/>
              <a:ext cx="51212" cy="74108"/>
            </a:xfrm>
            <a:custGeom>
              <a:avLst/>
              <a:gdLst/>
              <a:ahLst/>
              <a:cxnLst/>
              <a:rect l="l" t="t" r="r" b="b"/>
              <a:pathLst>
                <a:path w="548" h="793" extrusionOk="0">
                  <a:moveTo>
                    <a:pt x="187" y="0"/>
                  </a:moveTo>
                  <a:cubicBezTo>
                    <a:pt x="94" y="0"/>
                    <a:pt x="0" y="88"/>
                    <a:pt x="53" y="198"/>
                  </a:cubicBezTo>
                  <a:lnTo>
                    <a:pt x="260" y="702"/>
                  </a:lnTo>
                  <a:cubicBezTo>
                    <a:pt x="278" y="756"/>
                    <a:pt x="332" y="792"/>
                    <a:pt x="386" y="792"/>
                  </a:cubicBezTo>
                  <a:cubicBezTo>
                    <a:pt x="413" y="792"/>
                    <a:pt x="431" y="783"/>
                    <a:pt x="449" y="774"/>
                  </a:cubicBezTo>
                  <a:cubicBezTo>
                    <a:pt x="521" y="747"/>
                    <a:pt x="548" y="666"/>
                    <a:pt x="521" y="594"/>
                  </a:cubicBezTo>
                  <a:lnTo>
                    <a:pt x="314" y="90"/>
                  </a:lnTo>
                  <a:cubicBezTo>
                    <a:pt x="288" y="27"/>
                    <a:pt x="238" y="0"/>
                    <a:pt x="1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2" name="Google Shape;4942;p50"/>
            <p:cNvSpPr/>
            <p:nvPr/>
          </p:nvSpPr>
          <p:spPr>
            <a:xfrm flipH="1">
              <a:off x="-3228410" y="4056878"/>
              <a:ext cx="67473" cy="55324"/>
            </a:xfrm>
            <a:custGeom>
              <a:avLst/>
              <a:gdLst/>
              <a:ahLst/>
              <a:cxnLst/>
              <a:rect l="l" t="t" r="r" b="b"/>
              <a:pathLst>
                <a:path w="722" h="592" extrusionOk="0">
                  <a:moveTo>
                    <a:pt x="512" y="1"/>
                  </a:moveTo>
                  <a:cubicBezTo>
                    <a:pt x="480" y="1"/>
                    <a:pt x="446" y="13"/>
                    <a:pt x="415" y="42"/>
                  </a:cubicBezTo>
                  <a:lnTo>
                    <a:pt x="64" y="339"/>
                  </a:lnTo>
                  <a:cubicBezTo>
                    <a:pt x="10" y="393"/>
                    <a:pt x="1" y="483"/>
                    <a:pt x="55" y="546"/>
                  </a:cubicBezTo>
                  <a:cubicBezTo>
                    <a:pt x="82" y="573"/>
                    <a:pt x="118" y="591"/>
                    <a:pt x="163" y="591"/>
                  </a:cubicBezTo>
                  <a:cubicBezTo>
                    <a:pt x="199" y="591"/>
                    <a:pt x="226" y="582"/>
                    <a:pt x="253" y="555"/>
                  </a:cubicBezTo>
                  <a:lnTo>
                    <a:pt x="595" y="258"/>
                  </a:lnTo>
                  <a:cubicBezTo>
                    <a:pt x="722" y="160"/>
                    <a:pt x="628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3" name="Google Shape;4943;p50"/>
            <p:cNvSpPr/>
            <p:nvPr/>
          </p:nvSpPr>
          <p:spPr>
            <a:xfrm flipH="1">
              <a:off x="-3225794" y="4120520"/>
              <a:ext cx="89248" cy="27008"/>
            </a:xfrm>
            <a:custGeom>
              <a:avLst/>
              <a:gdLst/>
              <a:ahLst/>
              <a:cxnLst/>
              <a:rect l="l" t="t" r="r" b="b"/>
              <a:pathLst>
                <a:path w="955" h="289" extrusionOk="0">
                  <a:moveTo>
                    <a:pt x="190" y="0"/>
                  </a:moveTo>
                  <a:cubicBezTo>
                    <a:pt x="1" y="0"/>
                    <a:pt x="1" y="288"/>
                    <a:pt x="190" y="288"/>
                  </a:cubicBezTo>
                  <a:lnTo>
                    <a:pt x="766" y="288"/>
                  </a:lnTo>
                  <a:cubicBezTo>
                    <a:pt x="955" y="288"/>
                    <a:pt x="955" y="0"/>
                    <a:pt x="7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4" name="Google Shape;4944;p50"/>
            <p:cNvSpPr/>
            <p:nvPr/>
          </p:nvSpPr>
          <p:spPr>
            <a:xfrm flipH="1">
              <a:off x="-3198879" y="4156593"/>
              <a:ext cx="52240" cy="27943"/>
            </a:xfrm>
            <a:custGeom>
              <a:avLst/>
              <a:gdLst/>
              <a:ahLst/>
              <a:cxnLst/>
              <a:rect l="l" t="t" r="r" b="b"/>
              <a:pathLst>
                <a:path w="559" h="299" extrusionOk="0">
                  <a:moveTo>
                    <a:pt x="138" y="1"/>
                  </a:moveTo>
                  <a:cubicBezTo>
                    <a:pt x="65" y="1"/>
                    <a:pt x="9" y="61"/>
                    <a:pt x="1" y="136"/>
                  </a:cubicBezTo>
                  <a:cubicBezTo>
                    <a:pt x="1" y="208"/>
                    <a:pt x="64" y="280"/>
                    <a:pt x="136" y="280"/>
                  </a:cubicBezTo>
                  <a:lnTo>
                    <a:pt x="379" y="298"/>
                  </a:lnTo>
                  <a:cubicBezTo>
                    <a:pt x="550" y="289"/>
                    <a:pt x="559" y="28"/>
                    <a:pt x="388" y="10"/>
                  </a:cubicBezTo>
                  <a:lnTo>
                    <a:pt x="154" y="1"/>
                  </a:lnTo>
                  <a:cubicBezTo>
                    <a:pt x="149" y="1"/>
                    <a:pt x="143" y="1"/>
                    <a:pt x="1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5" name="Google Shape;4945;p50"/>
            <p:cNvSpPr/>
            <p:nvPr/>
          </p:nvSpPr>
          <p:spPr>
            <a:xfrm flipH="1">
              <a:off x="-3065988" y="4157995"/>
              <a:ext cx="49156" cy="43362"/>
            </a:xfrm>
            <a:custGeom>
              <a:avLst/>
              <a:gdLst/>
              <a:ahLst/>
              <a:cxnLst/>
              <a:rect l="l" t="t" r="r" b="b"/>
              <a:pathLst>
                <a:path w="526" h="464" extrusionOk="0">
                  <a:moveTo>
                    <a:pt x="210" y="1"/>
                  </a:moveTo>
                  <a:cubicBezTo>
                    <a:pt x="100" y="1"/>
                    <a:pt x="0" y="145"/>
                    <a:pt x="103" y="247"/>
                  </a:cubicBezTo>
                  <a:lnTo>
                    <a:pt x="265" y="419"/>
                  </a:lnTo>
                  <a:cubicBezTo>
                    <a:pt x="292" y="446"/>
                    <a:pt x="328" y="464"/>
                    <a:pt x="364" y="464"/>
                  </a:cubicBezTo>
                  <a:cubicBezTo>
                    <a:pt x="400" y="464"/>
                    <a:pt x="436" y="446"/>
                    <a:pt x="463" y="419"/>
                  </a:cubicBezTo>
                  <a:cubicBezTo>
                    <a:pt x="526" y="373"/>
                    <a:pt x="526" y="274"/>
                    <a:pt x="472" y="220"/>
                  </a:cubicBezTo>
                  <a:lnTo>
                    <a:pt x="310" y="49"/>
                  </a:lnTo>
                  <a:cubicBezTo>
                    <a:pt x="279" y="15"/>
                    <a:pt x="244" y="1"/>
                    <a:pt x="2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6" name="Google Shape;4946;p50"/>
            <p:cNvSpPr/>
            <p:nvPr/>
          </p:nvSpPr>
          <p:spPr>
            <a:xfrm flipH="1">
              <a:off x="-3023933" y="4130613"/>
              <a:ext cx="61118" cy="42147"/>
            </a:xfrm>
            <a:custGeom>
              <a:avLst/>
              <a:gdLst/>
              <a:ahLst/>
              <a:cxnLst/>
              <a:rect l="l" t="t" r="r" b="b"/>
              <a:pathLst>
                <a:path w="654" h="451" extrusionOk="0">
                  <a:moveTo>
                    <a:pt x="204" y="1"/>
                  </a:moveTo>
                  <a:cubicBezTo>
                    <a:pt x="79" y="1"/>
                    <a:pt x="1" y="170"/>
                    <a:pt x="123" y="261"/>
                  </a:cubicBezTo>
                  <a:lnTo>
                    <a:pt x="384" y="432"/>
                  </a:lnTo>
                  <a:cubicBezTo>
                    <a:pt x="411" y="441"/>
                    <a:pt x="429" y="450"/>
                    <a:pt x="465" y="450"/>
                  </a:cubicBezTo>
                  <a:cubicBezTo>
                    <a:pt x="600" y="450"/>
                    <a:pt x="654" y="270"/>
                    <a:pt x="537" y="189"/>
                  </a:cubicBezTo>
                  <a:lnTo>
                    <a:pt x="276" y="18"/>
                  </a:lnTo>
                  <a:cubicBezTo>
                    <a:pt x="251" y="6"/>
                    <a:pt x="227" y="1"/>
                    <a:pt x="2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7" name="Google Shape;4947;p50"/>
            <p:cNvSpPr/>
            <p:nvPr/>
          </p:nvSpPr>
          <p:spPr>
            <a:xfrm flipH="1">
              <a:off x="-3080286" y="4125940"/>
              <a:ext cx="63174" cy="45138"/>
            </a:xfrm>
            <a:custGeom>
              <a:avLst/>
              <a:gdLst/>
              <a:ahLst/>
              <a:cxnLst/>
              <a:rect l="l" t="t" r="r" b="b"/>
              <a:pathLst>
                <a:path w="676" h="483" extrusionOk="0">
                  <a:moveTo>
                    <a:pt x="203" y="0"/>
                  </a:moveTo>
                  <a:cubicBezTo>
                    <a:pt x="79" y="0"/>
                    <a:pt x="0" y="184"/>
                    <a:pt x="136" y="266"/>
                  </a:cubicBezTo>
                  <a:lnTo>
                    <a:pt x="442" y="455"/>
                  </a:lnTo>
                  <a:cubicBezTo>
                    <a:pt x="460" y="473"/>
                    <a:pt x="487" y="482"/>
                    <a:pt x="514" y="482"/>
                  </a:cubicBezTo>
                  <a:cubicBezTo>
                    <a:pt x="568" y="473"/>
                    <a:pt x="613" y="455"/>
                    <a:pt x="640" y="410"/>
                  </a:cubicBezTo>
                  <a:cubicBezTo>
                    <a:pt x="676" y="338"/>
                    <a:pt x="658" y="257"/>
                    <a:pt x="586" y="212"/>
                  </a:cubicBezTo>
                  <a:lnTo>
                    <a:pt x="280" y="23"/>
                  </a:lnTo>
                  <a:cubicBezTo>
                    <a:pt x="253" y="7"/>
                    <a:pt x="227" y="0"/>
                    <a:pt x="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8" name="Google Shape;4948;p50"/>
            <p:cNvSpPr/>
            <p:nvPr/>
          </p:nvSpPr>
          <p:spPr>
            <a:xfrm flipH="1">
              <a:off x="-3102996" y="4111081"/>
              <a:ext cx="32896" cy="38970"/>
            </a:xfrm>
            <a:custGeom>
              <a:avLst/>
              <a:gdLst/>
              <a:ahLst/>
              <a:cxnLst/>
              <a:rect l="l" t="t" r="r" b="b"/>
              <a:pathLst>
                <a:path w="352" h="417" extrusionOk="0">
                  <a:moveTo>
                    <a:pt x="178" y="0"/>
                  </a:moveTo>
                  <a:cubicBezTo>
                    <a:pt x="113" y="0"/>
                    <a:pt x="48" y="40"/>
                    <a:pt x="37" y="128"/>
                  </a:cubicBezTo>
                  <a:lnTo>
                    <a:pt x="19" y="245"/>
                  </a:lnTo>
                  <a:cubicBezTo>
                    <a:pt x="1" y="317"/>
                    <a:pt x="46" y="398"/>
                    <a:pt x="127" y="416"/>
                  </a:cubicBezTo>
                  <a:lnTo>
                    <a:pt x="154" y="416"/>
                  </a:lnTo>
                  <a:cubicBezTo>
                    <a:pt x="226" y="416"/>
                    <a:pt x="280" y="362"/>
                    <a:pt x="298" y="299"/>
                  </a:cubicBezTo>
                  <a:lnTo>
                    <a:pt x="316" y="182"/>
                  </a:lnTo>
                  <a:cubicBezTo>
                    <a:pt x="352" y="69"/>
                    <a:pt x="265" y="0"/>
                    <a:pt x="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9" name="Google Shape;4949;p50"/>
            <p:cNvSpPr/>
            <p:nvPr/>
          </p:nvSpPr>
          <p:spPr>
            <a:xfrm flipH="1">
              <a:off x="-3042437" y="4203787"/>
              <a:ext cx="101771" cy="72426"/>
            </a:xfrm>
            <a:custGeom>
              <a:avLst/>
              <a:gdLst/>
              <a:ahLst/>
              <a:cxnLst/>
              <a:rect l="l" t="t" r="r" b="b"/>
              <a:pathLst>
                <a:path w="1089" h="775" extrusionOk="0">
                  <a:moveTo>
                    <a:pt x="213" y="0"/>
                  </a:moveTo>
                  <a:cubicBezTo>
                    <a:pt x="88" y="0"/>
                    <a:pt x="1" y="181"/>
                    <a:pt x="135" y="271"/>
                  </a:cubicBezTo>
                  <a:lnTo>
                    <a:pt x="846" y="748"/>
                  </a:lnTo>
                  <a:cubicBezTo>
                    <a:pt x="873" y="766"/>
                    <a:pt x="900" y="775"/>
                    <a:pt x="927" y="775"/>
                  </a:cubicBezTo>
                  <a:cubicBezTo>
                    <a:pt x="972" y="766"/>
                    <a:pt x="1017" y="748"/>
                    <a:pt x="1044" y="712"/>
                  </a:cubicBezTo>
                  <a:cubicBezTo>
                    <a:pt x="1089" y="640"/>
                    <a:pt x="1071" y="550"/>
                    <a:pt x="1008" y="505"/>
                  </a:cubicBezTo>
                  <a:lnTo>
                    <a:pt x="297" y="28"/>
                  </a:lnTo>
                  <a:cubicBezTo>
                    <a:pt x="268" y="9"/>
                    <a:pt x="240" y="0"/>
                    <a:pt x="2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0" name="Google Shape;4950;p50"/>
            <p:cNvSpPr/>
            <p:nvPr/>
          </p:nvSpPr>
          <p:spPr>
            <a:xfrm flipH="1">
              <a:off x="-3031503" y="4166779"/>
              <a:ext cx="89154" cy="59810"/>
            </a:xfrm>
            <a:custGeom>
              <a:avLst/>
              <a:gdLst/>
              <a:ahLst/>
              <a:cxnLst/>
              <a:rect l="l" t="t" r="r" b="b"/>
              <a:pathLst>
                <a:path w="954" h="640" extrusionOk="0">
                  <a:moveTo>
                    <a:pt x="205" y="0"/>
                  </a:moveTo>
                  <a:cubicBezTo>
                    <a:pt x="82" y="0"/>
                    <a:pt x="1" y="181"/>
                    <a:pt x="135" y="270"/>
                  </a:cubicBezTo>
                  <a:lnTo>
                    <a:pt x="675" y="622"/>
                  </a:lnTo>
                  <a:cubicBezTo>
                    <a:pt x="702" y="631"/>
                    <a:pt x="729" y="640"/>
                    <a:pt x="756" y="640"/>
                  </a:cubicBezTo>
                  <a:cubicBezTo>
                    <a:pt x="900" y="640"/>
                    <a:pt x="954" y="451"/>
                    <a:pt x="837" y="379"/>
                  </a:cubicBezTo>
                  <a:lnTo>
                    <a:pt x="288" y="27"/>
                  </a:lnTo>
                  <a:cubicBezTo>
                    <a:pt x="259" y="9"/>
                    <a:pt x="231" y="0"/>
                    <a:pt x="2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1" name="Google Shape;4951;p50"/>
            <p:cNvSpPr/>
            <p:nvPr/>
          </p:nvSpPr>
          <p:spPr>
            <a:xfrm flipH="1">
              <a:off x="-3060100" y="4195376"/>
              <a:ext cx="42988" cy="46353"/>
            </a:xfrm>
            <a:custGeom>
              <a:avLst/>
              <a:gdLst/>
              <a:ahLst/>
              <a:cxnLst/>
              <a:rect l="l" t="t" r="r" b="b"/>
              <a:pathLst>
                <a:path w="460" h="496" extrusionOk="0">
                  <a:moveTo>
                    <a:pt x="189" y="0"/>
                  </a:moveTo>
                  <a:cubicBezTo>
                    <a:pt x="94" y="0"/>
                    <a:pt x="1" y="94"/>
                    <a:pt x="55" y="208"/>
                  </a:cubicBezTo>
                  <a:lnTo>
                    <a:pt x="163" y="415"/>
                  </a:lnTo>
                  <a:cubicBezTo>
                    <a:pt x="190" y="460"/>
                    <a:pt x="235" y="496"/>
                    <a:pt x="289" y="496"/>
                  </a:cubicBezTo>
                  <a:cubicBezTo>
                    <a:pt x="397" y="496"/>
                    <a:pt x="460" y="379"/>
                    <a:pt x="415" y="289"/>
                  </a:cubicBezTo>
                  <a:lnTo>
                    <a:pt x="316" y="82"/>
                  </a:lnTo>
                  <a:cubicBezTo>
                    <a:pt x="285" y="24"/>
                    <a:pt x="237" y="0"/>
                    <a:pt x="1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2" name="Google Shape;4952;p50"/>
            <p:cNvSpPr/>
            <p:nvPr/>
          </p:nvSpPr>
          <p:spPr>
            <a:xfrm flipH="1">
              <a:off x="-3166824" y="4200329"/>
              <a:ext cx="63922" cy="37194"/>
            </a:xfrm>
            <a:custGeom>
              <a:avLst/>
              <a:gdLst/>
              <a:ahLst/>
              <a:cxnLst/>
              <a:rect l="l" t="t" r="r" b="b"/>
              <a:pathLst>
                <a:path w="684" h="398" extrusionOk="0">
                  <a:moveTo>
                    <a:pt x="478" y="1"/>
                  </a:moveTo>
                  <a:cubicBezTo>
                    <a:pt x="461" y="1"/>
                    <a:pt x="443" y="4"/>
                    <a:pt x="424" y="11"/>
                  </a:cubicBezTo>
                  <a:lnTo>
                    <a:pt x="145" y="128"/>
                  </a:lnTo>
                  <a:cubicBezTo>
                    <a:pt x="1" y="182"/>
                    <a:pt x="37" y="398"/>
                    <a:pt x="199" y="398"/>
                  </a:cubicBezTo>
                  <a:cubicBezTo>
                    <a:pt x="217" y="398"/>
                    <a:pt x="235" y="398"/>
                    <a:pt x="244" y="389"/>
                  </a:cubicBezTo>
                  <a:lnTo>
                    <a:pt x="523" y="281"/>
                  </a:lnTo>
                  <a:cubicBezTo>
                    <a:pt x="684" y="216"/>
                    <a:pt x="622" y="1"/>
                    <a:pt x="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3" name="Google Shape;4953;p50"/>
            <p:cNvSpPr/>
            <p:nvPr/>
          </p:nvSpPr>
          <p:spPr>
            <a:xfrm flipH="1">
              <a:off x="-3155984" y="4240701"/>
              <a:ext cx="46353" cy="27943"/>
            </a:xfrm>
            <a:custGeom>
              <a:avLst/>
              <a:gdLst/>
              <a:ahLst/>
              <a:cxnLst/>
              <a:rect l="l" t="t" r="r" b="b"/>
              <a:pathLst>
                <a:path w="496" h="299" extrusionOk="0">
                  <a:moveTo>
                    <a:pt x="349" y="1"/>
                  </a:moveTo>
                  <a:cubicBezTo>
                    <a:pt x="344" y="1"/>
                    <a:pt x="339" y="1"/>
                    <a:pt x="334" y="2"/>
                  </a:cubicBezTo>
                  <a:lnTo>
                    <a:pt x="172" y="20"/>
                  </a:lnTo>
                  <a:cubicBezTo>
                    <a:pt x="1" y="38"/>
                    <a:pt x="10" y="299"/>
                    <a:pt x="181" y="299"/>
                  </a:cubicBezTo>
                  <a:lnTo>
                    <a:pt x="199" y="299"/>
                  </a:lnTo>
                  <a:lnTo>
                    <a:pt x="361" y="290"/>
                  </a:lnTo>
                  <a:cubicBezTo>
                    <a:pt x="442" y="281"/>
                    <a:pt x="496" y="218"/>
                    <a:pt x="496" y="137"/>
                  </a:cubicBezTo>
                  <a:cubicBezTo>
                    <a:pt x="487" y="61"/>
                    <a:pt x="424" y="1"/>
                    <a:pt x="3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4" name="Google Shape;4954;p50"/>
            <p:cNvSpPr/>
            <p:nvPr/>
          </p:nvSpPr>
          <p:spPr>
            <a:xfrm flipH="1">
              <a:off x="-3243456" y="4192946"/>
              <a:ext cx="85884" cy="42054"/>
            </a:xfrm>
            <a:custGeom>
              <a:avLst/>
              <a:gdLst/>
              <a:ahLst/>
              <a:cxnLst/>
              <a:rect l="l" t="t" r="r" b="b"/>
              <a:pathLst>
                <a:path w="919" h="450" extrusionOk="0">
                  <a:moveTo>
                    <a:pt x="765" y="1"/>
                  </a:moveTo>
                  <a:cubicBezTo>
                    <a:pt x="750" y="1"/>
                    <a:pt x="735" y="3"/>
                    <a:pt x="721" y="8"/>
                  </a:cubicBezTo>
                  <a:lnTo>
                    <a:pt x="163" y="171"/>
                  </a:lnTo>
                  <a:cubicBezTo>
                    <a:pt x="1" y="216"/>
                    <a:pt x="37" y="450"/>
                    <a:pt x="199" y="450"/>
                  </a:cubicBezTo>
                  <a:lnTo>
                    <a:pt x="244" y="450"/>
                  </a:lnTo>
                  <a:lnTo>
                    <a:pt x="802" y="279"/>
                  </a:lnTo>
                  <a:cubicBezTo>
                    <a:pt x="874" y="261"/>
                    <a:pt x="919" y="180"/>
                    <a:pt x="901" y="99"/>
                  </a:cubicBezTo>
                  <a:cubicBezTo>
                    <a:pt x="879" y="41"/>
                    <a:pt x="823" y="1"/>
                    <a:pt x="7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5" name="Google Shape;4955;p50"/>
            <p:cNvSpPr/>
            <p:nvPr/>
          </p:nvSpPr>
          <p:spPr>
            <a:xfrm flipH="1">
              <a:off x="-3228597" y="4253318"/>
              <a:ext cx="57567" cy="28784"/>
            </a:xfrm>
            <a:custGeom>
              <a:avLst/>
              <a:gdLst/>
              <a:ahLst/>
              <a:cxnLst/>
              <a:rect l="l" t="t" r="r" b="b"/>
              <a:pathLst>
                <a:path w="616" h="308" extrusionOk="0">
                  <a:moveTo>
                    <a:pt x="423" y="1"/>
                  </a:moveTo>
                  <a:cubicBezTo>
                    <a:pt x="417" y="1"/>
                    <a:pt x="412" y="1"/>
                    <a:pt x="406" y="2"/>
                  </a:cubicBezTo>
                  <a:lnTo>
                    <a:pt x="172" y="29"/>
                  </a:lnTo>
                  <a:cubicBezTo>
                    <a:pt x="1" y="47"/>
                    <a:pt x="10" y="308"/>
                    <a:pt x="190" y="308"/>
                  </a:cubicBezTo>
                  <a:lnTo>
                    <a:pt x="199" y="308"/>
                  </a:lnTo>
                  <a:lnTo>
                    <a:pt x="433" y="290"/>
                  </a:lnTo>
                  <a:cubicBezTo>
                    <a:pt x="616" y="263"/>
                    <a:pt x="596" y="1"/>
                    <a:pt x="4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6" name="Google Shape;4956;p50"/>
            <p:cNvSpPr/>
            <p:nvPr/>
          </p:nvSpPr>
          <p:spPr>
            <a:xfrm flipH="1">
              <a:off x="-3227476" y="4284438"/>
              <a:ext cx="94294" cy="38035"/>
            </a:xfrm>
            <a:custGeom>
              <a:avLst/>
              <a:gdLst/>
              <a:ahLst/>
              <a:cxnLst/>
              <a:rect l="l" t="t" r="r" b="b"/>
              <a:pathLst>
                <a:path w="1009" h="407" extrusionOk="0">
                  <a:moveTo>
                    <a:pt x="160" y="0"/>
                  </a:moveTo>
                  <a:cubicBezTo>
                    <a:pt x="88" y="0"/>
                    <a:pt x="26" y="44"/>
                    <a:pt x="10" y="119"/>
                  </a:cubicBezTo>
                  <a:cubicBezTo>
                    <a:pt x="1" y="191"/>
                    <a:pt x="46" y="263"/>
                    <a:pt x="127" y="281"/>
                  </a:cubicBezTo>
                  <a:cubicBezTo>
                    <a:pt x="127" y="281"/>
                    <a:pt x="829" y="407"/>
                    <a:pt x="856" y="407"/>
                  </a:cubicBezTo>
                  <a:cubicBezTo>
                    <a:pt x="928" y="407"/>
                    <a:pt x="982" y="362"/>
                    <a:pt x="1000" y="290"/>
                  </a:cubicBezTo>
                  <a:cubicBezTo>
                    <a:pt x="1009" y="218"/>
                    <a:pt x="955" y="146"/>
                    <a:pt x="883" y="128"/>
                  </a:cubicBezTo>
                  <a:lnTo>
                    <a:pt x="181" y="2"/>
                  </a:lnTo>
                  <a:cubicBezTo>
                    <a:pt x="174" y="1"/>
                    <a:pt x="167" y="0"/>
                    <a:pt x="1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7" name="Google Shape;4957;p50"/>
            <p:cNvSpPr/>
            <p:nvPr/>
          </p:nvSpPr>
          <p:spPr>
            <a:xfrm flipH="1">
              <a:off x="-3184580" y="4318361"/>
              <a:ext cx="92238" cy="56259"/>
            </a:xfrm>
            <a:custGeom>
              <a:avLst/>
              <a:gdLst/>
              <a:ahLst/>
              <a:cxnLst/>
              <a:rect l="l" t="t" r="r" b="b"/>
              <a:pathLst>
                <a:path w="987" h="602" extrusionOk="0">
                  <a:moveTo>
                    <a:pt x="202" y="0"/>
                  </a:moveTo>
                  <a:cubicBezTo>
                    <a:pt x="75" y="0"/>
                    <a:pt x="0" y="191"/>
                    <a:pt x="132" y="269"/>
                  </a:cubicBezTo>
                  <a:lnTo>
                    <a:pt x="717" y="584"/>
                  </a:lnTo>
                  <a:cubicBezTo>
                    <a:pt x="735" y="593"/>
                    <a:pt x="762" y="602"/>
                    <a:pt x="780" y="602"/>
                  </a:cubicBezTo>
                  <a:lnTo>
                    <a:pt x="789" y="602"/>
                  </a:lnTo>
                  <a:cubicBezTo>
                    <a:pt x="933" y="602"/>
                    <a:pt x="987" y="404"/>
                    <a:pt x="861" y="332"/>
                  </a:cubicBezTo>
                  <a:lnTo>
                    <a:pt x="267" y="17"/>
                  </a:lnTo>
                  <a:cubicBezTo>
                    <a:pt x="244" y="5"/>
                    <a:pt x="222" y="0"/>
                    <a:pt x="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8" name="Google Shape;4958;p50"/>
            <p:cNvSpPr/>
            <p:nvPr/>
          </p:nvSpPr>
          <p:spPr>
            <a:xfrm flipH="1">
              <a:off x="-3014681" y="4288456"/>
              <a:ext cx="105883" cy="39905"/>
            </a:xfrm>
            <a:custGeom>
              <a:avLst/>
              <a:gdLst/>
              <a:ahLst/>
              <a:cxnLst/>
              <a:rect l="l" t="t" r="r" b="b"/>
              <a:pathLst>
                <a:path w="1133" h="427" extrusionOk="0">
                  <a:moveTo>
                    <a:pt x="191" y="0"/>
                  </a:moveTo>
                  <a:cubicBezTo>
                    <a:pt x="30" y="0"/>
                    <a:pt x="0" y="249"/>
                    <a:pt x="170" y="283"/>
                  </a:cubicBezTo>
                  <a:cubicBezTo>
                    <a:pt x="170" y="283"/>
                    <a:pt x="953" y="427"/>
                    <a:pt x="980" y="427"/>
                  </a:cubicBezTo>
                  <a:cubicBezTo>
                    <a:pt x="1052" y="427"/>
                    <a:pt x="1106" y="373"/>
                    <a:pt x="1115" y="310"/>
                  </a:cubicBezTo>
                  <a:cubicBezTo>
                    <a:pt x="1133" y="229"/>
                    <a:pt x="1079" y="157"/>
                    <a:pt x="1007" y="148"/>
                  </a:cubicBezTo>
                  <a:lnTo>
                    <a:pt x="224" y="4"/>
                  </a:lnTo>
                  <a:cubicBezTo>
                    <a:pt x="212" y="1"/>
                    <a:pt x="201" y="0"/>
                    <a:pt x="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9" name="Google Shape;4959;p50"/>
            <p:cNvSpPr/>
            <p:nvPr/>
          </p:nvSpPr>
          <p:spPr>
            <a:xfrm flipH="1">
              <a:off x="-3024774" y="4263037"/>
              <a:ext cx="58128" cy="40091"/>
            </a:xfrm>
            <a:custGeom>
              <a:avLst/>
              <a:gdLst/>
              <a:ahLst/>
              <a:cxnLst/>
              <a:rect l="l" t="t" r="r" b="b"/>
              <a:pathLst>
                <a:path w="622" h="429" extrusionOk="0">
                  <a:moveTo>
                    <a:pt x="211" y="0"/>
                  </a:moveTo>
                  <a:cubicBezTo>
                    <a:pt x="85" y="0"/>
                    <a:pt x="0" y="184"/>
                    <a:pt x="136" y="267"/>
                  </a:cubicBezTo>
                  <a:lnTo>
                    <a:pt x="352" y="402"/>
                  </a:lnTo>
                  <a:cubicBezTo>
                    <a:pt x="370" y="420"/>
                    <a:pt x="397" y="429"/>
                    <a:pt x="424" y="429"/>
                  </a:cubicBezTo>
                  <a:cubicBezTo>
                    <a:pt x="568" y="429"/>
                    <a:pt x="622" y="240"/>
                    <a:pt x="505" y="159"/>
                  </a:cubicBezTo>
                  <a:lnTo>
                    <a:pt x="289" y="24"/>
                  </a:lnTo>
                  <a:cubicBezTo>
                    <a:pt x="262" y="7"/>
                    <a:pt x="236" y="0"/>
                    <a:pt x="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0" name="Google Shape;4960;p50"/>
            <p:cNvSpPr/>
            <p:nvPr/>
          </p:nvSpPr>
          <p:spPr>
            <a:xfrm flipH="1">
              <a:off x="-3061408" y="4268644"/>
              <a:ext cx="59436" cy="39531"/>
            </a:xfrm>
            <a:custGeom>
              <a:avLst/>
              <a:gdLst/>
              <a:ahLst/>
              <a:cxnLst/>
              <a:rect l="l" t="t" r="r" b="b"/>
              <a:pathLst>
                <a:path w="636" h="423" extrusionOk="0">
                  <a:moveTo>
                    <a:pt x="428" y="1"/>
                  </a:moveTo>
                  <a:cubicBezTo>
                    <a:pt x="407" y="1"/>
                    <a:pt x="384" y="6"/>
                    <a:pt x="361" y="18"/>
                  </a:cubicBezTo>
                  <a:lnTo>
                    <a:pt x="127" y="162"/>
                  </a:lnTo>
                  <a:cubicBezTo>
                    <a:pt x="1" y="234"/>
                    <a:pt x="55" y="423"/>
                    <a:pt x="199" y="423"/>
                  </a:cubicBezTo>
                  <a:cubicBezTo>
                    <a:pt x="226" y="423"/>
                    <a:pt x="244" y="414"/>
                    <a:pt x="271" y="405"/>
                  </a:cubicBezTo>
                  <a:lnTo>
                    <a:pt x="505" y="270"/>
                  </a:lnTo>
                  <a:cubicBezTo>
                    <a:pt x="636" y="185"/>
                    <a:pt x="555" y="1"/>
                    <a:pt x="4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1" name="Google Shape;4961;p50"/>
            <p:cNvSpPr/>
            <p:nvPr/>
          </p:nvSpPr>
          <p:spPr>
            <a:xfrm flipH="1">
              <a:off x="-2997018" y="4241729"/>
              <a:ext cx="70744" cy="33643"/>
            </a:xfrm>
            <a:custGeom>
              <a:avLst/>
              <a:gdLst/>
              <a:ahLst/>
              <a:cxnLst/>
              <a:rect l="l" t="t" r="r" b="b"/>
              <a:pathLst>
                <a:path w="757" h="360" extrusionOk="0">
                  <a:moveTo>
                    <a:pt x="193" y="0"/>
                  </a:moveTo>
                  <a:cubicBezTo>
                    <a:pt x="36" y="0"/>
                    <a:pt x="1" y="263"/>
                    <a:pt x="181" y="288"/>
                  </a:cubicBezTo>
                  <a:lnTo>
                    <a:pt x="532" y="360"/>
                  </a:lnTo>
                  <a:lnTo>
                    <a:pt x="559" y="360"/>
                  </a:lnTo>
                  <a:cubicBezTo>
                    <a:pt x="730" y="360"/>
                    <a:pt x="757" y="117"/>
                    <a:pt x="595" y="81"/>
                  </a:cubicBezTo>
                  <a:lnTo>
                    <a:pt x="244" y="9"/>
                  </a:lnTo>
                  <a:cubicBezTo>
                    <a:pt x="226" y="3"/>
                    <a:pt x="20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2" name="Google Shape;4962;p50"/>
            <p:cNvSpPr/>
            <p:nvPr/>
          </p:nvSpPr>
          <p:spPr>
            <a:xfrm flipH="1">
              <a:off x="-3150096" y="4286774"/>
              <a:ext cx="58782" cy="31494"/>
            </a:xfrm>
            <a:custGeom>
              <a:avLst/>
              <a:gdLst/>
              <a:ahLst/>
              <a:cxnLst/>
              <a:rect l="l" t="t" r="r" b="b"/>
              <a:pathLst>
                <a:path w="629" h="337" extrusionOk="0">
                  <a:moveTo>
                    <a:pt x="193" y="0"/>
                  </a:moveTo>
                  <a:cubicBezTo>
                    <a:pt x="38" y="0"/>
                    <a:pt x="1" y="249"/>
                    <a:pt x="170" y="283"/>
                  </a:cubicBezTo>
                  <a:cubicBezTo>
                    <a:pt x="170" y="283"/>
                    <a:pt x="413" y="337"/>
                    <a:pt x="440" y="337"/>
                  </a:cubicBezTo>
                  <a:cubicBezTo>
                    <a:pt x="602" y="328"/>
                    <a:pt x="629" y="85"/>
                    <a:pt x="467" y="49"/>
                  </a:cubicBezTo>
                  <a:lnTo>
                    <a:pt x="224" y="4"/>
                  </a:lnTo>
                  <a:cubicBezTo>
                    <a:pt x="213" y="1"/>
                    <a:pt x="202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3" name="Google Shape;4963;p50"/>
            <p:cNvSpPr/>
            <p:nvPr/>
          </p:nvSpPr>
          <p:spPr>
            <a:xfrm flipH="1">
              <a:off x="-2994495" y="4355930"/>
              <a:ext cx="83360" cy="32148"/>
            </a:xfrm>
            <a:custGeom>
              <a:avLst/>
              <a:gdLst/>
              <a:ahLst/>
              <a:cxnLst/>
              <a:rect l="l" t="t" r="r" b="b"/>
              <a:pathLst>
                <a:path w="892" h="344" extrusionOk="0">
                  <a:moveTo>
                    <a:pt x="147" y="1"/>
                  </a:moveTo>
                  <a:cubicBezTo>
                    <a:pt x="74" y="1"/>
                    <a:pt x="18" y="60"/>
                    <a:pt x="10" y="128"/>
                  </a:cubicBezTo>
                  <a:cubicBezTo>
                    <a:pt x="1" y="209"/>
                    <a:pt x="55" y="281"/>
                    <a:pt x="136" y="290"/>
                  </a:cubicBezTo>
                  <a:cubicBezTo>
                    <a:pt x="136" y="290"/>
                    <a:pt x="730" y="344"/>
                    <a:pt x="748" y="344"/>
                  </a:cubicBezTo>
                  <a:cubicBezTo>
                    <a:pt x="820" y="344"/>
                    <a:pt x="883" y="290"/>
                    <a:pt x="883" y="218"/>
                  </a:cubicBezTo>
                  <a:cubicBezTo>
                    <a:pt x="892" y="137"/>
                    <a:pt x="838" y="65"/>
                    <a:pt x="757" y="56"/>
                  </a:cubicBezTo>
                  <a:lnTo>
                    <a:pt x="163" y="2"/>
                  </a:lnTo>
                  <a:cubicBezTo>
                    <a:pt x="157" y="1"/>
                    <a:pt x="152" y="1"/>
                    <a:pt x="1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4" name="Google Shape;4964;p50"/>
            <p:cNvSpPr/>
            <p:nvPr/>
          </p:nvSpPr>
          <p:spPr>
            <a:xfrm flipH="1">
              <a:off x="-2988608" y="4318361"/>
              <a:ext cx="76725" cy="39437"/>
            </a:xfrm>
            <a:custGeom>
              <a:avLst/>
              <a:gdLst/>
              <a:ahLst/>
              <a:cxnLst/>
              <a:rect l="l" t="t" r="r" b="b"/>
              <a:pathLst>
                <a:path w="821" h="422" extrusionOk="0">
                  <a:moveTo>
                    <a:pt x="206" y="0"/>
                  </a:moveTo>
                  <a:cubicBezTo>
                    <a:pt x="59" y="0"/>
                    <a:pt x="0" y="220"/>
                    <a:pt x="164" y="278"/>
                  </a:cubicBezTo>
                  <a:lnTo>
                    <a:pt x="578" y="413"/>
                  </a:lnTo>
                  <a:cubicBezTo>
                    <a:pt x="587" y="422"/>
                    <a:pt x="605" y="422"/>
                    <a:pt x="623" y="422"/>
                  </a:cubicBezTo>
                  <a:cubicBezTo>
                    <a:pt x="785" y="422"/>
                    <a:pt x="821" y="197"/>
                    <a:pt x="668" y="143"/>
                  </a:cubicBezTo>
                  <a:lnTo>
                    <a:pt x="254" y="8"/>
                  </a:lnTo>
                  <a:cubicBezTo>
                    <a:pt x="237" y="3"/>
                    <a:pt x="221" y="0"/>
                    <a:pt x="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5" name="Google Shape;4965;p50"/>
            <p:cNvSpPr/>
            <p:nvPr/>
          </p:nvSpPr>
          <p:spPr>
            <a:xfrm flipH="1">
              <a:off x="-3029821" y="4327146"/>
              <a:ext cx="50839" cy="37381"/>
            </a:xfrm>
            <a:custGeom>
              <a:avLst/>
              <a:gdLst/>
              <a:ahLst/>
              <a:cxnLst/>
              <a:rect l="l" t="t" r="r" b="b"/>
              <a:pathLst>
                <a:path w="544" h="400" extrusionOk="0">
                  <a:moveTo>
                    <a:pt x="215" y="1"/>
                  </a:moveTo>
                  <a:cubicBezTo>
                    <a:pt x="109" y="1"/>
                    <a:pt x="1" y="189"/>
                    <a:pt x="112" y="256"/>
                  </a:cubicBezTo>
                  <a:lnTo>
                    <a:pt x="265" y="364"/>
                  </a:lnTo>
                  <a:cubicBezTo>
                    <a:pt x="292" y="382"/>
                    <a:pt x="319" y="391"/>
                    <a:pt x="355" y="391"/>
                  </a:cubicBezTo>
                  <a:lnTo>
                    <a:pt x="355" y="400"/>
                  </a:lnTo>
                  <a:cubicBezTo>
                    <a:pt x="490" y="400"/>
                    <a:pt x="544" y="220"/>
                    <a:pt x="436" y="139"/>
                  </a:cubicBezTo>
                  <a:lnTo>
                    <a:pt x="283" y="31"/>
                  </a:lnTo>
                  <a:cubicBezTo>
                    <a:pt x="262" y="10"/>
                    <a:pt x="239" y="1"/>
                    <a:pt x="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6" name="Google Shape;4966;p50"/>
            <p:cNvSpPr/>
            <p:nvPr/>
          </p:nvSpPr>
          <p:spPr>
            <a:xfrm flipH="1">
              <a:off x="-3125705" y="4354528"/>
              <a:ext cx="43549" cy="41119"/>
            </a:xfrm>
            <a:custGeom>
              <a:avLst/>
              <a:gdLst/>
              <a:ahLst/>
              <a:cxnLst/>
              <a:rect l="l" t="t" r="r" b="b"/>
              <a:pathLst>
                <a:path w="466" h="440" extrusionOk="0">
                  <a:moveTo>
                    <a:pt x="210" y="1"/>
                  </a:moveTo>
                  <a:cubicBezTo>
                    <a:pt x="107" y="1"/>
                    <a:pt x="1" y="115"/>
                    <a:pt x="88" y="233"/>
                  </a:cubicBezTo>
                  <a:lnTo>
                    <a:pt x="169" y="377"/>
                  </a:lnTo>
                  <a:cubicBezTo>
                    <a:pt x="196" y="413"/>
                    <a:pt x="241" y="440"/>
                    <a:pt x="295" y="440"/>
                  </a:cubicBezTo>
                  <a:cubicBezTo>
                    <a:pt x="403" y="440"/>
                    <a:pt x="466" y="323"/>
                    <a:pt x="412" y="224"/>
                  </a:cubicBezTo>
                  <a:lnTo>
                    <a:pt x="331" y="80"/>
                  </a:lnTo>
                  <a:cubicBezTo>
                    <a:pt x="303" y="24"/>
                    <a:pt x="257" y="1"/>
                    <a:pt x="2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7" name="Google Shape;4967;p50"/>
            <p:cNvSpPr/>
            <p:nvPr/>
          </p:nvSpPr>
          <p:spPr>
            <a:xfrm flipH="1">
              <a:off x="-3093744" y="4374153"/>
              <a:ext cx="30933" cy="44203"/>
            </a:xfrm>
            <a:custGeom>
              <a:avLst/>
              <a:gdLst/>
              <a:ahLst/>
              <a:cxnLst/>
              <a:rect l="l" t="t" r="r" b="b"/>
              <a:pathLst>
                <a:path w="331" h="473" extrusionOk="0">
                  <a:moveTo>
                    <a:pt x="165" y="0"/>
                  </a:moveTo>
                  <a:cubicBezTo>
                    <a:pt x="84" y="0"/>
                    <a:pt x="1" y="61"/>
                    <a:pt x="16" y="167"/>
                  </a:cubicBezTo>
                  <a:lnTo>
                    <a:pt x="43" y="347"/>
                  </a:lnTo>
                  <a:cubicBezTo>
                    <a:pt x="52" y="419"/>
                    <a:pt x="106" y="473"/>
                    <a:pt x="178" y="473"/>
                  </a:cubicBezTo>
                  <a:lnTo>
                    <a:pt x="205" y="473"/>
                  </a:lnTo>
                  <a:cubicBezTo>
                    <a:pt x="277" y="455"/>
                    <a:pt x="331" y="383"/>
                    <a:pt x="322" y="311"/>
                  </a:cubicBezTo>
                  <a:lnTo>
                    <a:pt x="304" y="122"/>
                  </a:lnTo>
                  <a:cubicBezTo>
                    <a:pt x="292" y="38"/>
                    <a:pt x="229" y="0"/>
                    <a:pt x="1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8" name="Google Shape;4968;p50"/>
            <p:cNvSpPr/>
            <p:nvPr/>
          </p:nvSpPr>
          <p:spPr>
            <a:xfrm flipH="1">
              <a:off x="-3197758" y="4390414"/>
              <a:ext cx="72987" cy="28784"/>
            </a:xfrm>
            <a:custGeom>
              <a:avLst/>
              <a:gdLst/>
              <a:ahLst/>
              <a:cxnLst/>
              <a:rect l="l" t="t" r="r" b="b"/>
              <a:pathLst>
                <a:path w="781" h="308" extrusionOk="0">
                  <a:moveTo>
                    <a:pt x="147" y="1"/>
                  </a:moveTo>
                  <a:cubicBezTo>
                    <a:pt x="73" y="1"/>
                    <a:pt x="10" y="61"/>
                    <a:pt x="10" y="137"/>
                  </a:cubicBezTo>
                  <a:cubicBezTo>
                    <a:pt x="1" y="209"/>
                    <a:pt x="64" y="281"/>
                    <a:pt x="145" y="281"/>
                  </a:cubicBezTo>
                  <a:lnTo>
                    <a:pt x="586" y="308"/>
                  </a:lnTo>
                  <a:cubicBezTo>
                    <a:pt x="589" y="308"/>
                    <a:pt x="592" y="308"/>
                    <a:pt x="594" y="308"/>
                  </a:cubicBezTo>
                  <a:cubicBezTo>
                    <a:pt x="775" y="308"/>
                    <a:pt x="781" y="28"/>
                    <a:pt x="586" y="20"/>
                  </a:cubicBezTo>
                  <a:lnTo>
                    <a:pt x="163" y="2"/>
                  </a:lnTo>
                  <a:cubicBezTo>
                    <a:pt x="158" y="1"/>
                    <a:pt x="152" y="1"/>
                    <a:pt x="1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9" name="Google Shape;4969;p50"/>
            <p:cNvSpPr/>
            <p:nvPr/>
          </p:nvSpPr>
          <p:spPr>
            <a:xfrm flipH="1">
              <a:off x="-3209813" y="4417142"/>
              <a:ext cx="90089" cy="37381"/>
            </a:xfrm>
            <a:custGeom>
              <a:avLst/>
              <a:gdLst/>
              <a:ahLst/>
              <a:cxnLst/>
              <a:rect l="l" t="t" r="r" b="b"/>
              <a:pathLst>
                <a:path w="964" h="400" extrusionOk="0">
                  <a:moveTo>
                    <a:pt x="152" y="0"/>
                  </a:moveTo>
                  <a:cubicBezTo>
                    <a:pt x="91" y="0"/>
                    <a:pt x="34" y="49"/>
                    <a:pt x="19" y="112"/>
                  </a:cubicBezTo>
                  <a:cubicBezTo>
                    <a:pt x="1" y="193"/>
                    <a:pt x="55" y="265"/>
                    <a:pt x="127" y="283"/>
                  </a:cubicBezTo>
                  <a:cubicBezTo>
                    <a:pt x="127" y="283"/>
                    <a:pt x="739" y="391"/>
                    <a:pt x="766" y="391"/>
                  </a:cubicBezTo>
                  <a:lnTo>
                    <a:pt x="766" y="400"/>
                  </a:lnTo>
                  <a:cubicBezTo>
                    <a:pt x="937" y="400"/>
                    <a:pt x="964" y="148"/>
                    <a:pt x="793" y="112"/>
                  </a:cubicBezTo>
                  <a:lnTo>
                    <a:pt x="181" y="4"/>
                  </a:lnTo>
                  <a:cubicBezTo>
                    <a:pt x="171" y="1"/>
                    <a:pt x="16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0" name="Google Shape;4970;p50"/>
            <p:cNvSpPr/>
            <p:nvPr/>
          </p:nvSpPr>
          <p:spPr>
            <a:xfrm flipH="1">
              <a:off x="-3165236" y="4443216"/>
              <a:ext cx="61586" cy="44951"/>
            </a:xfrm>
            <a:custGeom>
              <a:avLst/>
              <a:gdLst/>
              <a:ahLst/>
              <a:cxnLst/>
              <a:rect l="l" t="t" r="r" b="b"/>
              <a:pathLst>
                <a:path w="659" h="481" extrusionOk="0">
                  <a:moveTo>
                    <a:pt x="222" y="1"/>
                  </a:moveTo>
                  <a:cubicBezTo>
                    <a:pt x="113" y="1"/>
                    <a:pt x="0" y="189"/>
                    <a:pt x="119" y="256"/>
                  </a:cubicBezTo>
                  <a:lnTo>
                    <a:pt x="380" y="454"/>
                  </a:lnTo>
                  <a:cubicBezTo>
                    <a:pt x="407" y="472"/>
                    <a:pt x="434" y="481"/>
                    <a:pt x="461" y="481"/>
                  </a:cubicBezTo>
                  <a:cubicBezTo>
                    <a:pt x="605" y="481"/>
                    <a:pt x="659" y="310"/>
                    <a:pt x="551" y="229"/>
                  </a:cubicBezTo>
                  <a:lnTo>
                    <a:pt x="290" y="31"/>
                  </a:lnTo>
                  <a:cubicBezTo>
                    <a:pt x="269" y="10"/>
                    <a:pt x="245" y="1"/>
                    <a:pt x="222" y="1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1" name="Google Shape;4971;p50"/>
            <p:cNvSpPr/>
            <p:nvPr/>
          </p:nvSpPr>
          <p:spPr>
            <a:xfrm flipH="1">
              <a:off x="-3108042" y="4419198"/>
              <a:ext cx="33737" cy="40372"/>
            </a:xfrm>
            <a:custGeom>
              <a:avLst/>
              <a:gdLst/>
              <a:ahLst/>
              <a:cxnLst/>
              <a:rect l="l" t="t" r="r" b="b"/>
              <a:pathLst>
                <a:path w="361" h="432" extrusionOk="0">
                  <a:moveTo>
                    <a:pt x="161" y="1"/>
                  </a:moveTo>
                  <a:cubicBezTo>
                    <a:pt x="146" y="1"/>
                    <a:pt x="132" y="3"/>
                    <a:pt x="118" y="9"/>
                  </a:cubicBezTo>
                  <a:cubicBezTo>
                    <a:pt x="46" y="27"/>
                    <a:pt x="1" y="108"/>
                    <a:pt x="19" y="189"/>
                  </a:cubicBezTo>
                  <a:lnTo>
                    <a:pt x="64" y="333"/>
                  </a:lnTo>
                  <a:cubicBezTo>
                    <a:pt x="82" y="396"/>
                    <a:pt x="136" y="432"/>
                    <a:pt x="199" y="432"/>
                  </a:cubicBezTo>
                  <a:lnTo>
                    <a:pt x="244" y="432"/>
                  </a:lnTo>
                  <a:cubicBezTo>
                    <a:pt x="316" y="405"/>
                    <a:pt x="361" y="333"/>
                    <a:pt x="334" y="252"/>
                  </a:cubicBezTo>
                  <a:lnTo>
                    <a:pt x="298" y="108"/>
                  </a:lnTo>
                  <a:cubicBezTo>
                    <a:pt x="276" y="43"/>
                    <a:pt x="220" y="1"/>
                    <a:pt x="1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2" name="Google Shape;4972;p50"/>
            <p:cNvSpPr/>
            <p:nvPr/>
          </p:nvSpPr>
          <p:spPr>
            <a:xfrm flipH="1">
              <a:off x="-3041129" y="4383685"/>
              <a:ext cx="61866" cy="45605"/>
            </a:xfrm>
            <a:custGeom>
              <a:avLst/>
              <a:gdLst/>
              <a:ahLst/>
              <a:cxnLst/>
              <a:rect l="l" t="t" r="r" b="b"/>
              <a:pathLst>
                <a:path w="662" h="488" extrusionOk="0">
                  <a:moveTo>
                    <a:pt x="456" y="1"/>
                  </a:moveTo>
                  <a:cubicBezTo>
                    <a:pt x="425" y="1"/>
                    <a:pt x="392" y="12"/>
                    <a:pt x="361" y="38"/>
                  </a:cubicBezTo>
                  <a:lnTo>
                    <a:pt x="109" y="236"/>
                  </a:lnTo>
                  <a:cubicBezTo>
                    <a:pt x="1" y="317"/>
                    <a:pt x="64" y="488"/>
                    <a:pt x="199" y="488"/>
                  </a:cubicBezTo>
                  <a:cubicBezTo>
                    <a:pt x="235" y="488"/>
                    <a:pt x="262" y="479"/>
                    <a:pt x="289" y="461"/>
                  </a:cubicBezTo>
                  <a:lnTo>
                    <a:pt x="541" y="263"/>
                  </a:lnTo>
                  <a:cubicBezTo>
                    <a:pt x="662" y="163"/>
                    <a:pt x="574" y="1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3" name="Google Shape;4973;p50"/>
            <p:cNvSpPr/>
            <p:nvPr/>
          </p:nvSpPr>
          <p:spPr>
            <a:xfrm flipH="1">
              <a:off x="-2978515" y="4383966"/>
              <a:ext cx="49717" cy="40278"/>
            </a:xfrm>
            <a:custGeom>
              <a:avLst/>
              <a:gdLst/>
              <a:ahLst/>
              <a:cxnLst/>
              <a:rect l="l" t="t" r="r" b="b"/>
              <a:pathLst>
                <a:path w="532" h="431" extrusionOk="0">
                  <a:moveTo>
                    <a:pt x="167" y="1"/>
                  </a:moveTo>
                  <a:cubicBezTo>
                    <a:pt x="119" y="1"/>
                    <a:pt x="74" y="22"/>
                    <a:pt x="46" y="62"/>
                  </a:cubicBezTo>
                  <a:cubicBezTo>
                    <a:pt x="1" y="125"/>
                    <a:pt x="19" y="215"/>
                    <a:pt x="82" y="260"/>
                  </a:cubicBezTo>
                  <a:lnTo>
                    <a:pt x="289" y="404"/>
                  </a:lnTo>
                  <a:cubicBezTo>
                    <a:pt x="307" y="422"/>
                    <a:pt x="334" y="431"/>
                    <a:pt x="370" y="431"/>
                  </a:cubicBezTo>
                  <a:cubicBezTo>
                    <a:pt x="415" y="431"/>
                    <a:pt x="460" y="404"/>
                    <a:pt x="487" y="368"/>
                  </a:cubicBezTo>
                  <a:cubicBezTo>
                    <a:pt x="532" y="305"/>
                    <a:pt x="514" y="215"/>
                    <a:pt x="451" y="170"/>
                  </a:cubicBezTo>
                  <a:lnTo>
                    <a:pt x="253" y="26"/>
                  </a:lnTo>
                  <a:cubicBezTo>
                    <a:pt x="225" y="9"/>
                    <a:pt x="196" y="1"/>
                    <a:pt x="1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4" name="Google Shape;4974;p50"/>
            <p:cNvSpPr/>
            <p:nvPr/>
          </p:nvSpPr>
          <p:spPr>
            <a:xfrm flipH="1">
              <a:off x="-2941507" y="4399760"/>
              <a:ext cx="64202" cy="42988"/>
            </a:xfrm>
            <a:custGeom>
              <a:avLst/>
              <a:gdLst/>
              <a:ahLst/>
              <a:cxnLst/>
              <a:rect l="l" t="t" r="r" b="b"/>
              <a:pathLst>
                <a:path w="687" h="460" extrusionOk="0">
                  <a:moveTo>
                    <a:pt x="205" y="0"/>
                  </a:moveTo>
                  <a:cubicBezTo>
                    <a:pt x="78" y="0"/>
                    <a:pt x="0" y="201"/>
                    <a:pt x="147" y="271"/>
                  </a:cubicBezTo>
                  <a:lnTo>
                    <a:pt x="462" y="442"/>
                  </a:lnTo>
                  <a:cubicBezTo>
                    <a:pt x="480" y="451"/>
                    <a:pt x="498" y="460"/>
                    <a:pt x="525" y="460"/>
                  </a:cubicBezTo>
                  <a:cubicBezTo>
                    <a:pt x="579" y="460"/>
                    <a:pt x="624" y="424"/>
                    <a:pt x="651" y="379"/>
                  </a:cubicBezTo>
                  <a:cubicBezTo>
                    <a:pt x="687" y="307"/>
                    <a:pt x="660" y="226"/>
                    <a:pt x="588" y="190"/>
                  </a:cubicBezTo>
                  <a:lnTo>
                    <a:pt x="273" y="19"/>
                  </a:lnTo>
                  <a:cubicBezTo>
                    <a:pt x="249" y="6"/>
                    <a:pt x="227" y="0"/>
                    <a:pt x="2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5" name="Google Shape;4975;p50"/>
            <p:cNvSpPr/>
            <p:nvPr/>
          </p:nvSpPr>
          <p:spPr>
            <a:xfrm flipH="1">
              <a:off x="-2994775" y="4441720"/>
              <a:ext cx="110555" cy="38877"/>
            </a:xfrm>
            <a:custGeom>
              <a:avLst/>
              <a:gdLst/>
              <a:ahLst/>
              <a:cxnLst/>
              <a:rect l="l" t="t" r="r" b="b"/>
              <a:pathLst>
                <a:path w="1183" h="416" extrusionOk="0">
                  <a:moveTo>
                    <a:pt x="981" y="1"/>
                  </a:moveTo>
                  <a:cubicBezTo>
                    <a:pt x="975" y="1"/>
                    <a:pt x="970" y="1"/>
                    <a:pt x="964" y="2"/>
                  </a:cubicBezTo>
                  <a:lnTo>
                    <a:pt x="163" y="137"/>
                  </a:lnTo>
                  <a:cubicBezTo>
                    <a:pt x="1" y="164"/>
                    <a:pt x="19" y="416"/>
                    <a:pt x="190" y="416"/>
                  </a:cubicBezTo>
                  <a:lnTo>
                    <a:pt x="217" y="416"/>
                  </a:lnTo>
                  <a:lnTo>
                    <a:pt x="1009" y="281"/>
                  </a:lnTo>
                  <a:cubicBezTo>
                    <a:pt x="1183" y="246"/>
                    <a:pt x="1146" y="1"/>
                    <a:pt x="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6" name="Google Shape;4976;p50"/>
            <p:cNvSpPr/>
            <p:nvPr/>
          </p:nvSpPr>
          <p:spPr>
            <a:xfrm flipH="1">
              <a:off x="-3002906" y="4409105"/>
              <a:ext cx="65043" cy="38690"/>
            </a:xfrm>
            <a:custGeom>
              <a:avLst/>
              <a:gdLst/>
              <a:ahLst/>
              <a:cxnLst/>
              <a:rect l="l" t="t" r="r" b="b"/>
              <a:pathLst>
                <a:path w="696" h="414" extrusionOk="0">
                  <a:moveTo>
                    <a:pt x="211" y="0"/>
                  </a:moveTo>
                  <a:cubicBezTo>
                    <a:pt x="67" y="0"/>
                    <a:pt x="1" y="225"/>
                    <a:pt x="165" y="288"/>
                  </a:cubicBezTo>
                  <a:lnTo>
                    <a:pt x="444" y="405"/>
                  </a:lnTo>
                  <a:cubicBezTo>
                    <a:pt x="462" y="414"/>
                    <a:pt x="480" y="414"/>
                    <a:pt x="498" y="414"/>
                  </a:cubicBezTo>
                  <a:cubicBezTo>
                    <a:pt x="651" y="414"/>
                    <a:pt x="696" y="198"/>
                    <a:pt x="552" y="144"/>
                  </a:cubicBezTo>
                  <a:lnTo>
                    <a:pt x="282" y="18"/>
                  </a:lnTo>
                  <a:cubicBezTo>
                    <a:pt x="256" y="6"/>
                    <a:pt x="233" y="0"/>
                    <a:pt x="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7" name="Google Shape;4977;p50"/>
            <p:cNvSpPr/>
            <p:nvPr/>
          </p:nvSpPr>
          <p:spPr>
            <a:xfrm flipH="1">
              <a:off x="-3097108" y="4484896"/>
              <a:ext cx="54764" cy="64670"/>
            </a:xfrm>
            <a:custGeom>
              <a:avLst/>
              <a:gdLst/>
              <a:ahLst/>
              <a:cxnLst/>
              <a:rect l="l" t="t" r="r" b="b"/>
              <a:pathLst>
                <a:path w="586" h="692" extrusionOk="0">
                  <a:moveTo>
                    <a:pt x="161" y="1"/>
                  </a:moveTo>
                  <a:cubicBezTo>
                    <a:pt x="133" y="1"/>
                    <a:pt x="105" y="9"/>
                    <a:pt x="82" y="26"/>
                  </a:cubicBezTo>
                  <a:cubicBezTo>
                    <a:pt x="19" y="71"/>
                    <a:pt x="1" y="161"/>
                    <a:pt x="46" y="224"/>
                  </a:cubicBezTo>
                  <a:lnTo>
                    <a:pt x="307" y="620"/>
                  </a:lnTo>
                  <a:cubicBezTo>
                    <a:pt x="334" y="665"/>
                    <a:pt x="379" y="683"/>
                    <a:pt x="433" y="692"/>
                  </a:cubicBezTo>
                  <a:cubicBezTo>
                    <a:pt x="451" y="692"/>
                    <a:pt x="478" y="683"/>
                    <a:pt x="505" y="665"/>
                  </a:cubicBezTo>
                  <a:cubicBezTo>
                    <a:pt x="568" y="620"/>
                    <a:pt x="586" y="530"/>
                    <a:pt x="550" y="467"/>
                  </a:cubicBezTo>
                  <a:lnTo>
                    <a:pt x="280" y="62"/>
                  </a:lnTo>
                  <a:cubicBezTo>
                    <a:pt x="252" y="22"/>
                    <a:pt x="206" y="1"/>
                    <a:pt x="161" y="1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8" name="Google Shape;4978;p50"/>
            <p:cNvSpPr/>
            <p:nvPr/>
          </p:nvSpPr>
          <p:spPr>
            <a:xfrm flipH="1">
              <a:off x="-3145891" y="4487513"/>
              <a:ext cx="69062" cy="50278"/>
            </a:xfrm>
            <a:custGeom>
              <a:avLst/>
              <a:gdLst/>
              <a:ahLst/>
              <a:cxnLst/>
              <a:rect l="l" t="t" r="r" b="b"/>
              <a:pathLst>
                <a:path w="739" h="538" extrusionOk="0">
                  <a:moveTo>
                    <a:pt x="158" y="0"/>
                  </a:moveTo>
                  <a:cubicBezTo>
                    <a:pt x="113" y="0"/>
                    <a:pt x="68" y="24"/>
                    <a:pt x="46" y="70"/>
                  </a:cubicBezTo>
                  <a:cubicBezTo>
                    <a:pt x="1" y="133"/>
                    <a:pt x="19" y="223"/>
                    <a:pt x="91" y="268"/>
                  </a:cubicBezTo>
                  <a:lnTo>
                    <a:pt x="496" y="520"/>
                  </a:lnTo>
                  <a:cubicBezTo>
                    <a:pt x="523" y="529"/>
                    <a:pt x="550" y="538"/>
                    <a:pt x="577" y="538"/>
                  </a:cubicBezTo>
                  <a:cubicBezTo>
                    <a:pt x="622" y="538"/>
                    <a:pt x="667" y="511"/>
                    <a:pt x="694" y="475"/>
                  </a:cubicBezTo>
                  <a:cubicBezTo>
                    <a:pt x="739" y="403"/>
                    <a:pt x="712" y="322"/>
                    <a:pt x="649" y="277"/>
                  </a:cubicBezTo>
                  <a:lnTo>
                    <a:pt x="235" y="25"/>
                  </a:lnTo>
                  <a:cubicBezTo>
                    <a:pt x="212" y="8"/>
                    <a:pt x="185" y="0"/>
                    <a:pt x="158" y="0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9" name="Google Shape;4979;p50"/>
            <p:cNvSpPr/>
            <p:nvPr/>
          </p:nvSpPr>
          <p:spPr>
            <a:xfrm flipH="1">
              <a:off x="-2998794" y="4486952"/>
              <a:ext cx="75884" cy="44951"/>
            </a:xfrm>
            <a:custGeom>
              <a:avLst/>
              <a:gdLst/>
              <a:ahLst/>
              <a:cxnLst/>
              <a:rect l="l" t="t" r="r" b="b"/>
              <a:pathLst>
                <a:path w="812" h="481" extrusionOk="0">
                  <a:moveTo>
                    <a:pt x="607" y="1"/>
                  </a:moveTo>
                  <a:cubicBezTo>
                    <a:pt x="584" y="1"/>
                    <a:pt x="558" y="7"/>
                    <a:pt x="532" y="22"/>
                  </a:cubicBezTo>
                  <a:lnTo>
                    <a:pt x="136" y="211"/>
                  </a:lnTo>
                  <a:cubicBezTo>
                    <a:pt x="1" y="283"/>
                    <a:pt x="46" y="481"/>
                    <a:pt x="199" y="481"/>
                  </a:cubicBezTo>
                  <a:cubicBezTo>
                    <a:pt x="217" y="481"/>
                    <a:pt x="235" y="481"/>
                    <a:pt x="253" y="472"/>
                  </a:cubicBezTo>
                  <a:lnTo>
                    <a:pt x="658" y="283"/>
                  </a:lnTo>
                  <a:cubicBezTo>
                    <a:pt x="811" y="214"/>
                    <a:pt x="742" y="1"/>
                    <a:pt x="607" y="1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0" name="Google Shape;4980;p50"/>
            <p:cNvSpPr/>
            <p:nvPr/>
          </p:nvSpPr>
          <p:spPr>
            <a:xfrm flipH="1">
              <a:off x="-2965898" y="4516764"/>
              <a:ext cx="77566" cy="41213"/>
            </a:xfrm>
            <a:custGeom>
              <a:avLst/>
              <a:gdLst/>
              <a:ahLst/>
              <a:cxnLst/>
              <a:rect l="l" t="t" r="r" b="b"/>
              <a:pathLst>
                <a:path w="830" h="441" extrusionOk="0">
                  <a:moveTo>
                    <a:pt x="202" y="1"/>
                  </a:moveTo>
                  <a:cubicBezTo>
                    <a:pt x="60" y="1"/>
                    <a:pt x="0" y="232"/>
                    <a:pt x="173" y="279"/>
                  </a:cubicBezTo>
                  <a:lnTo>
                    <a:pt x="587" y="432"/>
                  </a:lnTo>
                  <a:cubicBezTo>
                    <a:pt x="596" y="441"/>
                    <a:pt x="614" y="441"/>
                    <a:pt x="632" y="441"/>
                  </a:cubicBezTo>
                  <a:cubicBezTo>
                    <a:pt x="794" y="441"/>
                    <a:pt x="830" y="225"/>
                    <a:pt x="686" y="162"/>
                  </a:cubicBezTo>
                  <a:lnTo>
                    <a:pt x="272" y="18"/>
                  </a:lnTo>
                  <a:cubicBezTo>
                    <a:pt x="247" y="6"/>
                    <a:pt x="224" y="1"/>
                    <a:pt x="202" y="1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1" name="Google Shape;4981;p50"/>
            <p:cNvSpPr/>
            <p:nvPr/>
          </p:nvSpPr>
          <p:spPr>
            <a:xfrm flipH="1">
              <a:off x="-3118135" y="4552556"/>
              <a:ext cx="97378" cy="39063"/>
            </a:xfrm>
            <a:custGeom>
              <a:avLst/>
              <a:gdLst/>
              <a:ahLst/>
              <a:cxnLst/>
              <a:rect l="l" t="t" r="r" b="b"/>
              <a:pathLst>
                <a:path w="1042" h="418" extrusionOk="0">
                  <a:moveTo>
                    <a:pt x="199" y="1"/>
                  </a:moveTo>
                  <a:cubicBezTo>
                    <a:pt x="37" y="1"/>
                    <a:pt x="0" y="249"/>
                    <a:pt x="178" y="283"/>
                  </a:cubicBezTo>
                  <a:cubicBezTo>
                    <a:pt x="178" y="283"/>
                    <a:pt x="826" y="418"/>
                    <a:pt x="853" y="418"/>
                  </a:cubicBezTo>
                  <a:cubicBezTo>
                    <a:pt x="1024" y="409"/>
                    <a:pt x="1042" y="166"/>
                    <a:pt x="880" y="130"/>
                  </a:cubicBezTo>
                  <a:lnTo>
                    <a:pt x="232" y="4"/>
                  </a:lnTo>
                  <a:cubicBezTo>
                    <a:pt x="220" y="2"/>
                    <a:pt x="209" y="1"/>
                    <a:pt x="199" y="1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2" name="Google Shape;4982;p50"/>
            <p:cNvSpPr/>
            <p:nvPr/>
          </p:nvSpPr>
          <p:spPr>
            <a:xfrm flipH="1">
              <a:off x="-3088697" y="4578630"/>
              <a:ext cx="66445" cy="40746"/>
            </a:xfrm>
            <a:custGeom>
              <a:avLst/>
              <a:gdLst/>
              <a:ahLst/>
              <a:cxnLst/>
              <a:rect l="l" t="t" r="r" b="b"/>
              <a:pathLst>
                <a:path w="711" h="436" extrusionOk="0">
                  <a:moveTo>
                    <a:pt x="215" y="1"/>
                  </a:moveTo>
                  <a:cubicBezTo>
                    <a:pt x="81" y="1"/>
                    <a:pt x="1" y="214"/>
                    <a:pt x="162" y="283"/>
                  </a:cubicBezTo>
                  <a:lnTo>
                    <a:pt x="441" y="427"/>
                  </a:lnTo>
                  <a:cubicBezTo>
                    <a:pt x="468" y="436"/>
                    <a:pt x="486" y="436"/>
                    <a:pt x="513" y="436"/>
                  </a:cubicBezTo>
                  <a:cubicBezTo>
                    <a:pt x="657" y="436"/>
                    <a:pt x="711" y="238"/>
                    <a:pt x="576" y="166"/>
                  </a:cubicBezTo>
                  <a:lnTo>
                    <a:pt x="288" y="22"/>
                  </a:lnTo>
                  <a:cubicBezTo>
                    <a:pt x="262" y="7"/>
                    <a:pt x="238" y="1"/>
                    <a:pt x="215" y="1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3" name="Google Shape;4983;p50"/>
            <p:cNvSpPr/>
            <p:nvPr/>
          </p:nvSpPr>
          <p:spPr>
            <a:xfrm flipH="1">
              <a:off x="-3443633" y="4084634"/>
              <a:ext cx="327273" cy="613801"/>
            </a:xfrm>
            <a:custGeom>
              <a:avLst/>
              <a:gdLst/>
              <a:ahLst/>
              <a:cxnLst/>
              <a:rect l="l" t="t" r="r" b="b"/>
              <a:pathLst>
                <a:path w="3502" h="6568" extrusionOk="0">
                  <a:moveTo>
                    <a:pt x="2506" y="1"/>
                  </a:moveTo>
                  <a:cubicBezTo>
                    <a:pt x="2487" y="1"/>
                    <a:pt x="2468" y="3"/>
                    <a:pt x="2449" y="6"/>
                  </a:cubicBezTo>
                  <a:cubicBezTo>
                    <a:pt x="1243" y="150"/>
                    <a:pt x="190" y="4984"/>
                    <a:pt x="1" y="5884"/>
                  </a:cubicBezTo>
                  <a:cubicBezTo>
                    <a:pt x="10" y="5947"/>
                    <a:pt x="100" y="6343"/>
                    <a:pt x="442" y="6505"/>
                  </a:cubicBezTo>
                  <a:cubicBezTo>
                    <a:pt x="536" y="6550"/>
                    <a:pt x="630" y="6567"/>
                    <a:pt x="720" y="6567"/>
                  </a:cubicBezTo>
                  <a:cubicBezTo>
                    <a:pt x="1024" y="6567"/>
                    <a:pt x="1274" y="6366"/>
                    <a:pt x="1288" y="6352"/>
                  </a:cubicBezTo>
                  <a:cubicBezTo>
                    <a:pt x="1963" y="4678"/>
                    <a:pt x="3502" y="645"/>
                    <a:pt x="2728" y="69"/>
                  </a:cubicBezTo>
                  <a:cubicBezTo>
                    <a:pt x="2657" y="27"/>
                    <a:pt x="2580" y="1"/>
                    <a:pt x="2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4" name="Google Shape;4984;p50"/>
            <p:cNvSpPr/>
            <p:nvPr/>
          </p:nvSpPr>
          <p:spPr>
            <a:xfrm flipH="1">
              <a:off x="-3436063" y="4071270"/>
              <a:ext cx="333161" cy="640622"/>
            </a:xfrm>
            <a:custGeom>
              <a:avLst/>
              <a:gdLst/>
              <a:ahLst/>
              <a:cxnLst/>
              <a:rect l="l" t="t" r="r" b="b"/>
              <a:pathLst>
                <a:path w="3565" h="6855" extrusionOk="0">
                  <a:moveTo>
                    <a:pt x="2650" y="290"/>
                  </a:moveTo>
                  <a:cubicBezTo>
                    <a:pt x="2694" y="290"/>
                    <a:pt x="2741" y="302"/>
                    <a:pt x="2782" y="329"/>
                  </a:cubicBezTo>
                  <a:cubicBezTo>
                    <a:pt x="2962" y="455"/>
                    <a:pt x="3376" y="1274"/>
                    <a:pt x="1324" y="6405"/>
                  </a:cubicBezTo>
                  <a:cubicBezTo>
                    <a:pt x="1257" y="6452"/>
                    <a:pt x="1069" y="6569"/>
                    <a:pt x="861" y="6569"/>
                  </a:cubicBezTo>
                  <a:cubicBezTo>
                    <a:pt x="791" y="6569"/>
                    <a:pt x="719" y="6556"/>
                    <a:pt x="649" y="6522"/>
                  </a:cubicBezTo>
                  <a:cubicBezTo>
                    <a:pt x="460" y="6414"/>
                    <a:pt x="334" y="6234"/>
                    <a:pt x="298" y="6027"/>
                  </a:cubicBezTo>
                  <a:cubicBezTo>
                    <a:pt x="1009" y="2625"/>
                    <a:pt x="1918" y="374"/>
                    <a:pt x="2611" y="293"/>
                  </a:cubicBezTo>
                  <a:cubicBezTo>
                    <a:pt x="2624" y="291"/>
                    <a:pt x="2637" y="290"/>
                    <a:pt x="2650" y="290"/>
                  </a:cubicBezTo>
                  <a:close/>
                  <a:moveTo>
                    <a:pt x="2645" y="0"/>
                  </a:moveTo>
                  <a:cubicBezTo>
                    <a:pt x="2619" y="0"/>
                    <a:pt x="2592" y="2"/>
                    <a:pt x="2566" y="5"/>
                  </a:cubicBezTo>
                  <a:cubicBezTo>
                    <a:pt x="1405" y="149"/>
                    <a:pt x="460" y="3822"/>
                    <a:pt x="1" y="6000"/>
                  </a:cubicBezTo>
                  <a:cubicBezTo>
                    <a:pt x="1" y="6018"/>
                    <a:pt x="1" y="6036"/>
                    <a:pt x="1" y="6054"/>
                  </a:cubicBezTo>
                  <a:cubicBezTo>
                    <a:pt x="28" y="6180"/>
                    <a:pt x="136" y="6594"/>
                    <a:pt x="523" y="6783"/>
                  </a:cubicBezTo>
                  <a:cubicBezTo>
                    <a:pt x="622" y="6828"/>
                    <a:pt x="739" y="6855"/>
                    <a:pt x="856" y="6855"/>
                  </a:cubicBezTo>
                  <a:cubicBezTo>
                    <a:pt x="1099" y="6846"/>
                    <a:pt x="1333" y="6756"/>
                    <a:pt x="1522" y="6603"/>
                  </a:cubicBezTo>
                  <a:cubicBezTo>
                    <a:pt x="1540" y="6585"/>
                    <a:pt x="1558" y="6567"/>
                    <a:pt x="1558" y="6540"/>
                  </a:cubicBezTo>
                  <a:cubicBezTo>
                    <a:pt x="3097" y="2715"/>
                    <a:pt x="3565" y="545"/>
                    <a:pt x="2944" y="95"/>
                  </a:cubicBezTo>
                  <a:cubicBezTo>
                    <a:pt x="2857" y="30"/>
                    <a:pt x="2753" y="0"/>
                    <a:pt x="26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5" name="Google Shape;4985;p50"/>
            <p:cNvSpPr/>
            <p:nvPr/>
          </p:nvSpPr>
          <p:spPr>
            <a:xfrm flipH="1">
              <a:off x="-3375786" y="4072017"/>
              <a:ext cx="233353" cy="633987"/>
            </a:xfrm>
            <a:custGeom>
              <a:avLst/>
              <a:gdLst/>
              <a:ahLst/>
              <a:cxnLst/>
              <a:rect l="l" t="t" r="r" b="b"/>
              <a:pathLst>
                <a:path w="2497" h="6784" extrusionOk="0">
                  <a:moveTo>
                    <a:pt x="2319" y="1"/>
                  </a:moveTo>
                  <a:cubicBezTo>
                    <a:pt x="2263" y="1"/>
                    <a:pt x="2209" y="32"/>
                    <a:pt x="2188" y="105"/>
                  </a:cubicBezTo>
                  <a:lnTo>
                    <a:pt x="28" y="6595"/>
                  </a:lnTo>
                  <a:cubicBezTo>
                    <a:pt x="1" y="6676"/>
                    <a:pt x="37" y="6757"/>
                    <a:pt x="118" y="6775"/>
                  </a:cubicBezTo>
                  <a:cubicBezTo>
                    <a:pt x="127" y="6784"/>
                    <a:pt x="145" y="6784"/>
                    <a:pt x="163" y="6784"/>
                  </a:cubicBezTo>
                  <a:cubicBezTo>
                    <a:pt x="217" y="6784"/>
                    <a:pt x="280" y="6748"/>
                    <a:pt x="298" y="6685"/>
                  </a:cubicBezTo>
                  <a:lnTo>
                    <a:pt x="2458" y="195"/>
                  </a:lnTo>
                  <a:cubicBezTo>
                    <a:pt x="2496" y="80"/>
                    <a:pt x="2407" y="1"/>
                    <a:pt x="23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6" name="Google Shape;4986;p50"/>
            <p:cNvSpPr/>
            <p:nvPr/>
          </p:nvSpPr>
          <p:spPr>
            <a:xfrm flipH="1">
              <a:off x="-3317472" y="4091829"/>
              <a:ext cx="58969" cy="63268"/>
            </a:xfrm>
            <a:custGeom>
              <a:avLst/>
              <a:gdLst/>
              <a:ahLst/>
              <a:cxnLst/>
              <a:rect l="l" t="t" r="r" b="b"/>
              <a:pathLst>
                <a:path w="631" h="677" extrusionOk="0">
                  <a:moveTo>
                    <a:pt x="161" y="0"/>
                  </a:moveTo>
                  <a:cubicBezTo>
                    <a:pt x="130" y="0"/>
                    <a:pt x="99" y="10"/>
                    <a:pt x="73" y="28"/>
                  </a:cubicBezTo>
                  <a:cubicBezTo>
                    <a:pt x="10" y="82"/>
                    <a:pt x="1" y="163"/>
                    <a:pt x="55" y="226"/>
                  </a:cubicBezTo>
                  <a:lnTo>
                    <a:pt x="352" y="622"/>
                  </a:lnTo>
                  <a:cubicBezTo>
                    <a:pt x="379" y="658"/>
                    <a:pt x="424" y="676"/>
                    <a:pt x="469" y="676"/>
                  </a:cubicBezTo>
                  <a:cubicBezTo>
                    <a:pt x="496" y="676"/>
                    <a:pt x="532" y="667"/>
                    <a:pt x="559" y="649"/>
                  </a:cubicBezTo>
                  <a:cubicBezTo>
                    <a:pt x="622" y="595"/>
                    <a:pt x="631" y="505"/>
                    <a:pt x="586" y="451"/>
                  </a:cubicBezTo>
                  <a:lnTo>
                    <a:pt x="280" y="55"/>
                  </a:lnTo>
                  <a:cubicBezTo>
                    <a:pt x="248" y="19"/>
                    <a:pt x="205" y="0"/>
                    <a:pt x="1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7" name="Google Shape;4987;p50"/>
            <p:cNvSpPr/>
            <p:nvPr/>
          </p:nvSpPr>
          <p:spPr>
            <a:xfrm flipH="1">
              <a:off x="-3307379" y="4130052"/>
              <a:ext cx="67099" cy="51119"/>
            </a:xfrm>
            <a:custGeom>
              <a:avLst/>
              <a:gdLst/>
              <a:ahLst/>
              <a:cxnLst/>
              <a:rect l="l" t="t" r="r" b="b"/>
              <a:pathLst>
                <a:path w="718" h="547" extrusionOk="0">
                  <a:moveTo>
                    <a:pt x="213" y="1"/>
                  </a:moveTo>
                  <a:cubicBezTo>
                    <a:pt x="93" y="1"/>
                    <a:pt x="1" y="164"/>
                    <a:pt x="124" y="258"/>
                  </a:cubicBezTo>
                  <a:lnTo>
                    <a:pt x="439" y="519"/>
                  </a:lnTo>
                  <a:cubicBezTo>
                    <a:pt x="466" y="537"/>
                    <a:pt x="493" y="546"/>
                    <a:pt x="529" y="546"/>
                  </a:cubicBezTo>
                  <a:cubicBezTo>
                    <a:pt x="664" y="546"/>
                    <a:pt x="718" y="375"/>
                    <a:pt x="619" y="294"/>
                  </a:cubicBezTo>
                  <a:lnTo>
                    <a:pt x="304" y="33"/>
                  </a:lnTo>
                  <a:cubicBezTo>
                    <a:pt x="274" y="10"/>
                    <a:pt x="243" y="1"/>
                    <a:pt x="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8" name="Google Shape;4988;p50"/>
            <p:cNvSpPr/>
            <p:nvPr/>
          </p:nvSpPr>
          <p:spPr>
            <a:xfrm flipH="1">
              <a:off x="-3348593" y="4073886"/>
              <a:ext cx="35045" cy="71959"/>
            </a:xfrm>
            <a:custGeom>
              <a:avLst/>
              <a:gdLst/>
              <a:ahLst/>
              <a:cxnLst/>
              <a:rect l="l" t="t" r="r" b="b"/>
              <a:pathLst>
                <a:path w="375" h="770" extrusionOk="0">
                  <a:moveTo>
                    <a:pt x="155" y="1"/>
                  </a:moveTo>
                  <a:cubicBezTo>
                    <a:pt x="78" y="1"/>
                    <a:pt x="1" y="54"/>
                    <a:pt x="6" y="148"/>
                  </a:cubicBezTo>
                  <a:lnTo>
                    <a:pt x="78" y="643"/>
                  </a:lnTo>
                  <a:cubicBezTo>
                    <a:pt x="87" y="715"/>
                    <a:pt x="150" y="769"/>
                    <a:pt x="222" y="769"/>
                  </a:cubicBezTo>
                  <a:lnTo>
                    <a:pt x="240" y="769"/>
                  </a:lnTo>
                  <a:cubicBezTo>
                    <a:pt x="312" y="751"/>
                    <a:pt x="375" y="679"/>
                    <a:pt x="357" y="607"/>
                  </a:cubicBezTo>
                  <a:lnTo>
                    <a:pt x="294" y="112"/>
                  </a:lnTo>
                  <a:cubicBezTo>
                    <a:pt x="278" y="36"/>
                    <a:pt x="216" y="1"/>
                    <a:pt x="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9" name="Google Shape;4989;p50"/>
            <p:cNvSpPr/>
            <p:nvPr/>
          </p:nvSpPr>
          <p:spPr>
            <a:xfrm flipH="1">
              <a:off x="-3422421" y="4110801"/>
              <a:ext cx="62987" cy="53549"/>
            </a:xfrm>
            <a:custGeom>
              <a:avLst/>
              <a:gdLst/>
              <a:ahLst/>
              <a:cxnLst/>
              <a:rect l="l" t="t" r="r" b="b"/>
              <a:pathLst>
                <a:path w="674" h="573" extrusionOk="0">
                  <a:moveTo>
                    <a:pt x="477" y="0"/>
                  </a:moveTo>
                  <a:cubicBezTo>
                    <a:pt x="444" y="0"/>
                    <a:pt x="410" y="12"/>
                    <a:pt x="379" y="41"/>
                  </a:cubicBezTo>
                  <a:lnTo>
                    <a:pt x="91" y="329"/>
                  </a:lnTo>
                  <a:cubicBezTo>
                    <a:pt x="1" y="419"/>
                    <a:pt x="64" y="572"/>
                    <a:pt x="190" y="572"/>
                  </a:cubicBezTo>
                  <a:cubicBezTo>
                    <a:pt x="226" y="572"/>
                    <a:pt x="262" y="554"/>
                    <a:pt x="289" y="527"/>
                  </a:cubicBezTo>
                  <a:lnTo>
                    <a:pt x="577" y="239"/>
                  </a:lnTo>
                  <a:cubicBezTo>
                    <a:pt x="674" y="136"/>
                    <a:pt x="584" y="0"/>
                    <a:pt x="4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0" name="Google Shape;4990;p50"/>
            <p:cNvSpPr/>
            <p:nvPr/>
          </p:nvSpPr>
          <p:spPr>
            <a:xfrm flipH="1">
              <a:off x="-3411674" y="4171826"/>
              <a:ext cx="73267" cy="26167"/>
            </a:xfrm>
            <a:custGeom>
              <a:avLst/>
              <a:gdLst/>
              <a:ahLst/>
              <a:cxnLst/>
              <a:rect l="l" t="t" r="r" b="b"/>
              <a:pathLst>
                <a:path w="784" h="280" extrusionOk="0">
                  <a:moveTo>
                    <a:pt x="190" y="0"/>
                  </a:moveTo>
                  <a:cubicBezTo>
                    <a:pt x="1" y="0"/>
                    <a:pt x="1" y="280"/>
                    <a:pt x="190" y="280"/>
                  </a:cubicBezTo>
                  <a:lnTo>
                    <a:pt x="595" y="280"/>
                  </a:lnTo>
                  <a:cubicBezTo>
                    <a:pt x="784" y="280"/>
                    <a:pt x="784" y="0"/>
                    <a:pt x="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1" name="Google Shape;4991;p50"/>
            <p:cNvSpPr/>
            <p:nvPr/>
          </p:nvSpPr>
          <p:spPr>
            <a:xfrm flipH="1">
              <a:off x="-3383918" y="4206310"/>
              <a:ext cx="42988" cy="28690"/>
            </a:xfrm>
            <a:custGeom>
              <a:avLst/>
              <a:gdLst/>
              <a:ahLst/>
              <a:cxnLst/>
              <a:rect l="l" t="t" r="r" b="b"/>
              <a:pathLst>
                <a:path w="460" h="307" extrusionOk="0">
                  <a:moveTo>
                    <a:pt x="163" y="1"/>
                  </a:moveTo>
                  <a:cubicBezTo>
                    <a:pt x="82" y="1"/>
                    <a:pt x="19" y="55"/>
                    <a:pt x="10" y="136"/>
                  </a:cubicBezTo>
                  <a:cubicBezTo>
                    <a:pt x="1" y="217"/>
                    <a:pt x="55" y="280"/>
                    <a:pt x="136" y="289"/>
                  </a:cubicBezTo>
                  <a:lnTo>
                    <a:pt x="316" y="307"/>
                  </a:lnTo>
                  <a:cubicBezTo>
                    <a:pt x="388" y="307"/>
                    <a:pt x="451" y="244"/>
                    <a:pt x="451" y="172"/>
                  </a:cubicBezTo>
                  <a:cubicBezTo>
                    <a:pt x="460" y="91"/>
                    <a:pt x="397" y="28"/>
                    <a:pt x="325" y="19"/>
                  </a:cubicBezTo>
                  <a:lnTo>
                    <a:pt x="1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2" name="Google Shape;4992;p50"/>
            <p:cNvSpPr/>
            <p:nvPr/>
          </p:nvSpPr>
          <p:spPr>
            <a:xfrm flipH="1">
              <a:off x="-3290558" y="4208179"/>
              <a:ext cx="38783" cy="41961"/>
            </a:xfrm>
            <a:custGeom>
              <a:avLst/>
              <a:gdLst/>
              <a:ahLst/>
              <a:cxnLst/>
              <a:rect l="l" t="t" r="r" b="b"/>
              <a:pathLst>
                <a:path w="415" h="449" extrusionOk="0">
                  <a:moveTo>
                    <a:pt x="165" y="1"/>
                  </a:moveTo>
                  <a:cubicBezTo>
                    <a:pt x="144" y="1"/>
                    <a:pt x="121" y="6"/>
                    <a:pt x="100" y="17"/>
                  </a:cubicBezTo>
                  <a:cubicBezTo>
                    <a:pt x="28" y="53"/>
                    <a:pt x="1" y="134"/>
                    <a:pt x="37" y="206"/>
                  </a:cubicBezTo>
                  <a:lnTo>
                    <a:pt x="127" y="377"/>
                  </a:lnTo>
                  <a:cubicBezTo>
                    <a:pt x="145" y="422"/>
                    <a:pt x="199" y="449"/>
                    <a:pt x="253" y="449"/>
                  </a:cubicBezTo>
                  <a:cubicBezTo>
                    <a:pt x="271" y="449"/>
                    <a:pt x="298" y="449"/>
                    <a:pt x="316" y="440"/>
                  </a:cubicBezTo>
                  <a:cubicBezTo>
                    <a:pt x="388" y="395"/>
                    <a:pt x="415" y="314"/>
                    <a:pt x="379" y="242"/>
                  </a:cubicBezTo>
                  <a:lnTo>
                    <a:pt x="289" y="80"/>
                  </a:lnTo>
                  <a:cubicBezTo>
                    <a:pt x="264" y="29"/>
                    <a:pt x="216" y="1"/>
                    <a:pt x="1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3" name="Google Shape;4993;p50"/>
            <p:cNvSpPr/>
            <p:nvPr/>
          </p:nvSpPr>
          <p:spPr>
            <a:xfrm flipH="1">
              <a:off x="-3265325" y="4180237"/>
              <a:ext cx="51773" cy="42147"/>
            </a:xfrm>
            <a:custGeom>
              <a:avLst/>
              <a:gdLst/>
              <a:ahLst/>
              <a:cxnLst/>
              <a:rect l="l" t="t" r="r" b="b"/>
              <a:pathLst>
                <a:path w="554" h="451" extrusionOk="0">
                  <a:moveTo>
                    <a:pt x="209" y="0"/>
                  </a:moveTo>
                  <a:cubicBezTo>
                    <a:pt x="97" y="0"/>
                    <a:pt x="1" y="140"/>
                    <a:pt x="104" y="244"/>
                  </a:cubicBezTo>
                  <a:lnTo>
                    <a:pt x="266" y="406"/>
                  </a:lnTo>
                  <a:cubicBezTo>
                    <a:pt x="293" y="433"/>
                    <a:pt x="329" y="451"/>
                    <a:pt x="365" y="451"/>
                  </a:cubicBezTo>
                  <a:cubicBezTo>
                    <a:pt x="491" y="451"/>
                    <a:pt x="554" y="298"/>
                    <a:pt x="464" y="208"/>
                  </a:cubicBezTo>
                  <a:lnTo>
                    <a:pt x="311" y="45"/>
                  </a:lnTo>
                  <a:cubicBezTo>
                    <a:pt x="279" y="14"/>
                    <a:pt x="243" y="0"/>
                    <a:pt x="2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4" name="Google Shape;4994;p50"/>
            <p:cNvSpPr/>
            <p:nvPr/>
          </p:nvSpPr>
          <p:spPr>
            <a:xfrm flipH="1">
              <a:off x="-3304856" y="4176685"/>
              <a:ext cx="49904" cy="43175"/>
            </a:xfrm>
            <a:custGeom>
              <a:avLst/>
              <a:gdLst/>
              <a:ahLst/>
              <a:cxnLst/>
              <a:rect l="l" t="t" r="r" b="b"/>
              <a:pathLst>
                <a:path w="534" h="462" extrusionOk="0">
                  <a:moveTo>
                    <a:pt x="196" y="1"/>
                  </a:moveTo>
                  <a:cubicBezTo>
                    <a:pt x="89" y="1"/>
                    <a:pt x="0" y="132"/>
                    <a:pt x="84" y="237"/>
                  </a:cubicBezTo>
                  <a:lnTo>
                    <a:pt x="273" y="426"/>
                  </a:lnTo>
                  <a:cubicBezTo>
                    <a:pt x="300" y="453"/>
                    <a:pt x="336" y="462"/>
                    <a:pt x="372" y="462"/>
                  </a:cubicBezTo>
                  <a:cubicBezTo>
                    <a:pt x="408" y="462"/>
                    <a:pt x="453" y="453"/>
                    <a:pt x="480" y="426"/>
                  </a:cubicBezTo>
                  <a:cubicBezTo>
                    <a:pt x="534" y="363"/>
                    <a:pt x="534" y="273"/>
                    <a:pt x="480" y="219"/>
                  </a:cubicBezTo>
                  <a:lnTo>
                    <a:pt x="291" y="38"/>
                  </a:lnTo>
                  <a:cubicBezTo>
                    <a:pt x="260" y="12"/>
                    <a:pt x="227" y="1"/>
                    <a:pt x="1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5" name="Google Shape;4995;p50"/>
            <p:cNvSpPr/>
            <p:nvPr/>
          </p:nvSpPr>
          <p:spPr>
            <a:xfrm flipH="1">
              <a:off x="-3326444" y="4163228"/>
              <a:ext cx="34297" cy="37288"/>
            </a:xfrm>
            <a:custGeom>
              <a:avLst/>
              <a:gdLst/>
              <a:ahLst/>
              <a:cxnLst/>
              <a:rect l="l" t="t" r="r" b="b"/>
              <a:pathLst>
                <a:path w="367" h="399" extrusionOk="0">
                  <a:moveTo>
                    <a:pt x="189" y="0"/>
                  </a:moveTo>
                  <a:cubicBezTo>
                    <a:pt x="132" y="0"/>
                    <a:pt x="76" y="31"/>
                    <a:pt x="55" y="101"/>
                  </a:cubicBezTo>
                  <a:lnTo>
                    <a:pt x="19" y="209"/>
                  </a:lnTo>
                  <a:cubicBezTo>
                    <a:pt x="1" y="290"/>
                    <a:pt x="37" y="363"/>
                    <a:pt x="118" y="390"/>
                  </a:cubicBezTo>
                  <a:cubicBezTo>
                    <a:pt x="127" y="399"/>
                    <a:pt x="145" y="399"/>
                    <a:pt x="154" y="399"/>
                  </a:cubicBezTo>
                  <a:cubicBezTo>
                    <a:pt x="217" y="399"/>
                    <a:pt x="271" y="354"/>
                    <a:pt x="289" y="299"/>
                  </a:cubicBezTo>
                  <a:lnTo>
                    <a:pt x="334" y="182"/>
                  </a:lnTo>
                  <a:cubicBezTo>
                    <a:pt x="367" y="73"/>
                    <a:pt x="277" y="0"/>
                    <a:pt x="1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6" name="Google Shape;4996;p50"/>
            <p:cNvSpPr/>
            <p:nvPr/>
          </p:nvSpPr>
          <p:spPr>
            <a:xfrm flipH="1">
              <a:off x="-3261119" y="4252103"/>
              <a:ext cx="73454" cy="71211"/>
            </a:xfrm>
            <a:custGeom>
              <a:avLst/>
              <a:gdLst/>
              <a:ahLst/>
              <a:cxnLst/>
              <a:rect l="l" t="t" r="r" b="b"/>
              <a:pathLst>
                <a:path w="786" h="762" extrusionOk="0">
                  <a:moveTo>
                    <a:pt x="206" y="0"/>
                  </a:moveTo>
                  <a:cubicBezTo>
                    <a:pt x="98" y="0"/>
                    <a:pt x="0" y="138"/>
                    <a:pt x="102" y="240"/>
                  </a:cubicBezTo>
                  <a:lnTo>
                    <a:pt x="525" y="717"/>
                  </a:lnTo>
                  <a:cubicBezTo>
                    <a:pt x="552" y="744"/>
                    <a:pt x="588" y="762"/>
                    <a:pt x="633" y="762"/>
                  </a:cubicBezTo>
                  <a:cubicBezTo>
                    <a:pt x="669" y="762"/>
                    <a:pt x="705" y="753"/>
                    <a:pt x="723" y="726"/>
                  </a:cubicBezTo>
                  <a:cubicBezTo>
                    <a:pt x="786" y="672"/>
                    <a:pt x="786" y="582"/>
                    <a:pt x="741" y="528"/>
                  </a:cubicBezTo>
                  <a:lnTo>
                    <a:pt x="309" y="51"/>
                  </a:lnTo>
                  <a:cubicBezTo>
                    <a:pt x="278" y="15"/>
                    <a:pt x="241" y="0"/>
                    <a:pt x="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7" name="Google Shape;4997;p50"/>
            <p:cNvSpPr/>
            <p:nvPr/>
          </p:nvSpPr>
          <p:spPr>
            <a:xfrm flipH="1">
              <a:off x="-3261960" y="4215188"/>
              <a:ext cx="67660" cy="60184"/>
            </a:xfrm>
            <a:custGeom>
              <a:avLst/>
              <a:gdLst/>
              <a:ahLst/>
              <a:cxnLst/>
              <a:rect l="l" t="t" r="r" b="b"/>
              <a:pathLst>
                <a:path w="724" h="644" extrusionOk="0">
                  <a:moveTo>
                    <a:pt x="206" y="1"/>
                  </a:moveTo>
                  <a:cubicBezTo>
                    <a:pt x="95" y="1"/>
                    <a:pt x="0" y="145"/>
                    <a:pt x="103" y="248"/>
                  </a:cubicBezTo>
                  <a:lnTo>
                    <a:pt x="436" y="599"/>
                  </a:lnTo>
                  <a:cubicBezTo>
                    <a:pt x="454" y="626"/>
                    <a:pt x="499" y="644"/>
                    <a:pt x="535" y="644"/>
                  </a:cubicBezTo>
                  <a:cubicBezTo>
                    <a:pt x="661" y="635"/>
                    <a:pt x="724" y="491"/>
                    <a:pt x="643" y="401"/>
                  </a:cubicBezTo>
                  <a:lnTo>
                    <a:pt x="310" y="50"/>
                  </a:lnTo>
                  <a:cubicBezTo>
                    <a:pt x="277" y="15"/>
                    <a:pt x="241" y="1"/>
                    <a:pt x="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8" name="Google Shape;4998;p50"/>
            <p:cNvSpPr/>
            <p:nvPr/>
          </p:nvSpPr>
          <p:spPr>
            <a:xfrm flipH="1">
              <a:off x="-3278782" y="4244066"/>
              <a:ext cx="32896" cy="45605"/>
            </a:xfrm>
            <a:custGeom>
              <a:avLst/>
              <a:gdLst/>
              <a:ahLst/>
              <a:cxnLst/>
              <a:rect l="l" t="t" r="r" b="b"/>
              <a:pathLst>
                <a:path w="352" h="488" extrusionOk="0">
                  <a:moveTo>
                    <a:pt x="147" y="0"/>
                  </a:moveTo>
                  <a:cubicBezTo>
                    <a:pt x="140" y="0"/>
                    <a:pt x="134" y="1"/>
                    <a:pt x="127" y="2"/>
                  </a:cubicBezTo>
                  <a:cubicBezTo>
                    <a:pt x="46" y="20"/>
                    <a:pt x="1" y="92"/>
                    <a:pt x="10" y="173"/>
                  </a:cubicBezTo>
                  <a:lnTo>
                    <a:pt x="55" y="371"/>
                  </a:lnTo>
                  <a:cubicBezTo>
                    <a:pt x="64" y="443"/>
                    <a:pt x="127" y="488"/>
                    <a:pt x="190" y="488"/>
                  </a:cubicBezTo>
                  <a:lnTo>
                    <a:pt x="226" y="488"/>
                  </a:lnTo>
                  <a:cubicBezTo>
                    <a:pt x="298" y="470"/>
                    <a:pt x="352" y="398"/>
                    <a:pt x="334" y="317"/>
                  </a:cubicBezTo>
                  <a:lnTo>
                    <a:pt x="298" y="119"/>
                  </a:lnTo>
                  <a:cubicBezTo>
                    <a:pt x="281" y="44"/>
                    <a:pt x="220" y="0"/>
                    <a:pt x="1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9" name="Google Shape;4999;p50"/>
            <p:cNvSpPr/>
            <p:nvPr/>
          </p:nvSpPr>
          <p:spPr>
            <a:xfrm flipH="1">
              <a:off x="-3360087" y="4248645"/>
              <a:ext cx="56165" cy="37662"/>
            </a:xfrm>
            <a:custGeom>
              <a:avLst/>
              <a:gdLst/>
              <a:ahLst/>
              <a:cxnLst/>
              <a:rect l="l" t="t" r="r" b="b"/>
              <a:pathLst>
                <a:path w="601" h="403" extrusionOk="0">
                  <a:moveTo>
                    <a:pt x="387" y="1"/>
                  </a:moveTo>
                  <a:cubicBezTo>
                    <a:pt x="362" y="1"/>
                    <a:pt x="335" y="8"/>
                    <a:pt x="307" y="25"/>
                  </a:cubicBezTo>
                  <a:lnTo>
                    <a:pt x="100" y="133"/>
                  </a:lnTo>
                  <a:cubicBezTo>
                    <a:pt x="28" y="169"/>
                    <a:pt x="1" y="250"/>
                    <a:pt x="28" y="322"/>
                  </a:cubicBezTo>
                  <a:cubicBezTo>
                    <a:pt x="55" y="376"/>
                    <a:pt x="109" y="403"/>
                    <a:pt x="163" y="403"/>
                  </a:cubicBezTo>
                  <a:cubicBezTo>
                    <a:pt x="181" y="403"/>
                    <a:pt x="199" y="394"/>
                    <a:pt x="226" y="385"/>
                  </a:cubicBezTo>
                  <a:lnTo>
                    <a:pt x="433" y="286"/>
                  </a:lnTo>
                  <a:cubicBezTo>
                    <a:pt x="600" y="217"/>
                    <a:pt x="523" y="1"/>
                    <a:pt x="3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0" name="Google Shape;5000;p50"/>
            <p:cNvSpPr/>
            <p:nvPr/>
          </p:nvSpPr>
          <p:spPr>
            <a:xfrm flipH="1">
              <a:off x="-3346069" y="4288737"/>
              <a:ext cx="46353" cy="28690"/>
            </a:xfrm>
            <a:custGeom>
              <a:avLst/>
              <a:gdLst/>
              <a:ahLst/>
              <a:cxnLst/>
              <a:rect l="l" t="t" r="r" b="b"/>
              <a:pathLst>
                <a:path w="496" h="307" extrusionOk="0">
                  <a:moveTo>
                    <a:pt x="289" y="1"/>
                  </a:moveTo>
                  <a:lnTo>
                    <a:pt x="181" y="19"/>
                  </a:lnTo>
                  <a:cubicBezTo>
                    <a:pt x="1" y="37"/>
                    <a:pt x="19" y="298"/>
                    <a:pt x="199" y="307"/>
                  </a:cubicBezTo>
                  <a:lnTo>
                    <a:pt x="208" y="298"/>
                  </a:lnTo>
                  <a:lnTo>
                    <a:pt x="325" y="289"/>
                  </a:lnTo>
                  <a:cubicBezTo>
                    <a:pt x="496" y="262"/>
                    <a:pt x="469" y="1"/>
                    <a:pt x="2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1" name="Google Shape;5001;p50"/>
            <p:cNvSpPr/>
            <p:nvPr/>
          </p:nvSpPr>
          <p:spPr>
            <a:xfrm flipH="1">
              <a:off x="-3417468" y="4242383"/>
              <a:ext cx="78220" cy="42241"/>
            </a:xfrm>
            <a:custGeom>
              <a:avLst/>
              <a:gdLst/>
              <a:ahLst/>
              <a:cxnLst/>
              <a:rect l="l" t="t" r="r" b="b"/>
              <a:pathLst>
                <a:path w="837" h="452" extrusionOk="0">
                  <a:moveTo>
                    <a:pt x="631" y="1"/>
                  </a:moveTo>
                  <a:cubicBezTo>
                    <a:pt x="614" y="1"/>
                    <a:pt x="596" y="4"/>
                    <a:pt x="577" y="11"/>
                  </a:cubicBezTo>
                  <a:lnTo>
                    <a:pt x="145" y="173"/>
                  </a:lnTo>
                  <a:cubicBezTo>
                    <a:pt x="1" y="227"/>
                    <a:pt x="37" y="452"/>
                    <a:pt x="199" y="452"/>
                  </a:cubicBezTo>
                  <a:cubicBezTo>
                    <a:pt x="217" y="452"/>
                    <a:pt x="235" y="443"/>
                    <a:pt x="253" y="443"/>
                  </a:cubicBezTo>
                  <a:lnTo>
                    <a:pt x="676" y="281"/>
                  </a:lnTo>
                  <a:cubicBezTo>
                    <a:pt x="837" y="216"/>
                    <a:pt x="775" y="1"/>
                    <a:pt x="6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2" name="Google Shape;5002;p50"/>
            <p:cNvSpPr/>
            <p:nvPr/>
          </p:nvSpPr>
          <p:spPr>
            <a:xfrm flipH="1">
              <a:off x="-3393450" y="4301259"/>
              <a:ext cx="52521" cy="28784"/>
            </a:xfrm>
            <a:custGeom>
              <a:avLst/>
              <a:gdLst/>
              <a:ahLst/>
              <a:cxnLst/>
              <a:rect l="l" t="t" r="r" b="b"/>
              <a:pathLst>
                <a:path w="562" h="308" extrusionOk="0">
                  <a:moveTo>
                    <a:pt x="360" y="1"/>
                  </a:moveTo>
                  <a:cubicBezTo>
                    <a:pt x="355" y="1"/>
                    <a:pt x="349" y="1"/>
                    <a:pt x="343" y="2"/>
                  </a:cubicBezTo>
                  <a:lnTo>
                    <a:pt x="181" y="29"/>
                  </a:lnTo>
                  <a:cubicBezTo>
                    <a:pt x="1" y="47"/>
                    <a:pt x="19" y="308"/>
                    <a:pt x="199" y="308"/>
                  </a:cubicBezTo>
                  <a:lnTo>
                    <a:pt x="217" y="308"/>
                  </a:lnTo>
                  <a:lnTo>
                    <a:pt x="379" y="290"/>
                  </a:lnTo>
                  <a:cubicBezTo>
                    <a:pt x="562" y="263"/>
                    <a:pt x="534" y="1"/>
                    <a:pt x="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3" name="Google Shape;5003;p50"/>
            <p:cNvSpPr/>
            <p:nvPr/>
          </p:nvSpPr>
          <p:spPr>
            <a:xfrm flipH="1">
              <a:off x="-3389525" y="4332006"/>
              <a:ext cx="82613" cy="37568"/>
            </a:xfrm>
            <a:custGeom>
              <a:avLst/>
              <a:gdLst/>
              <a:ahLst/>
              <a:cxnLst/>
              <a:rect l="l" t="t" r="r" b="b"/>
              <a:pathLst>
                <a:path w="884" h="402" extrusionOk="0">
                  <a:moveTo>
                    <a:pt x="200" y="1"/>
                  </a:moveTo>
                  <a:cubicBezTo>
                    <a:pt x="49" y="1"/>
                    <a:pt x="1" y="234"/>
                    <a:pt x="167" y="276"/>
                  </a:cubicBezTo>
                  <a:lnTo>
                    <a:pt x="644" y="402"/>
                  </a:lnTo>
                  <a:lnTo>
                    <a:pt x="680" y="402"/>
                  </a:lnTo>
                  <a:cubicBezTo>
                    <a:pt x="683" y="402"/>
                    <a:pt x="686" y="402"/>
                    <a:pt x="689" y="402"/>
                  </a:cubicBezTo>
                  <a:cubicBezTo>
                    <a:pt x="852" y="402"/>
                    <a:pt x="884" y="158"/>
                    <a:pt x="716" y="123"/>
                  </a:cubicBezTo>
                  <a:lnTo>
                    <a:pt x="239" y="6"/>
                  </a:lnTo>
                  <a:cubicBezTo>
                    <a:pt x="225" y="2"/>
                    <a:pt x="212" y="1"/>
                    <a:pt x="2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4" name="Google Shape;5004;p50"/>
            <p:cNvSpPr/>
            <p:nvPr/>
          </p:nvSpPr>
          <p:spPr>
            <a:xfrm flipH="1">
              <a:off x="-3343546" y="4364621"/>
              <a:ext cx="67286" cy="56259"/>
            </a:xfrm>
            <a:custGeom>
              <a:avLst/>
              <a:gdLst/>
              <a:ahLst/>
              <a:cxnLst/>
              <a:rect l="l" t="t" r="r" b="b"/>
              <a:pathLst>
                <a:path w="720" h="602" extrusionOk="0">
                  <a:moveTo>
                    <a:pt x="206" y="0"/>
                  </a:moveTo>
                  <a:cubicBezTo>
                    <a:pt x="92" y="0"/>
                    <a:pt x="1" y="151"/>
                    <a:pt x="108" y="251"/>
                  </a:cubicBezTo>
                  <a:lnTo>
                    <a:pt x="468" y="566"/>
                  </a:lnTo>
                  <a:cubicBezTo>
                    <a:pt x="495" y="584"/>
                    <a:pt x="531" y="602"/>
                    <a:pt x="558" y="602"/>
                  </a:cubicBezTo>
                  <a:cubicBezTo>
                    <a:pt x="603" y="593"/>
                    <a:pt x="639" y="575"/>
                    <a:pt x="666" y="548"/>
                  </a:cubicBezTo>
                  <a:cubicBezTo>
                    <a:pt x="720" y="485"/>
                    <a:pt x="711" y="395"/>
                    <a:pt x="657" y="350"/>
                  </a:cubicBezTo>
                  <a:lnTo>
                    <a:pt x="297" y="35"/>
                  </a:lnTo>
                  <a:cubicBezTo>
                    <a:pt x="267" y="10"/>
                    <a:pt x="236" y="0"/>
                    <a:pt x="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5" name="Google Shape;5005;p50"/>
            <p:cNvSpPr/>
            <p:nvPr/>
          </p:nvSpPr>
          <p:spPr>
            <a:xfrm flipH="1">
              <a:off x="-3238410" y="4333875"/>
              <a:ext cx="86444" cy="39905"/>
            </a:xfrm>
            <a:custGeom>
              <a:avLst/>
              <a:gdLst/>
              <a:ahLst/>
              <a:cxnLst/>
              <a:rect l="l" t="t" r="r" b="b"/>
              <a:pathLst>
                <a:path w="925" h="427" extrusionOk="0">
                  <a:moveTo>
                    <a:pt x="199" y="0"/>
                  </a:moveTo>
                  <a:cubicBezTo>
                    <a:pt x="52" y="0"/>
                    <a:pt x="0" y="224"/>
                    <a:pt x="160" y="283"/>
                  </a:cubicBezTo>
                  <a:lnTo>
                    <a:pt x="691" y="427"/>
                  </a:lnTo>
                  <a:lnTo>
                    <a:pt x="727" y="427"/>
                  </a:lnTo>
                  <a:cubicBezTo>
                    <a:pt x="898" y="427"/>
                    <a:pt x="925" y="184"/>
                    <a:pt x="763" y="148"/>
                  </a:cubicBezTo>
                  <a:lnTo>
                    <a:pt x="232" y="4"/>
                  </a:lnTo>
                  <a:cubicBezTo>
                    <a:pt x="220" y="1"/>
                    <a:pt x="210" y="0"/>
                    <a:pt x="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6" name="Google Shape;5006;p50"/>
            <p:cNvSpPr/>
            <p:nvPr/>
          </p:nvSpPr>
          <p:spPr>
            <a:xfrm flipH="1">
              <a:off x="-3242616" y="4309764"/>
              <a:ext cx="45231" cy="39624"/>
            </a:xfrm>
            <a:custGeom>
              <a:avLst/>
              <a:gdLst/>
              <a:ahLst/>
              <a:cxnLst/>
              <a:rect l="l" t="t" r="r" b="b"/>
              <a:pathLst>
                <a:path w="484" h="424" extrusionOk="0">
                  <a:moveTo>
                    <a:pt x="203" y="0"/>
                  </a:moveTo>
                  <a:cubicBezTo>
                    <a:pt x="93" y="0"/>
                    <a:pt x="0" y="140"/>
                    <a:pt x="97" y="244"/>
                  </a:cubicBezTo>
                  <a:lnTo>
                    <a:pt x="223" y="379"/>
                  </a:lnTo>
                  <a:cubicBezTo>
                    <a:pt x="250" y="406"/>
                    <a:pt x="286" y="424"/>
                    <a:pt x="331" y="424"/>
                  </a:cubicBezTo>
                  <a:cubicBezTo>
                    <a:pt x="367" y="424"/>
                    <a:pt x="394" y="406"/>
                    <a:pt x="421" y="388"/>
                  </a:cubicBezTo>
                  <a:cubicBezTo>
                    <a:pt x="484" y="334"/>
                    <a:pt x="484" y="244"/>
                    <a:pt x="430" y="181"/>
                  </a:cubicBezTo>
                  <a:lnTo>
                    <a:pt x="304" y="46"/>
                  </a:lnTo>
                  <a:cubicBezTo>
                    <a:pt x="272" y="14"/>
                    <a:pt x="237" y="0"/>
                    <a:pt x="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7" name="Google Shape;5007;p50"/>
            <p:cNvSpPr/>
            <p:nvPr/>
          </p:nvSpPr>
          <p:spPr>
            <a:xfrm flipH="1">
              <a:off x="-3273642" y="4315558"/>
              <a:ext cx="54670" cy="39718"/>
            </a:xfrm>
            <a:custGeom>
              <a:avLst/>
              <a:gdLst/>
              <a:ahLst/>
              <a:cxnLst/>
              <a:rect l="l" t="t" r="r" b="b"/>
              <a:pathLst>
                <a:path w="585" h="425" extrusionOk="0">
                  <a:moveTo>
                    <a:pt x="381" y="0"/>
                  </a:moveTo>
                  <a:cubicBezTo>
                    <a:pt x="355" y="0"/>
                    <a:pt x="326" y="9"/>
                    <a:pt x="298" y="29"/>
                  </a:cubicBezTo>
                  <a:lnTo>
                    <a:pt x="109" y="164"/>
                  </a:lnTo>
                  <a:cubicBezTo>
                    <a:pt x="1" y="245"/>
                    <a:pt x="55" y="416"/>
                    <a:pt x="190" y="425"/>
                  </a:cubicBezTo>
                  <a:cubicBezTo>
                    <a:pt x="217" y="416"/>
                    <a:pt x="253" y="407"/>
                    <a:pt x="271" y="398"/>
                  </a:cubicBezTo>
                  <a:lnTo>
                    <a:pt x="460" y="263"/>
                  </a:lnTo>
                  <a:cubicBezTo>
                    <a:pt x="585" y="167"/>
                    <a:pt x="500" y="0"/>
                    <a:pt x="3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8" name="Google Shape;5008;p50"/>
            <p:cNvSpPr/>
            <p:nvPr/>
          </p:nvSpPr>
          <p:spPr>
            <a:xfrm flipH="1">
              <a:off x="-3230840" y="4288269"/>
              <a:ext cx="60184" cy="34204"/>
            </a:xfrm>
            <a:custGeom>
              <a:avLst/>
              <a:gdLst/>
              <a:ahLst/>
              <a:cxnLst/>
              <a:rect l="l" t="t" r="r" b="b"/>
              <a:pathLst>
                <a:path w="644" h="366" extrusionOk="0">
                  <a:moveTo>
                    <a:pt x="195" y="1"/>
                  </a:moveTo>
                  <a:cubicBezTo>
                    <a:pt x="51" y="1"/>
                    <a:pt x="1" y="245"/>
                    <a:pt x="176" y="285"/>
                  </a:cubicBezTo>
                  <a:lnTo>
                    <a:pt x="410" y="357"/>
                  </a:lnTo>
                  <a:cubicBezTo>
                    <a:pt x="419" y="357"/>
                    <a:pt x="437" y="357"/>
                    <a:pt x="446" y="366"/>
                  </a:cubicBezTo>
                  <a:cubicBezTo>
                    <a:pt x="608" y="357"/>
                    <a:pt x="644" y="132"/>
                    <a:pt x="491" y="87"/>
                  </a:cubicBezTo>
                  <a:lnTo>
                    <a:pt x="257" y="15"/>
                  </a:lnTo>
                  <a:cubicBezTo>
                    <a:pt x="235" y="5"/>
                    <a:pt x="214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9" name="Google Shape;5009;p50"/>
            <p:cNvSpPr/>
            <p:nvPr/>
          </p:nvSpPr>
          <p:spPr>
            <a:xfrm flipH="1">
              <a:off x="-3332612" y="4333968"/>
              <a:ext cx="53549" cy="31400"/>
            </a:xfrm>
            <a:custGeom>
              <a:avLst/>
              <a:gdLst/>
              <a:ahLst/>
              <a:cxnLst/>
              <a:rect l="l" t="t" r="r" b="b"/>
              <a:pathLst>
                <a:path w="573" h="336" extrusionOk="0">
                  <a:moveTo>
                    <a:pt x="198" y="0"/>
                  </a:moveTo>
                  <a:cubicBezTo>
                    <a:pt x="46" y="0"/>
                    <a:pt x="0" y="241"/>
                    <a:pt x="177" y="282"/>
                  </a:cubicBezTo>
                  <a:lnTo>
                    <a:pt x="339" y="327"/>
                  </a:lnTo>
                  <a:lnTo>
                    <a:pt x="375" y="327"/>
                  </a:lnTo>
                  <a:lnTo>
                    <a:pt x="375" y="336"/>
                  </a:lnTo>
                  <a:cubicBezTo>
                    <a:pt x="546" y="336"/>
                    <a:pt x="573" y="93"/>
                    <a:pt x="411" y="48"/>
                  </a:cubicBezTo>
                  <a:lnTo>
                    <a:pt x="258" y="12"/>
                  </a:lnTo>
                  <a:cubicBezTo>
                    <a:pt x="237" y="4"/>
                    <a:pt x="217" y="0"/>
                    <a:pt x="1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0" name="Google Shape;5010;p50"/>
            <p:cNvSpPr/>
            <p:nvPr/>
          </p:nvSpPr>
          <p:spPr>
            <a:xfrm flipH="1">
              <a:off x="-3214019" y="4400414"/>
              <a:ext cx="74950" cy="32241"/>
            </a:xfrm>
            <a:custGeom>
              <a:avLst/>
              <a:gdLst/>
              <a:ahLst/>
              <a:cxnLst/>
              <a:rect l="l" t="t" r="r" b="b"/>
              <a:pathLst>
                <a:path w="802" h="345" extrusionOk="0">
                  <a:moveTo>
                    <a:pt x="201" y="1"/>
                  </a:moveTo>
                  <a:cubicBezTo>
                    <a:pt x="33" y="1"/>
                    <a:pt x="0" y="256"/>
                    <a:pt x="181" y="282"/>
                  </a:cubicBezTo>
                  <a:cubicBezTo>
                    <a:pt x="181" y="282"/>
                    <a:pt x="595" y="345"/>
                    <a:pt x="613" y="345"/>
                  </a:cubicBezTo>
                  <a:cubicBezTo>
                    <a:pt x="784" y="336"/>
                    <a:pt x="802" y="93"/>
                    <a:pt x="631" y="57"/>
                  </a:cubicBezTo>
                  <a:lnTo>
                    <a:pt x="226" y="3"/>
                  </a:lnTo>
                  <a:cubicBezTo>
                    <a:pt x="217" y="1"/>
                    <a:pt x="209" y="1"/>
                    <a:pt x="2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1" name="Google Shape;5011;p50"/>
            <p:cNvSpPr/>
            <p:nvPr/>
          </p:nvSpPr>
          <p:spPr>
            <a:xfrm flipH="1">
              <a:off x="-3211495" y="4362191"/>
              <a:ext cx="64670" cy="41026"/>
            </a:xfrm>
            <a:custGeom>
              <a:avLst/>
              <a:gdLst/>
              <a:ahLst/>
              <a:cxnLst/>
              <a:rect l="l" t="t" r="r" b="b"/>
              <a:pathLst>
                <a:path w="692" h="439" extrusionOk="0">
                  <a:moveTo>
                    <a:pt x="216" y="1"/>
                  </a:moveTo>
                  <a:cubicBezTo>
                    <a:pt x="79" y="1"/>
                    <a:pt x="1" y="217"/>
                    <a:pt x="161" y="286"/>
                  </a:cubicBezTo>
                  <a:lnTo>
                    <a:pt x="431" y="421"/>
                  </a:lnTo>
                  <a:cubicBezTo>
                    <a:pt x="458" y="430"/>
                    <a:pt x="476" y="439"/>
                    <a:pt x="503" y="439"/>
                  </a:cubicBezTo>
                  <a:cubicBezTo>
                    <a:pt x="647" y="430"/>
                    <a:pt x="692" y="232"/>
                    <a:pt x="566" y="169"/>
                  </a:cubicBezTo>
                  <a:lnTo>
                    <a:pt x="296" y="25"/>
                  </a:lnTo>
                  <a:cubicBezTo>
                    <a:pt x="268" y="8"/>
                    <a:pt x="241" y="1"/>
                    <a:pt x="2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2" name="Google Shape;5012;p50"/>
            <p:cNvSpPr/>
            <p:nvPr/>
          </p:nvSpPr>
          <p:spPr>
            <a:xfrm flipH="1">
              <a:off x="-3239251" y="4371630"/>
              <a:ext cx="44203" cy="37475"/>
            </a:xfrm>
            <a:custGeom>
              <a:avLst/>
              <a:gdLst/>
              <a:ahLst/>
              <a:cxnLst/>
              <a:rect l="l" t="t" r="r" b="b"/>
              <a:pathLst>
                <a:path w="473" h="401" extrusionOk="0">
                  <a:moveTo>
                    <a:pt x="202" y="0"/>
                  </a:moveTo>
                  <a:cubicBezTo>
                    <a:pt x="98" y="0"/>
                    <a:pt x="0" y="127"/>
                    <a:pt x="86" y="239"/>
                  </a:cubicBezTo>
                  <a:lnTo>
                    <a:pt x="176" y="347"/>
                  </a:lnTo>
                  <a:cubicBezTo>
                    <a:pt x="203" y="383"/>
                    <a:pt x="248" y="401"/>
                    <a:pt x="293" y="401"/>
                  </a:cubicBezTo>
                  <a:cubicBezTo>
                    <a:pt x="410" y="401"/>
                    <a:pt x="473" y="266"/>
                    <a:pt x="401" y="167"/>
                  </a:cubicBezTo>
                  <a:lnTo>
                    <a:pt x="311" y="59"/>
                  </a:lnTo>
                  <a:cubicBezTo>
                    <a:pt x="279" y="17"/>
                    <a:pt x="240" y="0"/>
                    <a:pt x="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3" name="Google Shape;5013;p50"/>
            <p:cNvSpPr/>
            <p:nvPr/>
          </p:nvSpPr>
          <p:spPr>
            <a:xfrm flipH="1">
              <a:off x="-3300651" y="4399946"/>
              <a:ext cx="34671" cy="41119"/>
            </a:xfrm>
            <a:custGeom>
              <a:avLst/>
              <a:gdLst/>
              <a:ahLst/>
              <a:cxnLst/>
              <a:rect l="l" t="t" r="r" b="b"/>
              <a:pathLst>
                <a:path w="371" h="440" extrusionOk="0">
                  <a:moveTo>
                    <a:pt x="179" y="1"/>
                  </a:moveTo>
                  <a:cubicBezTo>
                    <a:pt x="90" y="1"/>
                    <a:pt x="0" y="75"/>
                    <a:pt x="38" y="188"/>
                  </a:cubicBezTo>
                  <a:lnTo>
                    <a:pt x="74" y="332"/>
                  </a:lnTo>
                  <a:cubicBezTo>
                    <a:pt x="92" y="395"/>
                    <a:pt x="146" y="440"/>
                    <a:pt x="218" y="440"/>
                  </a:cubicBezTo>
                  <a:cubicBezTo>
                    <a:pt x="227" y="440"/>
                    <a:pt x="236" y="440"/>
                    <a:pt x="254" y="431"/>
                  </a:cubicBezTo>
                  <a:cubicBezTo>
                    <a:pt x="326" y="413"/>
                    <a:pt x="371" y="332"/>
                    <a:pt x="353" y="260"/>
                  </a:cubicBezTo>
                  <a:lnTo>
                    <a:pt x="317" y="116"/>
                  </a:lnTo>
                  <a:cubicBezTo>
                    <a:pt x="299" y="35"/>
                    <a:pt x="239" y="1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4" name="Google Shape;5014;p50"/>
            <p:cNvSpPr/>
            <p:nvPr/>
          </p:nvSpPr>
          <p:spPr>
            <a:xfrm flipH="1">
              <a:off x="-3276259" y="4419946"/>
              <a:ext cx="28690" cy="42147"/>
            </a:xfrm>
            <a:custGeom>
              <a:avLst/>
              <a:gdLst/>
              <a:ahLst/>
              <a:cxnLst/>
              <a:rect l="l" t="t" r="r" b="b"/>
              <a:pathLst>
                <a:path w="307" h="451" extrusionOk="0">
                  <a:moveTo>
                    <a:pt x="159" y="0"/>
                  </a:moveTo>
                  <a:cubicBezTo>
                    <a:pt x="93" y="0"/>
                    <a:pt x="27" y="41"/>
                    <a:pt x="19" y="127"/>
                  </a:cubicBezTo>
                  <a:lnTo>
                    <a:pt x="10" y="307"/>
                  </a:lnTo>
                  <a:cubicBezTo>
                    <a:pt x="1" y="388"/>
                    <a:pt x="73" y="451"/>
                    <a:pt x="154" y="451"/>
                  </a:cubicBezTo>
                  <a:cubicBezTo>
                    <a:pt x="226" y="451"/>
                    <a:pt x="289" y="397"/>
                    <a:pt x="289" y="316"/>
                  </a:cubicBezTo>
                  <a:lnTo>
                    <a:pt x="307" y="145"/>
                  </a:lnTo>
                  <a:cubicBezTo>
                    <a:pt x="307" y="50"/>
                    <a:pt x="232" y="0"/>
                    <a:pt x="1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5" name="Google Shape;5015;p50"/>
            <p:cNvSpPr/>
            <p:nvPr/>
          </p:nvSpPr>
          <p:spPr>
            <a:xfrm flipH="1">
              <a:off x="-3348592" y="4434992"/>
              <a:ext cx="59810" cy="29625"/>
            </a:xfrm>
            <a:custGeom>
              <a:avLst/>
              <a:gdLst/>
              <a:ahLst/>
              <a:cxnLst/>
              <a:rect l="l" t="t" r="r" b="b"/>
              <a:pathLst>
                <a:path w="640" h="317" extrusionOk="0">
                  <a:moveTo>
                    <a:pt x="154" y="1"/>
                  </a:moveTo>
                  <a:cubicBezTo>
                    <a:pt x="81" y="1"/>
                    <a:pt x="18" y="53"/>
                    <a:pt x="10" y="128"/>
                  </a:cubicBezTo>
                  <a:cubicBezTo>
                    <a:pt x="1" y="209"/>
                    <a:pt x="64" y="281"/>
                    <a:pt x="145" y="281"/>
                  </a:cubicBezTo>
                  <a:cubicBezTo>
                    <a:pt x="145" y="281"/>
                    <a:pt x="442" y="317"/>
                    <a:pt x="451" y="317"/>
                  </a:cubicBezTo>
                  <a:cubicBezTo>
                    <a:pt x="631" y="308"/>
                    <a:pt x="640" y="47"/>
                    <a:pt x="469" y="29"/>
                  </a:cubicBezTo>
                  <a:lnTo>
                    <a:pt x="172" y="2"/>
                  </a:lnTo>
                  <a:cubicBezTo>
                    <a:pt x="166" y="1"/>
                    <a:pt x="160" y="1"/>
                    <a:pt x="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6" name="Google Shape;5016;p50"/>
            <p:cNvSpPr/>
            <p:nvPr/>
          </p:nvSpPr>
          <p:spPr>
            <a:xfrm flipH="1">
              <a:off x="-3352517" y="4461346"/>
              <a:ext cx="75697" cy="36914"/>
            </a:xfrm>
            <a:custGeom>
              <a:avLst/>
              <a:gdLst/>
              <a:ahLst/>
              <a:cxnLst/>
              <a:rect l="l" t="t" r="r" b="b"/>
              <a:pathLst>
                <a:path w="810" h="395" extrusionOk="0">
                  <a:moveTo>
                    <a:pt x="199" y="1"/>
                  </a:moveTo>
                  <a:cubicBezTo>
                    <a:pt x="46" y="1"/>
                    <a:pt x="1" y="237"/>
                    <a:pt x="165" y="278"/>
                  </a:cubicBezTo>
                  <a:lnTo>
                    <a:pt x="579" y="395"/>
                  </a:lnTo>
                  <a:lnTo>
                    <a:pt x="615" y="395"/>
                  </a:lnTo>
                  <a:cubicBezTo>
                    <a:pt x="618" y="395"/>
                    <a:pt x="621" y="395"/>
                    <a:pt x="624" y="395"/>
                  </a:cubicBezTo>
                  <a:cubicBezTo>
                    <a:pt x="787" y="395"/>
                    <a:pt x="810" y="160"/>
                    <a:pt x="651" y="116"/>
                  </a:cubicBezTo>
                  <a:lnTo>
                    <a:pt x="246" y="8"/>
                  </a:lnTo>
                  <a:cubicBezTo>
                    <a:pt x="229" y="3"/>
                    <a:pt x="214" y="1"/>
                    <a:pt x="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7" name="Google Shape;5017;p50"/>
            <p:cNvSpPr/>
            <p:nvPr/>
          </p:nvSpPr>
          <p:spPr>
            <a:xfrm flipH="1">
              <a:off x="-3316631" y="4486017"/>
              <a:ext cx="50932" cy="45044"/>
            </a:xfrm>
            <a:custGeom>
              <a:avLst/>
              <a:gdLst/>
              <a:ahLst/>
              <a:cxnLst/>
              <a:rect l="l" t="t" r="r" b="b"/>
              <a:pathLst>
                <a:path w="545" h="482" extrusionOk="0">
                  <a:moveTo>
                    <a:pt x="202" y="1"/>
                  </a:moveTo>
                  <a:cubicBezTo>
                    <a:pt x="98" y="1"/>
                    <a:pt x="0" y="127"/>
                    <a:pt x="86" y="239"/>
                  </a:cubicBezTo>
                  <a:lnTo>
                    <a:pt x="239" y="428"/>
                  </a:lnTo>
                  <a:cubicBezTo>
                    <a:pt x="266" y="464"/>
                    <a:pt x="311" y="482"/>
                    <a:pt x="356" y="482"/>
                  </a:cubicBezTo>
                  <a:cubicBezTo>
                    <a:pt x="473" y="482"/>
                    <a:pt x="545" y="347"/>
                    <a:pt x="464" y="248"/>
                  </a:cubicBezTo>
                  <a:lnTo>
                    <a:pt x="311" y="59"/>
                  </a:lnTo>
                  <a:cubicBezTo>
                    <a:pt x="279" y="18"/>
                    <a:pt x="240" y="1"/>
                    <a:pt x="202" y="1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8" name="Google Shape;5018;p50"/>
            <p:cNvSpPr/>
            <p:nvPr/>
          </p:nvSpPr>
          <p:spPr>
            <a:xfrm flipH="1">
              <a:off x="-3278782" y="4462747"/>
              <a:ext cx="28690" cy="40559"/>
            </a:xfrm>
            <a:custGeom>
              <a:avLst/>
              <a:gdLst/>
              <a:ahLst/>
              <a:cxnLst/>
              <a:rect l="l" t="t" r="r" b="b"/>
              <a:pathLst>
                <a:path w="307" h="434" extrusionOk="0">
                  <a:moveTo>
                    <a:pt x="151" y="1"/>
                  </a:moveTo>
                  <a:cubicBezTo>
                    <a:pt x="146" y="1"/>
                    <a:pt x="141" y="1"/>
                    <a:pt x="136" y="2"/>
                  </a:cubicBezTo>
                  <a:cubicBezTo>
                    <a:pt x="64" y="11"/>
                    <a:pt x="1" y="74"/>
                    <a:pt x="1" y="155"/>
                  </a:cubicBezTo>
                  <a:lnTo>
                    <a:pt x="10" y="299"/>
                  </a:lnTo>
                  <a:cubicBezTo>
                    <a:pt x="10" y="371"/>
                    <a:pt x="73" y="434"/>
                    <a:pt x="154" y="434"/>
                  </a:cubicBezTo>
                  <a:lnTo>
                    <a:pt x="163" y="434"/>
                  </a:lnTo>
                  <a:cubicBezTo>
                    <a:pt x="244" y="425"/>
                    <a:pt x="307" y="362"/>
                    <a:pt x="298" y="281"/>
                  </a:cubicBezTo>
                  <a:lnTo>
                    <a:pt x="298" y="137"/>
                  </a:lnTo>
                  <a:cubicBezTo>
                    <a:pt x="298" y="61"/>
                    <a:pt x="227" y="1"/>
                    <a:pt x="1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9" name="Google Shape;5019;p50"/>
            <p:cNvSpPr/>
            <p:nvPr/>
          </p:nvSpPr>
          <p:spPr>
            <a:xfrm flipH="1">
              <a:off x="-3240653" y="4427702"/>
              <a:ext cx="53642" cy="45325"/>
            </a:xfrm>
            <a:custGeom>
              <a:avLst/>
              <a:gdLst/>
              <a:ahLst/>
              <a:cxnLst/>
              <a:rect l="l" t="t" r="r" b="b"/>
              <a:pathLst>
                <a:path w="574" h="485" extrusionOk="0">
                  <a:moveTo>
                    <a:pt x="370" y="1"/>
                  </a:moveTo>
                  <a:cubicBezTo>
                    <a:pt x="337" y="1"/>
                    <a:pt x="303" y="13"/>
                    <a:pt x="271" y="44"/>
                  </a:cubicBezTo>
                  <a:lnTo>
                    <a:pt x="64" y="242"/>
                  </a:lnTo>
                  <a:cubicBezTo>
                    <a:pt x="10" y="287"/>
                    <a:pt x="1" y="386"/>
                    <a:pt x="55" y="440"/>
                  </a:cubicBezTo>
                  <a:cubicBezTo>
                    <a:pt x="82" y="467"/>
                    <a:pt x="118" y="485"/>
                    <a:pt x="163" y="485"/>
                  </a:cubicBezTo>
                  <a:cubicBezTo>
                    <a:pt x="199" y="485"/>
                    <a:pt x="235" y="467"/>
                    <a:pt x="262" y="449"/>
                  </a:cubicBezTo>
                  <a:lnTo>
                    <a:pt x="469" y="251"/>
                  </a:lnTo>
                  <a:cubicBezTo>
                    <a:pt x="574" y="153"/>
                    <a:pt x="483" y="1"/>
                    <a:pt x="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0" name="Google Shape;5020;p50"/>
            <p:cNvSpPr/>
            <p:nvPr/>
          </p:nvSpPr>
          <p:spPr>
            <a:xfrm flipH="1">
              <a:off x="-3192992" y="4427796"/>
              <a:ext cx="45044" cy="39531"/>
            </a:xfrm>
            <a:custGeom>
              <a:avLst/>
              <a:gdLst/>
              <a:ahLst/>
              <a:cxnLst/>
              <a:rect l="l" t="t" r="r" b="b"/>
              <a:pathLst>
                <a:path w="482" h="423" extrusionOk="0">
                  <a:moveTo>
                    <a:pt x="205" y="0"/>
                  </a:moveTo>
                  <a:cubicBezTo>
                    <a:pt x="97" y="0"/>
                    <a:pt x="1" y="133"/>
                    <a:pt x="95" y="241"/>
                  </a:cubicBezTo>
                  <a:lnTo>
                    <a:pt x="212" y="376"/>
                  </a:lnTo>
                  <a:cubicBezTo>
                    <a:pt x="234" y="406"/>
                    <a:pt x="269" y="423"/>
                    <a:pt x="306" y="423"/>
                  </a:cubicBezTo>
                  <a:cubicBezTo>
                    <a:pt x="313" y="423"/>
                    <a:pt x="321" y="422"/>
                    <a:pt x="329" y="421"/>
                  </a:cubicBezTo>
                  <a:cubicBezTo>
                    <a:pt x="356" y="421"/>
                    <a:pt x="392" y="412"/>
                    <a:pt x="419" y="394"/>
                  </a:cubicBezTo>
                  <a:cubicBezTo>
                    <a:pt x="473" y="340"/>
                    <a:pt x="482" y="250"/>
                    <a:pt x="428" y="187"/>
                  </a:cubicBezTo>
                  <a:lnTo>
                    <a:pt x="311" y="52"/>
                  </a:lnTo>
                  <a:cubicBezTo>
                    <a:pt x="279" y="15"/>
                    <a:pt x="241" y="0"/>
                    <a:pt x="2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1" name="Google Shape;5021;p50"/>
            <p:cNvSpPr/>
            <p:nvPr/>
          </p:nvSpPr>
          <p:spPr>
            <a:xfrm flipH="1">
              <a:off x="-3164395" y="4442281"/>
              <a:ext cx="53923" cy="43362"/>
            </a:xfrm>
            <a:custGeom>
              <a:avLst/>
              <a:gdLst/>
              <a:ahLst/>
              <a:cxnLst/>
              <a:rect l="l" t="t" r="r" b="b"/>
              <a:pathLst>
                <a:path w="577" h="464" extrusionOk="0">
                  <a:moveTo>
                    <a:pt x="220" y="0"/>
                  </a:moveTo>
                  <a:cubicBezTo>
                    <a:pt x="101" y="0"/>
                    <a:pt x="1" y="166"/>
                    <a:pt x="136" y="266"/>
                  </a:cubicBezTo>
                  <a:lnTo>
                    <a:pt x="325" y="428"/>
                  </a:lnTo>
                  <a:cubicBezTo>
                    <a:pt x="352" y="446"/>
                    <a:pt x="388" y="464"/>
                    <a:pt x="424" y="464"/>
                  </a:cubicBezTo>
                  <a:cubicBezTo>
                    <a:pt x="460" y="464"/>
                    <a:pt x="505" y="446"/>
                    <a:pt x="532" y="410"/>
                  </a:cubicBezTo>
                  <a:cubicBezTo>
                    <a:pt x="577" y="347"/>
                    <a:pt x="568" y="257"/>
                    <a:pt x="514" y="212"/>
                  </a:cubicBezTo>
                  <a:lnTo>
                    <a:pt x="316" y="41"/>
                  </a:lnTo>
                  <a:cubicBezTo>
                    <a:pt x="285" y="12"/>
                    <a:pt x="252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2" name="Google Shape;5022;p50"/>
            <p:cNvSpPr/>
            <p:nvPr/>
          </p:nvSpPr>
          <p:spPr>
            <a:xfrm flipH="1">
              <a:off x="-3196356" y="4484335"/>
              <a:ext cx="84201" cy="38316"/>
            </a:xfrm>
            <a:custGeom>
              <a:avLst/>
              <a:gdLst/>
              <a:ahLst/>
              <a:cxnLst/>
              <a:rect l="l" t="t" r="r" b="b"/>
              <a:pathLst>
                <a:path w="901" h="410" extrusionOk="0">
                  <a:moveTo>
                    <a:pt x="747" y="1"/>
                  </a:moveTo>
                  <a:cubicBezTo>
                    <a:pt x="735" y="1"/>
                    <a:pt x="724" y="2"/>
                    <a:pt x="712" y="5"/>
                  </a:cubicBezTo>
                  <a:lnTo>
                    <a:pt x="127" y="131"/>
                  </a:lnTo>
                  <a:cubicBezTo>
                    <a:pt x="46" y="140"/>
                    <a:pt x="1" y="221"/>
                    <a:pt x="19" y="302"/>
                  </a:cubicBezTo>
                  <a:cubicBezTo>
                    <a:pt x="28" y="365"/>
                    <a:pt x="91" y="410"/>
                    <a:pt x="154" y="410"/>
                  </a:cubicBezTo>
                  <a:lnTo>
                    <a:pt x="190" y="410"/>
                  </a:lnTo>
                  <a:lnTo>
                    <a:pt x="766" y="284"/>
                  </a:lnTo>
                  <a:cubicBezTo>
                    <a:pt x="847" y="266"/>
                    <a:pt x="901" y="194"/>
                    <a:pt x="883" y="113"/>
                  </a:cubicBezTo>
                  <a:cubicBezTo>
                    <a:pt x="867" y="44"/>
                    <a:pt x="813" y="1"/>
                    <a:pt x="747" y="1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3" name="Google Shape;5023;p50"/>
            <p:cNvSpPr/>
            <p:nvPr/>
          </p:nvSpPr>
          <p:spPr>
            <a:xfrm flipH="1">
              <a:off x="-3208131" y="4453309"/>
              <a:ext cx="54109" cy="37381"/>
            </a:xfrm>
            <a:custGeom>
              <a:avLst/>
              <a:gdLst/>
              <a:ahLst/>
              <a:cxnLst/>
              <a:rect l="l" t="t" r="r" b="b"/>
              <a:pathLst>
                <a:path w="579" h="400" extrusionOk="0">
                  <a:moveTo>
                    <a:pt x="209" y="1"/>
                  </a:moveTo>
                  <a:cubicBezTo>
                    <a:pt x="88" y="1"/>
                    <a:pt x="0" y="174"/>
                    <a:pt x="129" y="265"/>
                  </a:cubicBezTo>
                  <a:lnTo>
                    <a:pt x="300" y="382"/>
                  </a:lnTo>
                  <a:cubicBezTo>
                    <a:pt x="327" y="391"/>
                    <a:pt x="354" y="400"/>
                    <a:pt x="381" y="400"/>
                  </a:cubicBezTo>
                  <a:cubicBezTo>
                    <a:pt x="525" y="400"/>
                    <a:pt x="579" y="211"/>
                    <a:pt x="462" y="139"/>
                  </a:cubicBezTo>
                  <a:lnTo>
                    <a:pt x="282" y="22"/>
                  </a:lnTo>
                  <a:cubicBezTo>
                    <a:pt x="257" y="7"/>
                    <a:pt x="233" y="1"/>
                    <a:pt x="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4" name="Google Shape;5024;p50"/>
            <p:cNvSpPr/>
            <p:nvPr/>
          </p:nvSpPr>
          <p:spPr>
            <a:xfrm flipH="1">
              <a:off x="-3258596" y="4526857"/>
              <a:ext cx="43549" cy="63922"/>
            </a:xfrm>
            <a:custGeom>
              <a:avLst/>
              <a:gdLst/>
              <a:ahLst/>
              <a:cxnLst/>
              <a:rect l="l" t="t" r="r" b="b"/>
              <a:pathLst>
                <a:path w="466" h="684" extrusionOk="0">
                  <a:moveTo>
                    <a:pt x="184" y="1"/>
                  </a:moveTo>
                  <a:cubicBezTo>
                    <a:pt x="94" y="1"/>
                    <a:pt x="0" y="77"/>
                    <a:pt x="34" y="189"/>
                  </a:cubicBezTo>
                  <a:lnTo>
                    <a:pt x="160" y="585"/>
                  </a:lnTo>
                  <a:cubicBezTo>
                    <a:pt x="178" y="639"/>
                    <a:pt x="232" y="684"/>
                    <a:pt x="295" y="684"/>
                  </a:cubicBezTo>
                  <a:cubicBezTo>
                    <a:pt x="394" y="684"/>
                    <a:pt x="466" y="585"/>
                    <a:pt x="439" y="495"/>
                  </a:cubicBezTo>
                  <a:lnTo>
                    <a:pt x="313" y="99"/>
                  </a:lnTo>
                  <a:cubicBezTo>
                    <a:pt x="292" y="30"/>
                    <a:pt x="239" y="1"/>
                    <a:pt x="184" y="1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5" name="Google Shape;5025;p50"/>
            <p:cNvSpPr/>
            <p:nvPr/>
          </p:nvSpPr>
          <p:spPr>
            <a:xfrm flipH="1">
              <a:off x="-3293081" y="4529660"/>
              <a:ext cx="56259" cy="50184"/>
            </a:xfrm>
            <a:custGeom>
              <a:avLst/>
              <a:gdLst/>
              <a:ahLst/>
              <a:cxnLst/>
              <a:rect l="l" t="t" r="r" b="b"/>
              <a:pathLst>
                <a:path w="602" h="537" extrusionOk="0">
                  <a:moveTo>
                    <a:pt x="206" y="0"/>
                  </a:moveTo>
                  <a:cubicBezTo>
                    <a:pt x="96" y="0"/>
                    <a:pt x="1" y="136"/>
                    <a:pt x="98" y="240"/>
                  </a:cubicBezTo>
                  <a:lnTo>
                    <a:pt x="341" y="492"/>
                  </a:lnTo>
                  <a:cubicBezTo>
                    <a:pt x="368" y="519"/>
                    <a:pt x="404" y="537"/>
                    <a:pt x="449" y="537"/>
                  </a:cubicBezTo>
                  <a:cubicBezTo>
                    <a:pt x="485" y="537"/>
                    <a:pt x="521" y="519"/>
                    <a:pt x="548" y="492"/>
                  </a:cubicBezTo>
                  <a:cubicBezTo>
                    <a:pt x="602" y="438"/>
                    <a:pt x="602" y="348"/>
                    <a:pt x="548" y="294"/>
                  </a:cubicBezTo>
                  <a:lnTo>
                    <a:pt x="305" y="42"/>
                  </a:lnTo>
                  <a:cubicBezTo>
                    <a:pt x="274" y="13"/>
                    <a:pt x="239" y="0"/>
                    <a:pt x="206" y="0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6" name="Google Shape;5026;p50"/>
            <p:cNvSpPr/>
            <p:nvPr/>
          </p:nvSpPr>
          <p:spPr>
            <a:xfrm flipH="1">
              <a:off x="-3194767" y="4528913"/>
              <a:ext cx="67473" cy="44203"/>
            </a:xfrm>
            <a:custGeom>
              <a:avLst/>
              <a:gdLst/>
              <a:ahLst/>
              <a:cxnLst/>
              <a:rect l="l" t="t" r="r" b="b"/>
              <a:pathLst>
                <a:path w="722" h="473" extrusionOk="0">
                  <a:moveTo>
                    <a:pt x="517" y="0"/>
                  </a:moveTo>
                  <a:cubicBezTo>
                    <a:pt x="493" y="0"/>
                    <a:pt x="468" y="7"/>
                    <a:pt x="442" y="23"/>
                  </a:cubicBezTo>
                  <a:lnTo>
                    <a:pt x="127" y="212"/>
                  </a:lnTo>
                  <a:cubicBezTo>
                    <a:pt x="1" y="284"/>
                    <a:pt x="55" y="473"/>
                    <a:pt x="199" y="473"/>
                  </a:cubicBezTo>
                  <a:cubicBezTo>
                    <a:pt x="226" y="473"/>
                    <a:pt x="253" y="464"/>
                    <a:pt x="280" y="455"/>
                  </a:cubicBezTo>
                  <a:lnTo>
                    <a:pt x="586" y="275"/>
                  </a:lnTo>
                  <a:cubicBezTo>
                    <a:pt x="722" y="191"/>
                    <a:pt x="642" y="0"/>
                    <a:pt x="517" y="0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7" name="Google Shape;5027;p50"/>
            <p:cNvSpPr/>
            <p:nvPr/>
          </p:nvSpPr>
          <p:spPr>
            <a:xfrm flipH="1">
              <a:off x="-3165236" y="4557509"/>
              <a:ext cx="58969" cy="40839"/>
            </a:xfrm>
            <a:custGeom>
              <a:avLst/>
              <a:gdLst/>
              <a:ahLst/>
              <a:cxnLst/>
              <a:rect l="l" t="t" r="r" b="b"/>
              <a:pathLst>
                <a:path w="631" h="437" extrusionOk="0">
                  <a:moveTo>
                    <a:pt x="161" y="1"/>
                  </a:moveTo>
                  <a:cubicBezTo>
                    <a:pt x="113" y="1"/>
                    <a:pt x="67" y="29"/>
                    <a:pt x="37" y="77"/>
                  </a:cubicBezTo>
                  <a:cubicBezTo>
                    <a:pt x="1" y="140"/>
                    <a:pt x="28" y="230"/>
                    <a:pt x="91" y="266"/>
                  </a:cubicBezTo>
                  <a:lnTo>
                    <a:pt x="361" y="419"/>
                  </a:lnTo>
                  <a:cubicBezTo>
                    <a:pt x="379" y="428"/>
                    <a:pt x="406" y="437"/>
                    <a:pt x="433" y="437"/>
                  </a:cubicBezTo>
                  <a:cubicBezTo>
                    <a:pt x="577" y="437"/>
                    <a:pt x="631" y="239"/>
                    <a:pt x="505" y="167"/>
                  </a:cubicBezTo>
                  <a:lnTo>
                    <a:pt x="235" y="23"/>
                  </a:lnTo>
                  <a:cubicBezTo>
                    <a:pt x="211" y="8"/>
                    <a:pt x="186" y="1"/>
                    <a:pt x="161" y="1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8" name="Google Shape;5028;p50"/>
            <p:cNvSpPr/>
            <p:nvPr/>
          </p:nvSpPr>
          <p:spPr>
            <a:xfrm flipH="1">
              <a:off x="-3267568" y="4593676"/>
              <a:ext cx="74669" cy="38409"/>
            </a:xfrm>
            <a:custGeom>
              <a:avLst/>
              <a:gdLst/>
              <a:ahLst/>
              <a:cxnLst/>
              <a:rect l="l" t="t" r="r" b="b"/>
              <a:pathLst>
                <a:path w="799" h="411" extrusionOk="0">
                  <a:moveTo>
                    <a:pt x="166" y="1"/>
                  </a:moveTo>
                  <a:cubicBezTo>
                    <a:pt x="104" y="1"/>
                    <a:pt x="43" y="43"/>
                    <a:pt x="28" y="104"/>
                  </a:cubicBezTo>
                  <a:cubicBezTo>
                    <a:pt x="1" y="176"/>
                    <a:pt x="46" y="257"/>
                    <a:pt x="127" y="284"/>
                  </a:cubicBezTo>
                  <a:lnTo>
                    <a:pt x="559" y="410"/>
                  </a:lnTo>
                  <a:lnTo>
                    <a:pt x="604" y="410"/>
                  </a:lnTo>
                  <a:cubicBezTo>
                    <a:pt x="607" y="410"/>
                    <a:pt x="610" y="410"/>
                    <a:pt x="612" y="410"/>
                  </a:cubicBezTo>
                  <a:cubicBezTo>
                    <a:pt x="767" y="410"/>
                    <a:pt x="799" y="175"/>
                    <a:pt x="640" y="131"/>
                  </a:cubicBezTo>
                  <a:lnTo>
                    <a:pt x="199" y="5"/>
                  </a:lnTo>
                  <a:cubicBezTo>
                    <a:pt x="188" y="2"/>
                    <a:pt x="177" y="1"/>
                    <a:pt x="166" y="1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9" name="Google Shape;5029;p50"/>
            <p:cNvSpPr/>
            <p:nvPr/>
          </p:nvSpPr>
          <p:spPr>
            <a:xfrm flipH="1">
              <a:off x="-3240933" y="4618815"/>
              <a:ext cx="53736" cy="40091"/>
            </a:xfrm>
            <a:custGeom>
              <a:avLst/>
              <a:gdLst/>
              <a:ahLst/>
              <a:cxnLst/>
              <a:rect l="l" t="t" r="r" b="b"/>
              <a:pathLst>
                <a:path w="575" h="429" extrusionOk="0">
                  <a:moveTo>
                    <a:pt x="206" y="0"/>
                  </a:moveTo>
                  <a:cubicBezTo>
                    <a:pt x="88" y="0"/>
                    <a:pt x="0" y="164"/>
                    <a:pt x="116" y="258"/>
                  </a:cubicBezTo>
                  <a:lnTo>
                    <a:pt x="296" y="402"/>
                  </a:lnTo>
                  <a:cubicBezTo>
                    <a:pt x="323" y="420"/>
                    <a:pt x="350" y="429"/>
                    <a:pt x="386" y="429"/>
                  </a:cubicBezTo>
                  <a:cubicBezTo>
                    <a:pt x="521" y="429"/>
                    <a:pt x="575" y="258"/>
                    <a:pt x="476" y="177"/>
                  </a:cubicBezTo>
                  <a:lnTo>
                    <a:pt x="296" y="33"/>
                  </a:lnTo>
                  <a:cubicBezTo>
                    <a:pt x="266" y="10"/>
                    <a:pt x="235" y="0"/>
                    <a:pt x="206" y="0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0" name="Google Shape;5030;p50"/>
            <p:cNvSpPr/>
            <p:nvPr/>
          </p:nvSpPr>
          <p:spPr>
            <a:xfrm flipH="1">
              <a:off x="-3448674" y="4469569"/>
              <a:ext cx="1032098" cy="461846"/>
            </a:xfrm>
            <a:custGeom>
              <a:avLst/>
              <a:gdLst/>
              <a:ahLst/>
              <a:cxnLst/>
              <a:rect l="l" t="t" r="r" b="b"/>
              <a:pathLst>
                <a:path w="11044" h="4942" extrusionOk="0">
                  <a:moveTo>
                    <a:pt x="0" y="1"/>
                  </a:moveTo>
                  <a:lnTo>
                    <a:pt x="0" y="928"/>
                  </a:lnTo>
                  <a:cubicBezTo>
                    <a:pt x="0" y="3142"/>
                    <a:pt x="2466" y="4942"/>
                    <a:pt x="5518" y="4942"/>
                  </a:cubicBezTo>
                  <a:cubicBezTo>
                    <a:pt x="8245" y="4942"/>
                    <a:pt x="10513" y="3511"/>
                    <a:pt x="10963" y="1621"/>
                  </a:cubicBezTo>
                  <a:cubicBezTo>
                    <a:pt x="11017" y="1396"/>
                    <a:pt x="11044" y="1162"/>
                    <a:pt x="11044" y="928"/>
                  </a:cubicBezTo>
                  <a:lnTo>
                    <a:pt x="1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1" name="Google Shape;5031;p50"/>
            <p:cNvSpPr/>
            <p:nvPr/>
          </p:nvSpPr>
          <p:spPr>
            <a:xfrm flipH="1">
              <a:off x="-3448674" y="4469569"/>
              <a:ext cx="1032098" cy="204663"/>
            </a:xfrm>
            <a:custGeom>
              <a:avLst/>
              <a:gdLst/>
              <a:ahLst/>
              <a:cxnLst/>
              <a:rect l="l" t="t" r="r" b="b"/>
              <a:pathLst>
                <a:path w="11044" h="2190" extrusionOk="0">
                  <a:moveTo>
                    <a:pt x="0" y="1"/>
                  </a:moveTo>
                  <a:lnTo>
                    <a:pt x="0" y="838"/>
                  </a:lnTo>
                  <a:cubicBezTo>
                    <a:pt x="263" y="1060"/>
                    <a:pt x="624" y="1234"/>
                    <a:pt x="872" y="1234"/>
                  </a:cubicBezTo>
                  <a:cubicBezTo>
                    <a:pt x="904" y="1234"/>
                    <a:pt x="935" y="1231"/>
                    <a:pt x="963" y="1225"/>
                  </a:cubicBezTo>
                  <a:cubicBezTo>
                    <a:pt x="1065" y="1199"/>
                    <a:pt x="1135" y="1134"/>
                    <a:pt x="1248" y="1134"/>
                  </a:cubicBezTo>
                  <a:cubicBezTo>
                    <a:pt x="1255" y="1134"/>
                    <a:pt x="1262" y="1134"/>
                    <a:pt x="1269" y="1135"/>
                  </a:cubicBezTo>
                  <a:cubicBezTo>
                    <a:pt x="1485" y="1144"/>
                    <a:pt x="1566" y="1369"/>
                    <a:pt x="1710" y="1549"/>
                  </a:cubicBezTo>
                  <a:cubicBezTo>
                    <a:pt x="2028" y="1935"/>
                    <a:pt x="2680" y="2190"/>
                    <a:pt x="3192" y="2190"/>
                  </a:cubicBezTo>
                  <a:cubicBezTo>
                    <a:pt x="3218" y="2190"/>
                    <a:pt x="3243" y="2189"/>
                    <a:pt x="3267" y="2188"/>
                  </a:cubicBezTo>
                  <a:cubicBezTo>
                    <a:pt x="3654" y="2170"/>
                    <a:pt x="3600" y="2017"/>
                    <a:pt x="4095" y="1927"/>
                  </a:cubicBezTo>
                  <a:cubicBezTo>
                    <a:pt x="4233" y="1901"/>
                    <a:pt x="4355" y="1891"/>
                    <a:pt x="4466" y="1891"/>
                  </a:cubicBezTo>
                  <a:cubicBezTo>
                    <a:pt x="4850" y="1891"/>
                    <a:pt x="5099" y="2011"/>
                    <a:pt x="5416" y="2011"/>
                  </a:cubicBezTo>
                  <a:cubicBezTo>
                    <a:pt x="5521" y="2011"/>
                    <a:pt x="5634" y="1998"/>
                    <a:pt x="5761" y="1963"/>
                  </a:cubicBezTo>
                  <a:cubicBezTo>
                    <a:pt x="6121" y="1864"/>
                    <a:pt x="6211" y="1684"/>
                    <a:pt x="6616" y="1657"/>
                  </a:cubicBezTo>
                  <a:cubicBezTo>
                    <a:pt x="6805" y="1657"/>
                    <a:pt x="7003" y="1684"/>
                    <a:pt x="7183" y="1738"/>
                  </a:cubicBezTo>
                  <a:cubicBezTo>
                    <a:pt x="7651" y="1846"/>
                    <a:pt x="8128" y="1900"/>
                    <a:pt x="8605" y="1909"/>
                  </a:cubicBezTo>
                  <a:cubicBezTo>
                    <a:pt x="9511" y="1884"/>
                    <a:pt x="9826" y="1275"/>
                    <a:pt x="10345" y="1275"/>
                  </a:cubicBezTo>
                  <a:cubicBezTo>
                    <a:pt x="10387" y="1275"/>
                    <a:pt x="10431" y="1279"/>
                    <a:pt x="10477" y="1288"/>
                  </a:cubicBezTo>
                  <a:cubicBezTo>
                    <a:pt x="10675" y="1324"/>
                    <a:pt x="10855" y="1450"/>
                    <a:pt x="10963" y="1621"/>
                  </a:cubicBezTo>
                  <a:cubicBezTo>
                    <a:pt x="11017" y="1396"/>
                    <a:pt x="11044" y="1162"/>
                    <a:pt x="11044" y="928"/>
                  </a:cubicBezTo>
                  <a:lnTo>
                    <a:pt x="11044" y="1"/>
                  </a:lnTo>
                  <a:close/>
                </a:path>
              </a:pathLst>
            </a:custGeom>
            <a:solidFill>
              <a:srgbClr val="FFF7F4">
                <a:alpha val="2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2" name="Google Shape;5032;p50"/>
            <p:cNvSpPr/>
            <p:nvPr/>
          </p:nvSpPr>
          <p:spPr>
            <a:xfrm flipH="1">
              <a:off x="-3268685" y="4857309"/>
              <a:ext cx="672116" cy="74950"/>
            </a:xfrm>
            <a:custGeom>
              <a:avLst/>
              <a:gdLst/>
              <a:ahLst/>
              <a:cxnLst/>
              <a:rect l="l" t="t" r="r" b="b"/>
              <a:pathLst>
                <a:path w="7192" h="802" extrusionOk="0">
                  <a:moveTo>
                    <a:pt x="45" y="1"/>
                  </a:moveTo>
                  <a:cubicBezTo>
                    <a:pt x="18" y="1"/>
                    <a:pt x="0" y="19"/>
                    <a:pt x="0" y="46"/>
                  </a:cubicBezTo>
                  <a:lnTo>
                    <a:pt x="0" y="748"/>
                  </a:lnTo>
                  <a:cubicBezTo>
                    <a:pt x="0" y="775"/>
                    <a:pt x="18" y="802"/>
                    <a:pt x="45" y="802"/>
                  </a:cubicBezTo>
                  <a:lnTo>
                    <a:pt x="7138" y="802"/>
                  </a:lnTo>
                  <a:cubicBezTo>
                    <a:pt x="7165" y="802"/>
                    <a:pt x="7192" y="775"/>
                    <a:pt x="7192" y="748"/>
                  </a:cubicBezTo>
                  <a:lnTo>
                    <a:pt x="7192" y="46"/>
                  </a:lnTo>
                  <a:cubicBezTo>
                    <a:pt x="7192" y="19"/>
                    <a:pt x="7165" y="1"/>
                    <a:pt x="71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3" name="Google Shape;5033;p50"/>
            <p:cNvSpPr/>
            <p:nvPr/>
          </p:nvSpPr>
          <p:spPr>
            <a:xfrm flipH="1">
              <a:off x="-3483158" y="4469569"/>
              <a:ext cx="1101907" cy="30372"/>
            </a:xfrm>
            <a:custGeom>
              <a:avLst/>
              <a:gdLst/>
              <a:ahLst/>
              <a:cxnLst/>
              <a:rect l="l" t="t" r="r" b="b"/>
              <a:pathLst>
                <a:path w="11791" h="325" extrusionOk="0">
                  <a:moveTo>
                    <a:pt x="162" y="1"/>
                  </a:moveTo>
                  <a:cubicBezTo>
                    <a:pt x="63" y="1"/>
                    <a:pt x="0" y="82"/>
                    <a:pt x="0" y="181"/>
                  </a:cubicBezTo>
                  <a:cubicBezTo>
                    <a:pt x="9" y="262"/>
                    <a:pt x="72" y="325"/>
                    <a:pt x="162" y="325"/>
                  </a:cubicBezTo>
                  <a:lnTo>
                    <a:pt x="11638" y="325"/>
                  </a:lnTo>
                  <a:cubicBezTo>
                    <a:pt x="11728" y="325"/>
                    <a:pt x="11791" y="244"/>
                    <a:pt x="11791" y="154"/>
                  </a:cubicBezTo>
                  <a:cubicBezTo>
                    <a:pt x="11791" y="73"/>
                    <a:pt x="11719" y="1"/>
                    <a:pt x="116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1" name="Google Shape;4061;p45"/>
          <p:cNvSpPr txBox="1">
            <a:spLocks noGrp="1"/>
          </p:cNvSpPr>
          <p:nvPr>
            <p:ph type="title"/>
          </p:nvPr>
        </p:nvSpPr>
        <p:spPr>
          <a:xfrm>
            <a:off x="729323" y="150876"/>
            <a:ext cx="77178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WHAT THIS WEBSITE DOES</a:t>
            </a:r>
            <a:endParaRPr dirty="0"/>
          </a:p>
        </p:txBody>
      </p:sp>
      <p:sp>
        <p:nvSpPr>
          <p:cNvPr id="4062" name="Google Shape;4062;p45"/>
          <p:cNvSpPr txBox="1"/>
          <p:nvPr/>
        </p:nvSpPr>
        <p:spPr>
          <a:xfrm rot="-2025">
            <a:off x="2221596" y="914545"/>
            <a:ext cx="4582801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accent1"/>
                </a:solidFill>
                <a:latin typeface="Leckerli One"/>
                <a:ea typeface="Leckerli One"/>
                <a:cs typeface="Leckerli One"/>
                <a:sym typeface="Leckerli One"/>
              </a:rPr>
              <a:t>Planning</a:t>
            </a:r>
            <a:endParaRPr sz="3500" dirty="0">
              <a:solidFill>
                <a:schemeClr val="accent1"/>
              </a:solidFill>
              <a:latin typeface="Leckerli One"/>
              <a:ea typeface="Leckerli One"/>
              <a:cs typeface="Leckerli One"/>
              <a:sym typeface="Leckerli One"/>
            </a:endParaRPr>
          </a:p>
        </p:txBody>
      </p:sp>
      <p:sp>
        <p:nvSpPr>
          <p:cNvPr id="4063" name="Google Shape;4063;p45"/>
          <p:cNvSpPr txBox="1"/>
          <p:nvPr/>
        </p:nvSpPr>
        <p:spPr>
          <a:xfrm>
            <a:off x="6139500" y="1896738"/>
            <a:ext cx="2551200" cy="31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tx1"/>
                </a:solidFill>
                <a:latin typeface="Signika Negative" panose="020B0604020202020204" charset="0"/>
              </a:rPr>
              <a:t>Reminders for regular care</a:t>
            </a:r>
            <a:endParaRPr sz="2600" dirty="0">
              <a:solidFill>
                <a:schemeClr val="tx1"/>
              </a:solidFill>
              <a:latin typeface="Signika Negative" panose="020B0604020202020204" charset="0"/>
              <a:ea typeface="Signika Negative"/>
              <a:cs typeface="Signika Negative"/>
              <a:sym typeface="Signika Negative"/>
            </a:endParaRPr>
          </a:p>
        </p:txBody>
      </p:sp>
      <p:sp>
        <p:nvSpPr>
          <p:cNvPr id="4068" name="Google Shape;4068;p45"/>
          <p:cNvSpPr txBox="1"/>
          <p:nvPr/>
        </p:nvSpPr>
        <p:spPr>
          <a:xfrm>
            <a:off x="5567279" y="3113995"/>
            <a:ext cx="3137567" cy="9363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tx1"/>
                </a:solidFill>
                <a:latin typeface="Signika Negative" panose="020B0604020202020204" charset="0"/>
              </a:rPr>
              <a:t>Offers a personal plant journal feature for memories</a:t>
            </a:r>
            <a:endParaRPr sz="2600" dirty="0">
              <a:solidFill>
                <a:schemeClr val="tx1"/>
              </a:solidFill>
              <a:latin typeface="Signika Negative" panose="020B0604020202020204" charset="0"/>
              <a:ea typeface="Signika Negative"/>
              <a:cs typeface="Signika Negative"/>
              <a:sym typeface="Signika Negative"/>
            </a:endParaRPr>
          </a:p>
        </p:txBody>
      </p:sp>
      <p:sp>
        <p:nvSpPr>
          <p:cNvPr id="4072" name="Google Shape;4072;p45"/>
          <p:cNvSpPr txBox="1"/>
          <p:nvPr/>
        </p:nvSpPr>
        <p:spPr>
          <a:xfrm>
            <a:off x="781050" y="1949457"/>
            <a:ext cx="3602347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tx1"/>
                </a:solidFill>
                <a:latin typeface="Signika Negative" panose="020B0604020202020204" charset="0"/>
              </a:rPr>
              <a:t>Educates users about different plants and their needs</a:t>
            </a:r>
            <a:endParaRPr lang="en-US" sz="2600" dirty="0">
              <a:solidFill>
                <a:schemeClr val="tx1"/>
              </a:solidFill>
              <a:latin typeface="Signika Negative" panose="020B0604020202020204" charset="0"/>
              <a:ea typeface="Comfortaa"/>
              <a:cs typeface="Comfortaa"/>
              <a:sym typeface="Comfortaa"/>
            </a:endParaRPr>
          </a:p>
        </p:txBody>
      </p:sp>
      <p:sp>
        <p:nvSpPr>
          <p:cNvPr id="4073" name="Google Shape;4073;p45"/>
          <p:cNvSpPr txBox="1"/>
          <p:nvPr/>
        </p:nvSpPr>
        <p:spPr>
          <a:xfrm>
            <a:off x="810838" y="3463435"/>
            <a:ext cx="2890112" cy="547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dirty="0">
                <a:solidFill>
                  <a:schemeClr val="tx1"/>
                </a:solidFill>
                <a:latin typeface="Signika Negative" panose="020B0604020202020204" charset="0"/>
              </a:rPr>
              <a:t>Know how to identify and treat diseases</a:t>
            </a:r>
            <a:endParaRPr sz="2600" dirty="0">
              <a:solidFill>
                <a:schemeClr val="tx1"/>
              </a:solidFill>
              <a:latin typeface="Signika Negative" panose="020B0604020202020204" charset="0"/>
              <a:ea typeface="Signika Negative"/>
              <a:cs typeface="Signika Negative"/>
              <a:sym typeface="Signika Negative"/>
            </a:endParaRPr>
          </a:p>
        </p:txBody>
      </p:sp>
      <p:grpSp>
        <p:nvGrpSpPr>
          <p:cNvPr id="4075" name="Google Shape;4075;p45"/>
          <p:cNvGrpSpPr/>
          <p:nvPr/>
        </p:nvGrpSpPr>
        <p:grpSpPr>
          <a:xfrm>
            <a:off x="3295650" y="2054238"/>
            <a:ext cx="2552700" cy="2181300"/>
            <a:chOff x="3295650" y="2054238"/>
            <a:chExt cx="2552700" cy="2181300"/>
          </a:xfrm>
        </p:grpSpPr>
        <p:grpSp>
          <p:nvGrpSpPr>
            <p:cNvPr id="4076" name="Google Shape;4076;p45"/>
            <p:cNvGrpSpPr/>
            <p:nvPr/>
          </p:nvGrpSpPr>
          <p:grpSpPr>
            <a:xfrm>
              <a:off x="3497723" y="2054238"/>
              <a:ext cx="2181000" cy="2181300"/>
              <a:chOff x="3497723" y="2054238"/>
              <a:chExt cx="2181000" cy="2181300"/>
            </a:xfrm>
          </p:grpSpPr>
          <p:sp>
            <p:nvSpPr>
              <p:cNvPr id="4077" name="Google Shape;4077;p45"/>
              <p:cNvSpPr/>
              <p:nvPr/>
            </p:nvSpPr>
            <p:spPr>
              <a:xfrm>
                <a:off x="3497723" y="2054238"/>
                <a:ext cx="2181000" cy="2181300"/>
              </a:xfrm>
              <a:prstGeom prst="ellipse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78" name="Google Shape;4078;p45"/>
              <p:cNvGrpSpPr/>
              <p:nvPr/>
            </p:nvGrpSpPr>
            <p:grpSpPr>
              <a:xfrm>
                <a:off x="3832103" y="2363512"/>
                <a:ext cx="1479467" cy="1465127"/>
                <a:chOff x="4470175" y="4176075"/>
                <a:chExt cx="1141300" cy="1130325"/>
              </a:xfrm>
            </p:grpSpPr>
            <p:sp>
              <p:nvSpPr>
                <p:cNvPr id="4079" name="Google Shape;4079;p45"/>
                <p:cNvSpPr/>
                <p:nvPr/>
              </p:nvSpPr>
              <p:spPr>
                <a:xfrm>
                  <a:off x="4967900" y="4216025"/>
                  <a:ext cx="258350" cy="241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34" h="9663" extrusionOk="0">
                      <a:moveTo>
                        <a:pt x="5163" y="0"/>
                      </a:moveTo>
                      <a:cubicBezTo>
                        <a:pt x="2806" y="0"/>
                        <a:pt x="740" y="1729"/>
                        <a:pt x="388" y="4129"/>
                      </a:cubicBezTo>
                      <a:cubicBezTo>
                        <a:pt x="1" y="6775"/>
                        <a:pt x="1828" y="9223"/>
                        <a:pt x="4465" y="9610"/>
                      </a:cubicBezTo>
                      <a:cubicBezTo>
                        <a:pt x="4702" y="9645"/>
                        <a:pt x="4938" y="9662"/>
                        <a:pt x="5171" y="9662"/>
                      </a:cubicBezTo>
                      <a:cubicBezTo>
                        <a:pt x="7527" y="9662"/>
                        <a:pt x="9594" y="7933"/>
                        <a:pt x="9946" y="5533"/>
                      </a:cubicBezTo>
                      <a:cubicBezTo>
                        <a:pt x="10333" y="2896"/>
                        <a:pt x="8506" y="439"/>
                        <a:pt x="5869" y="52"/>
                      </a:cubicBezTo>
                      <a:cubicBezTo>
                        <a:pt x="5632" y="17"/>
                        <a:pt x="5396" y="0"/>
                        <a:pt x="516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0" name="Google Shape;4080;p45"/>
                <p:cNvSpPr/>
                <p:nvPr/>
              </p:nvSpPr>
              <p:spPr>
                <a:xfrm>
                  <a:off x="5150600" y="4562050"/>
                  <a:ext cx="216275" cy="34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51" h="13762" extrusionOk="0">
                      <a:moveTo>
                        <a:pt x="2512" y="1"/>
                      </a:moveTo>
                      <a:cubicBezTo>
                        <a:pt x="1890" y="1"/>
                        <a:pt x="1291" y="209"/>
                        <a:pt x="829" y="612"/>
                      </a:cubicBezTo>
                      <a:cubicBezTo>
                        <a:pt x="361" y="1035"/>
                        <a:pt x="64" y="1620"/>
                        <a:pt x="1" y="2241"/>
                      </a:cubicBezTo>
                      <a:lnTo>
                        <a:pt x="5995" y="13761"/>
                      </a:lnTo>
                      <a:lnTo>
                        <a:pt x="8651" y="11412"/>
                      </a:lnTo>
                      <a:cubicBezTo>
                        <a:pt x="7849" y="8640"/>
                        <a:pt x="6769" y="5958"/>
                        <a:pt x="5410" y="3411"/>
                      </a:cubicBezTo>
                      <a:cubicBezTo>
                        <a:pt x="4780" y="2232"/>
                        <a:pt x="4132" y="1161"/>
                        <a:pt x="3484" y="171"/>
                      </a:cubicBezTo>
                      <a:cubicBezTo>
                        <a:pt x="3164" y="57"/>
                        <a:pt x="2835" y="1"/>
                        <a:pt x="2512" y="1"/>
                      </a:cubicBezTo>
                      <a:close/>
                    </a:path>
                  </a:pathLst>
                </a:custGeom>
                <a:solidFill>
                  <a:srgbClr val="FCB8B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1" name="Google Shape;4081;p45"/>
                <p:cNvSpPr/>
                <p:nvPr/>
              </p:nvSpPr>
              <p:spPr>
                <a:xfrm>
                  <a:off x="4664350" y="4554100"/>
                  <a:ext cx="266450" cy="368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58" h="14728" extrusionOk="0">
                      <a:moveTo>
                        <a:pt x="8982" y="1"/>
                      </a:moveTo>
                      <a:cubicBezTo>
                        <a:pt x="8147" y="1"/>
                        <a:pt x="7060" y="410"/>
                        <a:pt x="6148" y="1407"/>
                      </a:cubicBezTo>
                      <a:cubicBezTo>
                        <a:pt x="5410" y="2334"/>
                        <a:pt x="4672" y="3351"/>
                        <a:pt x="3943" y="4458"/>
                      </a:cubicBezTo>
                      <a:cubicBezTo>
                        <a:pt x="2359" y="6879"/>
                        <a:pt x="1045" y="9453"/>
                        <a:pt x="1" y="12144"/>
                      </a:cubicBezTo>
                      <a:lnTo>
                        <a:pt x="2449" y="14727"/>
                      </a:lnTo>
                      <a:lnTo>
                        <a:pt x="9433" y="3783"/>
                      </a:lnTo>
                      <a:cubicBezTo>
                        <a:pt x="10495" y="2487"/>
                        <a:pt x="10657" y="984"/>
                        <a:pt x="10108" y="390"/>
                      </a:cubicBezTo>
                      <a:cubicBezTo>
                        <a:pt x="9878" y="143"/>
                        <a:pt x="9474" y="1"/>
                        <a:pt x="8982" y="1"/>
                      </a:cubicBezTo>
                      <a:close/>
                    </a:path>
                  </a:pathLst>
                </a:custGeom>
                <a:solidFill>
                  <a:srgbClr val="FCB8B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2" name="Google Shape;4082;p45"/>
                <p:cNvSpPr/>
                <p:nvPr/>
              </p:nvSpPr>
              <p:spPr>
                <a:xfrm>
                  <a:off x="4819400" y="4523650"/>
                  <a:ext cx="445550" cy="782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22" h="31310" extrusionOk="0">
                      <a:moveTo>
                        <a:pt x="6884" y="0"/>
                      </a:moveTo>
                      <a:cubicBezTo>
                        <a:pt x="6362" y="0"/>
                        <a:pt x="5839" y="33"/>
                        <a:pt x="5319" y="96"/>
                      </a:cubicBezTo>
                      <a:cubicBezTo>
                        <a:pt x="5310" y="105"/>
                        <a:pt x="5292" y="114"/>
                        <a:pt x="5283" y="123"/>
                      </a:cubicBezTo>
                      <a:cubicBezTo>
                        <a:pt x="4158" y="1014"/>
                        <a:pt x="2673" y="672"/>
                        <a:pt x="1539" y="1428"/>
                      </a:cubicBezTo>
                      <a:cubicBezTo>
                        <a:pt x="1485" y="1500"/>
                        <a:pt x="1440" y="1572"/>
                        <a:pt x="1395" y="1644"/>
                      </a:cubicBezTo>
                      <a:cubicBezTo>
                        <a:pt x="963" y="2400"/>
                        <a:pt x="918" y="3336"/>
                        <a:pt x="1017" y="4182"/>
                      </a:cubicBezTo>
                      <a:cubicBezTo>
                        <a:pt x="1044" y="4443"/>
                        <a:pt x="1080" y="4695"/>
                        <a:pt x="1125" y="4938"/>
                      </a:cubicBezTo>
                      <a:cubicBezTo>
                        <a:pt x="1170" y="5118"/>
                        <a:pt x="1215" y="5316"/>
                        <a:pt x="1260" y="5514"/>
                      </a:cubicBezTo>
                      <a:cubicBezTo>
                        <a:pt x="1278" y="5649"/>
                        <a:pt x="1305" y="5784"/>
                        <a:pt x="1332" y="5919"/>
                      </a:cubicBezTo>
                      <a:cubicBezTo>
                        <a:pt x="1476" y="6783"/>
                        <a:pt x="1584" y="7782"/>
                        <a:pt x="1692" y="8844"/>
                      </a:cubicBezTo>
                      <a:cubicBezTo>
                        <a:pt x="1701" y="9069"/>
                        <a:pt x="1728" y="9294"/>
                        <a:pt x="1755" y="9519"/>
                      </a:cubicBezTo>
                      <a:cubicBezTo>
                        <a:pt x="1755" y="9645"/>
                        <a:pt x="1764" y="9771"/>
                        <a:pt x="1782" y="9906"/>
                      </a:cubicBezTo>
                      <a:cubicBezTo>
                        <a:pt x="1800" y="10086"/>
                        <a:pt x="1809" y="10266"/>
                        <a:pt x="1818" y="10446"/>
                      </a:cubicBezTo>
                      <a:cubicBezTo>
                        <a:pt x="1890" y="11229"/>
                        <a:pt x="1953" y="12021"/>
                        <a:pt x="2025" y="12804"/>
                      </a:cubicBezTo>
                      <a:cubicBezTo>
                        <a:pt x="2052" y="13137"/>
                        <a:pt x="2088" y="13497"/>
                        <a:pt x="2124" y="13812"/>
                      </a:cubicBezTo>
                      <a:cubicBezTo>
                        <a:pt x="2160" y="14136"/>
                        <a:pt x="2196" y="14442"/>
                        <a:pt x="2241" y="14757"/>
                      </a:cubicBezTo>
                      <a:cubicBezTo>
                        <a:pt x="2376" y="15828"/>
                        <a:pt x="2547" y="16774"/>
                        <a:pt x="2637" y="17638"/>
                      </a:cubicBezTo>
                      <a:cubicBezTo>
                        <a:pt x="2736" y="18385"/>
                        <a:pt x="2736" y="19141"/>
                        <a:pt x="2628" y="19888"/>
                      </a:cubicBezTo>
                      <a:cubicBezTo>
                        <a:pt x="2556" y="20338"/>
                        <a:pt x="2421" y="20779"/>
                        <a:pt x="2241" y="21202"/>
                      </a:cubicBezTo>
                      <a:cubicBezTo>
                        <a:pt x="2169" y="21373"/>
                        <a:pt x="2133" y="21436"/>
                        <a:pt x="1971" y="21787"/>
                      </a:cubicBezTo>
                      <a:cubicBezTo>
                        <a:pt x="873" y="24262"/>
                        <a:pt x="216" y="26917"/>
                        <a:pt x="27" y="29617"/>
                      </a:cubicBezTo>
                      <a:cubicBezTo>
                        <a:pt x="18" y="29833"/>
                        <a:pt x="9" y="30040"/>
                        <a:pt x="0" y="30229"/>
                      </a:cubicBezTo>
                      <a:cubicBezTo>
                        <a:pt x="45" y="30247"/>
                        <a:pt x="90" y="30274"/>
                        <a:pt x="144" y="30310"/>
                      </a:cubicBezTo>
                      <a:cubicBezTo>
                        <a:pt x="963" y="30697"/>
                        <a:pt x="1800" y="31039"/>
                        <a:pt x="2664" y="31309"/>
                      </a:cubicBezTo>
                      <a:lnTo>
                        <a:pt x="13267" y="31309"/>
                      </a:lnTo>
                      <a:cubicBezTo>
                        <a:pt x="14014" y="31075"/>
                        <a:pt x="14743" y="30796"/>
                        <a:pt x="15454" y="30463"/>
                      </a:cubicBezTo>
                      <a:cubicBezTo>
                        <a:pt x="15625" y="30391"/>
                        <a:pt x="15778" y="30319"/>
                        <a:pt x="15922" y="30238"/>
                      </a:cubicBezTo>
                      <a:cubicBezTo>
                        <a:pt x="16354" y="30031"/>
                        <a:pt x="16741" y="29815"/>
                        <a:pt x="17065" y="29626"/>
                      </a:cubicBezTo>
                      <a:cubicBezTo>
                        <a:pt x="17353" y="29455"/>
                        <a:pt x="17596" y="29293"/>
                        <a:pt x="17794" y="29158"/>
                      </a:cubicBezTo>
                      <a:cubicBezTo>
                        <a:pt x="17803" y="29158"/>
                        <a:pt x="17812" y="29158"/>
                        <a:pt x="17821" y="29149"/>
                      </a:cubicBezTo>
                      <a:cubicBezTo>
                        <a:pt x="17803" y="29077"/>
                        <a:pt x="17794" y="28996"/>
                        <a:pt x="17785" y="28924"/>
                      </a:cubicBezTo>
                      <a:cubicBezTo>
                        <a:pt x="17551" y="27610"/>
                        <a:pt x="17164" y="26323"/>
                        <a:pt x="16624" y="25099"/>
                      </a:cubicBezTo>
                      <a:cubicBezTo>
                        <a:pt x="16489" y="24766"/>
                        <a:pt x="16327" y="24433"/>
                        <a:pt x="16147" y="24091"/>
                      </a:cubicBezTo>
                      <a:cubicBezTo>
                        <a:pt x="15094" y="22093"/>
                        <a:pt x="13645" y="20338"/>
                        <a:pt x="11881" y="18925"/>
                      </a:cubicBezTo>
                      <a:cubicBezTo>
                        <a:pt x="11935" y="18817"/>
                        <a:pt x="11980" y="18718"/>
                        <a:pt x="12025" y="18610"/>
                      </a:cubicBezTo>
                      <a:lnTo>
                        <a:pt x="12052" y="18538"/>
                      </a:lnTo>
                      <a:cubicBezTo>
                        <a:pt x="12079" y="18475"/>
                        <a:pt x="12115" y="18403"/>
                        <a:pt x="12142" y="18331"/>
                      </a:cubicBezTo>
                      <a:cubicBezTo>
                        <a:pt x="12286" y="18007"/>
                        <a:pt x="12421" y="17674"/>
                        <a:pt x="12556" y="17359"/>
                      </a:cubicBezTo>
                      <a:cubicBezTo>
                        <a:pt x="12691" y="17044"/>
                        <a:pt x="12817" y="16738"/>
                        <a:pt x="12952" y="16414"/>
                      </a:cubicBezTo>
                      <a:cubicBezTo>
                        <a:pt x="12997" y="16333"/>
                        <a:pt x="13024" y="16243"/>
                        <a:pt x="13069" y="16153"/>
                      </a:cubicBezTo>
                      <a:cubicBezTo>
                        <a:pt x="13096" y="16072"/>
                        <a:pt x="13123" y="15991"/>
                        <a:pt x="13159" y="15918"/>
                      </a:cubicBezTo>
                      <a:cubicBezTo>
                        <a:pt x="13177" y="15891"/>
                        <a:pt x="13186" y="15864"/>
                        <a:pt x="13195" y="15837"/>
                      </a:cubicBezTo>
                      <a:cubicBezTo>
                        <a:pt x="13285" y="15612"/>
                        <a:pt x="13375" y="15387"/>
                        <a:pt x="13474" y="15162"/>
                      </a:cubicBezTo>
                      <a:cubicBezTo>
                        <a:pt x="13510" y="15072"/>
                        <a:pt x="13555" y="14973"/>
                        <a:pt x="13582" y="14883"/>
                      </a:cubicBezTo>
                      <a:lnTo>
                        <a:pt x="13888" y="14136"/>
                      </a:lnTo>
                      <a:cubicBezTo>
                        <a:pt x="13960" y="13956"/>
                        <a:pt x="14023" y="13776"/>
                        <a:pt x="14095" y="13587"/>
                      </a:cubicBezTo>
                      <a:cubicBezTo>
                        <a:pt x="14527" y="12525"/>
                        <a:pt x="14941" y="11436"/>
                        <a:pt x="15337" y="10320"/>
                      </a:cubicBezTo>
                      <a:cubicBezTo>
                        <a:pt x="15436" y="10068"/>
                        <a:pt x="15526" y="9798"/>
                        <a:pt x="15625" y="9546"/>
                      </a:cubicBezTo>
                      <a:cubicBezTo>
                        <a:pt x="15643" y="9501"/>
                        <a:pt x="15652" y="9465"/>
                        <a:pt x="15661" y="9420"/>
                      </a:cubicBezTo>
                      <a:cubicBezTo>
                        <a:pt x="15733" y="9240"/>
                        <a:pt x="15796" y="9060"/>
                        <a:pt x="15859" y="8889"/>
                      </a:cubicBezTo>
                      <a:cubicBezTo>
                        <a:pt x="15868" y="8871"/>
                        <a:pt x="15868" y="8844"/>
                        <a:pt x="15877" y="8826"/>
                      </a:cubicBezTo>
                      <a:cubicBezTo>
                        <a:pt x="15913" y="8736"/>
                        <a:pt x="15940" y="8646"/>
                        <a:pt x="15976" y="8556"/>
                      </a:cubicBezTo>
                      <a:cubicBezTo>
                        <a:pt x="16075" y="8268"/>
                        <a:pt x="16174" y="7971"/>
                        <a:pt x="16291" y="7674"/>
                      </a:cubicBezTo>
                      <a:cubicBezTo>
                        <a:pt x="16318" y="7557"/>
                        <a:pt x="16363" y="7431"/>
                        <a:pt x="16399" y="7323"/>
                      </a:cubicBezTo>
                      <a:cubicBezTo>
                        <a:pt x="16489" y="7035"/>
                        <a:pt x="16588" y="6765"/>
                        <a:pt x="16678" y="6486"/>
                      </a:cubicBezTo>
                      <a:cubicBezTo>
                        <a:pt x="16705" y="6423"/>
                        <a:pt x="16723" y="6360"/>
                        <a:pt x="16741" y="6288"/>
                      </a:cubicBezTo>
                      <a:cubicBezTo>
                        <a:pt x="17020" y="5460"/>
                        <a:pt x="17290" y="4641"/>
                        <a:pt x="17551" y="3804"/>
                      </a:cubicBezTo>
                      <a:cubicBezTo>
                        <a:pt x="17560" y="3786"/>
                        <a:pt x="17569" y="3750"/>
                        <a:pt x="17578" y="3732"/>
                      </a:cubicBezTo>
                      <a:cubicBezTo>
                        <a:pt x="17569" y="3714"/>
                        <a:pt x="17569" y="3696"/>
                        <a:pt x="17560" y="3687"/>
                      </a:cubicBezTo>
                      <a:cubicBezTo>
                        <a:pt x="17506" y="3408"/>
                        <a:pt x="17434" y="3129"/>
                        <a:pt x="17335" y="2868"/>
                      </a:cubicBezTo>
                      <a:cubicBezTo>
                        <a:pt x="17182" y="2418"/>
                        <a:pt x="16939" y="2013"/>
                        <a:pt x="16615" y="1671"/>
                      </a:cubicBezTo>
                      <a:cubicBezTo>
                        <a:pt x="16570" y="1626"/>
                        <a:pt x="16534" y="1590"/>
                        <a:pt x="16498" y="1554"/>
                      </a:cubicBezTo>
                      <a:cubicBezTo>
                        <a:pt x="16381" y="1446"/>
                        <a:pt x="16246" y="1356"/>
                        <a:pt x="16111" y="1266"/>
                      </a:cubicBezTo>
                      <a:lnTo>
                        <a:pt x="16066" y="1248"/>
                      </a:lnTo>
                      <a:cubicBezTo>
                        <a:pt x="15805" y="1095"/>
                        <a:pt x="15517" y="987"/>
                        <a:pt x="15211" y="942"/>
                      </a:cubicBezTo>
                      <a:cubicBezTo>
                        <a:pt x="15060" y="915"/>
                        <a:pt x="14903" y="899"/>
                        <a:pt x="14742" y="899"/>
                      </a:cubicBezTo>
                      <a:cubicBezTo>
                        <a:pt x="14683" y="899"/>
                        <a:pt x="14623" y="901"/>
                        <a:pt x="14563" y="906"/>
                      </a:cubicBezTo>
                      <a:cubicBezTo>
                        <a:pt x="14239" y="924"/>
                        <a:pt x="13870" y="960"/>
                        <a:pt x="13438" y="1014"/>
                      </a:cubicBezTo>
                      <a:lnTo>
                        <a:pt x="13249" y="1041"/>
                      </a:lnTo>
                      <a:cubicBezTo>
                        <a:pt x="13222" y="1041"/>
                        <a:pt x="13195" y="1050"/>
                        <a:pt x="13150" y="1050"/>
                      </a:cubicBezTo>
                      <a:cubicBezTo>
                        <a:pt x="12943" y="1077"/>
                        <a:pt x="12736" y="1086"/>
                        <a:pt x="12520" y="1086"/>
                      </a:cubicBezTo>
                      <a:cubicBezTo>
                        <a:pt x="12259" y="1086"/>
                        <a:pt x="11989" y="1050"/>
                        <a:pt x="11737" y="987"/>
                      </a:cubicBezTo>
                      <a:cubicBezTo>
                        <a:pt x="11620" y="960"/>
                        <a:pt x="11503" y="933"/>
                        <a:pt x="11386" y="888"/>
                      </a:cubicBezTo>
                      <a:cubicBezTo>
                        <a:pt x="11161" y="816"/>
                        <a:pt x="10954" y="735"/>
                        <a:pt x="10711" y="636"/>
                      </a:cubicBezTo>
                      <a:cubicBezTo>
                        <a:pt x="9847" y="303"/>
                        <a:pt x="8929" y="105"/>
                        <a:pt x="8002" y="51"/>
                      </a:cubicBezTo>
                      <a:cubicBezTo>
                        <a:pt x="7630" y="17"/>
                        <a:pt x="7257" y="0"/>
                        <a:pt x="6884" y="0"/>
                      </a:cubicBezTo>
                      <a:close/>
                    </a:path>
                  </a:pathLst>
                </a:custGeom>
                <a:solidFill>
                  <a:srgbClr val="FCB8B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3" name="Google Shape;4083;p45"/>
                <p:cNvSpPr/>
                <p:nvPr/>
              </p:nvSpPr>
              <p:spPr>
                <a:xfrm>
                  <a:off x="4831325" y="4656975"/>
                  <a:ext cx="121300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4853" extrusionOk="0">
                      <a:moveTo>
                        <a:pt x="2430" y="1"/>
                      </a:moveTo>
                      <a:cubicBezTo>
                        <a:pt x="1089" y="1"/>
                        <a:pt x="0" y="1090"/>
                        <a:pt x="0" y="2422"/>
                      </a:cubicBezTo>
                      <a:cubicBezTo>
                        <a:pt x="0" y="3763"/>
                        <a:pt x="1089" y="4852"/>
                        <a:pt x="2430" y="4852"/>
                      </a:cubicBezTo>
                      <a:cubicBezTo>
                        <a:pt x="3762" y="4852"/>
                        <a:pt x="4851" y="3763"/>
                        <a:pt x="4851" y="2422"/>
                      </a:cubicBezTo>
                      <a:cubicBezTo>
                        <a:pt x="4851" y="1090"/>
                        <a:pt x="3762" y="1"/>
                        <a:pt x="2430" y="1"/>
                      </a:cubicBezTo>
                      <a:close/>
                    </a:path>
                  </a:pathLst>
                </a:custGeom>
                <a:solidFill>
                  <a:srgbClr val="F788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4" name="Google Shape;4084;p45"/>
                <p:cNvSpPr/>
                <p:nvPr/>
              </p:nvSpPr>
              <p:spPr>
                <a:xfrm>
                  <a:off x="5019650" y="4656975"/>
                  <a:ext cx="121300" cy="121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52" h="4853" extrusionOk="0">
                      <a:moveTo>
                        <a:pt x="2431" y="1"/>
                      </a:moveTo>
                      <a:cubicBezTo>
                        <a:pt x="1090" y="1"/>
                        <a:pt x="1" y="1090"/>
                        <a:pt x="1" y="2422"/>
                      </a:cubicBezTo>
                      <a:cubicBezTo>
                        <a:pt x="1" y="3763"/>
                        <a:pt x="1090" y="4852"/>
                        <a:pt x="2431" y="4852"/>
                      </a:cubicBezTo>
                      <a:cubicBezTo>
                        <a:pt x="3763" y="4852"/>
                        <a:pt x="4852" y="3763"/>
                        <a:pt x="4852" y="2422"/>
                      </a:cubicBezTo>
                      <a:cubicBezTo>
                        <a:pt x="4852" y="1090"/>
                        <a:pt x="3763" y="1"/>
                        <a:pt x="2431" y="1"/>
                      </a:cubicBezTo>
                      <a:close/>
                    </a:path>
                  </a:pathLst>
                </a:custGeom>
                <a:solidFill>
                  <a:srgbClr val="F7888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5" name="Google Shape;4085;p45"/>
                <p:cNvSpPr/>
                <p:nvPr/>
              </p:nvSpPr>
              <p:spPr>
                <a:xfrm>
                  <a:off x="4825700" y="4421625"/>
                  <a:ext cx="432725" cy="20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09" h="8281" extrusionOk="0">
                      <a:moveTo>
                        <a:pt x="9127" y="0"/>
                      </a:moveTo>
                      <a:lnTo>
                        <a:pt x="5617" y="441"/>
                      </a:lnTo>
                      <a:cubicBezTo>
                        <a:pt x="5328" y="2565"/>
                        <a:pt x="5112" y="4132"/>
                        <a:pt x="5085" y="4150"/>
                      </a:cubicBezTo>
                      <a:lnTo>
                        <a:pt x="5031" y="4204"/>
                      </a:lnTo>
                      <a:cubicBezTo>
                        <a:pt x="3906" y="5086"/>
                        <a:pt x="2421" y="4744"/>
                        <a:pt x="1287" y="5500"/>
                      </a:cubicBezTo>
                      <a:cubicBezTo>
                        <a:pt x="1098" y="5626"/>
                        <a:pt x="936" y="5770"/>
                        <a:pt x="783" y="5941"/>
                      </a:cubicBezTo>
                      <a:cubicBezTo>
                        <a:pt x="126" y="6688"/>
                        <a:pt x="9" y="7660"/>
                        <a:pt x="0" y="8281"/>
                      </a:cubicBezTo>
                      <a:lnTo>
                        <a:pt x="765" y="8254"/>
                      </a:lnTo>
                      <a:lnTo>
                        <a:pt x="17308" y="7759"/>
                      </a:lnTo>
                      <a:cubicBezTo>
                        <a:pt x="17200" y="7057"/>
                        <a:pt x="16894" y="6085"/>
                        <a:pt x="16102" y="5374"/>
                      </a:cubicBezTo>
                      <a:cubicBezTo>
                        <a:pt x="15013" y="4393"/>
                        <a:pt x="13762" y="5032"/>
                        <a:pt x="11917" y="3907"/>
                      </a:cubicBezTo>
                      <a:cubicBezTo>
                        <a:pt x="10477" y="3051"/>
                        <a:pt x="9469" y="1638"/>
                        <a:pt x="9127" y="0"/>
                      </a:cubicBezTo>
                      <a:close/>
                    </a:path>
                  </a:pathLst>
                </a:custGeom>
                <a:solidFill>
                  <a:srgbClr val="FCB8B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6" name="Google Shape;4086;p45"/>
                <p:cNvSpPr/>
                <p:nvPr/>
              </p:nvSpPr>
              <p:spPr>
                <a:xfrm>
                  <a:off x="5000075" y="4540650"/>
                  <a:ext cx="26575" cy="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63" h="519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0" y="28"/>
                        <a:pt x="136" y="415"/>
                        <a:pt x="451" y="505"/>
                      </a:cubicBezTo>
                      <a:cubicBezTo>
                        <a:pt x="489" y="514"/>
                        <a:pt x="527" y="518"/>
                        <a:pt x="565" y="518"/>
                      </a:cubicBezTo>
                      <a:cubicBezTo>
                        <a:pt x="752" y="518"/>
                        <a:pt x="936" y="410"/>
                        <a:pt x="1063" y="208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rgbClr val="242222">
                    <a:alpha val="15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7" name="Google Shape;4087;p45"/>
                <p:cNvSpPr/>
                <p:nvPr/>
              </p:nvSpPr>
              <p:spPr>
                <a:xfrm>
                  <a:off x="4818275" y="4509825"/>
                  <a:ext cx="404150" cy="511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6" h="20441" extrusionOk="0">
                      <a:moveTo>
                        <a:pt x="11863" y="0"/>
                      </a:moveTo>
                      <a:cubicBezTo>
                        <a:pt x="11610" y="2082"/>
                        <a:pt x="9951" y="3437"/>
                        <a:pt x="8389" y="3437"/>
                      </a:cubicBezTo>
                      <a:cubicBezTo>
                        <a:pt x="8228" y="3437"/>
                        <a:pt x="8069" y="3423"/>
                        <a:pt x="7912" y="3394"/>
                      </a:cubicBezTo>
                      <a:cubicBezTo>
                        <a:pt x="6706" y="3160"/>
                        <a:pt x="5688" y="2053"/>
                        <a:pt x="5382" y="622"/>
                      </a:cubicBezTo>
                      <a:lnTo>
                        <a:pt x="1305" y="6067"/>
                      </a:lnTo>
                      <a:cubicBezTo>
                        <a:pt x="288" y="7183"/>
                        <a:pt x="0" y="8659"/>
                        <a:pt x="558" y="9766"/>
                      </a:cubicBezTo>
                      <a:cubicBezTo>
                        <a:pt x="855" y="10306"/>
                        <a:pt x="1314" y="10738"/>
                        <a:pt x="1872" y="10990"/>
                      </a:cubicBezTo>
                      <a:lnTo>
                        <a:pt x="2673" y="20441"/>
                      </a:lnTo>
                      <a:lnTo>
                        <a:pt x="11935" y="19478"/>
                      </a:lnTo>
                      <a:cubicBezTo>
                        <a:pt x="13348" y="16345"/>
                        <a:pt x="14761" y="13222"/>
                        <a:pt x="16165" y="10090"/>
                      </a:cubicBezTo>
                      <a:cubicBezTo>
                        <a:pt x="14734" y="6724"/>
                        <a:pt x="13294" y="3367"/>
                        <a:pt x="1186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8" name="Google Shape;4088;p45"/>
                <p:cNvSpPr/>
                <p:nvPr/>
              </p:nvSpPr>
              <p:spPr>
                <a:xfrm>
                  <a:off x="4806350" y="4681500"/>
                  <a:ext cx="459275" cy="599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71" h="23997" extrusionOk="0">
                      <a:moveTo>
                        <a:pt x="3141" y="1"/>
                      </a:moveTo>
                      <a:cubicBezTo>
                        <a:pt x="2898" y="505"/>
                        <a:pt x="2691" y="1018"/>
                        <a:pt x="2511" y="1540"/>
                      </a:cubicBezTo>
                      <a:cubicBezTo>
                        <a:pt x="1062" y="5761"/>
                        <a:pt x="1989" y="9794"/>
                        <a:pt x="2826" y="12197"/>
                      </a:cubicBezTo>
                      <a:cubicBezTo>
                        <a:pt x="1233" y="15941"/>
                        <a:pt x="270" y="19937"/>
                        <a:pt x="0" y="23996"/>
                      </a:cubicBezTo>
                      <a:lnTo>
                        <a:pt x="18343" y="23915"/>
                      </a:lnTo>
                      <a:cubicBezTo>
                        <a:pt x="18370" y="21314"/>
                        <a:pt x="17803" y="18740"/>
                        <a:pt x="16678" y="16391"/>
                      </a:cubicBezTo>
                      <a:cubicBezTo>
                        <a:pt x="16021" y="15023"/>
                        <a:pt x="15175" y="13754"/>
                        <a:pt x="14167" y="12620"/>
                      </a:cubicBezTo>
                      <a:cubicBezTo>
                        <a:pt x="13591" y="8677"/>
                        <a:pt x="13015" y="4726"/>
                        <a:pt x="12430" y="784"/>
                      </a:cubicBezTo>
                      <a:cubicBezTo>
                        <a:pt x="11202" y="1221"/>
                        <a:pt x="9907" y="1444"/>
                        <a:pt x="8608" y="1444"/>
                      </a:cubicBezTo>
                      <a:cubicBezTo>
                        <a:pt x="8060" y="1444"/>
                        <a:pt x="7511" y="1404"/>
                        <a:pt x="6967" y="1324"/>
                      </a:cubicBezTo>
                      <a:cubicBezTo>
                        <a:pt x="5625" y="1117"/>
                        <a:pt x="4329" y="667"/>
                        <a:pt x="314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89" name="Google Shape;4089;p45"/>
                <p:cNvSpPr/>
                <p:nvPr/>
              </p:nvSpPr>
              <p:spPr>
                <a:xfrm>
                  <a:off x="4872275" y="4519650"/>
                  <a:ext cx="87900" cy="194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6" h="7762" extrusionOk="0">
                      <a:moveTo>
                        <a:pt x="3228" y="1"/>
                      </a:moveTo>
                      <a:cubicBezTo>
                        <a:pt x="3148" y="1"/>
                        <a:pt x="3069" y="44"/>
                        <a:pt x="3033" y="148"/>
                      </a:cubicBezTo>
                      <a:lnTo>
                        <a:pt x="45" y="7465"/>
                      </a:lnTo>
                      <a:cubicBezTo>
                        <a:pt x="0" y="7573"/>
                        <a:pt x="45" y="7699"/>
                        <a:pt x="153" y="7744"/>
                      </a:cubicBezTo>
                      <a:cubicBezTo>
                        <a:pt x="180" y="7762"/>
                        <a:pt x="207" y="7762"/>
                        <a:pt x="234" y="7762"/>
                      </a:cubicBezTo>
                      <a:cubicBezTo>
                        <a:pt x="324" y="7762"/>
                        <a:pt x="405" y="7708"/>
                        <a:pt x="432" y="7627"/>
                      </a:cubicBezTo>
                      <a:lnTo>
                        <a:pt x="3429" y="310"/>
                      </a:lnTo>
                      <a:cubicBezTo>
                        <a:pt x="3516" y="137"/>
                        <a:pt x="3370" y="1"/>
                        <a:pt x="322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0" name="Google Shape;4090;p45"/>
                <p:cNvSpPr/>
                <p:nvPr/>
              </p:nvSpPr>
              <p:spPr>
                <a:xfrm>
                  <a:off x="5106950" y="4500875"/>
                  <a:ext cx="12625" cy="219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05" h="8792" extrusionOk="0">
                      <a:moveTo>
                        <a:pt x="212" y="1"/>
                      </a:moveTo>
                      <a:cubicBezTo>
                        <a:pt x="111" y="1"/>
                        <a:pt x="10" y="66"/>
                        <a:pt x="1" y="196"/>
                      </a:cubicBezTo>
                      <a:lnTo>
                        <a:pt x="73" y="8567"/>
                      </a:lnTo>
                      <a:cubicBezTo>
                        <a:pt x="73" y="8684"/>
                        <a:pt x="172" y="8783"/>
                        <a:pt x="289" y="8783"/>
                      </a:cubicBezTo>
                      <a:lnTo>
                        <a:pt x="289" y="8792"/>
                      </a:lnTo>
                      <a:cubicBezTo>
                        <a:pt x="406" y="8783"/>
                        <a:pt x="505" y="8693"/>
                        <a:pt x="505" y="8567"/>
                      </a:cubicBezTo>
                      <a:lnTo>
                        <a:pt x="424" y="196"/>
                      </a:lnTo>
                      <a:cubicBezTo>
                        <a:pt x="415" y="66"/>
                        <a:pt x="314" y="1"/>
                        <a:pt x="212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1" name="Google Shape;4091;p45"/>
                <p:cNvSpPr/>
                <p:nvPr/>
              </p:nvSpPr>
              <p:spPr>
                <a:xfrm>
                  <a:off x="5139125" y="4802125"/>
                  <a:ext cx="238100" cy="16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4" h="6594" extrusionOk="0">
                      <a:moveTo>
                        <a:pt x="8542" y="0"/>
                      </a:moveTo>
                      <a:cubicBezTo>
                        <a:pt x="8362" y="99"/>
                        <a:pt x="8029" y="288"/>
                        <a:pt x="7624" y="540"/>
                      </a:cubicBezTo>
                      <a:cubicBezTo>
                        <a:pt x="4735" y="2340"/>
                        <a:pt x="3934" y="3483"/>
                        <a:pt x="1846" y="4320"/>
                      </a:cubicBezTo>
                      <a:cubicBezTo>
                        <a:pt x="1252" y="4554"/>
                        <a:pt x="631" y="4734"/>
                        <a:pt x="1" y="4852"/>
                      </a:cubicBezTo>
                      <a:lnTo>
                        <a:pt x="478" y="6121"/>
                      </a:lnTo>
                      <a:cubicBezTo>
                        <a:pt x="1783" y="6440"/>
                        <a:pt x="3022" y="6593"/>
                        <a:pt x="4137" y="6593"/>
                      </a:cubicBezTo>
                      <a:cubicBezTo>
                        <a:pt x="6514" y="6593"/>
                        <a:pt x="8330" y="5895"/>
                        <a:pt x="9029" y="4608"/>
                      </a:cubicBezTo>
                      <a:cubicBezTo>
                        <a:pt x="9218" y="4257"/>
                        <a:pt x="9524" y="2286"/>
                        <a:pt x="9389" y="1620"/>
                      </a:cubicBezTo>
                      <a:cubicBezTo>
                        <a:pt x="9254" y="1008"/>
                        <a:pt x="8966" y="450"/>
                        <a:pt x="8542" y="0"/>
                      </a:cubicBezTo>
                      <a:close/>
                    </a:path>
                  </a:pathLst>
                </a:custGeom>
                <a:solidFill>
                  <a:srgbClr val="FCB8B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2" name="Google Shape;4092;p45"/>
                <p:cNvSpPr/>
                <p:nvPr/>
              </p:nvSpPr>
              <p:spPr>
                <a:xfrm>
                  <a:off x="5446275" y="4718975"/>
                  <a:ext cx="129375" cy="11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75" h="4745" extrusionOk="0">
                      <a:moveTo>
                        <a:pt x="570" y="1"/>
                      </a:moveTo>
                      <a:cubicBezTo>
                        <a:pt x="340" y="1"/>
                        <a:pt x="179" y="43"/>
                        <a:pt x="136" y="140"/>
                      </a:cubicBezTo>
                      <a:cubicBezTo>
                        <a:pt x="1" y="446"/>
                        <a:pt x="1531" y="1103"/>
                        <a:pt x="2485" y="2561"/>
                      </a:cubicBezTo>
                      <a:cubicBezTo>
                        <a:pt x="3367" y="3893"/>
                        <a:pt x="2944" y="4658"/>
                        <a:pt x="3430" y="4739"/>
                      </a:cubicBezTo>
                      <a:cubicBezTo>
                        <a:pt x="3450" y="4742"/>
                        <a:pt x="3470" y="4744"/>
                        <a:pt x="3491" y="4744"/>
                      </a:cubicBezTo>
                      <a:cubicBezTo>
                        <a:pt x="4122" y="4744"/>
                        <a:pt x="5175" y="3324"/>
                        <a:pt x="4870" y="2165"/>
                      </a:cubicBezTo>
                      <a:cubicBezTo>
                        <a:pt x="4618" y="1220"/>
                        <a:pt x="3565" y="824"/>
                        <a:pt x="2521" y="437"/>
                      </a:cubicBezTo>
                      <a:cubicBezTo>
                        <a:pt x="1871" y="192"/>
                        <a:pt x="1062" y="1"/>
                        <a:pt x="570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3" name="Google Shape;4093;p45"/>
                <p:cNvSpPr/>
                <p:nvPr/>
              </p:nvSpPr>
              <p:spPr>
                <a:xfrm>
                  <a:off x="5412400" y="4389525"/>
                  <a:ext cx="85650" cy="9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26" h="3922" extrusionOk="0">
                      <a:moveTo>
                        <a:pt x="2282" y="0"/>
                      </a:moveTo>
                      <a:cubicBezTo>
                        <a:pt x="1462" y="0"/>
                        <a:pt x="1" y="1335"/>
                        <a:pt x="186" y="1986"/>
                      </a:cubicBezTo>
                      <a:cubicBezTo>
                        <a:pt x="267" y="2265"/>
                        <a:pt x="609" y="2238"/>
                        <a:pt x="1176" y="2760"/>
                      </a:cubicBezTo>
                      <a:cubicBezTo>
                        <a:pt x="1845" y="3385"/>
                        <a:pt x="1868" y="3922"/>
                        <a:pt x="2079" y="3922"/>
                      </a:cubicBezTo>
                      <a:cubicBezTo>
                        <a:pt x="2081" y="3922"/>
                        <a:pt x="2083" y="3922"/>
                        <a:pt x="2085" y="3921"/>
                      </a:cubicBezTo>
                      <a:cubicBezTo>
                        <a:pt x="2625" y="3894"/>
                        <a:pt x="3426" y="528"/>
                        <a:pt x="2544" y="60"/>
                      </a:cubicBezTo>
                      <a:cubicBezTo>
                        <a:pt x="2468" y="19"/>
                        <a:pt x="2380" y="0"/>
                        <a:pt x="228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4" name="Google Shape;4094;p45"/>
                <p:cNvSpPr/>
                <p:nvPr/>
              </p:nvSpPr>
              <p:spPr>
                <a:xfrm>
                  <a:off x="5204175" y="4403850"/>
                  <a:ext cx="132525" cy="292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01" h="11681" extrusionOk="0">
                      <a:moveTo>
                        <a:pt x="2603" y="0"/>
                      </a:moveTo>
                      <a:cubicBezTo>
                        <a:pt x="2599" y="0"/>
                        <a:pt x="2596" y="0"/>
                        <a:pt x="2592" y="0"/>
                      </a:cubicBezTo>
                      <a:cubicBezTo>
                        <a:pt x="1287" y="18"/>
                        <a:pt x="144" y="3375"/>
                        <a:pt x="63" y="6049"/>
                      </a:cubicBezTo>
                      <a:cubicBezTo>
                        <a:pt x="0" y="8335"/>
                        <a:pt x="675" y="11512"/>
                        <a:pt x="1917" y="11674"/>
                      </a:cubicBezTo>
                      <a:cubicBezTo>
                        <a:pt x="1950" y="11678"/>
                        <a:pt x="1983" y="11680"/>
                        <a:pt x="2017" y="11680"/>
                      </a:cubicBezTo>
                      <a:cubicBezTo>
                        <a:pt x="3261" y="11680"/>
                        <a:pt x="4955" y="8800"/>
                        <a:pt x="5121" y="6049"/>
                      </a:cubicBezTo>
                      <a:cubicBezTo>
                        <a:pt x="5301" y="3203"/>
                        <a:pt x="3887" y="0"/>
                        <a:pt x="2603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5" name="Google Shape;4095;p45"/>
                <p:cNvSpPr/>
                <p:nvPr/>
              </p:nvSpPr>
              <p:spPr>
                <a:xfrm>
                  <a:off x="5144075" y="4399575"/>
                  <a:ext cx="127625" cy="299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05" h="11962" extrusionOk="0">
                      <a:moveTo>
                        <a:pt x="2485" y="0"/>
                      </a:moveTo>
                      <a:cubicBezTo>
                        <a:pt x="2395" y="0"/>
                        <a:pt x="2305" y="18"/>
                        <a:pt x="2215" y="45"/>
                      </a:cubicBezTo>
                      <a:cubicBezTo>
                        <a:pt x="1729" y="189"/>
                        <a:pt x="1243" y="738"/>
                        <a:pt x="847" y="1494"/>
                      </a:cubicBezTo>
                      <a:cubicBezTo>
                        <a:pt x="811" y="1557"/>
                        <a:pt x="775" y="1620"/>
                        <a:pt x="730" y="1692"/>
                      </a:cubicBezTo>
                      <a:cubicBezTo>
                        <a:pt x="586" y="2016"/>
                        <a:pt x="469" y="2340"/>
                        <a:pt x="361" y="2673"/>
                      </a:cubicBezTo>
                      <a:cubicBezTo>
                        <a:pt x="343" y="2754"/>
                        <a:pt x="316" y="2835"/>
                        <a:pt x="298" y="2916"/>
                      </a:cubicBezTo>
                      <a:cubicBezTo>
                        <a:pt x="73" y="3717"/>
                        <a:pt x="1" y="4563"/>
                        <a:pt x="73" y="5392"/>
                      </a:cubicBezTo>
                      <a:cubicBezTo>
                        <a:pt x="82" y="5491"/>
                        <a:pt x="91" y="5572"/>
                        <a:pt x="109" y="5662"/>
                      </a:cubicBezTo>
                      <a:cubicBezTo>
                        <a:pt x="118" y="5770"/>
                        <a:pt x="127" y="5878"/>
                        <a:pt x="154" y="5977"/>
                      </a:cubicBezTo>
                      <a:cubicBezTo>
                        <a:pt x="244" y="6409"/>
                        <a:pt x="361" y="6832"/>
                        <a:pt x="505" y="7246"/>
                      </a:cubicBezTo>
                      <a:cubicBezTo>
                        <a:pt x="586" y="7471"/>
                        <a:pt x="667" y="7687"/>
                        <a:pt x="757" y="7903"/>
                      </a:cubicBezTo>
                      <a:cubicBezTo>
                        <a:pt x="793" y="7993"/>
                        <a:pt x="829" y="8083"/>
                        <a:pt x="865" y="8164"/>
                      </a:cubicBezTo>
                      <a:cubicBezTo>
                        <a:pt x="1243" y="8956"/>
                        <a:pt x="1693" y="9622"/>
                        <a:pt x="2188" y="10369"/>
                      </a:cubicBezTo>
                      <a:cubicBezTo>
                        <a:pt x="2431" y="10729"/>
                        <a:pt x="2701" y="11134"/>
                        <a:pt x="3034" y="11548"/>
                      </a:cubicBezTo>
                      <a:cubicBezTo>
                        <a:pt x="3133" y="11674"/>
                        <a:pt x="3241" y="11818"/>
                        <a:pt x="3349" y="11962"/>
                      </a:cubicBezTo>
                      <a:cubicBezTo>
                        <a:pt x="3367" y="11926"/>
                        <a:pt x="3385" y="11890"/>
                        <a:pt x="3412" y="11863"/>
                      </a:cubicBezTo>
                      <a:cubicBezTo>
                        <a:pt x="3961" y="10963"/>
                        <a:pt x="4375" y="9991"/>
                        <a:pt x="4654" y="8974"/>
                      </a:cubicBezTo>
                      <a:cubicBezTo>
                        <a:pt x="5014" y="7642"/>
                        <a:pt x="5104" y="6247"/>
                        <a:pt x="4915" y="4870"/>
                      </a:cubicBezTo>
                      <a:cubicBezTo>
                        <a:pt x="4879" y="4672"/>
                        <a:pt x="4852" y="4473"/>
                        <a:pt x="4807" y="4284"/>
                      </a:cubicBezTo>
                      <a:cubicBezTo>
                        <a:pt x="4798" y="4185"/>
                        <a:pt x="4771" y="4086"/>
                        <a:pt x="4753" y="3987"/>
                      </a:cubicBezTo>
                      <a:cubicBezTo>
                        <a:pt x="4672" y="3636"/>
                        <a:pt x="4573" y="3294"/>
                        <a:pt x="4456" y="2952"/>
                      </a:cubicBezTo>
                      <a:cubicBezTo>
                        <a:pt x="4420" y="2853"/>
                        <a:pt x="4375" y="2745"/>
                        <a:pt x="4339" y="2646"/>
                      </a:cubicBezTo>
                      <a:cubicBezTo>
                        <a:pt x="4006" y="1764"/>
                        <a:pt x="3556" y="936"/>
                        <a:pt x="2998" y="171"/>
                      </a:cubicBezTo>
                      <a:cubicBezTo>
                        <a:pt x="2881" y="90"/>
                        <a:pt x="2755" y="36"/>
                        <a:pt x="2611" y="18"/>
                      </a:cubicBezTo>
                      <a:cubicBezTo>
                        <a:pt x="2575" y="0"/>
                        <a:pt x="2530" y="0"/>
                        <a:pt x="2485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6" name="Google Shape;4096;p45"/>
                <p:cNvSpPr/>
                <p:nvPr/>
              </p:nvSpPr>
              <p:spPr>
                <a:xfrm>
                  <a:off x="5309025" y="4547775"/>
                  <a:ext cx="302450" cy="11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098" h="4794" extrusionOk="0">
                      <a:moveTo>
                        <a:pt x="6590" y="1"/>
                      </a:moveTo>
                      <a:cubicBezTo>
                        <a:pt x="6463" y="1"/>
                        <a:pt x="6337" y="5"/>
                        <a:pt x="6211" y="13"/>
                      </a:cubicBezTo>
                      <a:cubicBezTo>
                        <a:pt x="6173" y="9"/>
                        <a:pt x="6136" y="7"/>
                        <a:pt x="6099" y="7"/>
                      </a:cubicBezTo>
                      <a:cubicBezTo>
                        <a:pt x="6046" y="7"/>
                        <a:pt x="5993" y="11"/>
                        <a:pt x="5941" y="22"/>
                      </a:cubicBezTo>
                      <a:cubicBezTo>
                        <a:pt x="5770" y="31"/>
                        <a:pt x="5590" y="58"/>
                        <a:pt x="5410" y="76"/>
                      </a:cubicBezTo>
                      <a:cubicBezTo>
                        <a:pt x="4222" y="265"/>
                        <a:pt x="3097" y="751"/>
                        <a:pt x="2161" y="1507"/>
                      </a:cubicBezTo>
                      <a:cubicBezTo>
                        <a:pt x="2152" y="1516"/>
                        <a:pt x="2134" y="1525"/>
                        <a:pt x="2125" y="1534"/>
                      </a:cubicBezTo>
                      <a:cubicBezTo>
                        <a:pt x="1989" y="1642"/>
                        <a:pt x="1845" y="1750"/>
                        <a:pt x="1737" y="1858"/>
                      </a:cubicBezTo>
                      <a:cubicBezTo>
                        <a:pt x="1728" y="1876"/>
                        <a:pt x="1719" y="1885"/>
                        <a:pt x="1701" y="1894"/>
                      </a:cubicBezTo>
                      <a:cubicBezTo>
                        <a:pt x="1188" y="2362"/>
                        <a:pt x="729" y="2902"/>
                        <a:pt x="342" y="3496"/>
                      </a:cubicBezTo>
                      <a:cubicBezTo>
                        <a:pt x="216" y="3694"/>
                        <a:pt x="108" y="3901"/>
                        <a:pt x="0" y="4108"/>
                      </a:cubicBezTo>
                      <a:cubicBezTo>
                        <a:pt x="45" y="4135"/>
                        <a:pt x="108" y="4162"/>
                        <a:pt x="180" y="4198"/>
                      </a:cubicBezTo>
                      <a:cubicBezTo>
                        <a:pt x="279" y="4252"/>
                        <a:pt x="414" y="4315"/>
                        <a:pt x="567" y="4378"/>
                      </a:cubicBezTo>
                      <a:cubicBezTo>
                        <a:pt x="1035" y="4558"/>
                        <a:pt x="1521" y="4684"/>
                        <a:pt x="2017" y="4747"/>
                      </a:cubicBezTo>
                      <a:cubicBezTo>
                        <a:pt x="2299" y="4778"/>
                        <a:pt x="2584" y="4793"/>
                        <a:pt x="2870" y="4793"/>
                      </a:cubicBezTo>
                      <a:cubicBezTo>
                        <a:pt x="3320" y="4793"/>
                        <a:pt x="3772" y="4756"/>
                        <a:pt x="4213" y="4684"/>
                      </a:cubicBezTo>
                      <a:cubicBezTo>
                        <a:pt x="4465" y="4630"/>
                        <a:pt x="4726" y="4603"/>
                        <a:pt x="4987" y="4540"/>
                      </a:cubicBezTo>
                      <a:cubicBezTo>
                        <a:pt x="5257" y="4477"/>
                        <a:pt x="5527" y="4414"/>
                        <a:pt x="5797" y="4351"/>
                      </a:cubicBezTo>
                      <a:cubicBezTo>
                        <a:pt x="5968" y="4315"/>
                        <a:pt x="6139" y="4270"/>
                        <a:pt x="6310" y="4225"/>
                      </a:cubicBezTo>
                      <a:cubicBezTo>
                        <a:pt x="6355" y="4216"/>
                        <a:pt x="6409" y="4207"/>
                        <a:pt x="6454" y="4189"/>
                      </a:cubicBezTo>
                      <a:cubicBezTo>
                        <a:pt x="6994" y="4054"/>
                        <a:pt x="7543" y="3919"/>
                        <a:pt x="8092" y="3766"/>
                      </a:cubicBezTo>
                      <a:cubicBezTo>
                        <a:pt x="8191" y="3748"/>
                        <a:pt x="8281" y="3730"/>
                        <a:pt x="8371" y="3694"/>
                      </a:cubicBezTo>
                      <a:cubicBezTo>
                        <a:pt x="9532" y="3388"/>
                        <a:pt x="10747" y="3037"/>
                        <a:pt x="11998" y="2623"/>
                      </a:cubicBezTo>
                      <a:cubicBezTo>
                        <a:pt x="12034" y="2623"/>
                        <a:pt x="12070" y="2605"/>
                        <a:pt x="12097" y="2596"/>
                      </a:cubicBezTo>
                      <a:cubicBezTo>
                        <a:pt x="12070" y="2569"/>
                        <a:pt x="11935" y="2407"/>
                        <a:pt x="11701" y="2191"/>
                      </a:cubicBezTo>
                      <a:cubicBezTo>
                        <a:pt x="11071" y="1597"/>
                        <a:pt x="10360" y="1111"/>
                        <a:pt x="9586" y="724"/>
                      </a:cubicBezTo>
                      <a:cubicBezTo>
                        <a:pt x="9523" y="697"/>
                        <a:pt x="9442" y="661"/>
                        <a:pt x="9361" y="625"/>
                      </a:cubicBezTo>
                      <a:cubicBezTo>
                        <a:pt x="8965" y="445"/>
                        <a:pt x="8551" y="301"/>
                        <a:pt x="8128" y="193"/>
                      </a:cubicBezTo>
                      <a:cubicBezTo>
                        <a:pt x="8056" y="175"/>
                        <a:pt x="7984" y="157"/>
                        <a:pt x="7912" y="148"/>
                      </a:cubicBezTo>
                      <a:cubicBezTo>
                        <a:pt x="7478" y="50"/>
                        <a:pt x="7033" y="1"/>
                        <a:pt x="6590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7" name="Google Shape;4097;p45"/>
                <p:cNvSpPr/>
                <p:nvPr/>
              </p:nvSpPr>
              <p:spPr>
                <a:xfrm>
                  <a:off x="5329950" y="4636525"/>
                  <a:ext cx="242825" cy="140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13" h="5628" extrusionOk="0">
                      <a:moveTo>
                        <a:pt x="3546" y="1"/>
                      </a:moveTo>
                      <a:cubicBezTo>
                        <a:pt x="3274" y="1"/>
                        <a:pt x="3002" y="37"/>
                        <a:pt x="2737" y="108"/>
                      </a:cubicBezTo>
                      <a:cubicBezTo>
                        <a:pt x="2125" y="315"/>
                        <a:pt x="1585" y="693"/>
                        <a:pt x="1180" y="1197"/>
                      </a:cubicBezTo>
                      <a:cubicBezTo>
                        <a:pt x="540" y="1953"/>
                        <a:pt x="180" y="2871"/>
                        <a:pt x="27" y="3321"/>
                      </a:cubicBezTo>
                      <a:cubicBezTo>
                        <a:pt x="18" y="3339"/>
                        <a:pt x="9" y="3357"/>
                        <a:pt x="0" y="3384"/>
                      </a:cubicBezTo>
                      <a:cubicBezTo>
                        <a:pt x="243" y="3375"/>
                        <a:pt x="504" y="3366"/>
                        <a:pt x="783" y="3366"/>
                      </a:cubicBezTo>
                      <a:cubicBezTo>
                        <a:pt x="1882" y="3366"/>
                        <a:pt x="2989" y="3483"/>
                        <a:pt x="4069" y="3699"/>
                      </a:cubicBezTo>
                      <a:cubicBezTo>
                        <a:pt x="4132" y="3708"/>
                        <a:pt x="4204" y="3726"/>
                        <a:pt x="4267" y="3735"/>
                      </a:cubicBezTo>
                      <a:cubicBezTo>
                        <a:pt x="4483" y="3780"/>
                        <a:pt x="4699" y="3834"/>
                        <a:pt x="4915" y="3888"/>
                      </a:cubicBezTo>
                      <a:cubicBezTo>
                        <a:pt x="5059" y="3924"/>
                        <a:pt x="5203" y="3960"/>
                        <a:pt x="5329" y="4005"/>
                      </a:cubicBezTo>
                      <a:cubicBezTo>
                        <a:pt x="5401" y="4014"/>
                        <a:pt x="5464" y="4041"/>
                        <a:pt x="5536" y="4059"/>
                      </a:cubicBezTo>
                      <a:cubicBezTo>
                        <a:pt x="5914" y="4167"/>
                        <a:pt x="6292" y="4284"/>
                        <a:pt x="6661" y="4428"/>
                      </a:cubicBezTo>
                      <a:cubicBezTo>
                        <a:pt x="6733" y="4455"/>
                        <a:pt x="6814" y="4482"/>
                        <a:pt x="6886" y="4518"/>
                      </a:cubicBezTo>
                      <a:cubicBezTo>
                        <a:pt x="7903" y="4914"/>
                        <a:pt x="8614" y="5301"/>
                        <a:pt x="9046" y="5499"/>
                      </a:cubicBezTo>
                      <a:cubicBezTo>
                        <a:pt x="9225" y="5580"/>
                        <a:pt x="9359" y="5627"/>
                        <a:pt x="9452" y="5627"/>
                      </a:cubicBezTo>
                      <a:cubicBezTo>
                        <a:pt x="9504" y="5627"/>
                        <a:pt x="9542" y="5612"/>
                        <a:pt x="9568" y="5580"/>
                      </a:cubicBezTo>
                      <a:cubicBezTo>
                        <a:pt x="9577" y="5571"/>
                        <a:pt x="9586" y="5562"/>
                        <a:pt x="9586" y="5544"/>
                      </a:cubicBezTo>
                      <a:cubicBezTo>
                        <a:pt x="9712" y="5247"/>
                        <a:pt x="9172" y="4158"/>
                        <a:pt x="8254" y="3015"/>
                      </a:cubicBezTo>
                      <a:cubicBezTo>
                        <a:pt x="8191" y="2943"/>
                        <a:pt x="8137" y="2871"/>
                        <a:pt x="8083" y="2799"/>
                      </a:cubicBezTo>
                      <a:cubicBezTo>
                        <a:pt x="7777" y="2439"/>
                        <a:pt x="7444" y="2097"/>
                        <a:pt x="7102" y="1773"/>
                      </a:cubicBezTo>
                      <a:cubicBezTo>
                        <a:pt x="7048" y="1710"/>
                        <a:pt x="6994" y="1656"/>
                        <a:pt x="6931" y="1611"/>
                      </a:cubicBezTo>
                      <a:cubicBezTo>
                        <a:pt x="6526" y="1242"/>
                        <a:pt x="6085" y="918"/>
                        <a:pt x="5617" y="630"/>
                      </a:cubicBezTo>
                      <a:cubicBezTo>
                        <a:pt x="5203" y="378"/>
                        <a:pt x="4753" y="198"/>
                        <a:pt x="4276" y="90"/>
                      </a:cubicBezTo>
                      <a:cubicBezTo>
                        <a:pt x="4037" y="30"/>
                        <a:pt x="3792" y="1"/>
                        <a:pt x="3546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8" name="Google Shape;4098;p45"/>
                <p:cNvSpPr/>
                <p:nvPr/>
              </p:nvSpPr>
              <p:spPr>
                <a:xfrm>
                  <a:off x="5246025" y="4373200"/>
                  <a:ext cx="225025" cy="267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001" h="10713" extrusionOk="0">
                      <a:moveTo>
                        <a:pt x="6942" y="0"/>
                      </a:moveTo>
                      <a:cubicBezTo>
                        <a:pt x="6800" y="0"/>
                        <a:pt x="6659" y="7"/>
                        <a:pt x="6517" y="20"/>
                      </a:cubicBezTo>
                      <a:cubicBezTo>
                        <a:pt x="5023" y="173"/>
                        <a:pt x="3960" y="1100"/>
                        <a:pt x="3159" y="2072"/>
                      </a:cubicBezTo>
                      <a:cubicBezTo>
                        <a:pt x="3069" y="2180"/>
                        <a:pt x="2979" y="2288"/>
                        <a:pt x="2898" y="2414"/>
                      </a:cubicBezTo>
                      <a:cubicBezTo>
                        <a:pt x="2700" y="2666"/>
                        <a:pt x="2520" y="2909"/>
                        <a:pt x="2358" y="3134"/>
                      </a:cubicBezTo>
                      <a:cubicBezTo>
                        <a:pt x="2331" y="3179"/>
                        <a:pt x="2295" y="3215"/>
                        <a:pt x="2268" y="3260"/>
                      </a:cubicBezTo>
                      <a:cubicBezTo>
                        <a:pt x="2205" y="3350"/>
                        <a:pt x="2142" y="3440"/>
                        <a:pt x="2079" y="3539"/>
                      </a:cubicBezTo>
                      <a:cubicBezTo>
                        <a:pt x="1584" y="4286"/>
                        <a:pt x="1161" y="5096"/>
                        <a:pt x="828" y="5934"/>
                      </a:cubicBezTo>
                      <a:cubicBezTo>
                        <a:pt x="261" y="7365"/>
                        <a:pt x="0" y="8895"/>
                        <a:pt x="576" y="10029"/>
                      </a:cubicBezTo>
                      <a:cubicBezTo>
                        <a:pt x="630" y="10155"/>
                        <a:pt x="693" y="10272"/>
                        <a:pt x="774" y="10380"/>
                      </a:cubicBezTo>
                      <a:cubicBezTo>
                        <a:pt x="837" y="10461"/>
                        <a:pt x="909" y="10542"/>
                        <a:pt x="981" y="10623"/>
                      </a:cubicBezTo>
                      <a:lnTo>
                        <a:pt x="1071" y="10713"/>
                      </a:lnTo>
                      <a:cubicBezTo>
                        <a:pt x="1179" y="10677"/>
                        <a:pt x="1287" y="10614"/>
                        <a:pt x="1404" y="10560"/>
                      </a:cubicBezTo>
                      <a:cubicBezTo>
                        <a:pt x="2601" y="10011"/>
                        <a:pt x="3528" y="9435"/>
                        <a:pt x="4239" y="8868"/>
                      </a:cubicBezTo>
                      <a:cubicBezTo>
                        <a:pt x="4257" y="8868"/>
                        <a:pt x="4266" y="8850"/>
                        <a:pt x="4266" y="8841"/>
                      </a:cubicBezTo>
                      <a:cubicBezTo>
                        <a:pt x="4383" y="8733"/>
                        <a:pt x="4518" y="8625"/>
                        <a:pt x="4663" y="8508"/>
                      </a:cubicBezTo>
                      <a:cubicBezTo>
                        <a:pt x="4672" y="8499"/>
                        <a:pt x="4681" y="8499"/>
                        <a:pt x="4690" y="8490"/>
                      </a:cubicBezTo>
                      <a:cubicBezTo>
                        <a:pt x="5203" y="8031"/>
                        <a:pt x="5626" y="7491"/>
                        <a:pt x="5950" y="6897"/>
                      </a:cubicBezTo>
                      <a:cubicBezTo>
                        <a:pt x="5986" y="6825"/>
                        <a:pt x="6031" y="6744"/>
                        <a:pt x="6058" y="6672"/>
                      </a:cubicBezTo>
                      <a:cubicBezTo>
                        <a:pt x="6193" y="6402"/>
                        <a:pt x="6292" y="6114"/>
                        <a:pt x="6355" y="5817"/>
                      </a:cubicBezTo>
                      <a:cubicBezTo>
                        <a:pt x="6400" y="5645"/>
                        <a:pt x="6427" y="5429"/>
                        <a:pt x="6472" y="5204"/>
                      </a:cubicBezTo>
                      <a:cubicBezTo>
                        <a:pt x="6481" y="5141"/>
                        <a:pt x="6499" y="5078"/>
                        <a:pt x="6499" y="5006"/>
                      </a:cubicBezTo>
                      <a:cubicBezTo>
                        <a:pt x="6562" y="4619"/>
                        <a:pt x="6625" y="4187"/>
                        <a:pt x="6715" y="3791"/>
                      </a:cubicBezTo>
                      <a:cubicBezTo>
                        <a:pt x="6733" y="3728"/>
                        <a:pt x="6742" y="3665"/>
                        <a:pt x="6760" y="3602"/>
                      </a:cubicBezTo>
                      <a:cubicBezTo>
                        <a:pt x="6823" y="3305"/>
                        <a:pt x="6940" y="3008"/>
                        <a:pt x="7084" y="2738"/>
                      </a:cubicBezTo>
                      <a:cubicBezTo>
                        <a:pt x="7111" y="2675"/>
                        <a:pt x="7156" y="2621"/>
                        <a:pt x="7201" y="2576"/>
                      </a:cubicBezTo>
                      <a:cubicBezTo>
                        <a:pt x="7300" y="2441"/>
                        <a:pt x="7435" y="2342"/>
                        <a:pt x="7597" y="2297"/>
                      </a:cubicBezTo>
                      <a:cubicBezTo>
                        <a:pt x="7654" y="2282"/>
                        <a:pt x="7709" y="2276"/>
                        <a:pt x="7764" y="2276"/>
                      </a:cubicBezTo>
                      <a:cubicBezTo>
                        <a:pt x="7937" y="2276"/>
                        <a:pt x="8098" y="2335"/>
                        <a:pt x="8262" y="2335"/>
                      </a:cubicBezTo>
                      <a:cubicBezTo>
                        <a:pt x="8353" y="2335"/>
                        <a:pt x="8446" y="2317"/>
                        <a:pt x="8542" y="2261"/>
                      </a:cubicBezTo>
                      <a:cubicBezTo>
                        <a:pt x="8920" y="2045"/>
                        <a:pt x="9001" y="1424"/>
                        <a:pt x="8974" y="803"/>
                      </a:cubicBezTo>
                      <a:cubicBezTo>
                        <a:pt x="8974" y="686"/>
                        <a:pt x="8974" y="578"/>
                        <a:pt x="8965" y="470"/>
                      </a:cubicBezTo>
                      <a:cubicBezTo>
                        <a:pt x="8902" y="434"/>
                        <a:pt x="8839" y="416"/>
                        <a:pt x="8776" y="380"/>
                      </a:cubicBezTo>
                      <a:cubicBezTo>
                        <a:pt x="8195" y="130"/>
                        <a:pt x="7572" y="0"/>
                        <a:pt x="694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9" name="Google Shape;4099;p45"/>
                <p:cNvSpPr/>
                <p:nvPr/>
              </p:nvSpPr>
              <p:spPr>
                <a:xfrm>
                  <a:off x="5199450" y="4399475"/>
                  <a:ext cx="33550" cy="406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2" h="16260" extrusionOk="0">
                      <a:moveTo>
                        <a:pt x="309" y="0"/>
                      </a:moveTo>
                      <a:cubicBezTo>
                        <a:pt x="296" y="0"/>
                        <a:pt x="283" y="2"/>
                        <a:pt x="270" y="4"/>
                      </a:cubicBezTo>
                      <a:cubicBezTo>
                        <a:pt x="180" y="4"/>
                        <a:pt x="90" y="22"/>
                        <a:pt x="0" y="49"/>
                      </a:cubicBezTo>
                      <a:cubicBezTo>
                        <a:pt x="180" y="589"/>
                        <a:pt x="324" y="1129"/>
                        <a:pt x="450" y="1678"/>
                      </a:cubicBezTo>
                      <a:cubicBezTo>
                        <a:pt x="945" y="3910"/>
                        <a:pt x="927" y="5639"/>
                        <a:pt x="900" y="6899"/>
                      </a:cubicBezTo>
                      <a:cubicBezTo>
                        <a:pt x="882" y="8231"/>
                        <a:pt x="855" y="9797"/>
                        <a:pt x="819" y="11543"/>
                      </a:cubicBezTo>
                      <a:cubicBezTo>
                        <a:pt x="792" y="12758"/>
                        <a:pt x="747" y="14063"/>
                        <a:pt x="711" y="15431"/>
                      </a:cubicBezTo>
                      <a:cubicBezTo>
                        <a:pt x="702" y="15692"/>
                        <a:pt x="693" y="15971"/>
                        <a:pt x="684" y="16241"/>
                      </a:cubicBezTo>
                      <a:lnTo>
                        <a:pt x="981" y="16259"/>
                      </a:lnTo>
                      <a:lnTo>
                        <a:pt x="1080" y="16259"/>
                      </a:lnTo>
                      <a:cubicBezTo>
                        <a:pt x="1089" y="16124"/>
                        <a:pt x="1080" y="15980"/>
                        <a:pt x="1089" y="15863"/>
                      </a:cubicBezTo>
                      <a:cubicBezTo>
                        <a:pt x="1089" y="15746"/>
                        <a:pt x="1089" y="15620"/>
                        <a:pt x="1098" y="15512"/>
                      </a:cubicBezTo>
                      <a:cubicBezTo>
                        <a:pt x="1143" y="14234"/>
                        <a:pt x="1170" y="13010"/>
                        <a:pt x="1206" y="11867"/>
                      </a:cubicBezTo>
                      <a:cubicBezTo>
                        <a:pt x="1242" y="9995"/>
                        <a:pt x="1269" y="8321"/>
                        <a:pt x="1287" y="6917"/>
                      </a:cubicBezTo>
                      <a:cubicBezTo>
                        <a:pt x="1314" y="5621"/>
                        <a:pt x="1341" y="3874"/>
                        <a:pt x="828" y="1588"/>
                      </a:cubicBezTo>
                      <a:cubicBezTo>
                        <a:pt x="702" y="1066"/>
                        <a:pt x="567" y="535"/>
                        <a:pt x="396" y="13"/>
                      </a:cubicBezTo>
                      <a:cubicBezTo>
                        <a:pt x="371" y="7"/>
                        <a:pt x="341" y="0"/>
                        <a:pt x="30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0" name="Google Shape;4100;p45"/>
                <p:cNvSpPr/>
                <p:nvPr/>
              </p:nvSpPr>
              <p:spPr>
                <a:xfrm>
                  <a:off x="5216775" y="4382925"/>
                  <a:ext cx="253600" cy="45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44" h="18101" extrusionOk="0">
                      <a:moveTo>
                        <a:pt x="9955" y="0"/>
                      </a:moveTo>
                      <a:cubicBezTo>
                        <a:pt x="9802" y="9"/>
                        <a:pt x="9658" y="54"/>
                        <a:pt x="9541" y="153"/>
                      </a:cubicBezTo>
                      <a:cubicBezTo>
                        <a:pt x="9406" y="270"/>
                        <a:pt x="9316" y="423"/>
                        <a:pt x="9280" y="603"/>
                      </a:cubicBezTo>
                      <a:cubicBezTo>
                        <a:pt x="9253" y="729"/>
                        <a:pt x="9226" y="810"/>
                        <a:pt x="9145" y="864"/>
                      </a:cubicBezTo>
                      <a:cubicBezTo>
                        <a:pt x="9089" y="909"/>
                        <a:pt x="9020" y="928"/>
                        <a:pt x="8941" y="928"/>
                      </a:cubicBezTo>
                      <a:cubicBezTo>
                        <a:pt x="8764" y="928"/>
                        <a:pt x="8535" y="835"/>
                        <a:pt x="8281" y="729"/>
                      </a:cubicBezTo>
                      <a:cubicBezTo>
                        <a:pt x="7975" y="612"/>
                        <a:pt x="7633" y="468"/>
                        <a:pt x="7282" y="468"/>
                      </a:cubicBezTo>
                      <a:cubicBezTo>
                        <a:pt x="6463" y="468"/>
                        <a:pt x="5625" y="1224"/>
                        <a:pt x="4023" y="4968"/>
                      </a:cubicBezTo>
                      <a:cubicBezTo>
                        <a:pt x="3285" y="6679"/>
                        <a:pt x="2664" y="8443"/>
                        <a:pt x="2151" y="10234"/>
                      </a:cubicBezTo>
                      <a:cubicBezTo>
                        <a:pt x="2007" y="10702"/>
                        <a:pt x="1890" y="11125"/>
                        <a:pt x="1791" y="11485"/>
                      </a:cubicBezTo>
                      <a:lnTo>
                        <a:pt x="1665" y="11953"/>
                      </a:lnTo>
                      <a:cubicBezTo>
                        <a:pt x="1269" y="13366"/>
                        <a:pt x="882" y="14788"/>
                        <a:pt x="486" y="16201"/>
                      </a:cubicBezTo>
                      <a:cubicBezTo>
                        <a:pt x="459" y="16318"/>
                        <a:pt x="432" y="16426"/>
                        <a:pt x="396" y="16552"/>
                      </a:cubicBezTo>
                      <a:cubicBezTo>
                        <a:pt x="351" y="16669"/>
                        <a:pt x="324" y="16795"/>
                        <a:pt x="288" y="16921"/>
                      </a:cubicBezTo>
                      <a:cubicBezTo>
                        <a:pt x="189" y="17281"/>
                        <a:pt x="99" y="17650"/>
                        <a:pt x="0" y="18010"/>
                      </a:cubicBezTo>
                      <a:lnTo>
                        <a:pt x="369" y="18100"/>
                      </a:lnTo>
                      <a:cubicBezTo>
                        <a:pt x="522" y="17551"/>
                        <a:pt x="675" y="16984"/>
                        <a:pt x="828" y="16426"/>
                      </a:cubicBezTo>
                      <a:cubicBezTo>
                        <a:pt x="1233" y="14968"/>
                        <a:pt x="1638" y="13501"/>
                        <a:pt x="2043" y="12061"/>
                      </a:cubicBezTo>
                      <a:lnTo>
                        <a:pt x="2169" y="11584"/>
                      </a:lnTo>
                      <a:cubicBezTo>
                        <a:pt x="2286" y="11188"/>
                        <a:pt x="2412" y="10711"/>
                        <a:pt x="2574" y="10171"/>
                      </a:cubicBezTo>
                      <a:cubicBezTo>
                        <a:pt x="3069" y="8452"/>
                        <a:pt x="3672" y="6769"/>
                        <a:pt x="4374" y="5121"/>
                      </a:cubicBezTo>
                      <a:cubicBezTo>
                        <a:pt x="5184" y="3240"/>
                        <a:pt x="5770" y="2178"/>
                        <a:pt x="6229" y="1584"/>
                      </a:cubicBezTo>
                      <a:cubicBezTo>
                        <a:pt x="6688" y="981"/>
                        <a:pt x="7021" y="855"/>
                        <a:pt x="7282" y="855"/>
                      </a:cubicBezTo>
                      <a:cubicBezTo>
                        <a:pt x="7552" y="855"/>
                        <a:pt x="7849" y="972"/>
                        <a:pt x="8128" y="1089"/>
                      </a:cubicBezTo>
                      <a:cubicBezTo>
                        <a:pt x="8404" y="1202"/>
                        <a:pt x="8688" y="1319"/>
                        <a:pt x="8948" y="1319"/>
                      </a:cubicBezTo>
                      <a:cubicBezTo>
                        <a:pt x="9102" y="1319"/>
                        <a:pt x="9248" y="1278"/>
                        <a:pt x="9379" y="1170"/>
                      </a:cubicBezTo>
                      <a:cubicBezTo>
                        <a:pt x="9523" y="1044"/>
                        <a:pt x="9613" y="882"/>
                        <a:pt x="9649" y="702"/>
                      </a:cubicBezTo>
                      <a:cubicBezTo>
                        <a:pt x="9685" y="585"/>
                        <a:pt x="9703" y="504"/>
                        <a:pt x="9775" y="459"/>
                      </a:cubicBezTo>
                      <a:cubicBezTo>
                        <a:pt x="9807" y="427"/>
                        <a:pt x="9870" y="396"/>
                        <a:pt x="9981" y="396"/>
                      </a:cubicBezTo>
                      <a:cubicBezTo>
                        <a:pt x="10027" y="396"/>
                        <a:pt x="10081" y="401"/>
                        <a:pt x="10144" y="414"/>
                      </a:cubicBezTo>
                      <a:cubicBezTo>
                        <a:pt x="10144" y="297"/>
                        <a:pt x="10144" y="189"/>
                        <a:pt x="10135" y="90"/>
                      </a:cubicBezTo>
                      <a:cubicBezTo>
                        <a:pt x="10072" y="54"/>
                        <a:pt x="10009" y="36"/>
                        <a:pt x="9955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1" name="Google Shape;4101;p45"/>
                <p:cNvSpPr/>
                <p:nvPr/>
              </p:nvSpPr>
              <p:spPr>
                <a:xfrm>
                  <a:off x="5243550" y="4594225"/>
                  <a:ext cx="367925" cy="22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17" h="9055" extrusionOk="0">
                      <a:moveTo>
                        <a:pt x="9099" y="0"/>
                      </a:moveTo>
                      <a:cubicBezTo>
                        <a:pt x="6773" y="0"/>
                        <a:pt x="4551" y="257"/>
                        <a:pt x="2970" y="1629"/>
                      </a:cubicBezTo>
                      <a:cubicBezTo>
                        <a:pt x="2790" y="1782"/>
                        <a:pt x="2628" y="1944"/>
                        <a:pt x="2475" y="2115"/>
                      </a:cubicBezTo>
                      <a:cubicBezTo>
                        <a:pt x="2169" y="2457"/>
                        <a:pt x="2016" y="2736"/>
                        <a:pt x="1719" y="3222"/>
                      </a:cubicBezTo>
                      <a:cubicBezTo>
                        <a:pt x="819" y="4743"/>
                        <a:pt x="252" y="6444"/>
                        <a:pt x="72" y="8199"/>
                      </a:cubicBezTo>
                      <a:cubicBezTo>
                        <a:pt x="36" y="8478"/>
                        <a:pt x="18" y="8757"/>
                        <a:pt x="0" y="9036"/>
                      </a:cubicBezTo>
                      <a:lnTo>
                        <a:pt x="225" y="9045"/>
                      </a:lnTo>
                      <a:lnTo>
                        <a:pt x="387" y="9054"/>
                      </a:lnTo>
                      <a:cubicBezTo>
                        <a:pt x="405" y="8802"/>
                        <a:pt x="423" y="8559"/>
                        <a:pt x="450" y="8307"/>
                      </a:cubicBezTo>
                      <a:cubicBezTo>
                        <a:pt x="459" y="8199"/>
                        <a:pt x="477" y="8100"/>
                        <a:pt x="495" y="7983"/>
                      </a:cubicBezTo>
                      <a:cubicBezTo>
                        <a:pt x="693" y="6372"/>
                        <a:pt x="1224" y="4824"/>
                        <a:pt x="2052" y="3429"/>
                      </a:cubicBezTo>
                      <a:cubicBezTo>
                        <a:pt x="2340" y="2934"/>
                        <a:pt x="2493" y="2682"/>
                        <a:pt x="2763" y="2376"/>
                      </a:cubicBezTo>
                      <a:cubicBezTo>
                        <a:pt x="2781" y="2358"/>
                        <a:pt x="2790" y="2340"/>
                        <a:pt x="2799" y="2331"/>
                      </a:cubicBezTo>
                      <a:cubicBezTo>
                        <a:pt x="4295" y="679"/>
                        <a:pt x="6651" y="390"/>
                        <a:pt x="9128" y="390"/>
                      </a:cubicBezTo>
                      <a:cubicBezTo>
                        <a:pt x="9796" y="390"/>
                        <a:pt x="10472" y="411"/>
                        <a:pt x="11143" y="432"/>
                      </a:cubicBezTo>
                      <a:cubicBezTo>
                        <a:pt x="12304" y="459"/>
                        <a:pt x="13465" y="576"/>
                        <a:pt x="14617" y="765"/>
                      </a:cubicBezTo>
                      <a:cubicBezTo>
                        <a:pt x="14653" y="765"/>
                        <a:pt x="14689" y="747"/>
                        <a:pt x="14716" y="738"/>
                      </a:cubicBezTo>
                      <a:cubicBezTo>
                        <a:pt x="14689" y="711"/>
                        <a:pt x="14554" y="549"/>
                        <a:pt x="14320" y="324"/>
                      </a:cubicBezTo>
                      <a:cubicBezTo>
                        <a:pt x="13276" y="162"/>
                        <a:pt x="12214" y="72"/>
                        <a:pt x="11152" y="45"/>
                      </a:cubicBezTo>
                      <a:cubicBezTo>
                        <a:pt x="10468" y="22"/>
                        <a:pt x="9779" y="0"/>
                        <a:pt x="909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2" name="Google Shape;4102;p45"/>
                <p:cNvSpPr/>
                <p:nvPr/>
              </p:nvSpPr>
              <p:spPr>
                <a:xfrm>
                  <a:off x="5248500" y="4661125"/>
                  <a:ext cx="321100" cy="16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44" h="6595" extrusionOk="0">
                      <a:moveTo>
                        <a:pt x="7272" y="0"/>
                      </a:moveTo>
                      <a:cubicBezTo>
                        <a:pt x="7108" y="0"/>
                        <a:pt x="6946" y="28"/>
                        <a:pt x="6796" y="78"/>
                      </a:cubicBezTo>
                      <a:cubicBezTo>
                        <a:pt x="6733" y="96"/>
                        <a:pt x="6679" y="114"/>
                        <a:pt x="6625" y="141"/>
                      </a:cubicBezTo>
                      <a:cubicBezTo>
                        <a:pt x="6310" y="276"/>
                        <a:pt x="6031" y="501"/>
                        <a:pt x="5698" y="789"/>
                      </a:cubicBezTo>
                      <a:cubicBezTo>
                        <a:pt x="4960" y="1401"/>
                        <a:pt x="4149" y="1923"/>
                        <a:pt x="3285" y="2337"/>
                      </a:cubicBezTo>
                      <a:cubicBezTo>
                        <a:pt x="3267" y="2346"/>
                        <a:pt x="3240" y="2355"/>
                        <a:pt x="3231" y="2364"/>
                      </a:cubicBezTo>
                      <a:cubicBezTo>
                        <a:pt x="2979" y="2481"/>
                        <a:pt x="2799" y="2544"/>
                        <a:pt x="2646" y="2616"/>
                      </a:cubicBezTo>
                      <a:cubicBezTo>
                        <a:pt x="2367" y="2724"/>
                        <a:pt x="2106" y="2859"/>
                        <a:pt x="1863" y="3030"/>
                      </a:cubicBezTo>
                      <a:cubicBezTo>
                        <a:pt x="1143" y="3543"/>
                        <a:pt x="621" y="4308"/>
                        <a:pt x="297" y="5316"/>
                      </a:cubicBezTo>
                      <a:cubicBezTo>
                        <a:pt x="252" y="5415"/>
                        <a:pt x="225" y="5523"/>
                        <a:pt x="198" y="5622"/>
                      </a:cubicBezTo>
                      <a:cubicBezTo>
                        <a:pt x="126" y="5865"/>
                        <a:pt x="72" y="6117"/>
                        <a:pt x="27" y="6369"/>
                      </a:cubicBezTo>
                      <a:cubicBezTo>
                        <a:pt x="18" y="6423"/>
                        <a:pt x="0" y="6477"/>
                        <a:pt x="0" y="6540"/>
                      </a:cubicBezTo>
                      <a:lnTo>
                        <a:pt x="378" y="6594"/>
                      </a:lnTo>
                      <a:cubicBezTo>
                        <a:pt x="432" y="6279"/>
                        <a:pt x="504" y="5964"/>
                        <a:pt x="594" y="5658"/>
                      </a:cubicBezTo>
                      <a:cubicBezTo>
                        <a:pt x="891" y="4623"/>
                        <a:pt x="1395" y="3849"/>
                        <a:pt x="2088" y="3345"/>
                      </a:cubicBezTo>
                      <a:cubicBezTo>
                        <a:pt x="2304" y="3192"/>
                        <a:pt x="2538" y="3066"/>
                        <a:pt x="2790" y="2976"/>
                      </a:cubicBezTo>
                      <a:cubicBezTo>
                        <a:pt x="2952" y="2904"/>
                        <a:pt x="3159" y="2823"/>
                        <a:pt x="3393" y="2715"/>
                      </a:cubicBezTo>
                      <a:cubicBezTo>
                        <a:pt x="3627" y="2607"/>
                        <a:pt x="3843" y="2499"/>
                        <a:pt x="4041" y="2382"/>
                      </a:cubicBezTo>
                      <a:cubicBezTo>
                        <a:pt x="4717" y="2022"/>
                        <a:pt x="5356" y="1581"/>
                        <a:pt x="5941" y="1077"/>
                      </a:cubicBezTo>
                      <a:cubicBezTo>
                        <a:pt x="6319" y="771"/>
                        <a:pt x="6598" y="546"/>
                        <a:pt x="6913" y="447"/>
                      </a:cubicBezTo>
                      <a:cubicBezTo>
                        <a:pt x="7041" y="407"/>
                        <a:pt x="7175" y="388"/>
                        <a:pt x="7317" y="388"/>
                      </a:cubicBezTo>
                      <a:cubicBezTo>
                        <a:pt x="8503" y="388"/>
                        <a:pt x="10174" y="1766"/>
                        <a:pt x="12304" y="4515"/>
                      </a:cubicBezTo>
                      <a:cubicBezTo>
                        <a:pt x="12483" y="4596"/>
                        <a:pt x="12617" y="4643"/>
                        <a:pt x="12710" y="4643"/>
                      </a:cubicBezTo>
                      <a:cubicBezTo>
                        <a:pt x="12762" y="4643"/>
                        <a:pt x="12800" y="4628"/>
                        <a:pt x="12826" y="4596"/>
                      </a:cubicBezTo>
                      <a:cubicBezTo>
                        <a:pt x="12835" y="4587"/>
                        <a:pt x="12844" y="4578"/>
                        <a:pt x="12844" y="4560"/>
                      </a:cubicBezTo>
                      <a:cubicBezTo>
                        <a:pt x="10558" y="1572"/>
                        <a:pt x="8767" y="69"/>
                        <a:pt x="7399" y="6"/>
                      </a:cubicBezTo>
                      <a:cubicBezTo>
                        <a:pt x="7356" y="2"/>
                        <a:pt x="7314" y="0"/>
                        <a:pt x="727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3" name="Google Shape;4103;p45"/>
                <p:cNvSpPr/>
                <p:nvPr/>
              </p:nvSpPr>
              <p:spPr>
                <a:xfrm>
                  <a:off x="5162325" y="4436925"/>
                  <a:ext cx="60325" cy="5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3" h="2089" extrusionOk="0">
                      <a:moveTo>
                        <a:pt x="117" y="0"/>
                      </a:moveTo>
                      <a:cubicBezTo>
                        <a:pt x="81" y="63"/>
                        <a:pt x="45" y="135"/>
                        <a:pt x="0" y="198"/>
                      </a:cubicBezTo>
                      <a:cubicBezTo>
                        <a:pt x="306" y="720"/>
                        <a:pt x="711" y="1161"/>
                        <a:pt x="1206" y="1512"/>
                      </a:cubicBezTo>
                      <a:cubicBezTo>
                        <a:pt x="1521" y="1746"/>
                        <a:pt x="1881" y="1926"/>
                        <a:pt x="2250" y="2052"/>
                      </a:cubicBezTo>
                      <a:cubicBezTo>
                        <a:pt x="2286" y="2070"/>
                        <a:pt x="2313" y="2079"/>
                        <a:pt x="2349" y="2088"/>
                      </a:cubicBezTo>
                      <a:lnTo>
                        <a:pt x="2412" y="1899"/>
                      </a:lnTo>
                      <a:lnTo>
                        <a:pt x="2223" y="1836"/>
                      </a:lnTo>
                      <a:cubicBezTo>
                        <a:pt x="1908" y="1710"/>
                        <a:pt x="1602" y="1557"/>
                        <a:pt x="1323" y="1359"/>
                      </a:cubicBezTo>
                      <a:cubicBezTo>
                        <a:pt x="828" y="999"/>
                        <a:pt x="414" y="531"/>
                        <a:pt x="11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4" name="Google Shape;4104;p45"/>
                <p:cNvSpPr/>
                <p:nvPr/>
              </p:nvSpPr>
              <p:spPr>
                <a:xfrm>
                  <a:off x="5151500" y="4466625"/>
                  <a:ext cx="75200" cy="4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8" h="1981" extrusionOk="0">
                      <a:moveTo>
                        <a:pt x="64" y="0"/>
                      </a:moveTo>
                      <a:cubicBezTo>
                        <a:pt x="46" y="72"/>
                        <a:pt x="19" y="153"/>
                        <a:pt x="1" y="234"/>
                      </a:cubicBezTo>
                      <a:cubicBezTo>
                        <a:pt x="370" y="783"/>
                        <a:pt x="883" y="1242"/>
                        <a:pt x="1477" y="1548"/>
                      </a:cubicBezTo>
                      <a:cubicBezTo>
                        <a:pt x="1891" y="1755"/>
                        <a:pt x="2332" y="1890"/>
                        <a:pt x="2782" y="1944"/>
                      </a:cubicBezTo>
                      <a:cubicBezTo>
                        <a:pt x="2854" y="1962"/>
                        <a:pt x="2926" y="1971"/>
                        <a:pt x="2998" y="1980"/>
                      </a:cubicBezTo>
                      <a:lnTo>
                        <a:pt x="3007" y="1782"/>
                      </a:lnTo>
                      <a:cubicBezTo>
                        <a:pt x="2935" y="1773"/>
                        <a:pt x="2845" y="1764"/>
                        <a:pt x="2764" y="1755"/>
                      </a:cubicBezTo>
                      <a:cubicBezTo>
                        <a:pt x="2350" y="1692"/>
                        <a:pt x="1945" y="1566"/>
                        <a:pt x="1567" y="1377"/>
                      </a:cubicBezTo>
                      <a:cubicBezTo>
                        <a:pt x="955" y="1053"/>
                        <a:pt x="442" y="576"/>
                        <a:pt x="6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5" name="Google Shape;4105;p45"/>
                <p:cNvSpPr/>
                <p:nvPr/>
              </p:nvSpPr>
              <p:spPr>
                <a:xfrm>
                  <a:off x="5146775" y="4541100"/>
                  <a:ext cx="79700" cy="41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88" h="1657" extrusionOk="0">
                      <a:moveTo>
                        <a:pt x="1" y="1"/>
                      </a:moveTo>
                      <a:lnTo>
                        <a:pt x="1" y="1"/>
                      </a:lnTo>
                      <a:cubicBezTo>
                        <a:pt x="10" y="109"/>
                        <a:pt x="19" y="217"/>
                        <a:pt x="46" y="316"/>
                      </a:cubicBezTo>
                      <a:cubicBezTo>
                        <a:pt x="379" y="604"/>
                        <a:pt x="739" y="856"/>
                        <a:pt x="1126" y="1063"/>
                      </a:cubicBezTo>
                      <a:cubicBezTo>
                        <a:pt x="1702" y="1369"/>
                        <a:pt x="2341" y="1567"/>
                        <a:pt x="2998" y="1630"/>
                      </a:cubicBezTo>
                      <a:cubicBezTo>
                        <a:pt x="3052" y="1639"/>
                        <a:pt x="3115" y="1648"/>
                        <a:pt x="3169" y="1657"/>
                      </a:cubicBezTo>
                      <a:lnTo>
                        <a:pt x="3187" y="1459"/>
                      </a:lnTo>
                      <a:cubicBezTo>
                        <a:pt x="3124" y="1450"/>
                        <a:pt x="3061" y="1450"/>
                        <a:pt x="3007" y="1432"/>
                      </a:cubicBezTo>
                      <a:cubicBezTo>
                        <a:pt x="1873" y="1315"/>
                        <a:pt x="811" y="802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6" name="Google Shape;4106;p45"/>
                <p:cNvSpPr/>
                <p:nvPr/>
              </p:nvSpPr>
              <p:spPr>
                <a:xfrm>
                  <a:off x="5163000" y="4597125"/>
                  <a:ext cx="63700" cy="2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48" h="892" extrusionOk="0">
                      <a:moveTo>
                        <a:pt x="0" y="1"/>
                      </a:moveTo>
                      <a:lnTo>
                        <a:pt x="0" y="1"/>
                      </a:lnTo>
                      <a:cubicBezTo>
                        <a:pt x="36" y="91"/>
                        <a:pt x="81" y="181"/>
                        <a:pt x="117" y="262"/>
                      </a:cubicBezTo>
                      <a:cubicBezTo>
                        <a:pt x="378" y="379"/>
                        <a:pt x="657" y="478"/>
                        <a:pt x="936" y="559"/>
                      </a:cubicBezTo>
                      <a:cubicBezTo>
                        <a:pt x="1395" y="703"/>
                        <a:pt x="1863" y="802"/>
                        <a:pt x="2331" y="865"/>
                      </a:cubicBezTo>
                      <a:lnTo>
                        <a:pt x="2529" y="892"/>
                      </a:lnTo>
                      <a:lnTo>
                        <a:pt x="2547" y="703"/>
                      </a:lnTo>
                      <a:cubicBezTo>
                        <a:pt x="2475" y="694"/>
                        <a:pt x="2403" y="685"/>
                        <a:pt x="2340" y="667"/>
                      </a:cubicBezTo>
                      <a:cubicBezTo>
                        <a:pt x="1881" y="613"/>
                        <a:pt x="1440" y="514"/>
                        <a:pt x="999" y="379"/>
                      </a:cubicBezTo>
                      <a:cubicBezTo>
                        <a:pt x="666" y="271"/>
                        <a:pt x="333" y="145"/>
                        <a:pt x="0" y="1"/>
                      </a:cubicBezTo>
                      <a:close/>
                    </a:path>
                  </a:pathLst>
                </a:custGeom>
                <a:solidFill>
                  <a:srgbClr val="6A7A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7" name="Google Shape;4107;p45"/>
                <p:cNvSpPr/>
                <p:nvPr/>
              </p:nvSpPr>
              <p:spPr>
                <a:xfrm>
                  <a:off x="5225775" y="4465725"/>
                  <a:ext cx="29725" cy="65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9" h="2602" extrusionOk="0">
                      <a:moveTo>
                        <a:pt x="1080" y="0"/>
                      </a:moveTo>
                      <a:cubicBezTo>
                        <a:pt x="981" y="342"/>
                        <a:pt x="864" y="684"/>
                        <a:pt x="738" y="1017"/>
                      </a:cubicBezTo>
                      <a:cubicBezTo>
                        <a:pt x="585" y="1395"/>
                        <a:pt x="414" y="1773"/>
                        <a:pt x="207" y="2134"/>
                      </a:cubicBezTo>
                      <a:cubicBezTo>
                        <a:pt x="144" y="2260"/>
                        <a:pt x="72" y="2386"/>
                        <a:pt x="0" y="2503"/>
                      </a:cubicBezTo>
                      <a:lnTo>
                        <a:pt x="162" y="2602"/>
                      </a:lnTo>
                      <a:cubicBezTo>
                        <a:pt x="189" y="2566"/>
                        <a:pt x="207" y="2512"/>
                        <a:pt x="234" y="2476"/>
                      </a:cubicBezTo>
                      <a:cubicBezTo>
                        <a:pt x="495" y="2026"/>
                        <a:pt x="720" y="1566"/>
                        <a:pt x="918" y="1089"/>
                      </a:cubicBezTo>
                      <a:cubicBezTo>
                        <a:pt x="1017" y="828"/>
                        <a:pt x="1107" y="567"/>
                        <a:pt x="1188" y="306"/>
                      </a:cubicBezTo>
                      <a:cubicBezTo>
                        <a:pt x="1143" y="207"/>
                        <a:pt x="1107" y="108"/>
                        <a:pt x="108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8" name="Google Shape;4108;p45"/>
                <p:cNvSpPr/>
                <p:nvPr/>
              </p:nvSpPr>
              <p:spPr>
                <a:xfrm>
                  <a:off x="5225325" y="4499250"/>
                  <a:ext cx="38950" cy="5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8" h="2377" extrusionOk="0">
                      <a:moveTo>
                        <a:pt x="1494" y="0"/>
                      </a:moveTo>
                      <a:cubicBezTo>
                        <a:pt x="1305" y="369"/>
                        <a:pt x="1098" y="730"/>
                        <a:pt x="864" y="1072"/>
                      </a:cubicBezTo>
                      <a:cubicBezTo>
                        <a:pt x="675" y="1360"/>
                        <a:pt x="477" y="1648"/>
                        <a:pt x="261" y="1927"/>
                      </a:cubicBezTo>
                      <a:cubicBezTo>
                        <a:pt x="171" y="2044"/>
                        <a:pt x="90" y="2134"/>
                        <a:pt x="0" y="2251"/>
                      </a:cubicBezTo>
                      <a:lnTo>
                        <a:pt x="153" y="2377"/>
                      </a:lnTo>
                      <a:cubicBezTo>
                        <a:pt x="189" y="2332"/>
                        <a:pt x="225" y="2287"/>
                        <a:pt x="261" y="2233"/>
                      </a:cubicBezTo>
                      <a:cubicBezTo>
                        <a:pt x="540" y="1900"/>
                        <a:pt x="801" y="1549"/>
                        <a:pt x="1035" y="1180"/>
                      </a:cubicBezTo>
                      <a:cubicBezTo>
                        <a:pt x="1224" y="892"/>
                        <a:pt x="1395" y="603"/>
                        <a:pt x="1557" y="297"/>
                      </a:cubicBezTo>
                      <a:cubicBezTo>
                        <a:pt x="1539" y="198"/>
                        <a:pt x="1521" y="99"/>
                        <a:pt x="1494" y="0"/>
                      </a:cubicBezTo>
                      <a:close/>
                    </a:path>
                  </a:pathLst>
                </a:custGeom>
                <a:solidFill>
                  <a:srgbClr val="6A7A5A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9" name="Google Shape;4109;p45"/>
                <p:cNvSpPr/>
                <p:nvPr/>
              </p:nvSpPr>
              <p:spPr>
                <a:xfrm>
                  <a:off x="5316450" y="4425000"/>
                  <a:ext cx="15550" cy="7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" h="2827" extrusionOk="0">
                      <a:moveTo>
                        <a:pt x="342" y="0"/>
                      </a:moveTo>
                      <a:cubicBezTo>
                        <a:pt x="243" y="108"/>
                        <a:pt x="162" y="225"/>
                        <a:pt x="81" y="342"/>
                      </a:cubicBezTo>
                      <a:cubicBezTo>
                        <a:pt x="18" y="657"/>
                        <a:pt x="0" y="972"/>
                        <a:pt x="18" y="1296"/>
                      </a:cubicBezTo>
                      <a:cubicBezTo>
                        <a:pt x="54" y="1737"/>
                        <a:pt x="153" y="2169"/>
                        <a:pt x="324" y="2574"/>
                      </a:cubicBezTo>
                      <a:cubicBezTo>
                        <a:pt x="360" y="2655"/>
                        <a:pt x="396" y="2736"/>
                        <a:pt x="441" y="2826"/>
                      </a:cubicBezTo>
                      <a:lnTo>
                        <a:pt x="621" y="2736"/>
                      </a:lnTo>
                      <a:cubicBezTo>
                        <a:pt x="549" y="2610"/>
                        <a:pt x="495" y="2475"/>
                        <a:pt x="441" y="2331"/>
                      </a:cubicBezTo>
                      <a:cubicBezTo>
                        <a:pt x="324" y="1989"/>
                        <a:pt x="243" y="1638"/>
                        <a:pt x="216" y="1278"/>
                      </a:cubicBezTo>
                      <a:cubicBezTo>
                        <a:pt x="189" y="846"/>
                        <a:pt x="234" y="414"/>
                        <a:pt x="34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0" name="Google Shape;4110;p45"/>
                <p:cNvSpPr/>
                <p:nvPr/>
              </p:nvSpPr>
              <p:spPr>
                <a:xfrm>
                  <a:off x="5298000" y="4454925"/>
                  <a:ext cx="19600" cy="7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" h="2809" extrusionOk="0">
                      <a:moveTo>
                        <a:pt x="189" y="0"/>
                      </a:moveTo>
                      <a:cubicBezTo>
                        <a:pt x="126" y="81"/>
                        <a:pt x="63" y="171"/>
                        <a:pt x="0" y="270"/>
                      </a:cubicBezTo>
                      <a:cubicBezTo>
                        <a:pt x="27" y="1089"/>
                        <a:pt x="207" y="1890"/>
                        <a:pt x="531" y="2638"/>
                      </a:cubicBezTo>
                      <a:cubicBezTo>
                        <a:pt x="558" y="2692"/>
                        <a:pt x="576" y="2755"/>
                        <a:pt x="603" y="2809"/>
                      </a:cubicBezTo>
                      <a:lnTo>
                        <a:pt x="783" y="2719"/>
                      </a:lnTo>
                      <a:cubicBezTo>
                        <a:pt x="729" y="2611"/>
                        <a:pt x="684" y="2503"/>
                        <a:pt x="639" y="2385"/>
                      </a:cubicBezTo>
                      <a:cubicBezTo>
                        <a:pt x="468" y="1962"/>
                        <a:pt x="342" y="1512"/>
                        <a:pt x="270" y="1062"/>
                      </a:cubicBezTo>
                      <a:cubicBezTo>
                        <a:pt x="216" y="711"/>
                        <a:pt x="189" y="351"/>
                        <a:pt x="189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1" name="Google Shape;4111;p45"/>
                <p:cNvSpPr/>
                <p:nvPr/>
              </p:nvSpPr>
              <p:spPr>
                <a:xfrm>
                  <a:off x="5359200" y="4425550"/>
                  <a:ext cx="66850" cy="1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74" h="645" extrusionOk="0">
                      <a:moveTo>
                        <a:pt x="1863" y="1"/>
                      </a:moveTo>
                      <a:cubicBezTo>
                        <a:pt x="1824" y="1"/>
                        <a:pt x="1785" y="5"/>
                        <a:pt x="1747" y="14"/>
                      </a:cubicBezTo>
                      <a:cubicBezTo>
                        <a:pt x="1612" y="41"/>
                        <a:pt x="1486" y="95"/>
                        <a:pt x="1378" y="185"/>
                      </a:cubicBezTo>
                      <a:cubicBezTo>
                        <a:pt x="1216" y="293"/>
                        <a:pt x="1027" y="365"/>
                        <a:pt x="829" y="401"/>
                      </a:cubicBezTo>
                      <a:cubicBezTo>
                        <a:pt x="764" y="410"/>
                        <a:pt x="700" y="414"/>
                        <a:pt x="637" y="414"/>
                      </a:cubicBezTo>
                      <a:cubicBezTo>
                        <a:pt x="494" y="414"/>
                        <a:pt x="353" y="394"/>
                        <a:pt x="217" y="356"/>
                      </a:cubicBezTo>
                      <a:cubicBezTo>
                        <a:pt x="163" y="347"/>
                        <a:pt x="118" y="329"/>
                        <a:pt x="64" y="311"/>
                      </a:cubicBezTo>
                      <a:lnTo>
                        <a:pt x="0" y="491"/>
                      </a:lnTo>
                      <a:cubicBezTo>
                        <a:pt x="28" y="509"/>
                        <a:pt x="73" y="518"/>
                        <a:pt x="109" y="527"/>
                      </a:cubicBezTo>
                      <a:cubicBezTo>
                        <a:pt x="276" y="585"/>
                        <a:pt x="453" y="611"/>
                        <a:pt x="632" y="611"/>
                      </a:cubicBezTo>
                      <a:cubicBezTo>
                        <a:pt x="703" y="611"/>
                        <a:pt x="775" y="607"/>
                        <a:pt x="847" y="599"/>
                      </a:cubicBezTo>
                      <a:cubicBezTo>
                        <a:pt x="1072" y="563"/>
                        <a:pt x="1288" y="473"/>
                        <a:pt x="1477" y="347"/>
                      </a:cubicBezTo>
                      <a:cubicBezTo>
                        <a:pt x="1567" y="284"/>
                        <a:pt x="1666" y="230"/>
                        <a:pt x="1774" y="203"/>
                      </a:cubicBezTo>
                      <a:cubicBezTo>
                        <a:pt x="1791" y="201"/>
                        <a:pt x="1809" y="200"/>
                        <a:pt x="1827" y="200"/>
                      </a:cubicBezTo>
                      <a:cubicBezTo>
                        <a:pt x="2040" y="200"/>
                        <a:pt x="2283" y="346"/>
                        <a:pt x="2557" y="644"/>
                      </a:cubicBezTo>
                      <a:cubicBezTo>
                        <a:pt x="2584" y="581"/>
                        <a:pt x="2629" y="527"/>
                        <a:pt x="2674" y="482"/>
                      </a:cubicBezTo>
                      <a:cubicBezTo>
                        <a:pt x="2380" y="165"/>
                        <a:pt x="2106" y="1"/>
                        <a:pt x="186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2" name="Google Shape;4112;p45"/>
                <p:cNvSpPr/>
                <p:nvPr/>
              </p:nvSpPr>
              <p:spPr>
                <a:xfrm>
                  <a:off x="5339625" y="4461975"/>
                  <a:ext cx="75175" cy="14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07" h="565" extrusionOk="0">
                      <a:moveTo>
                        <a:pt x="2422" y="1"/>
                      </a:moveTo>
                      <a:cubicBezTo>
                        <a:pt x="2070" y="1"/>
                        <a:pt x="1698" y="45"/>
                        <a:pt x="1315" y="96"/>
                      </a:cubicBezTo>
                      <a:cubicBezTo>
                        <a:pt x="946" y="141"/>
                        <a:pt x="576" y="222"/>
                        <a:pt x="207" y="321"/>
                      </a:cubicBezTo>
                      <a:cubicBezTo>
                        <a:pt x="135" y="339"/>
                        <a:pt x="72" y="357"/>
                        <a:pt x="0" y="375"/>
                      </a:cubicBezTo>
                      <a:lnTo>
                        <a:pt x="54" y="564"/>
                      </a:lnTo>
                      <a:cubicBezTo>
                        <a:pt x="72" y="555"/>
                        <a:pt x="90" y="555"/>
                        <a:pt x="99" y="546"/>
                      </a:cubicBezTo>
                      <a:cubicBezTo>
                        <a:pt x="504" y="429"/>
                        <a:pt x="919" y="348"/>
                        <a:pt x="1342" y="294"/>
                      </a:cubicBezTo>
                      <a:cubicBezTo>
                        <a:pt x="1730" y="241"/>
                        <a:pt x="2103" y="192"/>
                        <a:pt x="2448" y="192"/>
                      </a:cubicBezTo>
                      <a:cubicBezTo>
                        <a:pt x="2631" y="192"/>
                        <a:pt x="2805" y="206"/>
                        <a:pt x="2971" y="240"/>
                      </a:cubicBezTo>
                      <a:cubicBezTo>
                        <a:pt x="2980" y="177"/>
                        <a:pt x="2989" y="114"/>
                        <a:pt x="3007" y="51"/>
                      </a:cubicBezTo>
                      <a:cubicBezTo>
                        <a:pt x="2820" y="15"/>
                        <a:pt x="2624" y="1"/>
                        <a:pt x="2422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3" name="Google Shape;4113;p45"/>
                <p:cNvSpPr/>
                <p:nvPr/>
              </p:nvSpPr>
              <p:spPr>
                <a:xfrm>
                  <a:off x="5320950" y="4498350"/>
                  <a:ext cx="87550" cy="1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02" h="793" extrusionOk="0">
                      <a:moveTo>
                        <a:pt x="3502" y="0"/>
                      </a:moveTo>
                      <a:lnTo>
                        <a:pt x="3502" y="0"/>
                      </a:lnTo>
                      <a:cubicBezTo>
                        <a:pt x="3313" y="27"/>
                        <a:pt x="3124" y="72"/>
                        <a:pt x="2944" y="117"/>
                      </a:cubicBezTo>
                      <a:lnTo>
                        <a:pt x="2701" y="171"/>
                      </a:lnTo>
                      <a:cubicBezTo>
                        <a:pt x="1873" y="369"/>
                        <a:pt x="1026" y="504"/>
                        <a:pt x="171" y="576"/>
                      </a:cubicBezTo>
                      <a:cubicBezTo>
                        <a:pt x="117" y="585"/>
                        <a:pt x="54" y="585"/>
                        <a:pt x="0" y="594"/>
                      </a:cubicBezTo>
                      <a:lnTo>
                        <a:pt x="18" y="793"/>
                      </a:lnTo>
                      <a:cubicBezTo>
                        <a:pt x="36" y="793"/>
                        <a:pt x="63" y="784"/>
                        <a:pt x="90" y="784"/>
                      </a:cubicBezTo>
                      <a:cubicBezTo>
                        <a:pt x="981" y="702"/>
                        <a:pt x="1864" y="567"/>
                        <a:pt x="2737" y="369"/>
                      </a:cubicBezTo>
                      <a:lnTo>
                        <a:pt x="2989" y="306"/>
                      </a:lnTo>
                      <a:cubicBezTo>
                        <a:pt x="3160" y="261"/>
                        <a:pt x="3322" y="225"/>
                        <a:pt x="3466" y="198"/>
                      </a:cubicBezTo>
                      <a:cubicBezTo>
                        <a:pt x="3484" y="126"/>
                        <a:pt x="3493" y="63"/>
                        <a:pt x="350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4" name="Google Shape;4114;p45"/>
                <p:cNvSpPr/>
                <p:nvPr/>
              </p:nvSpPr>
              <p:spPr>
                <a:xfrm>
                  <a:off x="5301150" y="4539975"/>
                  <a:ext cx="96100" cy="2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44" h="1063" extrusionOk="0">
                      <a:moveTo>
                        <a:pt x="3844" y="1"/>
                      </a:moveTo>
                      <a:cubicBezTo>
                        <a:pt x="3646" y="37"/>
                        <a:pt x="3448" y="91"/>
                        <a:pt x="3259" y="163"/>
                      </a:cubicBezTo>
                      <a:cubicBezTo>
                        <a:pt x="3025" y="253"/>
                        <a:pt x="2854" y="334"/>
                        <a:pt x="2683" y="406"/>
                      </a:cubicBezTo>
                      <a:cubicBezTo>
                        <a:pt x="2440" y="532"/>
                        <a:pt x="2187" y="631"/>
                        <a:pt x="1935" y="703"/>
                      </a:cubicBezTo>
                      <a:cubicBezTo>
                        <a:pt x="1534" y="811"/>
                        <a:pt x="1123" y="865"/>
                        <a:pt x="713" y="865"/>
                      </a:cubicBezTo>
                      <a:cubicBezTo>
                        <a:pt x="544" y="865"/>
                        <a:pt x="375" y="856"/>
                        <a:pt x="207" y="838"/>
                      </a:cubicBezTo>
                      <a:cubicBezTo>
                        <a:pt x="144" y="838"/>
                        <a:pt x="90" y="829"/>
                        <a:pt x="36" y="820"/>
                      </a:cubicBezTo>
                      <a:lnTo>
                        <a:pt x="0" y="1018"/>
                      </a:lnTo>
                      <a:cubicBezTo>
                        <a:pt x="45" y="1027"/>
                        <a:pt x="90" y="1027"/>
                        <a:pt x="135" y="1036"/>
                      </a:cubicBezTo>
                      <a:cubicBezTo>
                        <a:pt x="324" y="1054"/>
                        <a:pt x="522" y="1063"/>
                        <a:pt x="711" y="1063"/>
                      </a:cubicBezTo>
                      <a:cubicBezTo>
                        <a:pt x="1143" y="1063"/>
                        <a:pt x="1566" y="1009"/>
                        <a:pt x="1989" y="892"/>
                      </a:cubicBezTo>
                      <a:cubicBezTo>
                        <a:pt x="2250" y="811"/>
                        <a:pt x="2512" y="712"/>
                        <a:pt x="2764" y="586"/>
                      </a:cubicBezTo>
                      <a:cubicBezTo>
                        <a:pt x="2944" y="496"/>
                        <a:pt x="3133" y="424"/>
                        <a:pt x="3322" y="352"/>
                      </a:cubicBezTo>
                      <a:cubicBezTo>
                        <a:pt x="3457" y="307"/>
                        <a:pt x="3592" y="262"/>
                        <a:pt x="3736" y="226"/>
                      </a:cubicBezTo>
                      <a:cubicBezTo>
                        <a:pt x="3772" y="145"/>
                        <a:pt x="3817" y="73"/>
                        <a:pt x="384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5" name="Google Shape;4115;p45"/>
                <p:cNvSpPr/>
                <p:nvPr/>
              </p:nvSpPr>
              <p:spPr>
                <a:xfrm>
                  <a:off x="5454825" y="4598250"/>
                  <a:ext cx="63475" cy="43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9" h="1747" extrusionOk="0">
                      <a:moveTo>
                        <a:pt x="127" y="1"/>
                      </a:moveTo>
                      <a:lnTo>
                        <a:pt x="1" y="154"/>
                      </a:lnTo>
                      <a:cubicBezTo>
                        <a:pt x="37" y="190"/>
                        <a:pt x="73" y="217"/>
                        <a:pt x="109" y="244"/>
                      </a:cubicBezTo>
                      <a:cubicBezTo>
                        <a:pt x="622" y="667"/>
                        <a:pt x="1171" y="1063"/>
                        <a:pt x="1738" y="1423"/>
                      </a:cubicBezTo>
                      <a:cubicBezTo>
                        <a:pt x="1909" y="1540"/>
                        <a:pt x="2089" y="1648"/>
                        <a:pt x="2269" y="1747"/>
                      </a:cubicBezTo>
                      <a:cubicBezTo>
                        <a:pt x="2359" y="1729"/>
                        <a:pt x="2449" y="1711"/>
                        <a:pt x="2539" y="1675"/>
                      </a:cubicBezTo>
                      <a:cubicBezTo>
                        <a:pt x="2305" y="1549"/>
                        <a:pt x="2071" y="1405"/>
                        <a:pt x="1837" y="1261"/>
                      </a:cubicBezTo>
                      <a:cubicBezTo>
                        <a:pt x="1351" y="946"/>
                        <a:pt x="874" y="613"/>
                        <a:pt x="424" y="244"/>
                      </a:cubicBezTo>
                      <a:cubicBezTo>
                        <a:pt x="316" y="163"/>
                        <a:pt x="217" y="82"/>
                        <a:pt x="127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6" name="Google Shape;4116;p45"/>
                <p:cNvSpPr/>
                <p:nvPr/>
              </p:nvSpPr>
              <p:spPr>
                <a:xfrm>
                  <a:off x="5483625" y="4563375"/>
                  <a:ext cx="65275" cy="3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11" h="1558" extrusionOk="0">
                      <a:moveTo>
                        <a:pt x="2386" y="1"/>
                      </a:moveTo>
                      <a:lnTo>
                        <a:pt x="244" y="1243"/>
                      </a:lnTo>
                      <a:lnTo>
                        <a:pt x="1" y="1387"/>
                      </a:lnTo>
                      <a:lnTo>
                        <a:pt x="109" y="1558"/>
                      </a:lnTo>
                      <a:lnTo>
                        <a:pt x="640" y="1243"/>
                      </a:lnTo>
                      <a:lnTo>
                        <a:pt x="2611" y="100"/>
                      </a:lnTo>
                      <a:cubicBezTo>
                        <a:pt x="2539" y="64"/>
                        <a:pt x="2458" y="28"/>
                        <a:pt x="238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7" name="Google Shape;4117;p45"/>
                <p:cNvSpPr/>
                <p:nvPr/>
              </p:nvSpPr>
              <p:spPr>
                <a:xfrm>
                  <a:off x="5465175" y="4551450"/>
                  <a:ext cx="47050" cy="47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82" h="1891" extrusionOk="0">
                      <a:moveTo>
                        <a:pt x="1666" y="1"/>
                      </a:moveTo>
                      <a:lnTo>
                        <a:pt x="37" y="1720"/>
                      </a:lnTo>
                      <a:lnTo>
                        <a:pt x="1" y="1765"/>
                      </a:lnTo>
                      <a:lnTo>
                        <a:pt x="145" y="1891"/>
                      </a:lnTo>
                      <a:lnTo>
                        <a:pt x="325" y="1720"/>
                      </a:lnTo>
                      <a:lnTo>
                        <a:pt x="1882" y="46"/>
                      </a:lnTo>
                      <a:cubicBezTo>
                        <a:pt x="1810" y="28"/>
                        <a:pt x="1738" y="10"/>
                        <a:pt x="166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8" name="Google Shape;4118;p45"/>
                <p:cNvSpPr/>
                <p:nvPr/>
              </p:nvSpPr>
              <p:spPr>
                <a:xfrm>
                  <a:off x="5415450" y="4547850"/>
                  <a:ext cx="48850" cy="53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4" h="2152" extrusionOk="0">
                      <a:moveTo>
                        <a:pt x="1954" y="1"/>
                      </a:moveTo>
                      <a:cubicBezTo>
                        <a:pt x="1864" y="1"/>
                        <a:pt x="1774" y="1"/>
                        <a:pt x="1684" y="10"/>
                      </a:cubicBezTo>
                      <a:lnTo>
                        <a:pt x="55" y="1972"/>
                      </a:lnTo>
                      <a:lnTo>
                        <a:pt x="1" y="2035"/>
                      </a:lnTo>
                      <a:lnTo>
                        <a:pt x="145" y="2152"/>
                      </a:lnTo>
                      <a:lnTo>
                        <a:pt x="325" y="1936"/>
                      </a:lnTo>
                      <a:lnTo>
                        <a:pt x="1954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9" name="Google Shape;4119;p45"/>
                <p:cNvSpPr/>
                <p:nvPr/>
              </p:nvSpPr>
              <p:spPr>
                <a:xfrm>
                  <a:off x="5381025" y="4607025"/>
                  <a:ext cx="90475" cy="47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9" h="1909" extrusionOk="0">
                      <a:moveTo>
                        <a:pt x="82" y="1"/>
                      </a:moveTo>
                      <a:lnTo>
                        <a:pt x="1" y="172"/>
                      </a:lnTo>
                      <a:lnTo>
                        <a:pt x="3538" y="1909"/>
                      </a:lnTo>
                      <a:lnTo>
                        <a:pt x="3619" y="1729"/>
                      </a:lnTo>
                      <a:lnTo>
                        <a:pt x="82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0" name="Google Shape;4120;p45"/>
                <p:cNvSpPr/>
                <p:nvPr/>
              </p:nvSpPr>
              <p:spPr>
                <a:xfrm>
                  <a:off x="5423775" y="4667550"/>
                  <a:ext cx="12850" cy="62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" h="2504" extrusionOk="0">
                      <a:moveTo>
                        <a:pt x="199" y="1"/>
                      </a:moveTo>
                      <a:lnTo>
                        <a:pt x="1" y="19"/>
                      </a:lnTo>
                      <a:lnTo>
                        <a:pt x="19" y="163"/>
                      </a:lnTo>
                      <a:lnTo>
                        <a:pt x="316" y="2467"/>
                      </a:lnTo>
                      <a:cubicBezTo>
                        <a:pt x="379" y="2476"/>
                        <a:pt x="451" y="2494"/>
                        <a:pt x="514" y="2503"/>
                      </a:cubicBezTo>
                      <a:lnTo>
                        <a:pt x="208" y="136"/>
                      </a:lnTo>
                      <a:lnTo>
                        <a:pt x="19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1" name="Google Shape;4121;p45"/>
                <p:cNvSpPr/>
                <p:nvPr/>
              </p:nvSpPr>
              <p:spPr>
                <a:xfrm>
                  <a:off x="5449875" y="4672275"/>
                  <a:ext cx="18475" cy="65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9" h="2639" extrusionOk="0">
                      <a:moveTo>
                        <a:pt x="199" y="1"/>
                      </a:moveTo>
                      <a:lnTo>
                        <a:pt x="1" y="46"/>
                      </a:lnTo>
                      <a:lnTo>
                        <a:pt x="19" y="109"/>
                      </a:lnTo>
                      <a:lnTo>
                        <a:pt x="532" y="2575"/>
                      </a:lnTo>
                      <a:cubicBezTo>
                        <a:pt x="604" y="2584"/>
                        <a:pt x="667" y="2611"/>
                        <a:pt x="739" y="2638"/>
                      </a:cubicBezTo>
                      <a:lnTo>
                        <a:pt x="235" y="199"/>
                      </a:lnTo>
                      <a:lnTo>
                        <a:pt x="199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2" name="Google Shape;4122;p45"/>
                <p:cNvSpPr/>
                <p:nvPr/>
              </p:nvSpPr>
              <p:spPr>
                <a:xfrm>
                  <a:off x="5482275" y="4692300"/>
                  <a:ext cx="19825" cy="57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3" h="2288" extrusionOk="0">
                      <a:moveTo>
                        <a:pt x="181" y="1"/>
                      </a:moveTo>
                      <a:lnTo>
                        <a:pt x="1" y="46"/>
                      </a:lnTo>
                      <a:lnTo>
                        <a:pt x="10" y="100"/>
                      </a:lnTo>
                      <a:lnTo>
                        <a:pt x="568" y="2197"/>
                      </a:lnTo>
                      <a:cubicBezTo>
                        <a:pt x="640" y="2224"/>
                        <a:pt x="721" y="2251"/>
                        <a:pt x="793" y="2287"/>
                      </a:cubicBezTo>
                      <a:lnTo>
                        <a:pt x="271" y="316"/>
                      </a:lnTo>
                      <a:lnTo>
                        <a:pt x="181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3" name="Google Shape;4123;p45"/>
                <p:cNvSpPr/>
                <p:nvPr/>
              </p:nvSpPr>
              <p:spPr>
                <a:xfrm>
                  <a:off x="5478900" y="4676775"/>
                  <a:ext cx="28600" cy="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4" h="379" extrusionOk="0">
                      <a:moveTo>
                        <a:pt x="973" y="1"/>
                      </a:moveTo>
                      <a:lnTo>
                        <a:pt x="73" y="172"/>
                      </a:lnTo>
                      <a:lnTo>
                        <a:pt x="1" y="190"/>
                      </a:lnTo>
                      <a:lnTo>
                        <a:pt x="37" y="379"/>
                      </a:lnTo>
                      <a:lnTo>
                        <a:pt x="289" y="334"/>
                      </a:lnTo>
                      <a:lnTo>
                        <a:pt x="1144" y="163"/>
                      </a:lnTo>
                      <a:cubicBezTo>
                        <a:pt x="1090" y="109"/>
                        <a:pt x="1036" y="55"/>
                        <a:pt x="97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4" name="Google Shape;4124;p45"/>
                <p:cNvSpPr/>
                <p:nvPr/>
              </p:nvSpPr>
              <p:spPr>
                <a:xfrm>
                  <a:off x="5507475" y="4704900"/>
                  <a:ext cx="28825" cy="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53" h="280" extrusionOk="0">
                      <a:moveTo>
                        <a:pt x="19" y="1"/>
                      </a:moveTo>
                      <a:lnTo>
                        <a:pt x="1" y="190"/>
                      </a:lnTo>
                      <a:lnTo>
                        <a:pt x="271" y="217"/>
                      </a:lnTo>
                      <a:lnTo>
                        <a:pt x="1153" y="280"/>
                      </a:lnTo>
                      <a:cubicBezTo>
                        <a:pt x="1099" y="217"/>
                        <a:pt x="1036" y="145"/>
                        <a:pt x="973" y="73"/>
                      </a:cubicBezTo>
                      <a:lnTo>
                        <a:pt x="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5" name="Google Shape;4125;p45"/>
                <p:cNvSpPr/>
                <p:nvPr/>
              </p:nvSpPr>
              <p:spPr>
                <a:xfrm>
                  <a:off x="5256600" y="4518825"/>
                  <a:ext cx="12850" cy="112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4" h="4483" extrusionOk="0">
                      <a:moveTo>
                        <a:pt x="409" y="1"/>
                      </a:moveTo>
                      <a:cubicBezTo>
                        <a:pt x="356" y="1"/>
                        <a:pt x="302" y="37"/>
                        <a:pt x="306" y="109"/>
                      </a:cubicBezTo>
                      <a:cubicBezTo>
                        <a:pt x="315" y="910"/>
                        <a:pt x="288" y="1711"/>
                        <a:pt x="225" y="2494"/>
                      </a:cubicBezTo>
                      <a:cubicBezTo>
                        <a:pt x="171" y="3115"/>
                        <a:pt x="99" y="3745"/>
                        <a:pt x="0" y="4366"/>
                      </a:cubicBezTo>
                      <a:cubicBezTo>
                        <a:pt x="0" y="4429"/>
                        <a:pt x="36" y="4474"/>
                        <a:pt x="99" y="4483"/>
                      </a:cubicBezTo>
                      <a:cubicBezTo>
                        <a:pt x="144" y="4483"/>
                        <a:pt x="180" y="4447"/>
                        <a:pt x="189" y="4402"/>
                      </a:cubicBezTo>
                      <a:cubicBezTo>
                        <a:pt x="288" y="3772"/>
                        <a:pt x="369" y="3142"/>
                        <a:pt x="414" y="2512"/>
                      </a:cubicBezTo>
                      <a:cubicBezTo>
                        <a:pt x="486" y="1720"/>
                        <a:pt x="513" y="910"/>
                        <a:pt x="504" y="109"/>
                      </a:cubicBezTo>
                      <a:cubicBezTo>
                        <a:pt x="513" y="37"/>
                        <a:pt x="462" y="1"/>
                        <a:pt x="40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6" name="Google Shape;4126;p45"/>
                <p:cNvSpPr/>
                <p:nvPr/>
              </p:nvSpPr>
              <p:spPr>
                <a:xfrm>
                  <a:off x="5344125" y="4579925"/>
                  <a:ext cx="25450" cy="20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8" h="833" extrusionOk="0">
                      <a:moveTo>
                        <a:pt x="902" y="0"/>
                      </a:moveTo>
                      <a:cubicBezTo>
                        <a:pt x="881" y="0"/>
                        <a:pt x="862" y="8"/>
                        <a:pt x="847" y="23"/>
                      </a:cubicBezTo>
                      <a:lnTo>
                        <a:pt x="72" y="653"/>
                      </a:lnTo>
                      <a:cubicBezTo>
                        <a:pt x="0" y="716"/>
                        <a:pt x="36" y="824"/>
                        <a:pt x="135" y="833"/>
                      </a:cubicBezTo>
                      <a:cubicBezTo>
                        <a:pt x="153" y="833"/>
                        <a:pt x="180" y="824"/>
                        <a:pt x="189" y="806"/>
                      </a:cubicBezTo>
                      <a:lnTo>
                        <a:pt x="964" y="176"/>
                      </a:lnTo>
                      <a:cubicBezTo>
                        <a:pt x="1009" y="140"/>
                        <a:pt x="1018" y="77"/>
                        <a:pt x="982" y="41"/>
                      </a:cubicBezTo>
                      <a:cubicBezTo>
                        <a:pt x="961" y="14"/>
                        <a:pt x="930" y="0"/>
                        <a:pt x="90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7" name="Google Shape;4127;p45"/>
                <p:cNvSpPr/>
                <p:nvPr/>
              </p:nvSpPr>
              <p:spPr>
                <a:xfrm>
                  <a:off x="5358075" y="4637225"/>
                  <a:ext cx="115875" cy="29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35" h="1178" extrusionOk="0">
                      <a:moveTo>
                        <a:pt x="2589" y="1"/>
                      </a:moveTo>
                      <a:cubicBezTo>
                        <a:pt x="2359" y="1"/>
                        <a:pt x="2128" y="21"/>
                        <a:pt x="1900" y="62"/>
                      </a:cubicBezTo>
                      <a:cubicBezTo>
                        <a:pt x="1216" y="206"/>
                        <a:pt x="577" y="530"/>
                        <a:pt x="73" y="1007"/>
                      </a:cubicBezTo>
                      <a:cubicBezTo>
                        <a:pt x="0" y="1070"/>
                        <a:pt x="45" y="1178"/>
                        <a:pt x="136" y="1178"/>
                      </a:cubicBezTo>
                      <a:cubicBezTo>
                        <a:pt x="163" y="1178"/>
                        <a:pt x="181" y="1169"/>
                        <a:pt x="199" y="1160"/>
                      </a:cubicBezTo>
                      <a:cubicBezTo>
                        <a:pt x="685" y="701"/>
                        <a:pt x="1288" y="386"/>
                        <a:pt x="1936" y="260"/>
                      </a:cubicBezTo>
                      <a:cubicBezTo>
                        <a:pt x="2160" y="218"/>
                        <a:pt x="2386" y="197"/>
                        <a:pt x="2611" y="197"/>
                      </a:cubicBezTo>
                      <a:cubicBezTo>
                        <a:pt x="3250" y="197"/>
                        <a:pt x="3878" y="366"/>
                        <a:pt x="4438" y="692"/>
                      </a:cubicBezTo>
                      <a:cubicBezTo>
                        <a:pt x="4458" y="704"/>
                        <a:pt x="4477" y="709"/>
                        <a:pt x="4495" y="709"/>
                      </a:cubicBezTo>
                      <a:cubicBezTo>
                        <a:pt x="4582" y="709"/>
                        <a:pt x="4634" y="582"/>
                        <a:pt x="4537" y="530"/>
                      </a:cubicBezTo>
                      <a:cubicBezTo>
                        <a:pt x="3944" y="180"/>
                        <a:pt x="3271" y="1"/>
                        <a:pt x="2589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8" name="Google Shape;4128;p45"/>
                <p:cNvSpPr/>
                <p:nvPr/>
              </p:nvSpPr>
              <p:spPr>
                <a:xfrm>
                  <a:off x="5078375" y="4531325"/>
                  <a:ext cx="166325" cy="257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53" h="10311" extrusionOk="0">
                      <a:moveTo>
                        <a:pt x="2317" y="0"/>
                      </a:moveTo>
                      <a:cubicBezTo>
                        <a:pt x="1459" y="0"/>
                        <a:pt x="636" y="299"/>
                        <a:pt x="406" y="815"/>
                      </a:cubicBezTo>
                      <a:cubicBezTo>
                        <a:pt x="1" y="1742"/>
                        <a:pt x="1666" y="2930"/>
                        <a:pt x="3529" y="5702"/>
                      </a:cubicBezTo>
                      <a:cubicBezTo>
                        <a:pt x="4501" y="7142"/>
                        <a:pt x="5311" y="8690"/>
                        <a:pt x="5941" y="10310"/>
                      </a:cubicBezTo>
                      <a:cubicBezTo>
                        <a:pt x="6652" y="5135"/>
                        <a:pt x="5734" y="1112"/>
                        <a:pt x="3529" y="221"/>
                      </a:cubicBezTo>
                      <a:cubicBezTo>
                        <a:pt x="3159" y="71"/>
                        <a:pt x="2734" y="0"/>
                        <a:pt x="2317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29" name="Google Shape;4129;p45"/>
                <p:cNvSpPr/>
                <p:nvPr/>
              </p:nvSpPr>
              <p:spPr>
                <a:xfrm>
                  <a:off x="5111675" y="4766125"/>
                  <a:ext cx="197825" cy="215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3" h="8626" extrusionOk="0">
                      <a:moveTo>
                        <a:pt x="2494" y="0"/>
                      </a:moveTo>
                      <a:cubicBezTo>
                        <a:pt x="2341" y="0"/>
                        <a:pt x="2188" y="27"/>
                        <a:pt x="2044" y="81"/>
                      </a:cubicBezTo>
                      <a:cubicBezTo>
                        <a:pt x="2017" y="234"/>
                        <a:pt x="1936" y="369"/>
                        <a:pt x="1819" y="468"/>
                      </a:cubicBezTo>
                      <a:cubicBezTo>
                        <a:pt x="1684" y="576"/>
                        <a:pt x="1594" y="531"/>
                        <a:pt x="1459" y="603"/>
                      </a:cubicBezTo>
                      <a:cubicBezTo>
                        <a:pt x="1207" y="756"/>
                        <a:pt x="1108" y="1161"/>
                        <a:pt x="1144" y="1467"/>
                      </a:cubicBezTo>
                      <a:cubicBezTo>
                        <a:pt x="1171" y="1683"/>
                        <a:pt x="1270" y="1836"/>
                        <a:pt x="1234" y="2160"/>
                      </a:cubicBezTo>
                      <a:cubicBezTo>
                        <a:pt x="1216" y="2376"/>
                        <a:pt x="1144" y="2502"/>
                        <a:pt x="838" y="3006"/>
                      </a:cubicBezTo>
                      <a:cubicBezTo>
                        <a:pt x="334" y="3843"/>
                        <a:pt x="190" y="4059"/>
                        <a:pt x="136" y="4437"/>
                      </a:cubicBezTo>
                      <a:cubicBezTo>
                        <a:pt x="109" y="4590"/>
                        <a:pt x="109" y="4752"/>
                        <a:pt x="118" y="4914"/>
                      </a:cubicBezTo>
                      <a:cubicBezTo>
                        <a:pt x="145" y="5400"/>
                        <a:pt x="118" y="5895"/>
                        <a:pt x="55" y="6382"/>
                      </a:cubicBezTo>
                      <a:cubicBezTo>
                        <a:pt x="1" y="6931"/>
                        <a:pt x="307" y="7444"/>
                        <a:pt x="820" y="7651"/>
                      </a:cubicBezTo>
                      <a:cubicBezTo>
                        <a:pt x="1612" y="7966"/>
                        <a:pt x="1810" y="7723"/>
                        <a:pt x="3088" y="8254"/>
                      </a:cubicBezTo>
                      <a:cubicBezTo>
                        <a:pt x="3487" y="8419"/>
                        <a:pt x="3849" y="8626"/>
                        <a:pt x="4199" y="8626"/>
                      </a:cubicBezTo>
                      <a:cubicBezTo>
                        <a:pt x="4307" y="8626"/>
                        <a:pt x="4413" y="8606"/>
                        <a:pt x="4519" y="8560"/>
                      </a:cubicBezTo>
                      <a:cubicBezTo>
                        <a:pt x="4627" y="8506"/>
                        <a:pt x="4735" y="8434"/>
                        <a:pt x="4816" y="8335"/>
                      </a:cubicBezTo>
                      <a:cubicBezTo>
                        <a:pt x="4870" y="8281"/>
                        <a:pt x="4942" y="8209"/>
                        <a:pt x="5032" y="8110"/>
                      </a:cubicBezTo>
                      <a:cubicBezTo>
                        <a:pt x="5320" y="7768"/>
                        <a:pt x="5536" y="7363"/>
                        <a:pt x="5680" y="6940"/>
                      </a:cubicBezTo>
                      <a:cubicBezTo>
                        <a:pt x="6112" y="5868"/>
                        <a:pt x="6616" y="6075"/>
                        <a:pt x="6841" y="5211"/>
                      </a:cubicBezTo>
                      <a:cubicBezTo>
                        <a:pt x="6985" y="4644"/>
                        <a:pt x="6877" y="4113"/>
                        <a:pt x="7201" y="3960"/>
                      </a:cubicBezTo>
                      <a:cubicBezTo>
                        <a:pt x="7363" y="3879"/>
                        <a:pt x="7516" y="3951"/>
                        <a:pt x="7651" y="3843"/>
                      </a:cubicBezTo>
                      <a:cubicBezTo>
                        <a:pt x="7822" y="3690"/>
                        <a:pt x="7795" y="3375"/>
                        <a:pt x="7741" y="3123"/>
                      </a:cubicBezTo>
                      <a:cubicBezTo>
                        <a:pt x="7912" y="2898"/>
                        <a:pt x="7912" y="2745"/>
                        <a:pt x="7885" y="2646"/>
                      </a:cubicBezTo>
                      <a:cubicBezTo>
                        <a:pt x="7813" y="2349"/>
                        <a:pt x="7372" y="2394"/>
                        <a:pt x="6796" y="1935"/>
                      </a:cubicBezTo>
                      <a:cubicBezTo>
                        <a:pt x="6535" y="1719"/>
                        <a:pt x="6508" y="1611"/>
                        <a:pt x="6274" y="1512"/>
                      </a:cubicBezTo>
                      <a:cubicBezTo>
                        <a:pt x="6137" y="1454"/>
                        <a:pt x="6040" y="1446"/>
                        <a:pt x="5943" y="1446"/>
                      </a:cubicBezTo>
                      <a:cubicBezTo>
                        <a:pt x="5905" y="1446"/>
                        <a:pt x="5868" y="1447"/>
                        <a:pt x="5828" y="1447"/>
                      </a:cubicBezTo>
                      <a:cubicBezTo>
                        <a:pt x="5749" y="1447"/>
                        <a:pt x="5661" y="1442"/>
                        <a:pt x="5545" y="1413"/>
                      </a:cubicBezTo>
                      <a:cubicBezTo>
                        <a:pt x="5095" y="1296"/>
                        <a:pt x="5131" y="1053"/>
                        <a:pt x="4636" y="855"/>
                      </a:cubicBezTo>
                      <a:cubicBezTo>
                        <a:pt x="4443" y="780"/>
                        <a:pt x="4319" y="773"/>
                        <a:pt x="4209" y="773"/>
                      </a:cubicBezTo>
                      <a:cubicBezTo>
                        <a:pt x="4180" y="773"/>
                        <a:pt x="4152" y="773"/>
                        <a:pt x="4124" y="773"/>
                      </a:cubicBezTo>
                      <a:cubicBezTo>
                        <a:pt x="4013" y="773"/>
                        <a:pt x="3901" y="765"/>
                        <a:pt x="3727" y="684"/>
                      </a:cubicBezTo>
                      <a:cubicBezTo>
                        <a:pt x="3313" y="486"/>
                        <a:pt x="3304" y="234"/>
                        <a:pt x="2944" y="81"/>
                      </a:cubicBezTo>
                      <a:cubicBezTo>
                        <a:pt x="2800" y="27"/>
                        <a:pt x="2647" y="0"/>
                        <a:pt x="249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0" name="Google Shape;4130;p45"/>
                <p:cNvSpPr/>
                <p:nvPr/>
              </p:nvSpPr>
              <p:spPr>
                <a:xfrm>
                  <a:off x="5143175" y="4858825"/>
                  <a:ext cx="159800" cy="112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92" h="4492" extrusionOk="0">
                      <a:moveTo>
                        <a:pt x="496" y="0"/>
                      </a:moveTo>
                      <a:cubicBezTo>
                        <a:pt x="379" y="90"/>
                        <a:pt x="343" y="243"/>
                        <a:pt x="388" y="378"/>
                      </a:cubicBezTo>
                      <a:cubicBezTo>
                        <a:pt x="424" y="450"/>
                        <a:pt x="478" y="495"/>
                        <a:pt x="550" y="522"/>
                      </a:cubicBezTo>
                      <a:cubicBezTo>
                        <a:pt x="217" y="549"/>
                        <a:pt x="1" y="846"/>
                        <a:pt x="46" y="1080"/>
                      </a:cubicBezTo>
                      <a:cubicBezTo>
                        <a:pt x="109" y="1278"/>
                        <a:pt x="289" y="1422"/>
                        <a:pt x="496" y="1422"/>
                      </a:cubicBezTo>
                      <a:cubicBezTo>
                        <a:pt x="325" y="1530"/>
                        <a:pt x="226" y="1728"/>
                        <a:pt x="262" y="1926"/>
                      </a:cubicBezTo>
                      <a:cubicBezTo>
                        <a:pt x="289" y="2025"/>
                        <a:pt x="352" y="2124"/>
                        <a:pt x="442" y="2187"/>
                      </a:cubicBezTo>
                      <a:cubicBezTo>
                        <a:pt x="469" y="2421"/>
                        <a:pt x="496" y="2665"/>
                        <a:pt x="523" y="2908"/>
                      </a:cubicBezTo>
                      <a:cubicBezTo>
                        <a:pt x="838" y="3322"/>
                        <a:pt x="1225" y="3664"/>
                        <a:pt x="1666" y="3934"/>
                      </a:cubicBezTo>
                      <a:cubicBezTo>
                        <a:pt x="2278" y="4285"/>
                        <a:pt x="2962" y="4483"/>
                        <a:pt x="3673" y="4492"/>
                      </a:cubicBezTo>
                      <a:cubicBezTo>
                        <a:pt x="5347" y="3394"/>
                        <a:pt x="6391" y="2232"/>
                        <a:pt x="6130" y="1557"/>
                      </a:cubicBezTo>
                      <a:cubicBezTo>
                        <a:pt x="5977" y="1170"/>
                        <a:pt x="5374" y="1116"/>
                        <a:pt x="3736" y="774"/>
                      </a:cubicBezTo>
                      <a:cubicBezTo>
                        <a:pt x="2935" y="612"/>
                        <a:pt x="1819" y="405"/>
                        <a:pt x="496" y="0"/>
                      </a:cubicBezTo>
                      <a:close/>
                    </a:path>
                  </a:pathLst>
                </a:custGeom>
                <a:solidFill>
                  <a:srgbClr val="FCB8B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1" name="Google Shape;4131;p45"/>
                <p:cNvSpPr/>
                <p:nvPr/>
              </p:nvSpPr>
              <p:spPr>
                <a:xfrm>
                  <a:off x="5224200" y="4860675"/>
                  <a:ext cx="81475" cy="43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59" h="1746" extrusionOk="0">
                      <a:moveTo>
                        <a:pt x="852" y="0"/>
                      </a:moveTo>
                      <a:cubicBezTo>
                        <a:pt x="471" y="0"/>
                        <a:pt x="164" y="89"/>
                        <a:pt x="117" y="250"/>
                      </a:cubicBezTo>
                      <a:cubicBezTo>
                        <a:pt x="0" y="583"/>
                        <a:pt x="1062" y="1222"/>
                        <a:pt x="1917" y="1519"/>
                      </a:cubicBezTo>
                      <a:cubicBezTo>
                        <a:pt x="2168" y="1603"/>
                        <a:pt x="2583" y="1746"/>
                        <a:pt x="2853" y="1746"/>
                      </a:cubicBezTo>
                      <a:cubicBezTo>
                        <a:pt x="2961" y="1746"/>
                        <a:pt x="3046" y="1723"/>
                        <a:pt x="3087" y="1663"/>
                      </a:cubicBezTo>
                      <a:cubicBezTo>
                        <a:pt x="3258" y="1411"/>
                        <a:pt x="2628" y="484"/>
                        <a:pt x="1737" y="151"/>
                      </a:cubicBezTo>
                      <a:cubicBezTo>
                        <a:pt x="1451" y="48"/>
                        <a:pt x="1132" y="0"/>
                        <a:pt x="852" y="0"/>
                      </a:cubicBezTo>
                      <a:close/>
                    </a:path>
                  </a:pathLst>
                </a:custGeom>
                <a:solidFill>
                  <a:srgbClr val="FCB8B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2" name="Google Shape;4132;p45"/>
                <p:cNvSpPr/>
                <p:nvPr/>
              </p:nvSpPr>
              <p:spPr>
                <a:xfrm>
                  <a:off x="5299575" y="4802175"/>
                  <a:ext cx="32850" cy="20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4" h="809" extrusionOk="0">
                      <a:moveTo>
                        <a:pt x="1212" y="0"/>
                      </a:moveTo>
                      <a:cubicBezTo>
                        <a:pt x="1201" y="0"/>
                        <a:pt x="1191" y="2"/>
                        <a:pt x="1179" y="7"/>
                      </a:cubicBezTo>
                      <a:lnTo>
                        <a:pt x="63" y="673"/>
                      </a:lnTo>
                      <a:cubicBezTo>
                        <a:pt x="0" y="709"/>
                        <a:pt x="27" y="808"/>
                        <a:pt x="99" y="808"/>
                      </a:cubicBezTo>
                      <a:lnTo>
                        <a:pt x="135" y="808"/>
                      </a:lnTo>
                      <a:lnTo>
                        <a:pt x="1251" y="133"/>
                      </a:lnTo>
                      <a:cubicBezTo>
                        <a:pt x="1313" y="87"/>
                        <a:pt x="1275" y="0"/>
                        <a:pt x="121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3" name="Google Shape;4133;p45"/>
                <p:cNvSpPr/>
                <p:nvPr/>
              </p:nvSpPr>
              <p:spPr>
                <a:xfrm>
                  <a:off x="5283825" y="4873625"/>
                  <a:ext cx="27250" cy="26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0" h="1065" extrusionOk="0">
                      <a:moveTo>
                        <a:pt x="77" y="0"/>
                      </a:moveTo>
                      <a:cubicBezTo>
                        <a:pt x="59" y="0"/>
                        <a:pt x="41" y="7"/>
                        <a:pt x="27" y="20"/>
                      </a:cubicBezTo>
                      <a:cubicBezTo>
                        <a:pt x="0" y="47"/>
                        <a:pt x="0" y="92"/>
                        <a:pt x="27" y="119"/>
                      </a:cubicBezTo>
                      <a:lnTo>
                        <a:pt x="954" y="1046"/>
                      </a:lnTo>
                      <a:cubicBezTo>
                        <a:pt x="972" y="1055"/>
                        <a:pt x="990" y="1064"/>
                        <a:pt x="1008" y="1064"/>
                      </a:cubicBezTo>
                      <a:cubicBezTo>
                        <a:pt x="1026" y="1064"/>
                        <a:pt x="1044" y="1055"/>
                        <a:pt x="1062" y="1046"/>
                      </a:cubicBezTo>
                      <a:cubicBezTo>
                        <a:pt x="1089" y="1019"/>
                        <a:pt x="1089" y="974"/>
                        <a:pt x="1062" y="947"/>
                      </a:cubicBezTo>
                      <a:lnTo>
                        <a:pt x="126" y="20"/>
                      </a:lnTo>
                      <a:cubicBezTo>
                        <a:pt x="113" y="7"/>
                        <a:pt x="95" y="0"/>
                        <a:pt x="7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4" name="Google Shape;4134;p45"/>
                <p:cNvSpPr/>
                <p:nvPr/>
              </p:nvSpPr>
              <p:spPr>
                <a:xfrm>
                  <a:off x="5155025" y="4872050"/>
                  <a:ext cx="67850" cy="25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14" h="1038" extrusionOk="0">
                      <a:moveTo>
                        <a:pt x="104" y="1"/>
                      </a:moveTo>
                      <a:cubicBezTo>
                        <a:pt x="34" y="1"/>
                        <a:pt x="1" y="104"/>
                        <a:pt x="76" y="137"/>
                      </a:cubicBezTo>
                      <a:cubicBezTo>
                        <a:pt x="76" y="137"/>
                        <a:pt x="2614" y="1037"/>
                        <a:pt x="2632" y="1037"/>
                      </a:cubicBezTo>
                      <a:cubicBezTo>
                        <a:pt x="2668" y="1037"/>
                        <a:pt x="2695" y="1010"/>
                        <a:pt x="2704" y="983"/>
                      </a:cubicBezTo>
                      <a:cubicBezTo>
                        <a:pt x="2713" y="947"/>
                        <a:pt x="2695" y="902"/>
                        <a:pt x="2659" y="893"/>
                      </a:cubicBezTo>
                      <a:lnTo>
                        <a:pt x="121" y="2"/>
                      </a:lnTo>
                      <a:cubicBezTo>
                        <a:pt x="115" y="1"/>
                        <a:pt x="110" y="1"/>
                        <a:pt x="10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5" name="Google Shape;4135;p45"/>
                <p:cNvSpPr/>
                <p:nvPr/>
              </p:nvSpPr>
              <p:spPr>
                <a:xfrm>
                  <a:off x="5230050" y="4897300"/>
                  <a:ext cx="25225" cy="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9" h="208" extrusionOk="0">
                      <a:moveTo>
                        <a:pt x="81" y="0"/>
                      </a:moveTo>
                      <a:cubicBezTo>
                        <a:pt x="45" y="0"/>
                        <a:pt x="9" y="27"/>
                        <a:pt x="0" y="63"/>
                      </a:cubicBezTo>
                      <a:cubicBezTo>
                        <a:pt x="0" y="99"/>
                        <a:pt x="27" y="135"/>
                        <a:pt x="72" y="135"/>
                      </a:cubicBezTo>
                      <a:lnTo>
                        <a:pt x="918" y="207"/>
                      </a:lnTo>
                      <a:cubicBezTo>
                        <a:pt x="1008" y="198"/>
                        <a:pt x="1008" y="72"/>
                        <a:pt x="918" y="63"/>
                      </a:cubicBezTo>
                      <a:lnTo>
                        <a:pt x="8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6" name="Google Shape;4136;p45"/>
                <p:cNvSpPr/>
                <p:nvPr/>
              </p:nvSpPr>
              <p:spPr>
                <a:xfrm>
                  <a:off x="5153525" y="4892750"/>
                  <a:ext cx="52025" cy="21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1" h="876" extrusionOk="0">
                      <a:moveTo>
                        <a:pt x="90" y="0"/>
                      </a:moveTo>
                      <a:cubicBezTo>
                        <a:pt x="59" y="0"/>
                        <a:pt x="26" y="18"/>
                        <a:pt x="19" y="47"/>
                      </a:cubicBezTo>
                      <a:cubicBezTo>
                        <a:pt x="1" y="83"/>
                        <a:pt x="19" y="119"/>
                        <a:pt x="55" y="137"/>
                      </a:cubicBezTo>
                      <a:cubicBezTo>
                        <a:pt x="55" y="137"/>
                        <a:pt x="1954" y="875"/>
                        <a:pt x="1981" y="875"/>
                      </a:cubicBezTo>
                      <a:cubicBezTo>
                        <a:pt x="2053" y="875"/>
                        <a:pt x="2080" y="767"/>
                        <a:pt x="2008" y="740"/>
                      </a:cubicBezTo>
                      <a:lnTo>
                        <a:pt x="109" y="2"/>
                      </a:lnTo>
                      <a:cubicBezTo>
                        <a:pt x="103" y="1"/>
                        <a:pt x="96" y="0"/>
                        <a:pt x="90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7" name="Google Shape;4137;p45"/>
                <p:cNvSpPr/>
                <p:nvPr/>
              </p:nvSpPr>
              <p:spPr>
                <a:xfrm>
                  <a:off x="5214750" y="4913275"/>
                  <a:ext cx="30625" cy="3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5" h="145" extrusionOk="0">
                      <a:moveTo>
                        <a:pt x="72" y="0"/>
                      </a:moveTo>
                      <a:cubicBezTo>
                        <a:pt x="36" y="0"/>
                        <a:pt x="0" y="27"/>
                        <a:pt x="0" y="72"/>
                      </a:cubicBezTo>
                      <a:cubicBezTo>
                        <a:pt x="0" y="108"/>
                        <a:pt x="36" y="144"/>
                        <a:pt x="72" y="144"/>
                      </a:cubicBezTo>
                      <a:lnTo>
                        <a:pt x="1152" y="144"/>
                      </a:lnTo>
                      <a:cubicBezTo>
                        <a:pt x="1188" y="144"/>
                        <a:pt x="1224" y="108"/>
                        <a:pt x="1224" y="72"/>
                      </a:cubicBezTo>
                      <a:cubicBezTo>
                        <a:pt x="1224" y="36"/>
                        <a:pt x="1188" y="0"/>
                        <a:pt x="115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8" name="Google Shape;4138;p45"/>
                <p:cNvSpPr/>
                <p:nvPr/>
              </p:nvSpPr>
              <p:spPr>
                <a:xfrm>
                  <a:off x="5066225" y="4879975"/>
                  <a:ext cx="113225" cy="11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29" h="4708" extrusionOk="0">
                      <a:moveTo>
                        <a:pt x="424" y="0"/>
                      </a:moveTo>
                      <a:cubicBezTo>
                        <a:pt x="379" y="234"/>
                        <a:pt x="325" y="477"/>
                        <a:pt x="280" y="711"/>
                      </a:cubicBezTo>
                      <a:cubicBezTo>
                        <a:pt x="1" y="1891"/>
                        <a:pt x="298" y="3133"/>
                        <a:pt x="1081" y="4069"/>
                      </a:cubicBezTo>
                      <a:lnTo>
                        <a:pt x="4528" y="4708"/>
                      </a:lnTo>
                      <a:cubicBezTo>
                        <a:pt x="4483" y="4222"/>
                        <a:pt x="4438" y="3736"/>
                        <a:pt x="4393" y="3250"/>
                      </a:cubicBezTo>
                      <a:cubicBezTo>
                        <a:pt x="4033" y="2296"/>
                        <a:pt x="3421" y="1467"/>
                        <a:pt x="2602" y="855"/>
                      </a:cubicBezTo>
                      <a:cubicBezTo>
                        <a:pt x="2170" y="531"/>
                        <a:pt x="1675" y="279"/>
                        <a:pt x="1162" y="108"/>
                      </a:cubicBezTo>
                      <a:lnTo>
                        <a:pt x="424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39" name="Google Shape;4139;p45"/>
                <p:cNvSpPr/>
                <p:nvPr/>
              </p:nvSpPr>
              <p:spPr>
                <a:xfrm>
                  <a:off x="4982975" y="4785475"/>
                  <a:ext cx="49975" cy="486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99" h="1945" extrusionOk="0">
                      <a:moveTo>
                        <a:pt x="1504" y="0"/>
                      </a:moveTo>
                      <a:cubicBezTo>
                        <a:pt x="1225" y="0"/>
                        <a:pt x="843" y="223"/>
                        <a:pt x="541" y="585"/>
                      </a:cubicBezTo>
                      <a:cubicBezTo>
                        <a:pt x="127" y="1080"/>
                        <a:pt x="1" y="1647"/>
                        <a:pt x="253" y="1863"/>
                      </a:cubicBezTo>
                      <a:cubicBezTo>
                        <a:pt x="317" y="1918"/>
                        <a:pt x="400" y="1944"/>
                        <a:pt x="495" y="1944"/>
                      </a:cubicBezTo>
                      <a:cubicBezTo>
                        <a:pt x="774" y="1944"/>
                        <a:pt x="1157" y="1722"/>
                        <a:pt x="1459" y="1359"/>
                      </a:cubicBezTo>
                      <a:cubicBezTo>
                        <a:pt x="1873" y="864"/>
                        <a:pt x="1999" y="288"/>
                        <a:pt x="1747" y="81"/>
                      </a:cubicBezTo>
                      <a:cubicBezTo>
                        <a:pt x="1683" y="26"/>
                        <a:pt x="1599" y="0"/>
                        <a:pt x="1504" y="0"/>
                      </a:cubicBezTo>
                      <a:close/>
                    </a:path>
                  </a:pathLst>
                </a:custGeom>
                <a:solidFill>
                  <a:srgbClr val="FCB8B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0" name="Google Shape;4140;p45"/>
                <p:cNvSpPr/>
                <p:nvPr/>
              </p:nvSpPr>
              <p:spPr>
                <a:xfrm>
                  <a:off x="5001650" y="4764350"/>
                  <a:ext cx="115675" cy="161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27" h="6479" extrusionOk="0">
                      <a:moveTo>
                        <a:pt x="538" y="1"/>
                      </a:moveTo>
                      <a:cubicBezTo>
                        <a:pt x="498" y="1"/>
                        <a:pt x="463" y="9"/>
                        <a:pt x="433" y="26"/>
                      </a:cubicBezTo>
                      <a:cubicBezTo>
                        <a:pt x="1" y="260"/>
                        <a:pt x="568" y="2222"/>
                        <a:pt x="1189" y="3536"/>
                      </a:cubicBezTo>
                      <a:cubicBezTo>
                        <a:pt x="1540" y="4292"/>
                        <a:pt x="1990" y="4994"/>
                        <a:pt x="2512" y="5633"/>
                      </a:cubicBezTo>
                      <a:cubicBezTo>
                        <a:pt x="2714" y="6192"/>
                        <a:pt x="3213" y="6479"/>
                        <a:pt x="3640" y="6479"/>
                      </a:cubicBezTo>
                      <a:cubicBezTo>
                        <a:pt x="3784" y="6479"/>
                        <a:pt x="3919" y="6446"/>
                        <a:pt x="4033" y="6381"/>
                      </a:cubicBezTo>
                      <a:cubicBezTo>
                        <a:pt x="4429" y="6155"/>
                        <a:pt x="4627" y="5489"/>
                        <a:pt x="4321" y="4904"/>
                      </a:cubicBezTo>
                      <a:cubicBezTo>
                        <a:pt x="3997" y="4076"/>
                        <a:pt x="3574" y="3293"/>
                        <a:pt x="3070" y="2564"/>
                      </a:cubicBezTo>
                      <a:cubicBezTo>
                        <a:pt x="2365" y="1533"/>
                        <a:pt x="1075" y="1"/>
                        <a:pt x="53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1" name="Google Shape;4141;p45"/>
                <p:cNvSpPr/>
                <p:nvPr/>
              </p:nvSpPr>
              <p:spPr>
                <a:xfrm>
                  <a:off x="4654450" y="4792675"/>
                  <a:ext cx="449600" cy="142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984" h="5689" extrusionOk="0">
                      <a:moveTo>
                        <a:pt x="15653" y="0"/>
                      </a:moveTo>
                      <a:cubicBezTo>
                        <a:pt x="14798" y="396"/>
                        <a:pt x="13916" y="702"/>
                        <a:pt x="13007" y="918"/>
                      </a:cubicBezTo>
                      <a:cubicBezTo>
                        <a:pt x="11841" y="1193"/>
                        <a:pt x="10834" y="1271"/>
                        <a:pt x="9891" y="1271"/>
                      </a:cubicBezTo>
                      <a:cubicBezTo>
                        <a:pt x="8678" y="1271"/>
                        <a:pt x="7571" y="1143"/>
                        <a:pt x="6368" y="1143"/>
                      </a:cubicBezTo>
                      <a:cubicBezTo>
                        <a:pt x="5413" y="1143"/>
                        <a:pt x="4398" y="1223"/>
                        <a:pt x="3223" y="1512"/>
                      </a:cubicBezTo>
                      <a:cubicBezTo>
                        <a:pt x="2260" y="1746"/>
                        <a:pt x="1333" y="2088"/>
                        <a:pt x="442" y="2520"/>
                      </a:cubicBezTo>
                      <a:cubicBezTo>
                        <a:pt x="1" y="3645"/>
                        <a:pt x="343" y="4932"/>
                        <a:pt x="1288" y="5689"/>
                      </a:cubicBezTo>
                      <a:cubicBezTo>
                        <a:pt x="2323" y="5626"/>
                        <a:pt x="3394" y="5536"/>
                        <a:pt x="4492" y="5410"/>
                      </a:cubicBezTo>
                      <a:cubicBezTo>
                        <a:pt x="7732" y="5031"/>
                        <a:pt x="10936" y="4374"/>
                        <a:pt x="14069" y="3447"/>
                      </a:cubicBezTo>
                      <a:cubicBezTo>
                        <a:pt x="14596" y="3633"/>
                        <a:pt x="15145" y="3725"/>
                        <a:pt x="15692" y="3725"/>
                      </a:cubicBezTo>
                      <a:cubicBezTo>
                        <a:pt x="16470" y="3725"/>
                        <a:pt x="17245" y="3538"/>
                        <a:pt x="17948" y="3168"/>
                      </a:cubicBezTo>
                      <a:cubicBezTo>
                        <a:pt x="17984" y="2862"/>
                        <a:pt x="17975" y="2556"/>
                        <a:pt x="17903" y="2250"/>
                      </a:cubicBezTo>
                      <a:cubicBezTo>
                        <a:pt x="17534" y="738"/>
                        <a:pt x="15887" y="90"/>
                        <a:pt x="15653" y="0"/>
                      </a:cubicBezTo>
                      <a:close/>
                    </a:path>
                  </a:pathLst>
                </a:custGeom>
                <a:solidFill>
                  <a:srgbClr val="FCB8B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2" name="Google Shape;4142;p45"/>
                <p:cNvSpPr/>
                <p:nvPr/>
              </p:nvSpPr>
              <p:spPr>
                <a:xfrm>
                  <a:off x="4960700" y="4372125"/>
                  <a:ext cx="79225" cy="138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9" h="5554" extrusionOk="0">
                      <a:moveTo>
                        <a:pt x="1585" y="0"/>
                      </a:moveTo>
                      <a:cubicBezTo>
                        <a:pt x="703" y="0"/>
                        <a:pt x="0" y="1242"/>
                        <a:pt x="0" y="2781"/>
                      </a:cubicBezTo>
                      <a:cubicBezTo>
                        <a:pt x="0" y="4311"/>
                        <a:pt x="703" y="5553"/>
                        <a:pt x="1585" y="5553"/>
                      </a:cubicBezTo>
                      <a:cubicBezTo>
                        <a:pt x="2458" y="5553"/>
                        <a:pt x="3169" y="4311"/>
                        <a:pt x="3169" y="2781"/>
                      </a:cubicBezTo>
                      <a:cubicBezTo>
                        <a:pt x="3169" y="1242"/>
                        <a:pt x="2458" y="0"/>
                        <a:pt x="1585" y="0"/>
                      </a:cubicBezTo>
                      <a:close/>
                    </a:path>
                  </a:pathLst>
                </a:custGeom>
                <a:solidFill>
                  <a:srgbClr val="242222">
                    <a:alpha val="15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3" name="Google Shape;4143;p45"/>
                <p:cNvSpPr/>
                <p:nvPr/>
              </p:nvSpPr>
              <p:spPr>
                <a:xfrm>
                  <a:off x="4840100" y="4179925"/>
                  <a:ext cx="252700" cy="30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8" h="12099" extrusionOk="0">
                      <a:moveTo>
                        <a:pt x="5128" y="1"/>
                      </a:moveTo>
                      <a:cubicBezTo>
                        <a:pt x="4229" y="1"/>
                        <a:pt x="3450" y="217"/>
                        <a:pt x="3033" y="353"/>
                      </a:cubicBezTo>
                      <a:cubicBezTo>
                        <a:pt x="2952" y="380"/>
                        <a:pt x="2862" y="416"/>
                        <a:pt x="2763" y="461"/>
                      </a:cubicBezTo>
                      <a:cubicBezTo>
                        <a:pt x="2520" y="569"/>
                        <a:pt x="2277" y="695"/>
                        <a:pt x="2052" y="830"/>
                      </a:cubicBezTo>
                      <a:cubicBezTo>
                        <a:pt x="846" y="1577"/>
                        <a:pt x="414" y="2567"/>
                        <a:pt x="414" y="2567"/>
                      </a:cubicBezTo>
                      <a:cubicBezTo>
                        <a:pt x="0" y="3521"/>
                        <a:pt x="198" y="4574"/>
                        <a:pt x="459" y="5375"/>
                      </a:cubicBezTo>
                      <a:cubicBezTo>
                        <a:pt x="504" y="5519"/>
                        <a:pt x="558" y="5654"/>
                        <a:pt x="603" y="5789"/>
                      </a:cubicBezTo>
                      <a:cubicBezTo>
                        <a:pt x="612" y="5798"/>
                        <a:pt x="621" y="5807"/>
                        <a:pt x="621" y="5816"/>
                      </a:cubicBezTo>
                      <a:cubicBezTo>
                        <a:pt x="666" y="5969"/>
                        <a:pt x="729" y="6095"/>
                        <a:pt x="783" y="6221"/>
                      </a:cubicBezTo>
                      <a:cubicBezTo>
                        <a:pt x="792" y="6230"/>
                        <a:pt x="792" y="6239"/>
                        <a:pt x="792" y="6257"/>
                      </a:cubicBezTo>
                      <a:cubicBezTo>
                        <a:pt x="963" y="6599"/>
                        <a:pt x="1107" y="6950"/>
                        <a:pt x="1233" y="7319"/>
                      </a:cubicBezTo>
                      <a:cubicBezTo>
                        <a:pt x="1548" y="8255"/>
                        <a:pt x="1476" y="8543"/>
                        <a:pt x="1683" y="9128"/>
                      </a:cubicBezTo>
                      <a:cubicBezTo>
                        <a:pt x="1953" y="9866"/>
                        <a:pt x="2412" y="10298"/>
                        <a:pt x="2997" y="10847"/>
                      </a:cubicBezTo>
                      <a:cubicBezTo>
                        <a:pt x="3105" y="10955"/>
                        <a:pt x="4346" y="12099"/>
                        <a:pt x="5271" y="12099"/>
                      </a:cubicBezTo>
                      <a:cubicBezTo>
                        <a:pt x="5278" y="12099"/>
                        <a:pt x="5285" y="12099"/>
                        <a:pt x="5293" y="12098"/>
                      </a:cubicBezTo>
                      <a:cubicBezTo>
                        <a:pt x="5509" y="12098"/>
                        <a:pt x="5725" y="12062"/>
                        <a:pt x="5932" y="12008"/>
                      </a:cubicBezTo>
                      <a:cubicBezTo>
                        <a:pt x="6130" y="11945"/>
                        <a:pt x="6319" y="11855"/>
                        <a:pt x="6508" y="11756"/>
                      </a:cubicBezTo>
                      <a:cubicBezTo>
                        <a:pt x="6715" y="11630"/>
                        <a:pt x="8353" y="10523"/>
                        <a:pt x="9145" y="8651"/>
                      </a:cubicBezTo>
                      <a:cubicBezTo>
                        <a:pt x="10108" y="6320"/>
                        <a:pt x="10090" y="2099"/>
                        <a:pt x="7372" y="560"/>
                      </a:cubicBezTo>
                      <a:cubicBezTo>
                        <a:pt x="6631" y="137"/>
                        <a:pt x="5842" y="1"/>
                        <a:pt x="5128" y="1"/>
                      </a:cubicBezTo>
                      <a:close/>
                    </a:path>
                  </a:pathLst>
                </a:custGeom>
                <a:solidFill>
                  <a:srgbClr val="FCB8B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4" name="Google Shape;4144;p45"/>
                <p:cNvSpPr/>
                <p:nvPr/>
              </p:nvSpPr>
              <p:spPr>
                <a:xfrm>
                  <a:off x="5040575" y="4278550"/>
                  <a:ext cx="56950" cy="67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78" h="2696" extrusionOk="0">
                      <a:moveTo>
                        <a:pt x="1011" y="0"/>
                      </a:moveTo>
                      <a:cubicBezTo>
                        <a:pt x="960" y="0"/>
                        <a:pt x="908" y="6"/>
                        <a:pt x="856" y="17"/>
                      </a:cubicBezTo>
                      <a:cubicBezTo>
                        <a:pt x="316" y="134"/>
                        <a:pt x="1" y="818"/>
                        <a:pt x="163" y="1556"/>
                      </a:cubicBezTo>
                      <a:cubicBezTo>
                        <a:pt x="302" y="2226"/>
                        <a:pt x="774" y="2696"/>
                        <a:pt x="1271" y="2696"/>
                      </a:cubicBezTo>
                      <a:cubicBezTo>
                        <a:pt x="1322" y="2696"/>
                        <a:pt x="1372" y="2691"/>
                        <a:pt x="1423" y="2681"/>
                      </a:cubicBezTo>
                      <a:cubicBezTo>
                        <a:pt x="1963" y="2564"/>
                        <a:pt x="2278" y="1880"/>
                        <a:pt x="2116" y="1142"/>
                      </a:cubicBezTo>
                      <a:cubicBezTo>
                        <a:pt x="1977" y="483"/>
                        <a:pt x="1501" y="0"/>
                        <a:pt x="1011" y="0"/>
                      </a:cubicBezTo>
                      <a:close/>
                    </a:path>
                  </a:pathLst>
                </a:custGeom>
                <a:solidFill>
                  <a:srgbClr val="FCB8B8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5" name="Google Shape;4145;p45"/>
                <p:cNvSpPr/>
                <p:nvPr/>
              </p:nvSpPr>
              <p:spPr>
                <a:xfrm>
                  <a:off x="5061775" y="4324800"/>
                  <a:ext cx="33500" cy="23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0" h="922" extrusionOk="0">
                      <a:moveTo>
                        <a:pt x="1259" y="1"/>
                      </a:moveTo>
                      <a:cubicBezTo>
                        <a:pt x="1230" y="1"/>
                        <a:pt x="1203" y="20"/>
                        <a:pt x="1196" y="57"/>
                      </a:cubicBezTo>
                      <a:cubicBezTo>
                        <a:pt x="1097" y="435"/>
                        <a:pt x="854" y="696"/>
                        <a:pt x="557" y="759"/>
                      </a:cubicBezTo>
                      <a:cubicBezTo>
                        <a:pt x="512" y="767"/>
                        <a:pt x="468" y="771"/>
                        <a:pt x="423" y="771"/>
                      </a:cubicBezTo>
                      <a:cubicBezTo>
                        <a:pt x="324" y="771"/>
                        <a:pt x="227" y="751"/>
                        <a:pt x="134" y="714"/>
                      </a:cubicBezTo>
                      <a:cubicBezTo>
                        <a:pt x="123" y="710"/>
                        <a:pt x="113" y="708"/>
                        <a:pt x="104" y="708"/>
                      </a:cubicBezTo>
                      <a:cubicBezTo>
                        <a:pt x="33" y="708"/>
                        <a:pt x="0" y="817"/>
                        <a:pt x="80" y="849"/>
                      </a:cubicBezTo>
                      <a:cubicBezTo>
                        <a:pt x="188" y="894"/>
                        <a:pt x="305" y="912"/>
                        <a:pt x="422" y="921"/>
                      </a:cubicBezTo>
                      <a:cubicBezTo>
                        <a:pt x="476" y="921"/>
                        <a:pt x="530" y="912"/>
                        <a:pt x="593" y="903"/>
                      </a:cubicBezTo>
                      <a:cubicBezTo>
                        <a:pt x="944" y="822"/>
                        <a:pt x="1223" y="525"/>
                        <a:pt x="1331" y="93"/>
                      </a:cubicBezTo>
                      <a:cubicBezTo>
                        <a:pt x="1340" y="48"/>
                        <a:pt x="1322" y="12"/>
                        <a:pt x="1277" y="3"/>
                      </a:cubicBezTo>
                      <a:cubicBezTo>
                        <a:pt x="1271" y="2"/>
                        <a:pt x="1265" y="1"/>
                        <a:pt x="125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6" name="Google Shape;4146;p45"/>
                <p:cNvSpPr/>
                <p:nvPr/>
              </p:nvSpPr>
              <p:spPr>
                <a:xfrm>
                  <a:off x="5092100" y="4307950"/>
                  <a:ext cx="4300" cy="15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" h="633" extrusionOk="0">
                      <a:moveTo>
                        <a:pt x="78" y="1"/>
                      </a:moveTo>
                      <a:cubicBezTo>
                        <a:pt x="73" y="1"/>
                        <a:pt x="69" y="1"/>
                        <a:pt x="64" y="2"/>
                      </a:cubicBezTo>
                      <a:cubicBezTo>
                        <a:pt x="28" y="11"/>
                        <a:pt x="1" y="47"/>
                        <a:pt x="10" y="83"/>
                      </a:cubicBezTo>
                      <a:cubicBezTo>
                        <a:pt x="28" y="236"/>
                        <a:pt x="37" y="398"/>
                        <a:pt x="10" y="551"/>
                      </a:cubicBezTo>
                      <a:cubicBezTo>
                        <a:pt x="10" y="596"/>
                        <a:pt x="37" y="632"/>
                        <a:pt x="82" y="632"/>
                      </a:cubicBezTo>
                      <a:cubicBezTo>
                        <a:pt x="118" y="632"/>
                        <a:pt x="154" y="605"/>
                        <a:pt x="154" y="569"/>
                      </a:cubicBezTo>
                      <a:cubicBezTo>
                        <a:pt x="172" y="407"/>
                        <a:pt x="172" y="236"/>
                        <a:pt x="145" y="65"/>
                      </a:cubicBezTo>
                      <a:cubicBezTo>
                        <a:pt x="145" y="33"/>
                        <a:pt x="116" y="1"/>
                        <a:pt x="7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7" name="Google Shape;4147;p45"/>
                <p:cNvSpPr/>
                <p:nvPr/>
              </p:nvSpPr>
              <p:spPr>
                <a:xfrm>
                  <a:off x="5052050" y="4276925"/>
                  <a:ext cx="42550" cy="2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2" h="1135" extrusionOk="0">
                      <a:moveTo>
                        <a:pt x="554" y="0"/>
                      </a:moveTo>
                      <a:cubicBezTo>
                        <a:pt x="496" y="0"/>
                        <a:pt x="437" y="6"/>
                        <a:pt x="379" y="19"/>
                      </a:cubicBezTo>
                      <a:cubicBezTo>
                        <a:pt x="253" y="46"/>
                        <a:pt x="145" y="100"/>
                        <a:pt x="46" y="172"/>
                      </a:cubicBezTo>
                      <a:cubicBezTo>
                        <a:pt x="10" y="199"/>
                        <a:pt x="1" y="244"/>
                        <a:pt x="28" y="280"/>
                      </a:cubicBezTo>
                      <a:cubicBezTo>
                        <a:pt x="43" y="296"/>
                        <a:pt x="65" y="305"/>
                        <a:pt x="86" y="305"/>
                      </a:cubicBezTo>
                      <a:cubicBezTo>
                        <a:pt x="101" y="305"/>
                        <a:pt x="115" y="300"/>
                        <a:pt x="127" y="289"/>
                      </a:cubicBezTo>
                      <a:cubicBezTo>
                        <a:pt x="208" y="226"/>
                        <a:pt x="307" y="181"/>
                        <a:pt x="415" y="154"/>
                      </a:cubicBezTo>
                      <a:cubicBezTo>
                        <a:pt x="462" y="144"/>
                        <a:pt x="510" y="139"/>
                        <a:pt x="557" y="139"/>
                      </a:cubicBezTo>
                      <a:cubicBezTo>
                        <a:pt x="978" y="139"/>
                        <a:pt x="1388" y="523"/>
                        <a:pt x="1558" y="1081"/>
                      </a:cubicBezTo>
                      <a:cubicBezTo>
                        <a:pt x="1567" y="1117"/>
                        <a:pt x="1594" y="1135"/>
                        <a:pt x="1621" y="1135"/>
                      </a:cubicBezTo>
                      <a:lnTo>
                        <a:pt x="1639" y="1135"/>
                      </a:lnTo>
                      <a:cubicBezTo>
                        <a:pt x="1675" y="1117"/>
                        <a:pt x="1702" y="1081"/>
                        <a:pt x="1684" y="1045"/>
                      </a:cubicBezTo>
                      <a:cubicBezTo>
                        <a:pt x="1499" y="419"/>
                        <a:pt x="1035" y="0"/>
                        <a:pt x="554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8" name="Google Shape;4148;p45"/>
                <p:cNvSpPr/>
                <p:nvPr/>
              </p:nvSpPr>
              <p:spPr>
                <a:xfrm>
                  <a:off x="5065325" y="4294450"/>
                  <a:ext cx="9700" cy="36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1470" extrusionOk="0">
                      <a:moveTo>
                        <a:pt x="311" y="0"/>
                      </a:moveTo>
                      <a:cubicBezTo>
                        <a:pt x="280" y="0"/>
                        <a:pt x="252" y="25"/>
                        <a:pt x="244" y="56"/>
                      </a:cubicBezTo>
                      <a:lnTo>
                        <a:pt x="10" y="1379"/>
                      </a:lnTo>
                      <a:cubicBezTo>
                        <a:pt x="1" y="1424"/>
                        <a:pt x="37" y="1460"/>
                        <a:pt x="82" y="1469"/>
                      </a:cubicBezTo>
                      <a:cubicBezTo>
                        <a:pt x="118" y="1460"/>
                        <a:pt x="145" y="1442"/>
                        <a:pt x="154" y="1406"/>
                      </a:cubicBezTo>
                      <a:lnTo>
                        <a:pt x="388" y="83"/>
                      </a:lnTo>
                      <a:cubicBezTo>
                        <a:pt x="388" y="47"/>
                        <a:pt x="361" y="11"/>
                        <a:pt x="325" y="2"/>
                      </a:cubicBezTo>
                      <a:cubicBezTo>
                        <a:pt x="320" y="1"/>
                        <a:pt x="315" y="0"/>
                        <a:pt x="31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49" name="Google Shape;4149;p45"/>
                <p:cNvSpPr/>
                <p:nvPr/>
              </p:nvSpPr>
              <p:spPr>
                <a:xfrm>
                  <a:off x="5059700" y="4299825"/>
                  <a:ext cx="11950" cy="1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8" h="480" extrusionOk="0">
                      <a:moveTo>
                        <a:pt x="85" y="1"/>
                      </a:moveTo>
                      <a:cubicBezTo>
                        <a:pt x="66" y="1"/>
                        <a:pt x="46" y="7"/>
                        <a:pt x="28" y="21"/>
                      </a:cubicBezTo>
                      <a:cubicBezTo>
                        <a:pt x="1" y="48"/>
                        <a:pt x="1" y="93"/>
                        <a:pt x="28" y="129"/>
                      </a:cubicBezTo>
                      <a:lnTo>
                        <a:pt x="352" y="462"/>
                      </a:lnTo>
                      <a:cubicBezTo>
                        <a:pt x="361" y="480"/>
                        <a:pt x="379" y="480"/>
                        <a:pt x="406" y="480"/>
                      </a:cubicBezTo>
                      <a:cubicBezTo>
                        <a:pt x="424" y="480"/>
                        <a:pt x="433" y="480"/>
                        <a:pt x="451" y="462"/>
                      </a:cubicBezTo>
                      <a:cubicBezTo>
                        <a:pt x="478" y="435"/>
                        <a:pt x="478" y="390"/>
                        <a:pt x="451" y="363"/>
                      </a:cubicBezTo>
                      <a:lnTo>
                        <a:pt x="136" y="21"/>
                      </a:lnTo>
                      <a:cubicBezTo>
                        <a:pt x="122" y="7"/>
                        <a:pt x="104" y="1"/>
                        <a:pt x="8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0" name="Google Shape;4150;p45"/>
                <p:cNvSpPr/>
                <p:nvPr/>
              </p:nvSpPr>
              <p:spPr>
                <a:xfrm>
                  <a:off x="4974425" y="4319550"/>
                  <a:ext cx="31750" cy="24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0" h="984" extrusionOk="0">
                      <a:moveTo>
                        <a:pt x="692" y="0"/>
                      </a:moveTo>
                      <a:cubicBezTo>
                        <a:pt x="616" y="0"/>
                        <a:pt x="537" y="14"/>
                        <a:pt x="460" y="42"/>
                      </a:cubicBezTo>
                      <a:cubicBezTo>
                        <a:pt x="163" y="150"/>
                        <a:pt x="1" y="447"/>
                        <a:pt x="100" y="690"/>
                      </a:cubicBezTo>
                      <a:cubicBezTo>
                        <a:pt x="173" y="876"/>
                        <a:pt x="364" y="984"/>
                        <a:pt x="578" y="984"/>
                      </a:cubicBezTo>
                      <a:cubicBezTo>
                        <a:pt x="654" y="984"/>
                        <a:pt x="733" y="970"/>
                        <a:pt x="811" y="942"/>
                      </a:cubicBezTo>
                      <a:cubicBezTo>
                        <a:pt x="1108" y="834"/>
                        <a:pt x="1270" y="546"/>
                        <a:pt x="1171" y="294"/>
                      </a:cubicBezTo>
                      <a:cubicBezTo>
                        <a:pt x="1097" y="108"/>
                        <a:pt x="906" y="0"/>
                        <a:pt x="69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1" name="Google Shape;4151;p45"/>
                <p:cNvSpPr/>
                <p:nvPr/>
              </p:nvSpPr>
              <p:spPr>
                <a:xfrm>
                  <a:off x="4950800" y="4316800"/>
                  <a:ext cx="61450" cy="20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58" h="801" extrusionOk="0">
                      <a:moveTo>
                        <a:pt x="1815" y="0"/>
                      </a:moveTo>
                      <a:cubicBezTo>
                        <a:pt x="1477" y="0"/>
                        <a:pt x="1068" y="78"/>
                        <a:pt x="775" y="386"/>
                      </a:cubicBezTo>
                      <a:cubicBezTo>
                        <a:pt x="712" y="458"/>
                        <a:pt x="649" y="539"/>
                        <a:pt x="604" y="629"/>
                      </a:cubicBezTo>
                      <a:lnTo>
                        <a:pt x="108" y="440"/>
                      </a:lnTo>
                      <a:cubicBezTo>
                        <a:pt x="99" y="435"/>
                        <a:pt x="89" y="433"/>
                        <a:pt x="80" y="433"/>
                      </a:cubicBezTo>
                      <a:cubicBezTo>
                        <a:pt x="52" y="433"/>
                        <a:pt x="25" y="452"/>
                        <a:pt x="18" y="485"/>
                      </a:cubicBezTo>
                      <a:cubicBezTo>
                        <a:pt x="0" y="521"/>
                        <a:pt x="18" y="557"/>
                        <a:pt x="54" y="575"/>
                      </a:cubicBezTo>
                      <a:cubicBezTo>
                        <a:pt x="54" y="575"/>
                        <a:pt x="613" y="791"/>
                        <a:pt x="640" y="800"/>
                      </a:cubicBezTo>
                      <a:cubicBezTo>
                        <a:pt x="667" y="800"/>
                        <a:pt x="694" y="782"/>
                        <a:pt x="703" y="755"/>
                      </a:cubicBezTo>
                      <a:cubicBezTo>
                        <a:pt x="748" y="656"/>
                        <a:pt x="811" y="557"/>
                        <a:pt x="883" y="485"/>
                      </a:cubicBezTo>
                      <a:cubicBezTo>
                        <a:pt x="1134" y="215"/>
                        <a:pt x="1502" y="147"/>
                        <a:pt x="1809" y="147"/>
                      </a:cubicBezTo>
                      <a:cubicBezTo>
                        <a:pt x="2085" y="147"/>
                        <a:pt x="2312" y="202"/>
                        <a:pt x="2359" y="215"/>
                      </a:cubicBezTo>
                      <a:cubicBezTo>
                        <a:pt x="2365" y="217"/>
                        <a:pt x="2371" y="217"/>
                        <a:pt x="2377" y="217"/>
                      </a:cubicBezTo>
                      <a:cubicBezTo>
                        <a:pt x="2409" y="217"/>
                        <a:pt x="2441" y="199"/>
                        <a:pt x="2449" y="161"/>
                      </a:cubicBezTo>
                      <a:cubicBezTo>
                        <a:pt x="2458" y="125"/>
                        <a:pt x="2431" y="80"/>
                        <a:pt x="2395" y="71"/>
                      </a:cubicBezTo>
                      <a:cubicBezTo>
                        <a:pt x="2314" y="51"/>
                        <a:pt x="2088" y="0"/>
                        <a:pt x="181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2" name="Google Shape;4152;p45"/>
                <p:cNvSpPr/>
                <p:nvPr/>
              </p:nvSpPr>
              <p:spPr>
                <a:xfrm>
                  <a:off x="4887125" y="4348825"/>
                  <a:ext cx="31975" cy="2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79" h="991" extrusionOk="0">
                      <a:moveTo>
                        <a:pt x="686" y="1"/>
                      </a:moveTo>
                      <a:cubicBezTo>
                        <a:pt x="611" y="1"/>
                        <a:pt x="534" y="14"/>
                        <a:pt x="459" y="41"/>
                      </a:cubicBezTo>
                      <a:cubicBezTo>
                        <a:pt x="162" y="158"/>
                        <a:pt x="0" y="446"/>
                        <a:pt x="108" y="689"/>
                      </a:cubicBezTo>
                      <a:cubicBezTo>
                        <a:pt x="176" y="877"/>
                        <a:pt x="373" y="990"/>
                        <a:pt x="593" y="990"/>
                      </a:cubicBezTo>
                      <a:cubicBezTo>
                        <a:pt x="667" y="990"/>
                        <a:pt x="744" y="977"/>
                        <a:pt x="819" y="950"/>
                      </a:cubicBezTo>
                      <a:cubicBezTo>
                        <a:pt x="1116" y="833"/>
                        <a:pt x="1278" y="545"/>
                        <a:pt x="1179" y="302"/>
                      </a:cubicBezTo>
                      <a:cubicBezTo>
                        <a:pt x="1105" y="114"/>
                        <a:pt x="906" y="1"/>
                        <a:pt x="686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3" name="Google Shape;4153;p45"/>
                <p:cNvSpPr/>
                <p:nvPr/>
              </p:nvSpPr>
              <p:spPr>
                <a:xfrm>
                  <a:off x="4864400" y="4350175"/>
                  <a:ext cx="55375" cy="1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5" h="789" extrusionOk="0">
                      <a:moveTo>
                        <a:pt x="1574" y="1"/>
                      </a:moveTo>
                      <a:cubicBezTo>
                        <a:pt x="1236" y="1"/>
                        <a:pt x="821" y="75"/>
                        <a:pt x="531" y="374"/>
                      </a:cubicBezTo>
                      <a:cubicBezTo>
                        <a:pt x="459" y="446"/>
                        <a:pt x="405" y="527"/>
                        <a:pt x="360" y="617"/>
                      </a:cubicBezTo>
                      <a:lnTo>
                        <a:pt x="117" y="491"/>
                      </a:lnTo>
                      <a:cubicBezTo>
                        <a:pt x="105" y="485"/>
                        <a:pt x="93" y="482"/>
                        <a:pt x="82" y="482"/>
                      </a:cubicBezTo>
                      <a:cubicBezTo>
                        <a:pt x="58" y="482"/>
                        <a:pt x="36" y="494"/>
                        <a:pt x="18" y="518"/>
                      </a:cubicBezTo>
                      <a:cubicBezTo>
                        <a:pt x="0" y="554"/>
                        <a:pt x="18" y="599"/>
                        <a:pt x="54" y="617"/>
                      </a:cubicBezTo>
                      <a:lnTo>
                        <a:pt x="360" y="779"/>
                      </a:lnTo>
                      <a:cubicBezTo>
                        <a:pt x="369" y="779"/>
                        <a:pt x="378" y="788"/>
                        <a:pt x="387" y="788"/>
                      </a:cubicBezTo>
                      <a:cubicBezTo>
                        <a:pt x="396" y="788"/>
                        <a:pt x="405" y="788"/>
                        <a:pt x="414" y="779"/>
                      </a:cubicBezTo>
                      <a:cubicBezTo>
                        <a:pt x="432" y="779"/>
                        <a:pt x="450" y="761"/>
                        <a:pt x="459" y="743"/>
                      </a:cubicBezTo>
                      <a:cubicBezTo>
                        <a:pt x="504" y="644"/>
                        <a:pt x="558" y="554"/>
                        <a:pt x="639" y="473"/>
                      </a:cubicBezTo>
                      <a:cubicBezTo>
                        <a:pt x="890" y="203"/>
                        <a:pt x="1258" y="135"/>
                        <a:pt x="1565" y="135"/>
                      </a:cubicBezTo>
                      <a:cubicBezTo>
                        <a:pt x="1842" y="135"/>
                        <a:pt x="2068" y="190"/>
                        <a:pt x="2115" y="203"/>
                      </a:cubicBezTo>
                      <a:cubicBezTo>
                        <a:pt x="2121" y="205"/>
                        <a:pt x="2127" y="205"/>
                        <a:pt x="2133" y="205"/>
                      </a:cubicBezTo>
                      <a:cubicBezTo>
                        <a:pt x="2163" y="205"/>
                        <a:pt x="2190" y="187"/>
                        <a:pt x="2205" y="149"/>
                      </a:cubicBezTo>
                      <a:cubicBezTo>
                        <a:pt x="2214" y="113"/>
                        <a:pt x="2187" y="77"/>
                        <a:pt x="2151" y="68"/>
                      </a:cubicBezTo>
                      <a:cubicBezTo>
                        <a:pt x="2101" y="56"/>
                        <a:pt x="1866" y="1"/>
                        <a:pt x="1574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4" name="Google Shape;4154;p45"/>
                <p:cNvSpPr/>
                <p:nvPr/>
              </p:nvSpPr>
              <p:spPr>
                <a:xfrm>
                  <a:off x="4950350" y="4280075"/>
                  <a:ext cx="82150" cy="25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86" h="1009" extrusionOk="0">
                      <a:moveTo>
                        <a:pt x="1951" y="0"/>
                      </a:moveTo>
                      <a:cubicBezTo>
                        <a:pt x="1815" y="0"/>
                        <a:pt x="1645" y="6"/>
                        <a:pt x="1432" y="19"/>
                      </a:cubicBezTo>
                      <a:cubicBezTo>
                        <a:pt x="1126" y="37"/>
                        <a:pt x="721" y="73"/>
                        <a:pt x="225" y="145"/>
                      </a:cubicBezTo>
                      <a:cubicBezTo>
                        <a:pt x="117" y="316"/>
                        <a:pt x="36" y="514"/>
                        <a:pt x="9" y="721"/>
                      </a:cubicBezTo>
                      <a:cubicBezTo>
                        <a:pt x="0" y="820"/>
                        <a:pt x="0" y="910"/>
                        <a:pt x="9" y="1009"/>
                      </a:cubicBezTo>
                      <a:cubicBezTo>
                        <a:pt x="837" y="688"/>
                        <a:pt x="1715" y="525"/>
                        <a:pt x="2595" y="525"/>
                      </a:cubicBezTo>
                      <a:cubicBezTo>
                        <a:pt x="2825" y="525"/>
                        <a:pt x="3056" y="537"/>
                        <a:pt x="3286" y="559"/>
                      </a:cubicBezTo>
                      <a:cubicBezTo>
                        <a:pt x="3079" y="325"/>
                        <a:pt x="2809" y="154"/>
                        <a:pt x="2512" y="64"/>
                      </a:cubicBezTo>
                      <a:cubicBezTo>
                        <a:pt x="2416" y="32"/>
                        <a:pt x="2280" y="0"/>
                        <a:pt x="195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5" name="Google Shape;4155;p45"/>
                <p:cNvSpPr/>
                <p:nvPr/>
              </p:nvSpPr>
              <p:spPr>
                <a:xfrm>
                  <a:off x="4945625" y="4283000"/>
                  <a:ext cx="7000" cy="22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0" h="901" extrusionOk="0">
                      <a:moveTo>
                        <a:pt x="279" y="1"/>
                      </a:moveTo>
                      <a:lnTo>
                        <a:pt x="144" y="46"/>
                      </a:lnTo>
                      <a:cubicBezTo>
                        <a:pt x="99" y="154"/>
                        <a:pt x="63" y="271"/>
                        <a:pt x="45" y="397"/>
                      </a:cubicBezTo>
                      <a:cubicBezTo>
                        <a:pt x="0" y="658"/>
                        <a:pt x="45" y="901"/>
                        <a:pt x="72" y="901"/>
                      </a:cubicBezTo>
                      <a:cubicBezTo>
                        <a:pt x="90" y="901"/>
                        <a:pt x="144" y="595"/>
                        <a:pt x="153" y="505"/>
                      </a:cubicBezTo>
                      <a:cubicBezTo>
                        <a:pt x="162" y="361"/>
                        <a:pt x="189" y="226"/>
                        <a:pt x="243" y="91"/>
                      </a:cubicBezTo>
                      <a:cubicBezTo>
                        <a:pt x="252" y="55"/>
                        <a:pt x="270" y="19"/>
                        <a:pt x="27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6" name="Google Shape;4156;p45"/>
                <p:cNvSpPr/>
                <p:nvPr/>
              </p:nvSpPr>
              <p:spPr>
                <a:xfrm>
                  <a:off x="4855400" y="4312275"/>
                  <a:ext cx="38725" cy="24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9" h="964" extrusionOk="0">
                      <a:moveTo>
                        <a:pt x="999" y="0"/>
                      </a:moveTo>
                      <a:cubicBezTo>
                        <a:pt x="603" y="171"/>
                        <a:pt x="288" y="333"/>
                        <a:pt x="54" y="459"/>
                      </a:cubicBezTo>
                      <a:cubicBezTo>
                        <a:pt x="36" y="468"/>
                        <a:pt x="18" y="477"/>
                        <a:pt x="0" y="495"/>
                      </a:cubicBezTo>
                      <a:cubicBezTo>
                        <a:pt x="9" y="504"/>
                        <a:pt x="9" y="513"/>
                        <a:pt x="9" y="522"/>
                      </a:cubicBezTo>
                      <a:cubicBezTo>
                        <a:pt x="63" y="675"/>
                        <a:pt x="126" y="801"/>
                        <a:pt x="171" y="927"/>
                      </a:cubicBezTo>
                      <a:cubicBezTo>
                        <a:pt x="180" y="936"/>
                        <a:pt x="189" y="945"/>
                        <a:pt x="189" y="963"/>
                      </a:cubicBezTo>
                      <a:cubicBezTo>
                        <a:pt x="207" y="945"/>
                        <a:pt x="243" y="936"/>
                        <a:pt x="270" y="918"/>
                      </a:cubicBezTo>
                      <a:cubicBezTo>
                        <a:pt x="675" y="747"/>
                        <a:pt x="1107" y="612"/>
                        <a:pt x="1548" y="540"/>
                      </a:cubicBezTo>
                      <a:cubicBezTo>
                        <a:pt x="1512" y="459"/>
                        <a:pt x="1467" y="396"/>
                        <a:pt x="1422" y="324"/>
                      </a:cubicBezTo>
                      <a:cubicBezTo>
                        <a:pt x="1305" y="189"/>
                        <a:pt x="1161" y="72"/>
                        <a:pt x="999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7" name="Google Shape;4157;p45"/>
                <p:cNvSpPr/>
                <p:nvPr/>
              </p:nvSpPr>
              <p:spPr>
                <a:xfrm>
                  <a:off x="4882625" y="4309550"/>
                  <a:ext cx="14650" cy="14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6" h="596" extrusionOk="0">
                      <a:moveTo>
                        <a:pt x="117" y="1"/>
                      </a:moveTo>
                      <a:lnTo>
                        <a:pt x="0" y="19"/>
                      </a:lnTo>
                      <a:cubicBezTo>
                        <a:pt x="9" y="37"/>
                        <a:pt x="36" y="55"/>
                        <a:pt x="72" y="73"/>
                      </a:cubicBezTo>
                      <a:cubicBezTo>
                        <a:pt x="162" y="154"/>
                        <a:pt x="243" y="235"/>
                        <a:pt x="324" y="334"/>
                      </a:cubicBezTo>
                      <a:cubicBezTo>
                        <a:pt x="368" y="396"/>
                        <a:pt x="533" y="595"/>
                        <a:pt x="565" y="595"/>
                      </a:cubicBezTo>
                      <a:cubicBezTo>
                        <a:pt x="566" y="595"/>
                        <a:pt x="567" y="595"/>
                        <a:pt x="567" y="595"/>
                      </a:cubicBezTo>
                      <a:cubicBezTo>
                        <a:pt x="585" y="577"/>
                        <a:pt x="495" y="379"/>
                        <a:pt x="351" y="208"/>
                      </a:cubicBezTo>
                      <a:cubicBezTo>
                        <a:pt x="279" y="127"/>
                        <a:pt x="207" y="55"/>
                        <a:pt x="11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8" name="Google Shape;4158;p45"/>
                <p:cNvSpPr/>
                <p:nvPr/>
              </p:nvSpPr>
              <p:spPr>
                <a:xfrm>
                  <a:off x="4924025" y="4383550"/>
                  <a:ext cx="20500" cy="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0" h="292" extrusionOk="0">
                      <a:moveTo>
                        <a:pt x="678" y="1"/>
                      </a:moveTo>
                      <a:cubicBezTo>
                        <a:pt x="428" y="1"/>
                        <a:pt x="182" y="99"/>
                        <a:pt x="0" y="281"/>
                      </a:cubicBezTo>
                      <a:cubicBezTo>
                        <a:pt x="48" y="288"/>
                        <a:pt x="95" y="292"/>
                        <a:pt x="142" y="292"/>
                      </a:cubicBezTo>
                      <a:cubicBezTo>
                        <a:pt x="392" y="292"/>
                        <a:pt x="638" y="193"/>
                        <a:pt x="819" y="11"/>
                      </a:cubicBezTo>
                      <a:cubicBezTo>
                        <a:pt x="772" y="4"/>
                        <a:pt x="725" y="1"/>
                        <a:pt x="678" y="1"/>
                      </a:cubicBezTo>
                      <a:close/>
                    </a:path>
                  </a:pathLst>
                </a:custGeom>
                <a:solidFill>
                  <a:srgbClr val="351E1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59" name="Google Shape;4159;p45"/>
                <p:cNvSpPr/>
                <p:nvPr/>
              </p:nvSpPr>
              <p:spPr>
                <a:xfrm>
                  <a:off x="4925600" y="4402125"/>
                  <a:ext cx="51325" cy="2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53" h="1018" extrusionOk="0">
                      <a:moveTo>
                        <a:pt x="1029" y="0"/>
                      </a:moveTo>
                      <a:cubicBezTo>
                        <a:pt x="1004" y="0"/>
                        <a:pt x="980" y="5"/>
                        <a:pt x="954" y="15"/>
                      </a:cubicBezTo>
                      <a:cubicBezTo>
                        <a:pt x="882" y="60"/>
                        <a:pt x="792" y="96"/>
                        <a:pt x="711" y="123"/>
                      </a:cubicBezTo>
                      <a:cubicBezTo>
                        <a:pt x="657" y="132"/>
                        <a:pt x="612" y="141"/>
                        <a:pt x="612" y="141"/>
                      </a:cubicBezTo>
                      <a:cubicBezTo>
                        <a:pt x="432" y="168"/>
                        <a:pt x="405" y="141"/>
                        <a:pt x="342" y="177"/>
                      </a:cubicBezTo>
                      <a:cubicBezTo>
                        <a:pt x="234" y="267"/>
                        <a:pt x="135" y="591"/>
                        <a:pt x="135" y="591"/>
                      </a:cubicBezTo>
                      <a:cubicBezTo>
                        <a:pt x="63" y="852"/>
                        <a:pt x="0" y="870"/>
                        <a:pt x="27" y="924"/>
                      </a:cubicBezTo>
                      <a:cubicBezTo>
                        <a:pt x="57" y="990"/>
                        <a:pt x="165" y="1017"/>
                        <a:pt x="311" y="1017"/>
                      </a:cubicBezTo>
                      <a:cubicBezTo>
                        <a:pt x="524" y="1017"/>
                        <a:pt x="817" y="959"/>
                        <a:pt x="1062" y="879"/>
                      </a:cubicBezTo>
                      <a:cubicBezTo>
                        <a:pt x="1593" y="699"/>
                        <a:pt x="2053" y="348"/>
                        <a:pt x="2017" y="276"/>
                      </a:cubicBezTo>
                      <a:cubicBezTo>
                        <a:pt x="2014" y="267"/>
                        <a:pt x="2005" y="264"/>
                        <a:pt x="1989" y="264"/>
                      </a:cubicBezTo>
                      <a:cubicBezTo>
                        <a:pt x="1958" y="264"/>
                        <a:pt x="1900" y="276"/>
                        <a:pt x="1810" y="276"/>
                      </a:cubicBezTo>
                      <a:cubicBezTo>
                        <a:pt x="1420" y="268"/>
                        <a:pt x="1220" y="0"/>
                        <a:pt x="1029" y="0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0" name="Google Shape;4160;p45"/>
                <p:cNvSpPr/>
                <p:nvPr/>
              </p:nvSpPr>
              <p:spPr>
                <a:xfrm>
                  <a:off x="4947050" y="4428900"/>
                  <a:ext cx="28625" cy="13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" h="538" extrusionOk="0">
                      <a:moveTo>
                        <a:pt x="1038" y="1"/>
                      </a:moveTo>
                      <a:cubicBezTo>
                        <a:pt x="1024" y="1"/>
                        <a:pt x="1010" y="5"/>
                        <a:pt x="997" y="15"/>
                      </a:cubicBezTo>
                      <a:cubicBezTo>
                        <a:pt x="735" y="231"/>
                        <a:pt x="420" y="357"/>
                        <a:pt x="96" y="393"/>
                      </a:cubicBezTo>
                      <a:cubicBezTo>
                        <a:pt x="0" y="402"/>
                        <a:pt x="6" y="538"/>
                        <a:pt x="97" y="538"/>
                      </a:cubicBezTo>
                      <a:cubicBezTo>
                        <a:pt x="100" y="538"/>
                        <a:pt x="102" y="538"/>
                        <a:pt x="105" y="537"/>
                      </a:cubicBezTo>
                      <a:cubicBezTo>
                        <a:pt x="213" y="528"/>
                        <a:pt x="321" y="510"/>
                        <a:pt x="429" y="474"/>
                      </a:cubicBezTo>
                      <a:cubicBezTo>
                        <a:pt x="663" y="402"/>
                        <a:pt x="889" y="285"/>
                        <a:pt x="1087" y="132"/>
                      </a:cubicBezTo>
                      <a:cubicBezTo>
                        <a:pt x="1145" y="81"/>
                        <a:pt x="1097" y="1"/>
                        <a:pt x="103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1" name="Google Shape;4161;p45"/>
                <p:cNvSpPr/>
                <p:nvPr/>
              </p:nvSpPr>
              <p:spPr>
                <a:xfrm>
                  <a:off x="4933925" y="4410075"/>
                  <a:ext cx="43450" cy="28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8" h="1133" extrusionOk="0">
                      <a:moveTo>
                        <a:pt x="1578" y="1"/>
                      </a:moveTo>
                      <a:cubicBezTo>
                        <a:pt x="1452" y="1"/>
                        <a:pt x="1256" y="252"/>
                        <a:pt x="765" y="453"/>
                      </a:cubicBezTo>
                      <a:cubicBezTo>
                        <a:pt x="306" y="642"/>
                        <a:pt x="36" y="597"/>
                        <a:pt x="18" y="723"/>
                      </a:cubicBezTo>
                      <a:cubicBezTo>
                        <a:pt x="0" y="903"/>
                        <a:pt x="306" y="1083"/>
                        <a:pt x="693" y="1128"/>
                      </a:cubicBezTo>
                      <a:cubicBezTo>
                        <a:pt x="724" y="1131"/>
                        <a:pt x="754" y="1133"/>
                        <a:pt x="784" y="1133"/>
                      </a:cubicBezTo>
                      <a:cubicBezTo>
                        <a:pt x="1030" y="1133"/>
                        <a:pt x="1264" y="1035"/>
                        <a:pt x="1441" y="858"/>
                      </a:cubicBezTo>
                      <a:cubicBezTo>
                        <a:pt x="1711" y="579"/>
                        <a:pt x="1738" y="93"/>
                        <a:pt x="1621" y="12"/>
                      </a:cubicBezTo>
                      <a:cubicBezTo>
                        <a:pt x="1607" y="5"/>
                        <a:pt x="1593" y="1"/>
                        <a:pt x="157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2" name="Google Shape;4162;p45"/>
                <p:cNvSpPr/>
                <p:nvPr/>
              </p:nvSpPr>
              <p:spPr>
                <a:xfrm>
                  <a:off x="4796225" y="4176075"/>
                  <a:ext cx="295450" cy="123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18" h="4921" extrusionOk="0">
                      <a:moveTo>
                        <a:pt x="5915" y="0"/>
                      </a:moveTo>
                      <a:cubicBezTo>
                        <a:pt x="5118" y="0"/>
                        <a:pt x="4457" y="88"/>
                        <a:pt x="4122" y="129"/>
                      </a:cubicBezTo>
                      <a:cubicBezTo>
                        <a:pt x="3024" y="273"/>
                        <a:pt x="486" y="642"/>
                        <a:pt x="225" y="1929"/>
                      </a:cubicBezTo>
                      <a:cubicBezTo>
                        <a:pt x="0" y="3045"/>
                        <a:pt x="1557" y="4611"/>
                        <a:pt x="3159" y="4881"/>
                      </a:cubicBezTo>
                      <a:cubicBezTo>
                        <a:pt x="3321" y="4908"/>
                        <a:pt x="3472" y="4921"/>
                        <a:pt x="3613" y="4921"/>
                      </a:cubicBezTo>
                      <a:cubicBezTo>
                        <a:pt x="4871" y="4921"/>
                        <a:pt x="5432" y="3949"/>
                        <a:pt x="7309" y="3909"/>
                      </a:cubicBezTo>
                      <a:cubicBezTo>
                        <a:pt x="7360" y="3907"/>
                        <a:pt x="7410" y="3907"/>
                        <a:pt x="7460" y="3907"/>
                      </a:cubicBezTo>
                      <a:cubicBezTo>
                        <a:pt x="9257" y="3907"/>
                        <a:pt x="10382" y="4800"/>
                        <a:pt x="11020" y="4800"/>
                      </a:cubicBezTo>
                      <a:cubicBezTo>
                        <a:pt x="11149" y="4800"/>
                        <a:pt x="11259" y="4763"/>
                        <a:pt x="11350" y="4674"/>
                      </a:cubicBezTo>
                      <a:cubicBezTo>
                        <a:pt x="11818" y="4197"/>
                        <a:pt x="11341" y="2721"/>
                        <a:pt x="10540" y="1749"/>
                      </a:cubicBezTo>
                      <a:cubicBezTo>
                        <a:pt x="9330" y="300"/>
                        <a:pt x="7389" y="0"/>
                        <a:pt x="5915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3" name="Google Shape;4163;p45"/>
                <p:cNvSpPr/>
                <p:nvPr/>
              </p:nvSpPr>
              <p:spPr>
                <a:xfrm>
                  <a:off x="4920200" y="4402200"/>
                  <a:ext cx="63475" cy="24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39" h="994" extrusionOk="0">
                      <a:moveTo>
                        <a:pt x="2462" y="1"/>
                      </a:moveTo>
                      <a:cubicBezTo>
                        <a:pt x="2444" y="1"/>
                        <a:pt x="2426" y="8"/>
                        <a:pt x="2413" y="21"/>
                      </a:cubicBezTo>
                      <a:cubicBezTo>
                        <a:pt x="2125" y="300"/>
                        <a:pt x="1782" y="516"/>
                        <a:pt x="1413" y="651"/>
                      </a:cubicBezTo>
                      <a:cubicBezTo>
                        <a:pt x="1067" y="784"/>
                        <a:pt x="697" y="850"/>
                        <a:pt x="327" y="850"/>
                      </a:cubicBezTo>
                      <a:cubicBezTo>
                        <a:pt x="245" y="850"/>
                        <a:pt x="163" y="847"/>
                        <a:pt x="81" y="840"/>
                      </a:cubicBezTo>
                      <a:cubicBezTo>
                        <a:pt x="76" y="839"/>
                        <a:pt x="70" y="839"/>
                        <a:pt x="64" y="839"/>
                      </a:cubicBezTo>
                      <a:cubicBezTo>
                        <a:pt x="28" y="839"/>
                        <a:pt x="0" y="864"/>
                        <a:pt x="0" y="903"/>
                      </a:cubicBezTo>
                      <a:cubicBezTo>
                        <a:pt x="0" y="939"/>
                        <a:pt x="27" y="975"/>
                        <a:pt x="63" y="975"/>
                      </a:cubicBezTo>
                      <a:cubicBezTo>
                        <a:pt x="162" y="993"/>
                        <a:pt x="261" y="993"/>
                        <a:pt x="360" y="993"/>
                      </a:cubicBezTo>
                      <a:cubicBezTo>
                        <a:pt x="738" y="993"/>
                        <a:pt x="1116" y="921"/>
                        <a:pt x="1467" y="786"/>
                      </a:cubicBezTo>
                      <a:cubicBezTo>
                        <a:pt x="1855" y="633"/>
                        <a:pt x="2215" y="408"/>
                        <a:pt x="2512" y="120"/>
                      </a:cubicBezTo>
                      <a:cubicBezTo>
                        <a:pt x="2539" y="93"/>
                        <a:pt x="2539" y="48"/>
                        <a:pt x="2512" y="21"/>
                      </a:cubicBezTo>
                      <a:cubicBezTo>
                        <a:pt x="2498" y="8"/>
                        <a:pt x="2480" y="1"/>
                        <a:pt x="2462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4" name="Google Shape;4164;p45"/>
                <p:cNvSpPr/>
                <p:nvPr/>
              </p:nvSpPr>
              <p:spPr>
                <a:xfrm>
                  <a:off x="4519000" y="5264075"/>
                  <a:ext cx="1051050" cy="4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42" h="1693" extrusionOk="0">
                      <a:moveTo>
                        <a:pt x="846" y="0"/>
                      </a:moveTo>
                      <a:cubicBezTo>
                        <a:pt x="378" y="0"/>
                        <a:pt x="0" y="378"/>
                        <a:pt x="0" y="846"/>
                      </a:cubicBezTo>
                      <a:cubicBezTo>
                        <a:pt x="0" y="1314"/>
                        <a:pt x="378" y="1692"/>
                        <a:pt x="846" y="1692"/>
                      </a:cubicBezTo>
                      <a:lnTo>
                        <a:pt x="41196" y="1692"/>
                      </a:lnTo>
                      <a:cubicBezTo>
                        <a:pt x="41655" y="1692"/>
                        <a:pt x="42042" y="1314"/>
                        <a:pt x="42042" y="846"/>
                      </a:cubicBezTo>
                      <a:cubicBezTo>
                        <a:pt x="42042" y="378"/>
                        <a:pt x="41664" y="0"/>
                        <a:pt x="41196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5" name="Google Shape;4165;p45"/>
                <p:cNvSpPr/>
                <p:nvPr/>
              </p:nvSpPr>
              <p:spPr>
                <a:xfrm>
                  <a:off x="5016050" y="4965925"/>
                  <a:ext cx="309200" cy="29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68" h="11936" extrusionOk="0">
                      <a:moveTo>
                        <a:pt x="46" y="1"/>
                      </a:moveTo>
                      <a:cubicBezTo>
                        <a:pt x="1" y="1180"/>
                        <a:pt x="19" y="2368"/>
                        <a:pt x="100" y="3547"/>
                      </a:cubicBezTo>
                      <a:cubicBezTo>
                        <a:pt x="145" y="4312"/>
                        <a:pt x="208" y="5113"/>
                        <a:pt x="325" y="5950"/>
                      </a:cubicBezTo>
                      <a:cubicBezTo>
                        <a:pt x="586" y="7975"/>
                        <a:pt x="1018" y="9973"/>
                        <a:pt x="1630" y="11935"/>
                      </a:cubicBezTo>
                      <a:lnTo>
                        <a:pt x="10747" y="11935"/>
                      </a:lnTo>
                      <a:cubicBezTo>
                        <a:pt x="11296" y="10036"/>
                        <a:pt x="11701" y="8101"/>
                        <a:pt x="11962" y="6139"/>
                      </a:cubicBezTo>
                      <a:cubicBezTo>
                        <a:pt x="12241" y="4105"/>
                        <a:pt x="12367" y="2053"/>
                        <a:pt x="1234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6" name="Google Shape;4166;p45"/>
                <p:cNvSpPr/>
                <p:nvPr/>
              </p:nvSpPr>
              <p:spPr>
                <a:xfrm>
                  <a:off x="4983650" y="4960750"/>
                  <a:ext cx="375350" cy="6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14" h="2773" extrusionOk="0">
                      <a:moveTo>
                        <a:pt x="82" y="1"/>
                      </a:moveTo>
                      <a:cubicBezTo>
                        <a:pt x="1" y="703"/>
                        <a:pt x="73" y="1414"/>
                        <a:pt x="298" y="2098"/>
                      </a:cubicBezTo>
                      <a:cubicBezTo>
                        <a:pt x="370" y="2323"/>
                        <a:pt x="469" y="2548"/>
                        <a:pt x="586" y="2773"/>
                      </a:cubicBezTo>
                      <a:lnTo>
                        <a:pt x="14203" y="2773"/>
                      </a:lnTo>
                      <a:cubicBezTo>
                        <a:pt x="14770" y="1963"/>
                        <a:pt x="15013" y="973"/>
                        <a:pt x="14878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7" name="Google Shape;4167;p45"/>
                <p:cNvSpPr/>
                <p:nvPr/>
              </p:nvSpPr>
              <p:spPr>
                <a:xfrm>
                  <a:off x="5018525" y="5034850"/>
                  <a:ext cx="253175" cy="229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27" h="9179" extrusionOk="0">
                      <a:moveTo>
                        <a:pt x="1095" y="1"/>
                      </a:moveTo>
                      <a:cubicBezTo>
                        <a:pt x="675" y="1"/>
                        <a:pt x="271" y="427"/>
                        <a:pt x="1" y="790"/>
                      </a:cubicBezTo>
                      <a:cubicBezTo>
                        <a:pt x="46" y="1555"/>
                        <a:pt x="109" y="2356"/>
                        <a:pt x="226" y="3184"/>
                      </a:cubicBezTo>
                      <a:cubicBezTo>
                        <a:pt x="487" y="5218"/>
                        <a:pt x="919" y="7216"/>
                        <a:pt x="1531" y="9178"/>
                      </a:cubicBezTo>
                      <a:lnTo>
                        <a:pt x="9424" y="9178"/>
                      </a:lnTo>
                      <a:cubicBezTo>
                        <a:pt x="10126" y="8080"/>
                        <a:pt x="10000" y="6631"/>
                        <a:pt x="9523" y="5614"/>
                      </a:cubicBezTo>
                      <a:cubicBezTo>
                        <a:pt x="9415" y="5380"/>
                        <a:pt x="8794" y="4057"/>
                        <a:pt x="7579" y="3760"/>
                      </a:cubicBezTo>
                      <a:cubicBezTo>
                        <a:pt x="7429" y="3724"/>
                        <a:pt x="7302" y="3711"/>
                        <a:pt x="7189" y="3711"/>
                      </a:cubicBezTo>
                      <a:cubicBezTo>
                        <a:pt x="6927" y="3711"/>
                        <a:pt x="6739" y="3779"/>
                        <a:pt x="6503" y="3779"/>
                      </a:cubicBezTo>
                      <a:cubicBezTo>
                        <a:pt x="6388" y="3779"/>
                        <a:pt x="6263" y="3763"/>
                        <a:pt x="6112" y="3715"/>
                      </a:cubicBezTo>
                      <a:cubicBezTo>
                        <a:pt x="5005" y="3346"/>
                        <a:pt x="4978" y="1717"/>
                        <a:pt x="4402" y="1717"/>
                      </a:cubicBezTo>
                      <a:cubicBezTo>
                        <a:pt x="3898" y="1717"/>
                        <a:pt x="3763" y="2914"/>
                        <a:pt x="3277" y="2932"/>
                      </a:cubicBezTo>
                      <a:cubicBezTo>
                        <a:pt x="3273" y="2932"/>
                        <a:pt x="3270" y="2932"/>
                        <a:pt x="3266" y="2932"/>
                      </a:cubicBezTo>
                      <a:cubicBezTo>
                        <a:pt x="2527" y="2932"/>
                        <a:pt x="2237" y="141"/>
                        <a:pt x="1180" y="7"/>
                      </a:cubicBezTo>
                      <a:cubicBezTo>
                        <a:pt x="1152" y="3"/>
                        <a:pt x="1123" y="1"/>
                        <a:pt x="1095" y="1"/>
                      </a:cubicBezTo>
                      <a:close/>
                    </a:path>
                  </a:pathLst>
                </a:custGeom>
                <a:solidFill>
                  <a:srgbClr val="242222">
                    <a:alpha val="15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8" name="Google Shape;4168;p45"/>
                <p:cNvSpPr/>
                <p:nvPr/>
              </p:nvSpPr>
              <p:spPr>
                <a:xfrm>
                  <a:off x="5013500" y="5026450"/>
                  <a:ext cx="311600" cy="7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464" h="281" extrusionOk="0">
                      <a:moveTo>
                        <a:pt x="185" y="0"/>
                      </a:moveTo>
                      <a:cubicBezTo>
                        <a:pt x="0" y="0"/>
                        <a:pt x="0" y="281"/>
                        <a:pt x="185" y="281"/>
                      </a:cubicBezTo>
                      <a:cubicBezTo>
                        <a:pt x="190" y="281"/>
                        <a:pt x="196" y="280"/>
                        <a:pt x="202" y="280"/>
                      </a:cubicBezTo>
                      <a:lnTo>
                        <a:pt x="12262" y="280"/>
                      </a:lnTo>
                      <a:cubicBezTo>
                        <a:pt x="12268" y="280"/>
                        <a:pt x="12274" y="281"/>
                        <a:pt x="12279" y="281"/>
                      </a:cubicBezTo>
                      <a:cubicBezTo>
                        <a:pt x="12464" y="281"/>
                        <a:pt x="12464" y="0"/>
                        <a:pt x="12279" y="0"/>
                      </a:cubicBezTo>
                      <a:cubicBezTo>
                        <a:pt x="12274" y="0"/>
                        <a:pt x="12268" y="0"/>
                        <a:pt x="12262" y="1"/>
                      </a:cubicBezTo>
                      <a:lnTo>
                        <a:pt x="202" y="1"/>
                      </a:lnTo>
                      <a:cubicBezTo>
                        <a:pt x="196" y="0"/>
                        <a:pt x="190" y="0"/>
                        <a:pt x="185" y="0"/>
                      </a:cubicBezTo>
                      <a:close/>
                    </a:path>
                  </a:pathLst>
                </a:custGeom>
                <a:solidFill>
                  <a:srgbClr val="242222">
                    <a:alpha val="15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69" name="Google Shape;4169;p45"/>
                <p:cNvSpPr/>
                <p:nvPr/>
              </p:nvSpPr>
              <p:spPr>
                <a:xfrm>
                  <a:off x="4613050" y="4488225"/>
                  <a:ext cx="161500" cy="365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60" h="14636" extrusionOk="0">
                      <a:moveTo>
                        <a:pt x="3250" y="0"/>
                      </a:moveTo>
                      <a:cubicBezTo>
                        <a:pt x="1999" y="0"/>
                        <a:pt x="1126" y="3799"/>
                        <a:pt x="1072" y="4069"/>
                      </a:cubicBezTo>
                      <a:cubicBezTo>
                        <a:pt x="1" y="8884"/>
                        <a:pt x="1558" y="14599"/>
                        <a:pt x="3043" y="14635"/>
                      </a:cubicBezTo>
                      <a:cubicBezTo>
                        <a:pt x="3047" y="14635"/>
                        <a:pt x="3052" y="14636"/>
                        <a:pt x="3057" y="14636"/>
                      </a:cubicBezTo>
                      <a:cubicBezTo>
                        <a:pt x="4540" y="14636"/>
                        <a:pt x="6460" y="8950"/>
                        <a:pt x="5428" y="4069"/>
                      </a:cubicBezTo>
                      <a:cubicBezTo>
                        <a:pt x="5122" y="2602"/>
                        <a:pt x="4285" y="0"/>
                        <a:pt x="32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0" name="Google Shape;4170;p45"/>
                <p:cNvSpPr/>
                <p:nvPr/>
              </p:nvSpPr>
              <p:spPr>
                <a:xfrm>
                  <a:off x="4470175" y="4756725"/>
                  <a:ext cx="296125" cy="213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845" h="8556" extrusionOk="0">
                      <a:moveTo>
                        <a:pt x="1176" y="0"/>
                      </a:moveTo>
                      <a:cubicBezTo>
                        <a:pt x="987" y="0"/>
                        <a:pt x="826" y="44"/>
                        <a:pt x="702" y="142"/>
                      </a:cubicBezTo>
                      <a:cubicBezTo>
                        <a:pt x="0" y="709"/>
                        <a:pt x="612" y="3049"/>
                        <a:pt x="1737" y="4660"/>
                      </a:cubicBezTo>
                      <a:cubicBezTo>
                        <a:pt x="3778" y="7590"/>
                        <a:pt x="7810" y="8556"/>
                        <a:pt x="10092" y="8556"/>
                      </a:cubicBezTo>
                      <a:cubicBezTo>
                        <a:pt x="11020" y="8556"/>
                        <a:pt x="11659" y="8396"/>
                        <a:pt x="11755" y="8144"/>
                      </a:cubicBezTo>
                      <a:cubicBezTo>
                        <a:pt x="11845" y="7901"/>
                        <a:pt x="11395" y="7730"/>
                        <a:pt x="9118" y="5677"/>
                      </a:cubicBezTo>
                      <a:cubicBezTo>
                        <a:pt x="6787" y="3580"/>
                        <a:pt x="6670" y="3229"/>
                        <a:pt x="5410" y="2284"/>
                      </a:cubicBezTo>
                      <a:cubicBezTo>
                        <a:pt x="4611" y="1687"/>
                        <a:pt x="2355" y="0"/>
                        <a:pt x="1176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1" name="Google Shape;4171;p45"/>
                <p:cNvSpPr/>
                <p:nvPr/>
              </p:nvSpPr>
              <p:spPr>
                <a:xfrm>
                  <a:off x="4760200" y="4729875"/>
                  <a:ext cx="120425" cy="276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17" h="11069" extrusionOk="0">
                      <a:moveTo>
                        <a:pt x="3650" y="0"/>
                      </a:moveTo>
                      <a:cubicBezTo>
                        <a:pt x="2810" y="0"/>
                        <a:pt x="1428" y="2669"/>
                        <a:pt x="811" y="4816"/>
                      </a:cubicBezTo>
                      <a:cubicBezTo>
                        <a:pt x="37" y="7480"/>
                        <a:pt x="1" y="10811"/>
                        <a:pt x="847" y="11054"/>
                      </a:cubicBezTo>
                      <a:cubicBezTo>
                        <a:pt x="881" y="11064"/>
                        <a:pt x="917" y="11069"/>
                        <a:pt x="954" y="11069"/>
                      </a:cubicBezTo>
                      <a:cubicBezTo>
                        <a:pt x="1739" y="11069"/>
                        <a:pt x="3074" y="8843"/>
                        <a:pt x="3727" y="7003"/>
                      </a:cubicBezTo>
                      <a:cubicBezTo>
                        <a:pt x="4816" y="3934"/>
                        <a:pt x="4627" y="235"/>
                        <a:pt x="3736" y="10"/>
                      </a:cubicBezTo>
                      <a:cubicBezTo>
                        <a:pt x="3708" y="3"/>
                        <a:pt x="3679" y="0"/>
                        <a:pt x="3650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2" name="Google Shape;4172;p45"/>
                <p:cNvSpPr/>
                <p:nvPr/>
              </p:nvSpPr>
              <p:spPr>
                <a:xfrm>
                  <a:off x="4690675" y="4488000"/>
                  <a:ext cx="96350" cy="581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54" h="23267" extrusionOk="0">
                      <a:moveTo>
                        <a:pt x="289" y="0"/>
                      </a:moveTo>
                      <a:lnTo>
                        <a:pt x="1" y="9"/>
                      </a:lnTo>
                      <a:cubicBezTo>
                        <a:pt x="118" y="2809"/>
                        <a:pt x="172" y="5608"/>
                        <a:pt x="154" y="8326"/>
                      </a:cubicBezTo>
                      <a:cubicBezTo>
                        <a:pt x="145" y="9667"/>
                        <a:pt x="118" y="10756"/>
                        <a:pt x="100" y="11620"/>
                      </a:cubicBezTo>
                      <a:cubicBezTo>
                        <a:pt x="46" y="14491"/>
                        <a:pt x="28" y="15256"/>
                        <a:pt x="721" y="16453"/>
                      </a:cubicBezTo>
                      <a:cubicBezTo>
                        <a:pt x="1081" y="17047"/>
                        <a:pt x="1486" y="17606"/>
                        <a:pt x="1945" y="18128"/>
                      </a:cubicBezTo>
                      <a:cubicBezTo>
                        <a:pt x="2773" y="19145"/>
                        <a:pt x="3565" y="20099"/>
                        <a:pt x="3556" y="21539"/>
                      </a:cubicBezTo>
                      <a:cubicBezTo>
                        <a:pt x="3547" y="22097"/>
                        <a:pt x="3430" y="22646"/>
                        <a:pt x="3214" y="23159"/>
                      </a:cubicBezTo>
                      <a:lnTo>
                        <a:pt x="3484" y="23267"/>
                      </a:lnTo>
                      <a:cubicBezTo>
                        <a:pt x="3709" y="22718"/>
                        <a:pt x="3835" y="22133"/>
                        <a:pt x="3844" y="21539"/>
                      </a:cubicBezTo>
                      <a:cubicBezTo>
                        <a:pt x="3853" y="20000"/>
                        <a:pt x="3034" y="19001"/>
                        <a:pt x="2161" y="17948"/>
                      </a:cubicBezTo>
                      <a:cubicBezTo>
                        <a:pt x="1720" y="17435"/>
                        <a:pt x="1315" y="16885"/>
                        <a:pt x="964" y="16309"/>
                      </a:cubicBezTo>
                      <a:cubicBezTo>
                        <a:pt x="316" y="15184"/>
                        <a:pt x="334" y="14428"/>
                        <a:pt x="388" y="11629"/>
                      </a:cubicBezTo>
                      <a:cubicBezTo>
                        <a:pt x="406" y="10756"/>
                        <a:pt x="433" y="9676"/>
                        <a:pt x="442" y="8326"/>
                      </a:cubicBezTo>
                      <a:cubicBezTo>
                        <a:pt x="460" y="5608"/>
                        <a:pt x="406" y="2809"/>
                        <a:pt x="289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3" name="Google Shape;4173;p45"/>
                <p:cNvSpPr/>
                <p:nvPr/>
              </p:nvSpPr>
              <p:spPr>
                <a:xfrm>
                  <a:off x="4484575" y="4758700"/>
                  <a:ext cx="274975" cy="20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99" h="8227" extrusionOk="0">
                      <a:moveTo>
                        <a:pt x="252" y="0"/>
                      </a:moveTo>
                      <a:lnTo>
                        <a:pt x="0" y="126"/>
                      </a:lnTo>
                      <a:cubicBezTo>
                        <a:pt x="945" y="2061"/>
                        <a:pt x="2772" y="4743"/>
                        <a:pt x="6031" y="6561"/>
                      </a:cubicBezTo>
                      <a:cubicBezTo>
                        <a:pt x="7561" y="7408"/>
                        <a:pt x="9226" y="7975"/>
                        <a:pt x="10963" y="8227"/>
                      </a:cubicBezTo>
                      <a:lnTo>
                        <a:pt x="10999" y="7939"/>
                      </a:lnTo>
                      <a:cubicBezTo>
                        <a:pt x="9307" y="7696"/>
                        <a:pt x="7669" y="7147"/>
                        <a:pt x="6175" y="6309"/>
                      </a:cubicBezTo>
                      <a:cubicBezTo>
                        <a:pt x="2970" y="4527"/>
                        <a:pt x="1188" y="1890"/>
                        <a:pt x="252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4" name="Google Shape;4174;p45"/>
                <p:cNvSpPr/>
                <p:nvPr/>
              </p:nvSpPr>
              <p:spPr>
                <a:xfrm>
                  <a:off x="4770575" y="4733500"/>
                  <a:ext cx="92500" cy="253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0" h="10135" extrusionOk="0">
                      <a:moveTo>
                        <a:pt x="3429" y="0"/>
                      </a:moveTo>
                      <a:cubicBezTo>
                        <a:pt x="2700" y="2349"/>
                        <a:pt x="1917" y="4707"/>
                        <a:pt x="1098" y="7029"/>
                      </a:cubicBezTo>
                      <a:cubicBezTo>
                        <a:pt x="738" y="8047"/>
                        <a:pt x="369" y="9055"/>
                        <a:pt x="0" y="10036"/>
                      </a:cubicBezTo>
                      <a:lnTo>
                        <a:pt x="270" y="10135"/>
                      </a:lnTo>
                      <a:cubicBezTo>
                        <a:pt x="639" y="9154"/>
                        <a:pt x="999" y="8146"/>
                        <a:pt x="1359" y="7128"/>
                      </a:cubicBezTo>
                      <a:cubicBezTo>
                        <a:pt x="2187" y="4806"/>
                        <a:pt x="2970" y="2430"/>
                        <a:pt x="3699" y="90"/>
                      </a:cubicBezTo>
                      <a:lnTo>
                        <a:pt x="342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5" name="Google Shape;4175;p45"/>
                <p:cNvSpPr/>
                <p:nvPr/>
              </p:nvSpPr>
              <p:spPr>
                <a:xfrm>
                  <a:off x="4548700" y="4671150"/>
                  <a:ext cx="180475" cy="23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19" h="9456" extrusionOk="0">
                      <a:moveTo>
                        <a:pt x="735" y="1"/>
                      </a:moveTo>
                      <a:cubicBezTo>
                        <a:pt x="667" y="1"/>
                        <a:pt x="607" y="15"/>
                        <a:pt x="558" y="46"/>
                      </a:cubicBezTo>
                      <a:cubicBezTo>
                        <a:pt x="0" y="406"/>
                        <a:pt x="901" y="2926"/>
                        <a:pt x="1801" y="4591"/>
                      </a:cubicBezTo>
                      <a:cubicBezTo>
                        <a:pt x="3220" y="7215"/>
                        <a:pt x="5589" y="9455"/>
                        <a:pt x="6450" y="9455"/>
                      </a:cubicBezTo>
                      <a:cubicBezTo>
                        <a:pt x="6523" y="9455"/>
                        <a:pt x="6584" y="9439"/>
                        <a:pt x="6634" y="9406"/>
                      </a:cubicBezTo>
                      <a:cubicBezTo>
                        <a:pt x="7219" y="9019"/>
                        <a:pt x="6139" y="6319"/>
                        <a:pt x="5140" y="4591"/>
                      </a:cubicBezTo>
                      <a:cubicBezTo>
                        <a:pt x="3767" y="2211"/>
                        <a:pt x="1571" y="1"/>
                        <a:pt x="735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6" name="Google Shape;4176;p45"/>
                <p:cNvSpPr/>
                <p:nvPr/>
              </p:nvSpPr>
              <p:spPr>
                <a:xfrm>
                  <a:off x="4727800" y="4722900"/>
                  <a:ext cx="77675" cy="207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07" h="8319" extrusionOk="0">
                      <a:moveTo>
                        <a:pt x="1632" y="1"/>
                      </a:moveTo>
                      <a:cubicBezTo>
                        <a:pt x="843" y="1"/>
                        <a:pt x="118" y="3176"/>
                        <a:pt x="64" y="5581"/>
                      </a:cubicBezTo>
                      <a:cubicBezTo>
                        <a:pt x="37" y="6481"/>
                        <a:pt x="1" y="8165"/>
                        <a:pt x="523" y="8309"/>
                      </a:cubicBezTo>
                      <a:cubicBezTo>
                        <a:pt x="547" y="8315"/>
                        <a:pt x="573" y="8318"/>
                        <a:pt x="600" y="8318"/>
                      </a:cubicBezTo>
                      <a:cubicBezTo>
                        <a:pt x="1219" y="8318"/>
                        <a:pt x="2391" y="6546"/>
                        <a:pt x="2719" y="4690"/>
                      </a:cubicBezTo>
                      <a:cubicBezTo>
                        <a:pt x="3106" y="2485"/>
                        <a:pt x="2314" y="19"/>
                        <a:pt x="1639" y="1"/>
                      </a:cubicBezTo>
                      <a:cubicBezTo>
                        <a:pt x="1637" y="1"/>
                        <a:pt x="1635" y="1"/>
                        <a:pt x="1632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7" name="Google Shape;4177;p45"/>
                <p:cNvSpPr/>
                <p:nvPr/>
              </p:nvSpPr>
              <p:spPr>
                <a:xfrm>
                  <a:off x="4555450" y="4937525"/>
                  <a:ext cx="222350" cy="82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894" h="3308" extrusionOk="0">
                      <a:moveTo>
                        <a:pt x="4277" y="0"/>
                      </a:moveTo>
                      <a:cubicBezTo>
                        <a:pt x="3848" y="0"/>
                        <a:pt x="3415" y="45"/>
                        <a:pt x="2989" y="147"/>
                      </a:cubicBezTo>
                      <a:cubicBezTo>
                        <a:pt x="1567" y="480"/>
                        <a:pt x="0" y="1497"/>
                        <a:pt x="126" y="2217"/>
                      </a:cubicBezTo>
                      <a:cubicBezTo>
                        <a:pt x="264" y="2995"/>
                        <a:pt x="2370" y="3308"/>
                        <a:pt x="4176" y="3308"/>
                      </a:cubicBezTo>
                      <a:cubicBezTo>
                        <a:pt x="4499" y="3308"/>
                        <a:pt x="4813" y="3298"/>
                        <a:pt x="5104" y="3279"/>
                      </a:cubicBezTo>
                      <a:cubicBezTo>
                        <a:pt x="5608" y="3243"/>
                        <a:pt x="8686" y="3027"/>
                        <a:pt x="8794" y="2163"/>
                      </a:cubicBezTo>
                      <a:cubicBezTo>
                        <a:pt x="8893" y="1392"/>
                        <a:pt x="6664" y="0"/>
                        <a:pt x="427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8" name="Google Shape;4178;p45"/>
                <p:cNvSpPr/>
                <p:nvPr/>
              </p:nvSpPr>
              <p:spPr>
                <a:xfrm>
                  <a:off x="4671325" y="5030750"/>
                  <a:ext cx="239000" cy="233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60" h="9343" extrusionOk="0">
                      <a:moveTo>
                        <a:pt x="5551" y="1"/>
                      </a:moveTo>
                      <a:cubicBezTo>
                        <a:pt x="4834" y="1"/>
                        <a:pt x="4347" y="902"/>
                        <a:pt x="3196" y="1008"/>
                      </a:cubicBezTo>
                      <a:cubicBezTo>
                        <a:pt x="3136" y="1013"/>
                        <a:pt x="3080" y="1015"/>
                        <a:pt x="3027" y="1015"/>
                      </a:cubicBezTo>
                      <a:cubicBezTo>
                        <a:pt x="2613" y="1015"/>
                        <a:pt x="2399" y="886"/>
                        <a:pt x="2051" y="886"/>
                      </a:cubicBezTo>
                      <a:cubicBezTo>
                        <a:pt x="1938" y="886"/>
                        <a:pt x="1810" y="899"/>
                        <a:pt x="1657" y="936"/>
                      </a:cubicBezTo>
                      <a:cubicBezTo>
                        <a:pt x="1198" y="1053"/>
                        <a:pt x="775" y="1296"/>
                        <a:pt x="442" y="1629"/>
                      </a:cubicBezTo>
                      <a:cubicBezTo>
                        <a:pt x="280" y="1971"/>
                        <a:pt x="235" y="2349"/>
                        <a:pt x="307" y="2709"/>
                      </a:cubicBezTo>
                      <a:cubicBezTo>
                        <a:pt x="352" y="2925"/>
                        <a:pt x="397" y="2907"/>
                        <a:pt x="433" y="3096"/>
                      </a:cubicBezTo>
                      <a:cubicBezTo>
                        <a:pt x="577" y="3753"/>
                        <a:pt x="1" y="4086"/>
                        <a:pt x="163" y="4554"/>
                      </a:cubicBezTo>
                      <a:cubicBezTo>
                        <a:pt x="280" y="4887"/>
                        <a:pt x="604" y="4833"/>
                        <a:pt x="685" y="5184"/>
                      </a:cubicBezTo>
                      <a:cubicBezTo>
                        <a:pt x="748" y="5463"/>
                        <a:pt x="559" y="5562"/>
                        <a:pt x="514" y="6057"/>
                      </a:cubicBezTo>
                      <a:cubicBezTo>
                        <a:pt x="478" y="6372"/>
                        <a:pt x="559" y="6363"/>
                        <a:pt x="550" y="6750"/>
                      </a:cubicBezTo>
                      <a:cubicBezTo>
                        <a:pt x="532" y="7362"/>
                        <a:pt x="343" y="7470"/>
                        <a:pt x="442" y="7794"/>
                      </a:cubicBezTo>
                      <a:cubicBezTo>
                        <a:pt x="523" y="8064"/>
                        <a:pt x="685" y="8082"/>
                        <a:pt x="856" y="8388"/>
                      </a:cubicBezTo>
                      <a:cubicBezTo>
                        <a:pt x="1018" y="8676"/>
                        <a:pt x="1081" y="9009"/>
                        <a:pt x="1054" y="9342"/>
                      </a:cubicBezTo>
                      <a:lnTo>
                        <a:pt x="8812" y="9342"/>
                      </a:lnTo>
                      <a:cubicBezTo>
                        <a:pt x="9082" y="8793"/>
                        <a:pt x="9235" y="8199"/>
                        <a:pt x="9253" y="7596"/>
                      </a:cubicBezTo>
                      <a:cubicBezTo>
                        <a:pt x="9271" y="7074"/>
                        <a:pt x="9172" y="6876"/>
                        <a:pt x="9118" y="6408"/>
                      </a:cubicBezTo>
                      <a:cubicBezTo>
                        <a:pt x="8938" y="4959"/>
                        <a:pt x="9559" y="4446"/>
                        <a:pt x="9532" y="3204"/>
                      </a:cubicBezTo>
                      <a:cubicBezTo>
                        <a:pt x="9523" y="2682"/>
                        <a:pt x="9388" y="1926"/>
                        <a:pt x="8821" y="1008"/>
                      </a:cubicBezTo>
                      <a:cubicBezTo>
                        <a:pt x="8713" y="1013"/>
                        <a:pt x="8608" y="1016"/>
                        <a:pt x="8507" y="1016"/>
                      </a:cubicBezTo>
                      <a:cubicBezTo>
                        <a:pt x="7477" y="1016"/>
                        <a:pt x="6826" y="737"/>
                        <a:pt x="6400" y="450"/>
                      </a:cubicBezTo>
                      <a:cubicBezTo>
                        <a:pt x="6058" y="225"/>
                        <a:pt x="6049" y="108"/>
                        <a:pt x="5797" y="36"/>
                      </a:cubicBezTo>
                      <a:cubicBezTo>
                        <a:pt x="5711" y="12"/>
                        <a:pt x="5630" y="1"/>
                        <a:pt x="5551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79" name="Google Shape;4179;p45"/>
                <p:cNvSpPr/>
                <p:nvPr/>
              </p:nvSpPr>
              <p:spPr>
                <a:xfrm>
                  <a:off x="4704625" y="5095075"/>
                  <a:ext cx="19825" cy="16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3" h="679" extrusionOk="0">
                      <a:moveTo>
                        <a:pt x="451" y="1"/>
                      </a:moveTo>
                      <a:cubicBezTo>
                        <a:pt x="154" y="1"/>
                        <a:pt x="1" y="361"/>
                        <a:pt x="217" y="577"/>
                      </a:cubicBezTo>
                      <a:cubicBezTo>
                        <a:pt x="284" y="647"/>
                        <a:pt x="368" y="678"/>
                        <a:pt x="450" y="678"/>
                      </a:cubicBezTo>
                      <a:cubicBezTo>
                        <a:pt x="624" y="678"/>
                        <a:pt x="793" y="541"/>
                        <a:pt x="793" y="334"/>
                      </a:cubicBezTo>
                      <a:cubicBezTo>
                        <a:pt x="793" y="154"/>
                        <a:pt x="640" y="1"/>
                        <a:pt x="45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0" name="Google Shape;4180;p45"/>
                <p:cNvSpPr/>
                <p:nvPr/>
              </p:nvSpPr>
              <p:spPr>
                <a:xfrm>
                  <a:off x="4721500" y="5128400"/>
                  <a:ext cx="19150" cy="16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66" h="656" extrusionOk="0">
                      <a:moveTo>
                        <a:pt x="442" y="0"/>
                      </a:moveTo>
                      <a:cubicBezTo>
                        <a:pt x="145" y="0"/>
                        <a:pt x="1" y="351"/>
                        <a:pt x="208" y="558"/>
                      </a:cubicBezTo>
                      <a:cubicBezTo>
                        <a:pt x="275" y="625"/>
                        <a:pt x="357" y="655"/>
                        <a:pt x="438" y="655"/>
                      </a:cubicBezTo>
                      <a:cubicBezTo>
                        <a:pt x="606" y="655"/>
                        <a:pt x="766" y="525"/>
                        <a:pt x="766" y="324"/>
                      </a:cubicBezTo>
                      <a:cubicBezTo>
                        <a:pt x="766" y="144"/>
                        <a:pt x="622" y="0"/>
                        <a:pt x="44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1" name="Google Shape;4181;p45"/>
                <p:cNvSpPr/>
                <p:nvPr/>
              </p:nvSpPr>
              <p:spPr>
                <a:xfrm>
                  <a:off x="4736800" y="5108575"/>
                  <a:ext cx="26800" cy="2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72" h="925" extrusionOk="0">
                      <a:moveTo>
                        <a:pt x="613" y="1"/>
                      </a:moveTo>
                      <a:cubicBezTo>
                        <a:pt x="208" y="1"/>
                        <a:pt x="1" y="496"/>
                        <a:pt x="289" y="784"/>
                      </a:cubicBezTo>
                      <a:cubicBezTo>
                        <a:pt x="383" y="881"/>
                        <a:pt x="499" y="924"/>
                        <a:pt x="612" y="924"/>
                      </a:cubicBezTo>
                      <a:cubicBezTo>
                        <a:pt x="847" y="924"/>
                        <a:pt x="1072" y="739"/>
                        <a:pt x="1072" y="460"/>
                      </a:cubicBezTo>
                      <a:cubicBezTo>
                        <a:pt x="1072" y="208"/>
                        <a:pt x="865" y="1"/>
                        <a:pt x="61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2" name="Google Shape;4182;p45"/>
                <p:cNvSpPr/>
                <p:nvPr/>
              </p:nvSpPr>
              <p:spPr>
                <a:xfrm>
                  <a:off x="4728700" y="5072800"/>
                  <a:ext cx="26125" cy="22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5" h="888" extrusionOk="0">
                      <a:moveTo>
                        <a:pt x="595" y="1"/>
                      </a:moveTo>
                      <a:cubicBezTo>
                        <a:pt x="199" y="1"/>
                        <a:pt x="1" y="478"/>
                        <a:pt x="280" y="757"/>
                      </a:cubicBezTo>
                      <a:cubicBezTo>
                        <a:pt x="370" y="847"/>
                        <a:pt x="482" y="887"/>
                        <a:pt x="592" y="887"/>
                      </a:cubicBezTo>
                      <a:cubicBezTo>
                        <a:pt x="822" y="887"/>
                        <a:pt x="1045" y="710"/>
                        <a:pt x="1045" y="442"/>
                      </a:cubicBezTo>
                      <a:cubicBezTo>
                        <a:pt x="1045" y="199"/>
                        <a:pt x="847" y="1"/>
                        <a:pt x="59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3" name="Google Shape;4183;p45"/>
                <p:cNvSpPr/>
                <p:nvPr/>
              </p:nvSpPr>
              <p:spPr>
                <a:xfrm>
                  <a:off x="4701925" y="5120050"/>
                  <a:ext cx="9700" cy="8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88" h="335" extrusionOk="0">
                      <a:moveTo>
                        <a:pt x="226" y="1"/>
                      </a:moveTo>
                      <a:cubicBezTo>
                        <a:pt x="73" y="1"/>
                        <a:pt x="1" y="181"/>
                        <a:pt x="109" y="289"/>
                      </a:cubicBezTo>
                      <a:cubicBezTo>
                        <a:pt x="140" y="321"/>
                        <a:pt x="180" y="335"/>
                        <a:pt x="220" y="335"/>
                      </a:cubicBezTo>
                      <a:cubicBezTo>
                        <a:pt x="304" y="335"/>
                        <a:pt x="388" y="270"/>
                        <a:pt x="388" y="172"/>
                      </a:cubicBezTo>
                      <a:cubicBezTo>
                        <a:pt x="388" y="82"/>
                        <a:pt x="316" y="1"/>
                        <a:pt x="226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4" name="Google Shape;4184;p45"/>
                <p:cNvSpPr/>
                <p:nvPr/>
              </p:nvSpPr>
              <p:spPr>
                <a:xfrm>
                  <a:off x="4700125" y="5144800"/>
                  <a:ext cx="22300" cy="18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2" h="755" extrusionOk="0">
                      <a:moveTo>
                        <a:pt x="529" y="1"/>
                      </a:moveTo>
                      <a:cubicBezTo>
                        <a:pt x="524" y="1"/>
                        <a:pt x="519" y="1"/>
                        <a:pt x="514" y="1"/>
                      </a:cubicBezTo>
                      <a:cubicBezTo>
                        <a:pt x="172" y="1"/>
                        <a:pt x="1" y="406"/>
                        <a:pt x="244" y="640"/>
                      </a:cubicBezTo>
                      <a:cubicBezTo>
                        <a:pt x="320" y="719"/>
                        <a:pt x="415" y="754"/>
                        <a:pt x="509" y="754"/>
                      </a:cubicBezTo>
                      <a:cubicBezTo>
                        <a:pt x="704" y="754"/>
                        <a:pt x="892" y="604"/>
                        <a:pt x="892" y="379"/>
                      </a:cubicBezTo>
                      <a:cubicBezTo>
                        <a:pt x="892" y="169"/>
                        <a:pt x="729" y="1"/>
                        <a:pt x="52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5" name="Google Shape;4185;p45"/>
                <p:cNvSpPr/>
                <p:nvPr/>
              </p:nvSpPr>
              <p:spPr>
                <a:xfrm>
                  <a:off x="4718350" y="5108575"/>
                  <a:ext cx="27025" cy="23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81" h="925" extrusionOk="0">
                      <a:moveTo>
                        <a:pt x="622" y="1"/>
                      </a:moveTo>
                      <a:cubicBezTo>
                        <a:pt x="208" y="1"/>
                        <a:pt x="1" y="496"/>
                        <a:pt x="298" y="784"/>
                      </a:cubicBezTo>
                      <a:cubicBezTo>
                        <a:pt x="392" y="881"/>
                        <a:pt x="508" y="924"/>
                        <a:pt x="621" y="924"/>
                      </a:cubicBezTo>
                      <a:cubicBezTo>
                        <a:pt x="856" y="924"/>
                        <a:pt x="1081" y="739"/>
                        <a:pt x="1081" y="460"/>
                      </a:cubicBezTo>
                      <a:cubicBezTo>
                        <a:pt x="1081" y="208"/>
                        <a:pt x="874" y="1"/>
                        <a:pt x="622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6" name="Google Shape;4186;p45"/>
                <p:cNvSpPr/>
                <p:nvPr/>
              </p:nvSpPr>
              <p:spPr>
                <a:xfrm>
                  <a:off x="4779575" y="5095075"/>
                  <a:ext cx="24550" cy="20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2" h="836" extrusionOk="0">
                      <a:moveTo>
                        <a:pt x="574" y="1"/>
                      </a:moveTo>
                      <a:cubicBezTo>
                        <a:pt x="569" y="1"/>
                        <a:pt x="563" y="1"/>
                        <a:pt x="558" y="1"/>
                      </a:cubicBezTo>
                      <a:cubicBezTo>
                        <a:pt x="189" y="1"/>
                        <a:pt x="0" y="451"/>
                        <a:pt x="261" y="712"/>
                      </a:cubicBezTo>
                      <a:cubicBezTo>
                        <a:pt x="349" y="797"/>
                        <a:pt x="456" y="835"/>
                        <a:pt x="560" y="835"/>
                      </a:cubicBezTo>
                      <a:cubicBezTo>
                        <a:pt x="776" y="835"/>
                        <a:pt x="981" y="670"/>
                        <a:pt x="981" y="415"/>
                      </a:cubicBezTo>
                      <a:cubicBezTo>
                        <a:pt x="981" y="186"/>
                        <a:pt x="801" y="1"/>
                        <a:pt x="57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7" name="Google Shape;4187;p45"/>
                <p:cNvSpPr/>
                <p:nvPr/>
              </p:nvSpPr>
              <p:spPr>
                <a:xfrm>
                  <a:off x="4767425" y="5158550"/>
                  <a:ext cx="27925" cy="2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7" h="1117" extrusionOk="0">
                      <a:moveTo>
                        <a:pt x="558" y="0"/>
                      </a:moveTo>
                      <a:cubicBezTo>
                        <a:pt x="252" y="0"/>
                        <a:pt x="0" y="252"/>
                        <a:pt x="0" y="558"/>
                      </a:cubicBezTo>
                      <a:cubicBezTo>
                        <a:pt x="0" y="864"/>
                        <a:pt x="252" y="1116"/>
                        <a:pt x="558" y="1116"/>
                      </a:cubicBezTo>
                      <a:cubicBezTo>
                        <a:pt x="864" y="1116"/>
                        <a:pt x="1116" y="864"/>
                        <a:pt x="1116" y="558"/>
                      </a:cubicBezTo>
                      <a:cubicBezTo>
                        <a:pt x="1116" y="252"/>
                        <a:pt x="864" y="0"/>
                        <a:pt x="55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8" name="Google Shape;4188;p45"/>
                <p:cNvSpPr/>
                <p:nvPr/>
              </p:nvSpPr>
              <p:spPr>
                <a:xfrm>
                  <a:off x="4746700" y="5186450"/>
                  <a:ext cx="16675" cy="14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67" h="571" extrusionOk="0">
                      <a:moveTo>
                        <a:pt x="379" y="0"/>
                      </a:moveTo>
                      <a:cubicBezTo>
                        <a:pt x="127" y="0"/>
                        <a:pt x="1" y="306"/>
                        <a:pt x="181" y="486"/>
                      </a:cubicBezTo>
                      <a:cubicBezTo>
                        <a:pt x="240" y="545"/>
                        <a:pt x="311" y="571"/>
                        <a:pt x="382" y="571"/>
                      </a:cubicBezTo>
                      <a:cubicBezTo>
                        <a:pt x="528" y="571"/>
                        <a:pt x="667" y="458"/>
                        <a:pt x="667" y="288"/>
                      </a:cubicBezTo>
                      <a:cubicBezTo>
                        <a:pt x="667" y="126"/>
                        <a:pt x="541" y="0"/>
                        <a:pt x="37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89" name="Google Shape;4189;p45"/>
                <p:cNvSpPr/>
                <p:nvPr/>
              </p:nvSpPr>
              <p:spPr>
                <a:xfrm>
                  <a:off x="4721500" y="5193650"/>
                  <a:ext cx="19600" cy="16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4" h="678" extrusionOk="0">
                      <a:moveTo>
                        <a:pt x="451" y="0"/>
                      </a:moveTo>
                      <a:cubicBezTo>
                        <a:pt x="154" y="0"/>
                        <a:pt x="1" y="360"/>
                        <a:pt x="208" y="576"/>
                      </a:cubicBezTo>
                      <a:cubicBezTo>
                        <a:pt x="278" y="646"/>
                        <a:pt x="363" y="677"/>
                        <a:pt x="446" y="677"/>
                      </a:cubicBezTo>
                      <a:cubicBezTo>
                        <a:pt x="619" y="677"/>
                        <a:pt x="784" y="540"/>
                        <a:pt x="784" y="333"/>
                      </a:cubicBezTo>
                      <a:cubicBezTo>
                        <a:pt x="784" y="153"/>
                        <a:pt x="640" y="0"/>
                        <a:pt x="45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0" name="Google Shape;4190;p45"/>
                <p:cNvSpPr/>
                <p:nvPr/>
              </p:nvSpPr>
              <p:spPr>
                <a:xfrm>
                  <a:off x="4708000" y="5172500"/>
                  <a:ext cx="24775" cy="21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1" h="848" extrusionOk="0">
                      <a:moveTo>
                        <a:pt x="568" y="0"/>
                      </a:moveTo>
                      <a:cubicBezTo>
                        <a:pt x="190" y="0"/>
                        <a:pt x="1" y="459"/>
                        <a:pt x="262" y="720"/>
                      </a:cubicBezTo>
                      <a:cubicBezTo>
                        <a:pt x="350" y="808"/>
                        <a:pt x="457" y="847"/>
                        <a:pt x="563" y="847"/>
                      </a:cubicBezTo>
                      <a:cubicBezTo>
                        <a:pt x="782" y="847"/>
                        <a:pt x="991" y="678"/>
                        <a:pt x="991" y="423"/>
                      </a:cubicBezTo>
                      <a:cubicBezTo>
                        <a:pt x="991" y="189"/>
                        <a:pt x="802" y="0"/>
                        <a:pt x="56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1" name="Google Shape;4191;p45"/>
                <p:cNvSpPr/>
                <p:nvPr/>
              </p:nvSpPr>
              <p:spPr>
                <a:xfrm>
                  <a:off x="4701250" y="5197700"/>
                  <a:ext cx="15100" cy="12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" h="514" extrusionOk="0">
                      <a:moveTo>
                        <a:pt x="343" y="0"/>
                      </a:moveTo>
                      <a:cubicBezTo>
                        <a:pt x="109" y="0"/>
                        <a:pt x="1" y="270"/>
                        <a:pt x="163" y="432"/>
                      </a:cubicBezTo>
                      <a:cubicBezTo>
                        <a:pt x="216" y="488"/>
                        <a:pt x="282" y="514"/>
                        <a:pt x="347" y="514"/>
                      </a:cubicBezTo>
                      <a:cubicBezTo>
                        <a:pt x="478" y="514"/>
                        <a:pt x="604" y="409"/>
                        <a:pt x="604" y="252"/>
                      </a:cubicBezTo>
                      <a:cubicBezTo>
                        <a:pt x="604" y="108"/>
                        <a:pt x="487" y="0"/>
                        <a:pt x="34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2" name="Google Shape;4192;p45"/>
                <p:cNvSpPr/>
                <p:nvPr/>
              </p:nvSpPr>
              <p:spPr>
                <a:xfrm>
                  <a:off x="4680100" y="5193650"/>
                  <a:ext cx="12175" cy="10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7" h="416" extrusionOk="0">
                      <a:moveTo>
                        <a:pt x="280" y="0"/>
                      </a:moveTo>
                      <a:cubicBezTo>
                        <a:pt x="91" y="0"/>
                        <a:pt x="1" y="225"/>
                        <a:pt x="127" y="351"/>
                      </a:cubicBezTo>
                      <a:cubicBezTo>
                        <a:pt x="171" y="396"/>
                        <a:pt x="226" y="416"/>
                        <a:pt x="279" y="416"/>
                      </a:cubicBezTo>
                      <a:cubicBezTo>
                        <a:pt x="386" y="416"/>
                        <a:pt x="487" y="334"/>
                        <a:pt x="487" y="207"/>
                      </a:cubicBezTo>
                      <a:cubicBezTo>
                        <a:pt x="487" y="90"/>
                        <a:pt x="397" y="0"/>
                        <a:pt x="28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3" name="Google Shape;4193;p45"/>
                <p:cNvSpPr/>
                <p:nvPr/>
              </p:nvSpPr>
              <p:spPr>
                <a:xfrm>
                  <a:off x="4836050" y="5210525"/>
                  <a:ext cx="28375" cy="24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5" h="972" extrusionOk="0">
                      <a:moveTo>
                        <a:pt x="648" y="0"/>
                      </a:moveTo>
                      <a:cubicBezTo>
                        <a:pt x="216" y="0"/>
                        <a:pt x="0" y="522"/>
                        <a:pt x="306" y="828"/>
                      </a:cubicBezTo>
                      <a:cubicBezTo>
                        <a:pt x="405" y="927"/>
                        <a:pt x="527" y="972"/>
                        <a:pt x="646" y="972"/>
                      </a:cubicBezTo>
                      <a:cubicBezTo>
                        <a:pt x="896" y="972"/>
                        <a:pt x="1134" y="778"/>
                        <a:pt x="1134" y="486"/>
                      </a:cubicBezTo>
                      <a:cubicBezTo>
                        <a:pt x="1134" y="216"/>
                        <a:pt x="918" y="0"/>
                        <a:pt x="64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4" name="Google Shape;4194;p45"/>
                <p:cNvSpPr/>
                <p:nvPr/>
              </p:nvSpPr>
              <p:spPr>
                <a:xfrm>
                  <a:off x="4816925" y="5222675"/>
                  <a:ext cx="14200" cy="12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8" h="486" extrusionOk="0">
                      <a:moveTo>
                        <a:pt x="324" y="0"/>
                      </a:moveTo>
                      <a:cubicBezTo>
                        <a:pt x="108" y="0"/>
                        <a:pt x="0" y="261"/>
                        <a:pt x="153" y="414"/>
                      </a:cubicBezTo>
                      <a:cubicBezTo>
                        <a:pt x="203" y="464"/>
                        <a:pt x="264" y="486"/>
                        <a:pt x="323" y="486"/>
                      </a:cubicBezTo>
                      <a:cubicBezTo>
                        <a:pt x="448" y="486"/>
                        <a:pt x="567" y="389"/>
                        <a:pt x="567" y="243"/>
                      </a:cubicBezTo>
                      <a:cubicBezTo>
                        <a:pt x="567" y="108"/>
                        <a:pt x="459" y="0"/>
                        <a:pt x="32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5" name="Google Shape;4195;p45"/>
                <p:cNvSpPr/>
                <p:nvPr/>
              </p:nvSpPr>
              <p:spPr>
                <a:xfrm>
                  <a:off x="4795325" y="5222675"/>
                  <a:ext cx="8800" cy="88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352" extrusionOk="0">
                      <a:moveTo>
                        <a:pt x="171" y="0"/>
                      </a:moveTo>
                      <a:cubicBezTo>
                        <a:pt x="81" y="0"/>
                        <a:pt x="0" y="81"/>
                        <a:pt x="0" y="171"/>
                      </a:cubicBezTo>
                      <a:cubicBezTo>
                        <a:pt x="0" y="270"/>
                        <a:pt x="81" y="351"/>
                        <a:pt x="171" y="351"/>
                      </a:cubicBezTo>
                      <a:cubicBezTo>
                        <a:pt x="270" y="351"/>
                        <a:pt x="351" y="270"/>
                        <a:pt x="351" y="171"/>
                      </a:cubicBezTo>
                      <a:cubicBezTo>
                        <a:pt x="351" y="81"/>
                        <a:pt x="270" y="0"/>
                        <a:pt x="17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6" name="Google Shape;4196;p45"/>
                <p:cNvSpPr/>
                <p:nvPr/>
              </p:nvSpPr>
              <p:spPr>
                <a:xfrm>
                  <a:off x="4810400" y="5193650"/>
                  <a:ext cx="13300" cy="13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2" h="523" extrusionOk="0">
                      <a:moveTo>
                        <a:pt x="270" y="0"/>
                      </a:moveTo>
                      <a:cubicBezTo>
                        <a:pt x="126" y="0"/>
                        <a:pt x="0" y="117"/>
                        <a:pt x="0" y="261"/>
                      </a:cubicBezTo>
                      <a:cubicBezTo>
                        <a:pt x="0" y="405"/>
                        <a:pt x="126" y="522"/>
                        <a:pt x="270" y="522"/>
                      </a:cubicBezTo>
                      <a:cubicBezTo>
                        <a:pt x="414" y="522"/>
                        <a:pt x="531" y="405"/>
                        <a:pt x="531" y="261"/>
                      </a:cubicBezTo>
                      <a:cubicBezTo>
                        <a:pt x="531" y="117"/>
                        <a:pt x="414" y="0"/>
                        <a:pt x="27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7" name="Google Shape;4197;p45"/>
                <p:cNvSpPr/>
                <p:nvPr/>
              </p:nvSpPr>
              <p:spPr>
                <a:xfrm>
                  <a:off x="4831550" y="5183075"/>
                  <a:ext cx="17125" cy="14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85" h="580" extrusionOk="0">
                      <a:moveTo>
                        <a:pt x="387" y="0"/>
                      </a:moveTo>
                      <a:cubicBezTo>
                        <a:pt x="135" y="0"/>
                        <a:pt x="0" y="315"/>
                        <a:pt x="180" y="495"/>
                      </a:cubicBezTo>
                      <a:cubicBezTo>
                        <a:pt x="241" y="553"/>
                        <a:pt x="316" y="580"/>
                        <a:pt x="388" y="580"/>
                      </a:cubicBezTo>
                      <a:cubicBezTo>
                        <a:pt x="540" y="580"/>
                        <a:pt x="684" y="465"/>
                        <a:pt x="684" y="288"/>
                      </a:cubicBezTo>
                      <a:cubicBezTo>
                        <a:pt x="675" y="135"/>
                        <a:pt x="549" y="0"/>
                        <a:pt x="38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8" name="Google Shape;4198;p45"/>
                <p:cNvSpPr/>
                <p:nvPr/>
              </p:nvSpPr>
              <p:spPr>
                <a:xfrm>
                  <a:off x="4858550" y="5172500"/>
                  <a:ext cx="20725" cy="17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9" h="717" extrusionOk="0">
                      <a:moveTo>
                        <a:pt x="477" y="0"/>
                      </a:moveTo>
                      <a:cubicBezTo>
                        <a:pt x="153" y="0"/>
                        <a:pt x="0" y="387"/>
                        <a:pt x="216" y="612"/>
                      </a:cubicBezTo>
                      <a:cubicBezTo>
                        <a:pt x="289" y="685"/>
                        <a:pt x="378" y="717"/>
                        <a:pt x="466" y="717"/>
                      </a:cubicBezTo>
                      <a:cubicBezTo>
                        <a:pt x="650" y="717"/>
                        <a:pt x="828" y="574"/>
                        <a:pt x="828" y="360"/>
                      </a:cubicBezTo>
                      <a:cubicBezTo>
                        <a:pt x="828" y="162"/>
                        <a:pt x="666" y="0"/>
                        <a:pt x="47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99" name="Google Shape;4199;p45"/>
                <p:cNvSpPr/>
                <p:nvPr/>
              </p:nvSpPr>
              <p:spPr>
                <a:xfrm>
                  <a:off x="4827950" y="5204000"/>
                  <a:ext cx="21850" cy="18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4" h="748" extrusionOk="0">
                      <a:moveTo>
                        <a:pt x="504" y="0"/>
                      </a:moveTo>
                      <a:cubicBezTo>
                        <a:pt x="171" y="0"/>
                        <a:pt x="0" y="405"/>
                        <a:pt x="243" y="639"/>
                      </a:cubicBezTo>
                      <a:cubicBezTo>
                        <a:pt x="318" y="714"/>
                        <a:pt x="410" y="748"/>
                        <a:pt x="500" y="748"/>
                      </a:cubicBezTo>
                      <a:cubicBezTo>
                        <a:pt x="691" y="748"/>
                        <a:pt x="873" y="598"/>
                        <a:pt x="873" y="378"/>
                      </a:cubicBezTo>
                      <a:cubicBezTo>
                        <a:pt x="873" y="171"/>
                        <a:pt x="711" y="0"/>
                        <a:pt x="50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0" name="Google Shape;4200;p45"/>
                <p:cNvSpPr/>
                <p:nvPr/>
              </p:nvSpPr>
              <p:spPr>
                <a:xfrm>
                  <a:off x="4854050" y="5201975"/>
                  <a:ext cx="24100" cy="20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64" h="826" extrusionOk="0">
                      <a:moveTo>
                        <a:pt x="549" y="0"/>
                      </a:moveTo>
                      <a:cubicBezTo>
                        <a:pt x="180" y="0"/>
                        <a:pt x="0" y="450"/>
                        <a:pt x="261" y="702"/>
                      </a:cubicBezTo>
                      <a:cubicBezTo>
                        <a:pt x="346" y="787"/>
                        <a:pt x="451" y="826"/>
                        <a:pt x="553" y="826"/>
                      </a:cubicBezTo>
                      <a:cubicBezTo>
                        <a:pt x="763" y="826"/>
                        <a:pt x="963" y="663"/>
                        <a:pt x="963" y="414"/>
                      </a:cubicBezTo>
                      <a:cubicBezTo>
                        <a:pt x="963" y="189"/>
                        <a:pt x="783" y="0"/>
                        <a:pt x="54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1" name="Google Shape;4201;p45"/>
                <p:cNvSpPr/>
                <p:nvPr/>
              </p:nvSpPr>
              <p:spPr>
                <a:xfrm>
                  <a:off x="4861700" y="5238200"/>
                  <a:ext cx="17575" cy="148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" h="595" extrusionOk="0">
                      <a:moveTo>
                        <a:pt x="405" y="0"/>
                      </a:moveTo>
                      <a:cubicBezTo>
                        <a:pt x="135" y="0"/>
                        <a:pt x="0" y="315"/>
                        <a:pt x="189" y="504"/>
                      </a:cubicBezTo>
                      <a:cubicBezTo>
                        <a:pt x="252" y="567"/>
                        <a:pt x="328" y="595"/>
                        <a:pt x="404" y="595"/>
                      </a:cubicBezTo>
                      <a:cubicBezTo>
                        <a:pt x="557" y="595"/>
                        <a:pt x="702" y="478"/>
                        <a:pt x="702" y="297"/>
                      </a:cubicBezTo>
                      <a:cubicBezTo>
                        <a:pt x="702" y="135"/>
                        <a:pt x="567" y="0"/>
                        <a:pt x="40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2" name="Google Shape;4202;p45"/>
                <p:cNvSpPr/>
                <p:nvPr/>
              </p:nvSpPr>
              <p:spPr>
                <a:xfrm>
                  <a:off x="4829975" y="5245625"/>
                  <a:ext cx="8800" cy="7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" h="304" extrusionOk="0">
                      <a:moveTo>
                        <a:pt x="198" y="0"/>
                      </a:moveTo>
                      <a:cubicBezTo>
                        <a:pt x="63" y="0"/>
                        <a:pt x="0" y="162"/>
                        <a:pt x="90" y="261"/>
                      </a:cubicBezTo>
                      <a:cubicBezTo>
                        <a:pt x="122" y="290"/>
                        <a:pt x="160" y="303"/>
                        <a:pt x="198" y="303"/>
                      </a:cubicBezTo>
                      <a:cubicBezTo>
                        <a:pt x="277" y="303"/>
                        <a:pt x="351" y="245"/>
                        <a:pt x="351" y="153"/>
                      </a:cubicBezTo>
                      <a:cubicBezTo>
                        <a:pt x="351" y="63"/>
                        <a:pt x="279" y="0"/>
                        <a:pt x="19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3" name="Google Shape;4203;p45"/>
                <p:cNvSpPr/>
                <p:nvPr/>
              </p:nvSpPr>
              <p:spPr>
                <a:xfrm>
                  <a:off x="4779575" y="5238200"/>
                  <a:ext cx="13075" cy="11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" h="447" extrusionOk="0">
                      <a:moveTo>
                        <a:pt x="297" y="0"/>
                      </a:moveTo>
                      <a:cubicBezTo>
                        <a:pt x="99" y="0"/>
                        <a:pt x="0" y="243"/>
                        <a:pt x="135" y="378"/>
                      </a:cubicBezTo>
                      <a:cubicBezTo>
                        <a:pt x="182" y="426"/>
                        <a:pt x="240" y="447"/>
                        <a:pt x="297" y="447"/>
                      </a:cubicBezTo>
                      <a:cubicBezTo>
                        <a:pt x="412" y="447"/>
                        <a:pt x="522" y="358"/>
                        <a:pt x="522" y="225"/>
                      </a:cubicBezTo>
                      <a:cubicBezTo>
                        <a:pt x="522" y="99"/>
                        <a:pt x="423" y="0"/>
                        <a:pt x="297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4" name="Google Shape;4204;p45"/>
                <p:cNvSpPr/>
                <p:nvPr/>
              </p:nvSpPr>
              <p:spPr>
                <a:xfrm>
                  <a:off x="4756150" y="5228750"/>
                  <a:ext cx="13975" cy="1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" h="559" extrusionOk="0">
                      <a:moveTo>
                        <a:pt x="280" y="0"/>
                      </a:moveTo>
                      <a:cubicBezTo>
                        <a:pt x="127" y="0"/>
                        <a:pt x="1" y="126"/>
                        <a:pt x="1" y="279"/>
                      </a:cubicBezTo>
                      <a:cubicBezTo>
                        <a:pt x="1" y="432"/>
                        <a:pt x="127" y="558"/>
                        <a:pt x="280" y="558"/>
                      </a:cubicBezTo>
                      <a:cubicBezTo>
                        <a:pt x="433" y="558"/>
                        <a:pt x="559" y="432"/>
                        <a:pt x="559" y="279"/>
                      </a:cubicBezTo>
                      <a:cubicBezTo>
                        <a:pt x="559" y="126"/>
                        <a:pt x="433" y="0"/>
                        <a:pt x="28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5" name="Google Shape;4205;p45"/>
                <p:cNvSpPr/>
                <p:nvPr/>
              </p:nvSpPr>
              <p:spPr>
                <a:xfrm>
                  <a:off x="4850225" y="5103400"/>
                  <a:ext cx="32875" cy="28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5" h="1130" extrusionOk="0">
                      <a:moveTo>
                        <a:pt x="747" y="1"/>
                      </a:moveTo>
                      <a:cubicBezTo>
                        <a:pt x="252" y="1"/>
                        <a:pt x="0" y="613"/>
                        <a:pt x="351" y="964"/>
                      </a:cubicBezTo>
                      <a:cubicBezTo>
                        <a:pt x="468" y="1078"/>
                        <a:pt x="611" y="1129"/>
                        <a:pt x="750" y="1129"/>
                      </a:cubicBezTo>
                      <a:cubicBezTo>
                        <a:pt x="1040" y="1129"/>
                        <a:pt x="1314" y="908"/>
                        <a:pt x="1314" y="568"/>
                      </a:cubicBezTo>
                      <a:cubicBezTo>
                        <a:pt x="1314" y="253"/>
                        <a:pt x="1062" y="1"/>
                        <a:pt x="74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6" name="Google Shape;4206;p45"/>
                <p:cNvSpPr/>
                <p:nvPr/>
              </p:nvSpPr>
              <p:spPr>
                <a:xfrm>
                  <a:off x="4839650" y="5108800"/>
                  <a:ext cx="13075" cy="1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" h="451" extrusionOk="0">
                      <a:moveTo>
                        <a:pt x="297" y="1"/>
                      </a:moveTo>
                      <a:cubicBezTo>
                        <a:pt x="99" y="1"/>
                        <a:pt x="0" y="244"/>
                        <a:pt x="144" y="388"/>
                      </a:cubicBezTo>
                      <a:cubicBezTo>
                        <a:pt x="187" y="431"/>
                        <a:pt x="241" y="450"/>
                        <a:pt x="294" y="450"/>
                      </a:cubicBezTo>
                      <a:cubicBezTo>
                        <a:pt x="409" y="450"/>
                        <a:pt x="522" y="361"/>
                        <a:pt x="522" y="226"/>
                      </a:cubicBezTo>
                      <a:cubicBezTo>
                        <a:pt x="522" y="100"/>
                        <a:pt x="423" y="1"/>
                        <a:pt x="297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7" name="Google Shape;4207;p45"/>
                <p:cNvSpPr/>
                <p:nvPr/>
              </p:nvSpPr>
              <p:spPr>
                <a:xfrm>
                  <a:off x="4861475" y="5083825"/>
                  <a:ext cx="14425" cy="14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" h="577" extrusionOk="0">
                      <a:moveTo>
                        <a:pt x="288" y="1"/>
                      </a:moveTo>
                      <a:cubicBezTo>
                        <a:pt x="126" y="1"/>
                        <a:pt x="0" y="136"/>
                        <a:pt x="0" y="289"/>
                      </a:cubicBezTo>
                      <a:cubicBezTo>
                        <a:pt x="0" y="451"/>
                        <a:pt x="126" y="577"/>
                        <a:pt x="288" y="577"/>
                      </a:cubicBezTo>
                      <a:cubicBezTo>
                        <a:pt x="450" y="577"/>
                        <a:pt x="576" y="451"/>
                        <a:pt x="576" y="289"/>
                      </a:cubicBezTo>
                      <a:cubicBezTo>
                        <a:pt x="576" y="136"/>
                        <a:pt x="450" y="1"/>
                        <a:pt x="288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8" name="Google Shape;4208;p45"/>
                <p:cNvSpPr/>
                <p:nvPr/>
              </p:nvSpPr>
              <p:spPr>
                <a:xfrm>
                  <a:off x="4838975" y="5077525"/>
                  <a:ext cx="16000" cy="137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550" extrusionOk="0">
                      <a:moveTo>
                        <a:pt x="369" y="1"/>
                      </a:moveTo>
                      <a:cubicBezTo>
                        <a:pt x="117" y="1"/>
                        <a:pt x="0" y="298"/>
                        <a:pt x="171" y="469"/>
                      </a:cubicBezTo>
                      <a:cubicBezTo>
                        <a:pt x="227" y="525"/>
                        <a:pt x="296" y="550"/>
                        <a:pt x="365" y="550"/>
                      </a:cubicBezTo>
                      <a:cubicBezTo>
                        <a:pt x="505" y="550"/>
                        <a:pt x="639" y="443"/>
                        <a:pt x="639" y="280"/>
                      </a:cubicBezTo>
                      <a:cubicBezTo>
                        <a:pt x="639" y="127"/>
                        <a:pt x="513" y="1"/>
                        <a:pt x="36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09" name="Google Shape;4209;p45"/>
                <p:cNvSpPr/>
                <p:nvPr/>
              </p:nvSpPr>
              <p:spPr>
                <a:xfrm>
                  <a:off x="4818950" y="5072800"/>
                  <a:ext cx="16000" cy="16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40" h="640" extrusionOk="0">
                      <a:moveTo>
                        <a:pt x="324" y="1"/>
                      </a:moveTo>
                      <a:cubicBezTo>
                        <a:pt x="144" y="1"/>
                        <a:pt x="0" y="145"/>
                        <a:pt x="0" y="316"/>
                      </a:cubicBezTo>
                      <a:cubicBezTo>
                        <a:pt x="0" y="496"/>
                        <a:pt x="144" y="640"/>
                        <a:pt x="324" y="640"/>
                      </a:cubicBezTo>
                      <a:cubicBezTo>
                        <a:pt x="495" y="640"/>
                        <a:pt x="639" y="496"/>
                        <a:pt x="639" y="316"/>
                      </a:cubicBezTo>
                      <a:cubicBezTo>
                        <a:pt x="639" y="145"/>
                        <a:pt x="495" y="1"/>
                        <a:pt x="32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0" name="Google Shape;4210;p45"/>
                <p:cNvSpPr/>
                <p:nvPr/>
              </p:nvSpPr>
              <p:spPr>
                <a:xfrm>
                  <a:off x="4827050" y="5055250"/>
                  <a:ext cx="17575" cy="17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3" h="703" extrusionOk="0">
                      <a:moveTo>
                        <a:pt x="351" y="1"/>
                      </a:moveTo>
                      <a:cubicBezTo>
                        <a:pt x="153" y="1"/>
                        <a:pt x="0" y="154"/>
                        <a:pt x="0" y="352"/>
                      </a:cubicBezTo>
                      <a:cubicBezTo>
                        <a:pt x="0" y="550"/>
                        <a:pt x="153" y="703"/>
                        <a:pt x="351" y="703"/>
                      </a:cubicBezTo>
                      <a:cubicBezTo>
                        <a:pt x="549" y="703"/>
                        <a:pt x="702" y="550"/>
                        <a:pt x="702" y="352"/>
                      </a:cubicBezTo>
                      <a:cubicBezTo>
                        <a:pt x="702" y="154"/>
                        <a:pt x="549" y="1"/>
                        <a:pt x="351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1" name="Google Shape;4211;p45"/>
                <p:cNvSpPr/>
                <p:nvPr/>
              </p:nvSpPr>
              <p:spPr>
                <a:xfrm>
                  <a:off x="4796900" y="5064025"/>
                  <a:ext cx="19825" cy="16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3" h="674" extrusionOk="0">
                      <a:moveTo>
                        <a:pt x="450" y="1"/>
                      </a:moveTo>
                      <a:cubicBezTo>
                        <a:pt x="153" y="1"/>
                        <a:pt x="0" y="361"/>
                        <a:pt x="207" y="577"/>
                      </a:cubicBezTo>
                      <a:cubicBezTo>
                        <a:pt x="277" y="644"/>
                        <a:pt x="363" y="674"/>
                        <a:pt x="447" y="674"/>
                      </a:cubicBezTo>
                      <a:cubicBezTo>
                        <a:pt x="623" y="674"/>
                        <a:pt x="792" y="541"/>
                        <a:pt x="792" y="334"/>
                      </a:cubicBezTo>
                      <a:cubicBezTo>
                        <a:pt x="792" y="154"/>
                        <a:pt x="639" y="1"/>
                        <a:pt x="450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2" name="Google Shape;4212;p45"/>
                <p:cNvSpPr/>
                <p:nvPr/>
              </p:nvSpPr>
              <p:spPr>
                <a:xfrm>
                  <a:off x="4657825" y="5072800"/>
                  <a:ext cx="109600" cy="6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84" h="2693" extrusionOk="0">
                      <a:moveTo>
                        <a:pt x="1783" y="1"/>
                      </a:moveTo>
                      <a:cubicBezTo>
                        <a:pt x="208" y="1081"/>
                        <a:pt x="1" y="1693"/>
                        <a:pt x="109" y="2017"/>
                      </a:cubicBezTo>
                      <a:cubicBezTo>
                        <a:pt x="271" y="2548"/>
                        <a:pt x="1315" y="2692"/>
                        <a:pt x="2386" y="2692"/>
                      </a:cubicBezTo>
                      <a:cubicBezTo>
                        <a:pt x="3052" y="2683"/>
                        <a:pt x="3718" y="2638"/>
                        <a:pt x="4384" y="2557"/>
                      </a:cubicBezTo>
                      <a:lnTo>
                        <a:pt x="4375" y="2422"/>
                      </a:lnTo>
                      <a:cubicBezTo>
                        <a:pt x="3741" y="2493"/>
                        <a:pt x="3059" y="2538"/>
                        <a:pt x="2436" y="2538"/>
                      </a:cubicBezTo>
                      <a:cubicBezTo>
                        <a:pt x="1309" y="2538"/>
                        <a:pt x="371" y="2389"/>
                        <a:pt x="244" y="1972"/>
                      </a:cubicBezTo>
                      <a:cubicBezTo>
                        <a:pt x="181" y="1783"/>
                        <a:pt x="226" y="1243"/>
                        <a:pt x="1864" y="118"/>
                      </a:cubicBezTo>
                      <a:lnTo>
                        <a:pt x="178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3" name="Google Shape;4213;p45"/>
                <p:cNvSpPr/>
                <p:nvPr/>
              </p:nvSpPr>
              <p:spPr>
                <a:xfrm>
                  <a:off x="4769225" y="5126800"/>
                  <a:ext cx="52000" cy="81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0" h="3260" extrusionOk="0">
                      <a:moveTo>
                        <a:pt x="1413" y="1"/>
                      </a:moveTo>
                      <a:lnTo>
                        <a:pt x="1305" y="100"/>
                      </a:lnTo>
                      <a:cubicBezTo>
                        <a:pt x="1413" y="208"/>
                        <a:pt x="1926" y="811"/>
                        <a:pt x="1809" y="1576"/>
                      </a:cubicBezTo>
                      <a:cubicBezTo>
                        <a:pt x="1692" y="2395"/>
                        <a:pt x="927" y="3034"/>
                        <a:pt x="0" y="3115"/>
                      </a:cubicBezTo>
                      <a:lnTo>
                        <a:pt x="9" y="3259"/>
                      </a:lnTo>
                      <a:cubicBezTo>
                        <a:pt x="999" y="3169"/>
                        <a:pt x="1818" y="2476"/>
                        <a:pt x="1953" y="1603"/>
                      </a:cubicBezTo>
                      <a:cubicBezTo>
                        <a:pt x="2079" y="766"/>
                        <a:pt x="1521" y="118"/>
                        <a:pt x="141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4" name="Google Shape;4214;p45"/>
                <p:cNvSpPr/>
                <p:nvPr/>
              </p:nvSpPr>
              <p:spPr>
                <a:xfrm>
                  <a:off x="4817150" y="5026725"/>
                  <a:ext cx="74500" cy="16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80" h="6444" extrusionOk="0">
                      <a:moveTo>
                        <a:pt x="1259" y="0"/>
                      </a:moveTo>
                      <a:cubicBezTo>
                        <a:pt x="710" y="0"/>
                        <a:pt x="243" y="415"/>
                        <a:pt x="0" y="683"/>
                      </a:cubicBezTo>
                      <a:lnTo>
                        <a:pt x="99" y="782"/>
                      </a:lnTo>
                      <a:cubicBezTo>
                        <a:pt x="324" y="532"/>
                        <a:pt x="764" y="144"/>
                        <a:pt x="1249" y="144"/>
                      </a:cubicBezTo>
                      <a:cubicBezTo>
                        <a:pt x="1289" y="144"/>
                        <a:pt x="1328" y="146"/>
                        <a:pt x="1368" y="152"/>
                      </a:cubicBezTo>
                      <a:cubicBezTo>
                        <a:pt x="1728" y="197"/>
                        <a:pt x="2070" y="449"/>
                        <a:pt x="2340" y="872"/>
                      </a:cubicBezTo>
                      <a:cubicBezTo>
                        <a:pt x="2709" y="1475"/>
                        <a:pt x="2835" y="2249"/>
                        <a:pt x="2646" y="2798"/>
                      </a:cubicBezTo>
                      <a:cubicBezTo>
                        <a:pt x="2493" y="3239"/>
                        <a:pt x="2151" y="3500"/>
                        <a:pt x="1854" y="3734"/>
                      </a:cubicBezTo>
                      <a:cubicBezTo>
                        <a:pt x="1530" y="3986"/>
                        <a:pt x="1233" y="4229"/>
                        <a:pt x="1251" y="4607"/>
                      </a:cubicBezTo>
                      <a:cubicBezTo>
                        <a:pt x="1278" y="4976"/>
                        <a:pt x="1602" y="5291"/>
                        <a:pt x="1836" y="5516"/>
                      </a:cubicBezTo>
                      <a:cubicBezTo>
                        <a:pt x="1926" y="5606"/>
                        <a:pt x="2079" y="5750"/>
                        <a:pt x="2070" y="5795"/>
                      </a:cubicBezTo>
                      <a:cubicBezTo>
                        <a:pt x="2034" y="5804"/>
                        <a:pt x="1989" y="5804"/>
                        <a:pt x="1944" y="5804"/>
                      </a:cubicBezTo>
                      <a:cubicBezTo>
                        <a:pt x="1912" y="5802"/>
                        <a:pt x="1881" y="5800"/>
                        <a:pt x="1849" y="5800"/>
                      </a:cubicBezTo>
                      <a:cubicBezTo>
                        <a:pt x="1444" y="5800"/>
                        <a:pt x="1072" y="6011"/>
                        <a:pt x="855" y="6362"/>
                      </a:cubicBezTo>
                      <a:lnTo>
                        <a:pt x="963" y="6443"/>
                      </a:lnTo>
                      <a:cubicBezTo>
                        <a:pt x="1116" y="6218"/>
                        <a:pt x="1341" y="6047"/>
                        <a:pt x="1602" y="5966"/>
                      </a:cubicBezTo>
                      <a:cubicBezTo>
                        <a:pt x="1710" y="5948"/>
                        <a:pt x="1827" y="5939"/>
                        <a:pt x="1944" y="5939"/>
                      </a:cubicBezTo>
                      <a:cubicBezTo>
                        <a:pt x="1964" y="5939"/>
                        <a:pt x="1983" y="5939"/>
                        <a:pt x="2001" y="5939"/>
                      </a:cubicBezTo>
                      <a:cubicBezTo>
                        <a:pt x="2084" y="5939"/>
                        <a:pt x="2152" y="5933"/>
                        <a:pt x="2196" y="5867"/>
                      </a:cubicBezTo>
                      <a:cubicBezTo>
                        <a:pt x="2268" y="5732"/>
                        <a:pt x="2133" y="5597"/>
                        <a:pt x="1935" y="5408"/>
                      </a:cubicBezTo>
                      <a:cubicBezTo>
                        <a:pt x="1701" y="5183"/>
                        <a:pt x="1422" y="4904"/>
                        <a:pt x="1395" y="4589"/>
                      </a:cubicBezTo>
                      <a:cubicBezTo>
                        <a:pt x="1377" y="4274"/>
                        <a:pt x="1620" y="4085"/>
                        <a:pt x="1935" y="3842"/>
                      </a:cubicBezTo>
                      <a:cubicBezTo>
                        <a:pt x="2250" y="3599"/>
                        <a:pt x="2610" y="3320"/>
                        <a:pt x="2781" y="2843"/>
                      </a:cubicBezTo>
                      <a:cubicBezTo>
                        <a:pt x="2979" y="2249"/>
                        <a:pt x="2853" y="1430"/>
                        <a:pt x="2457" y="791"/>
                      </a:cubicBezTo>
                      <a:cubicBezTo>
                        <a:pt x="2169" y="341"/>
                        <a:pt x="1791" y="53"/>
                        <a:pt x="1386" y="8"/>
                      </a:cubicBezTo>
                      <a:cubicBezTo>
                        <a:pt x="1343" y="3"/>
                        <a:pt x="1301" y="0"/>
                        <a:pt x="125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5" name="Google Shape;4215;p45"/>
                <p:cNvSpPr/>
                <p:nvPr/>
              </p:nvSpPr>
              <p:spPr>
                <a:xfrm>
                  <a:off x="5399250" y="4876350"/>
                  <a:ext cx="89125" cy="239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65" h="9569" extrusionOk="0">
                      <a:moveTo>
                        <a:pt x="2411" y="0"/>
                      </a:moveTo>
                      <a:cubicBezTo>
                        <a:pt x="1836" y="0"/>
                        <a:pt x="1289" y="1580"/>
                        <a:pt x="847" y="3404"/>
                      </a:cubicBezTo>
                      <a:cubicBezTo>
                        <a:pt x="676" y="4160"/>
                        <a:pt x="523" y="4952"/>
                        <a:pt x="397" y="5708"/>
                      </a:cubicBezTo>
                      <a:cubicBezTo>
                        <a:pt x="325" y="6149"/>
                        <a:pt x="262" y="6572"/>
                        <a:pt x="208" y="6968"/>
                      </a:cubicBezTo>
                      <a:cubicBezTo>
                        <a:pt x="64" y="8039"/>
                        <a:pt x="1" y="8840"/>
                        <a:pt x="64" y="8948"/>
                      </a:cubicBezTo>
                      <a:cubicBezTo>
                        <a:pt x="73" y="8966"/>
                        <a:pt x="82" y="8993"/>
                        <a:pt x="91" y="9011"/>
                      </a:cubicBezTo>
                      <a:cubicBezTo>
                        <a:pt x="100" y="9038"/>
                        <a:pt x="118" y="9065"/>
                        <a:pt x="127" y="9083"/>
                      </a:cubicBezTo>
                      <a:cubicBezTo>
                        <a:pt x="172" y="9173"/>
                        <a:pt x="226" y="9245"/>
                        <a:pt x="271" y="9326"/>
                      </a:cubicBezTo>
                      <a:cubicBezTo>
                        <a:pt x="316" y="9407"/>
                        <a:pt x="370" y="9479"/>
                        <a:pt x="424" y="9542"/>
                      </a:cubicBezTo>
                      <a:cubicBezTo>
                        <a:pt x="433" y="9551"/>
                        <a:pt x="433" y="9560"/>
                        <a:pt x="442" y="9569"/>
                      </a:cubicBezTo>
                      <a:cubicBezTo>
                        <a:pt x="478" y="9533"/>
                        <a:pt x="523" y="9497"/>
                        <a:pt x="559" y="9461"/>
                      </a:cubicBezTo>
                      <a:cubicBezTo>
                        <a:pt x="667" y="9353"/>
                        <a:pt x="793" y="9236"/>
                        <a:pt x="919" y="9092"/>
                      </a:cubicBezTo>
                      <a:cubicBezTo>
                        <a:pt x="946" y="9083"/>
                        <a:pt x="955" y="9065"/>
                        <a:pt x="964" y="9047"/>
                      </a:cubicBezTo>
                      <a:cubicBezTo>
                        <a:pt x="1684" y="8282"/>
                        <a:pt x="2251" y="7382"/>
                        <a:pt x="2638" y="6401"/>
                      </a:cubicBezTo>
                      <a:cubicBezTo>
                        <a:pt x="2692" y="6248"/>
                        <a:pt x="2755" y="6095"/>
                        <a:pt x="2809" y="5933"/>
                      </a:cubicBezTo>
                      <a:cubicBezTo>
                        <a:pt x="3565" y="3593"/>
                        <a:pt x="3331" y="739"/>
                        <a:pt x="2674" y="118"/>
                      </a:cubicBezTo>
                      <a:cubicBezTo>
                        <a:pt x="2611" y="55"/>
                        <a:pt x="2530" y="10"/>
                        <a:pt x="2440" y="1"/>
                      </a:cubicBezTo>
                      <a:cubicBezTo>
                        <a:pt x="2430" y="0"/>
                        <a:pt x="2421" y="0"/>
                        <a:pt x="2411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6" name="Google Shape;4216;p45"/>
                <p:cNvSpPr/>
                <p:nvPr/>
              </p:nvSpPr>
              <p:spPr>
                <a:xfrm>
                  <a:off x="5370675" y="4930375"/>
                  <a:ext cx="65725" cy="201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9" h="8074" extrusionOk="0">
                      <a:moveTo>
                        <a:pt x="1008" y="0"/>
                      </a:moveTo>
                      <a:cubicBezTo>
                        <a:pt x="1005" y="0"/>
                        <a:pt x="1002" y="0"/>
                        <a:pt x="1000" y="1"/>
                      </a:cubicBezTo>
                      <a:cubicBezTo>
                        <a:pt x="928" y="19"/>
                        <a:pt x="856" y="55"/>
                        <a:pt x="802" y="118"/>
                      </a:cubicBezTo>
                      <a:cubicBezTo>
                        <a:pt x="1" y="1054"/>
                        <a:pt x="829" y="7381"/>
                        <a:pt x="1081" y="7651"/>
                      </a:cubicBezTo>
                      <a:lnTo>
                        <a:pt x="1117" y="7687"/>
                      </a:lnTo>
                      <a:cubicBezTo>
                        <a:pt x="1144" y="7714"/>
                        <a:pt x="1162" y="7741"/>
                        <a:pt x="1171" y="7741"/>
                      </a:cubicBezTo>
                      <a:cubicBezTo>
                        <a:pt x="1216" y="7795"/>
                        <a:pt x="1261" y="7840"/>
                        <a:pt x="1315" y="7885"/>
                      </a:cubicBezTo>
                      <a:cubicBezTo>
                        <a:pt x="1360" y="7939"/>
                        <a:pt x="1414" y="7984"/>
                        <a:pt x="1477" y="8038"/>
                      </a:cubicBezTo>
                      <a:cubicBezTo>
                        <a:pt x="1495" y="8047"/>
                        <a:pt x="1504" y="8065"/>
                        <a:pt x="1522" y="8074"/>
                      </a:cubicBezTo>
                      <a:cubicBezTo>
                        <a:pt x="1684" y="7804"/>
                        <a:pt x="1837" y="7525"/>
                        <a:pt x="1963" y="7237"/>
                      </a:cubicBezTo>
                      <a:cubicBezTo>
                        <a:pt x="2017" y="7120"/>
                        <a:pt x="2071" y="7003"/>
                        <a:pt x="2107" y="6886"/>
                      </a:cubicBezTo>
                      <a:cubicBezTo>
                        <a:pt x="2215" y="6634"/>
                        <a:pt x="2296" y="6382"/>
                        <a:pt x="2359" y="6121"/>
                      </a:cubicBezTo>
                      <a:cubicBezTo>
                        <a:pt x="2377" y="6058"/>
                        <a:pt x="2395" y="5995"/>
                        <a:pt x="2413" y="5923"/>
                      </a:cubicBezTo>
                      <a:cubicBezTo>
                        <a:pt x="2503" y="5554"/>
                        <a:pt x="2557" y="5167"/>
                        <a:pt x="2575" y="4789"/>
                      </a:cubicBezTo>
                      <a:cubicBezTo>
                        <a:pt x="2584" y="4744"/>
                        <a:pt x="2593" y="4699"/>
                        <a:pt x="2593" y="4654"/>
                      </a:cubicBezTo>
                      <a:cubicBezTo>
                        <a:pt x="2629" y="3484"/>
                        <a:pt x="2422" y="2323"/>
                        <a:pt x="1990" y="1234"/>
                      </a:cubicBezTo>
                      <a:cubicBezTo>
                        <a:pt x="1695" y="493"/>
                        <a:pt x="1330" y="0"/>
                        <a:pt x="1008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7" name="Google Shape;4217;p45"/>
                <p:cNvSpPr/>
                <p:nvPr/>
              </p:nvSpPr>
              <p:spPr>
                <a:xfrm>
                  <a:off x="5407125" y="4977850"/>
                  <a:ext cx="135925" cy="158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437" h="6356" extrusionOk="0">
                      <a:moveTo>
                        <a:pt x="4894" y="0"/>
                      </a:moveTo>
                      <a:cubicBezTo>
                        <a:pt x="4366" y="0"/>
                        <a:pt x="3322" y="1103"/>
                        <a:pt x="2323" y="2350"/>
                      </a:cubicBezTo>
                      <a:cubicBezTo>
                        <a:pt x="1810" y="2980"/>
                        <a:pt x="1315" y="3655"/>
                        <a:pt x="901" y="4249"/>
                      </a:cubicBezTo>
                      <a:cubicBezTo>
                        <a:pt x="892" y="4267"/>
                        <a:pt x="883" y="4285"/>
                        <a:pt x="865" y="4303"/>
                      </a:cubicBezTo>
                      <a:cubicBezTo>
                        <a:pt x="667" y="4591"/>
                        <a:pt x="496" y="4861"/>
                        <a:pt x="361" y="5077"/>
                      </a:cubicBezTo>
                      <a:cubicBezTo>
                        <a:pt x="262" y="5248"/>
                        <a:pt x="181" y="5374"/>
                        <a:pt x="118" y="5491"/>
                      </a:cubicBezTo>
                      <a:cubicBezTo>
                        <a:pt x="64" y="5572"/>
                        <a:pt x="28" y="5653"/>
                        <a:pt x="1" y="5752"/>
                      </a:cubicBezTo>
                      <a:lnTo>
                        <a:pt x="1" y="5878"/>
                      </a:lnTo>
                      <a:cubicBezTo>
                        <a:pt x="1" y="5950"/>
                        <a:pt x="10" y="6013"/>
                        <a:pt x="19" y="6085"/>
                      </a:cubicBezTo>
                      <a:lnTo>
                        <a:pt x="19" y="6139"/>
                      </a:lnTo>
                      <a:cubicBezTo>
                        <a:pt x="28" y="6220"/>
                        <a:pt x="37" y="6292"/>
                        <a:pt x="46" y="6355"/>
                      </a:cubicBezTo>
                      <a:cubicBezTo>
                        <a:pt x="91" y="6346"/>
                        <a:pt x="136" y="6328"/>
                        <a:pt x="181" y="6310"/>
                      </a:cubicBezTo>
                      <a:cubicBezTo>
                        <a:pt x="226" y="6301"/>
                        <a:pt x="262" y="6292"/>
                        <a:pt x="298" y="6274"/>
                      </a:cubicBezTo>
                      <a:cubicBezTo>
                        <a:pt x="397" y="6247"/>
                        <a:pt x="487" y="6211"/>
                        <a:pt x="586" y="6175"/>
                      </a:cubicBezTo>
                      <a:cubicBezTo>
                        <a:pt x="1540" y="5833"/>
                        <a:pt x="2413" y="5275"/>
                        <a:pt x="3133" y="4546"/>
                      </a:cubicBezTo>
                      <a:cubicBezTo>
                        <a:pt x="4573" y="3106"/>
                        <a:pt x="5437" y="919"/>
                        <a:pt x="5194" y="226"/>
                      </a:cubicBezTo>
                      <a:cubicBezTo>
                        <a:pt x="5176" y="154"/>
                        <a:pt x="5131" y="91"/>
                        <a:pt x="5077" y="55"/>
                      </a:cubicBezTo>
                      <a:lnTo>
                        <a:pt x="5023" y="28"/>
                      </a:lnTo>
                      <a:cubicBezTo>
                        <a:pt x="4984" y="9"/>
                        <a:pt x="4941" y="0"/>
                        <a:pt x="4894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8" name="Google Shape;4218;p45"/>
                <p:cNvSpPr/>
                <p:nvPr/>
              </p:nvSpPr>
              <p:spPr>
                <a:xfrm>
                  <a:off x="5384625" y="4930375"/>
                  <a:ext cx="25900" cy="256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6" h="10253" extrusionOk="0">
                      <a:moveTo>
                        <a:pt x="442" y="1"/>
                      </a:moveTo>
                      <a:cubicBezTo>
                        <a:pt x="361" y="19"/>
                        <a:pt x="289" y="55"/>
                        <a:pt x="244" y="118"/>
                      </a:cubicBezTo>
                      <a:cubicBezTo>
                        <a:pt x="586" y="1522"/>
                        <a:pt x="766" y="2971"/>
                        <a:pt x="784" y="4411"/>
                      </a:cubicBezTo>
                      <a:lnTo>
                        <a:pt x="784" y="4807"/>
                      </a:lnTo>
                      <a:cubicBezTo>
                        <a:pt x="775" y="5482"/>
                        <a:pt x="739" y="6166"/>
                        <a:pt x="667" y="6841"/>
                      </a:cubicBezTo>
                      <a:cubicBezTo>
                        <a:pt x="631" y="7120"/>
                        <a:pt x="595" y="7408"/>
                        <a:pt x="550" y="7687"/>
                      </a:cubicBezTo>
                      <a:cubicBezTo>
                        <a:pt x="424" y="8533"/>
                        <a:pt x="235" y="9361"/>
                        <a:pt x="1" y="10189"/>
                      </a:cubicBezTo>
                      <a:lnTo>
                        <a:pt x="172" y="10243"/>
                      </a:lnTo>
                      <a:lnTo>
                        <a:pt x="217" y="10252"/>
                      </a:lnTo>
                      <a:cubicBezTo>
                        <a:pt x="289" y="10000"/>
                        <a:pt x="361" y="9730"/>
                        <a:pt x="415" y="9478"/>
                      </a:cubicBezTo>
                      <a:cubicBezTo>
                        <a:pt x="559" y="8956"/>
                        <a:pt x="667" y="8425"/>
                        <a:pt x="757" y="7885"/>
                      </a:cubicBezTo>
                      <a:cubicBezTo>
                        <a:pt x="793" y="7642"/>
                        <a:pt x="829" y="7408"/>
                        <a:pt x="856" y="7165"/>
                      </a:cubicBezTo>
                      <a:cubicBezTo>
                        <a:pt x="973" y="6256"/>
                        <a:pt x="1036" y="5338"/>
                        <a:pt x="1018" y="4420"/>
                      </a:cubicBezTo>
                      <a:cubicBezTo>
                        <a:pt x="1018" y="4123"/>
                        <a:pt x="1009" y="3835"/>
                        <a:pt x="973" y="3529"/>
                      </a:cubicBezTo>
                      <a:cubicBezTo>
                        <a:pt x="919" y="2341"/>
                        <a:pt x="739" y="1162"/>
                        <a:pt x="442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19" name="Google Shape;4219;p45"/>
                <p:cNvSpPr/>
                <p:nvPr/>
              </p:nvSpPr>
              <p:spPr>
                <a:xfrm>
                  <a:off x="5387550" y="4876375"/>
                  <a:ext cx="81925" cy="317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7" h="12683" extrusionOk="0">
                      <a:moveTo>
                        <a:pt x="2917" y="0"/>
                      </a:moveTo>
                      <a:lnTo>
                        <a:pt x="2917" y="0"/>
                      </a:lnTo>
                      <a:cubicBezTo>
                        <a:pt x="3052" y="1296"/>
                        <a:pt x="3007" y="2602"/>
                        <a:pt x="2791" y="3880"/>
                      </a:cubicBezTo>
                      <a:cubicBezTo>
                        <a:pt x="2611" y="4897"/>
                        <a:pt x="2377" y="5617"/>
                        <a:pt x="1909" y="6949"/>
                      </a:cubicBezTo>
                      <a:lnTo>
                        <a:pt x="1801" y="7246"/>
                      </a:lnTo>
                      <a:cubicBezTo>
                        <a:pt x="1612" y="7786"/>
                        <a:pt x="1396" y="8389"/>
                        <a:pt x="1144" y="9136"/>
                      </a:cubicBezTo>
                      <a:cubicBezTo>
                        <a:pt x="1099" y="9244"/>
                        <a:pt x="1063" y="9352"/>
                        <a:pt x="1027" y="9469"/>
                      </a:cubicBezTo>
                      <a:cubicBezTo>
                        <a:pt x="955" y="9676"/>
                        <a:pt x="883" y="9892"/>
                        <a:pt x="802" y="10144"/>
                      </a:cubicBezTo>
                      <a:cubicBezTo>
                        <a:pt x="802" y="10153"/>
                        <a:pt x="793" y="10162"/>
                        <a:pt x="784" y="10180"/>
                      </a:cubicBezTo>
                      <a:cubicBezTo>
                        <a:pt x="748" y="10306"/>
                        <a:pt x="703" y="10441"/>
                        <a:pt x="658" y="10576"/>
                      </a:cubicBezTo>
                      <a:cubicBezTo>
                        <a:pt x="532" y="10963"/>
                        <a:pt x="415" y="11323"/>
                        <a:pt x="307" y="11638"/>
                      </a:cubicBezTo>
                      <a:cubicBezTo>
                        <a:pt x="307" y="11647"/>
                        <a:pt x="307" y="11656"/>
                        <a:pt x="298" y="11665"/>
                      </a:cubicBezTo>
                      <a:cubicBezTo>
                        <a:pt x="217" y="11953"/>
                        <a:pt x="136" y="12196"/>
                        <a:pt x="64" y="12403"/>
                      </a:cubicBezTo>
                      <a:cubicBezTo>
                        <a:pt x="46" y="12475"/>
                        <a:pt x="19" y="12547"/>
                        <a:pt x="1" y="12610"/>
                      </a:cubicBezTo>
                      <a:lnTo>
                        <a:pt x="217" y="12682"/>
                      </a:lnTo>
                      <a:cubicBezTo>
                        <a:pt x="361" y="12232"/>
                        <a:pt x="586" y="11521"/>
                        <a:pt x="874" y="10648"/>
                      </a:cubicBezTo>
                      <a:cubicBezTo>
                        <a:pt x="901" y="10549"/>
                        <a:pt x="937" y="10459"/>
                        <a:pt x="964" y="10369"/>
                      </a:cubicBezTo>
                      <a:cubicBezTo>
                        <a:pt x="1081" y="10018"/>
                        <a:pt x="1180" y="9703"/>
                        <a:pt x="1297" y="9397"/>
                      </a:cubicBezTo>
                      <a:cubicBezTo>
                        <a:pt x="1333" y="9289"/>
                        <a:pt x="1369" y="9190"/>
                        <a:pt x="1396" y="9091"/>
                      </a:cubicBezTo>
                      <a:cubicBezTo>
                        <a:pt x="1486" y="8830"/>
                        <a:pt x="1576" y="8578"/>
                        <a:pt x="1648" y="8353"/>
                      </a:cubicBezTo>
                      <a:cubicBezTo>
                        <a:pt x="1684" y="8263"/>
                        <a:pt x="1711" y="8173"/>
                        <a:pt x="1747" y="8083"/>
                      </a:cubicBezTo>
                      <a:cubicBezTo>
                        <a:pt x="1846" y="7813"/>
                        <a:pt x="1936" y="7552"/>
                        <a:pt x="2017" y="7318"/>
                      </a:cubicBezTo>
                      <a:cubicBezTo>
                        <a:pt x="2548" y="5797"/>
                        <a:pt x="2818" y="5032"/>
                        <a:pt x="3007" y="3916"/>
                      </a:cubicBezTo>
                      <a:cubicBezTo>
                        <a:pt x="3223" y="2665"/>
                        <a:pt x="3277" y="1386"/>
                        <a:pt x="3151" y="117"/>
                      </a:cubicBezTo>
                      <a:cubicBezTo>
                        <a:pt x="3088" y="54"/>
                        <a:pt x="3007" y="18"/>
                        <a:pt x="2917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0" name="Google Shape;4220;p45"/>
                <p:cNvSpPr/>
                <p:nvPr/>
              </p:nvSpPr>
              <p:spPr>
                <a:xfrm>
                  <a:off x="5408025" y="4978075"/>
                  <a:ext cx="128950" cy="1942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8" h="7769" extrusionOk="0">
                      <a:moveTo>
                        <a:pt x="4987" y="1"/>
                      </a:moveTo>
                      <a:cubicBezTo>
                        <a:pt x="4474" y="1252"/>
                        <a:pt x="3718" y="2386"/>
                        <a:pt x="2755" y="3322"/>
                      </a:cubicBezTo>
                      <a:cubicBezTo>
                        <a:pt x="2584" y="3502"/>
                        <a:pt x="2386" y="3673"/>
                        <a:pt x="2188" y="3844"/>
                      </a:cubicBezTo>
                      <a:cubicBezTo>
                        <a:pt x="1459" y="4474"/>
                        <a:pt x="658" y="5203"/>
                        <a:pt x="271" y="6256"/>
                      </a:cubicBezTo>
                      <a:cubicBezTo>
                        <a:pt x="190" y="6436"/>
                        <a:pt x="136" y="6616"/>
                        <a:pt x="91" y="6796"/>
                      </a:cubicBezTo>
                      <a:cubicBezTo>
                        <a:pt x="28" y="7120"/>
                        <a:pt x="1" y="7444"/>
                        <a:pt x="10" y="7768"/>
                      </a:cubicBezTo>
                      <a:lnTo>
                        <a:pt x="226" y="7759"/>
                      </a:lnTo>
                      <a:cubicBezTo>
                        <a:pt x="226" y="7453"/>
                        <a:pt x="262" y="7156"/>
                        <a:pt x="325" y="6859"/>
                      </a:cubicBezTo>
                      <a:cubicBezTo>
                        <a:pt x="370" y="6616"/>
                        <a:pt x="442" y="6382"/>
                        <a:pt x="550" y="6157"/>
                      </a:cubicBezTo>
                      <a:cubicBezTo>
                        <a:pt x="937" y="5257"/>
                        <a:pt x="1639" y="4636"/>
                        <a:pt x="2341" y="4015"/>
                      </a:cubicBezTo>
                      <a:cubicBezTo>
                        <a:pt x="2539" y="3835"/>
                        <a:pt x="2737" y="3664"/>
                        <a:pt x="2917" y="3493"/>
                      </a:cubicBezTo>
                      <a:cubicBezTo>
                        <a:pt x="3871" y="2557"/>
                        <a:pt x="4636" y="1441"/>
                        <a:pt x="5158" y="208"/>
                      </a:cubicBezTo>
                      <a:cubicBezTo>
                        <a:pt x="5140" y="136"/>
                        <a:pt x="5095" y="82"/>
                        <a:pt x="5041" y="28"/>
                      </a:cubicBezTo>
                      <a:lnTo>
                        <a:pt x="498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1" name="Google Shape;4221;p45"/>
                <p:cNvSpPr/>
                <p:nvPr/>
              </p:nvSpPr>
              <p:spPr>
                <a:xfrm>
                  <a:off x="5326350" y="5144600"/>
                  <a:ext cx="149200" cy="11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968" h="4789" extrusionOk="0">
                      <a:moveTo>
                        <a:pt x="3164" y="1"/>
                      </a:moveTo>
                      <a:cubicBezTo>
                        <a:pt x="2787" y="1"/>
                        <a:pt x="2681" y="63"/>
                        <a:pt x="2044" y="63"/>
                      </a:cubicBezTo>
                      <a:cubicBezTo>
                        <a:pt x="1847" y="63"/>
                        <a:pt x="1694" y="57"/>
                        <a:pt x="1570" y="57"/>
                      </a:cubicBezTo>
                      <a:cubicBezTo>
                        <a:pt x="1347" y="57"/>
                        <a:pt x="1221" y="76"/>
                        <a:pt x="1116" y="180"/>
                      </a:cubicBezTo>
                      <a:cubicBezTo>
                        <a:pt x="999" y="324"/>
                        <a:pt x="945" y="495"/>
                        <a:pt x="972" y="666"/>
                      </a:cubicBezTo>
                      <a:cubicBezTo>
                        <a:pt x="135" y="1395"/>
                        <a:pt x="0" y="1872"/>
                        <a:pt x="72" y="2187"/>
                      </a:cubicBezTo>
                      <a:cubicBezTo>
                        <a:pt x="153" y="2583"/>
                        <a:pt x="576" y="2835"/>
                        <a:pt x="558" y="3429"/>
                      </a:cubicBezTo>
                      <a:cubicBezTo>
                        <a:pt x="531" y="3591"/>
                        <a:pt x="522" y="3753"/>
                        <a:pt x="522" y="3915"/>
                      </a:cubicBezTo>
                      <a:cubicBezTo>
                        <a:pt x="558" y="4230"/>
                        <a:pt x="675" y="4536"/>
                        <a:pt x="882" y="4788"/>
                      </a:cubicBezTo>
                      <a:lnTo>
                        <a:pt x="5005" y="4788"/>
                      </a:lnTo>
                      <a:cubicBezTo>
                        <a:pt x="5095" y="4536"/>
                        <a:pt x="5221" y="4302"/>
                        <a:pt x="5365" y="4077"/>
                      </a:cubicBezTo>
                      <a:cubicBezTo>
                        <a:pt x="5662" y="3609"/>
                        <a:pt x="5797" y="3618"/>
                        <a:pt x="5851" y="3393"/>
                      </a:cubicBezTo>
                      <a:cubicBezTo>
                        <a:pt x="5968" y="2862"/>
                        <a:pt x="5266" y="2538"/>
                        <a:pt x="5392" y="2025"/>
                      </a:cubicBezTo>
                      <a:cubicBezTo>
                        <a:pt x="5473" y="1692"/>
                        <a:pt x="5815" y="1674"/>
                        <a:pt x="5878" y="1341"/>
                      </a:cubicBezTo>
                      <a:cubicBezTo>
                        <a:pt x="5959" y="999"/>
                        <a:pt x="5671" y="621"/>
                        <a:pt x="5428" y="432"/>
                      </a:cubicBezTo>
                      <a:cubicBezTo>
                        <a:pt x="5221" y="270"/>
                        <a:pt x="4888" y="225"/>
                        <a:pt x="4213" y="108"/>
                      </a:cubicBezTo>
                      <a:cubicBezTo>
                        <a:pt x="3952" y="63"/>
                        <a:pt x="3691" y="36"/>
                        <a:pt x="3430" y="9"/>
                      </a:cubicBezTo>
                      <a:cubicBezTo>
                        <a:pt x="3326" y="3"/>
                        <a:pt x="3240" y="1"/>
                        <a:pt x="3164" y="1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2" name="Google Shape;4222;p45"/>
                <p:cNvSpPr/>
                <p:nvPr/>
              </p:nvSpPr>
              <p:spPr>
                <a:xfrm>
                  <a:off x="5344800" y="5195675"/>
                  <a:ext cx="10150" cy="8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6" h="353" extrusionOk="0">
                      <a:moveTo>
                        <a:pt x="234" y="0"/>
                      </a:moveTo>
                      <a:cubicBezTo>
                        <a:pt x="81" y="0"/>
                        <a:pt x="0" y="189"/>
                        <a:pt x="108" y="297"/>
                      </a:cubicBezTo>
                      <a:cubicBezTo>
                        <a:pt x="144" y="336"/>
                        <a:pt x="189" y="353"/>
                        <a:pt x="232" y="353"/>
                      </a:cubicBezTo>
                      <a:cubicBezTo>
                        <a:pt x="321" y="353"/>
                        <a:pt x="405" y="283"/>
                        <a:pt x="405" y="180"/>
                      </a:cubicBezTo>
                      <a:cubicBezTo>
                        <a:pt x="405" y="81"/>
                        <a:pt x="333" y="0"/>
                        <a:pt x="234" y="0"/>
                      </a:cubicBezTo>
                      <a:close/>
                    </a:path>
                  </a:pathLst>
                </a:custGeom>
                <a:solidFill>
                  <a:srgbClr val="A37305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3" name="Google Shape;4223;p45"/>
                <p:cNvSpPr/>
                <p:nvPr/>
              </p:nvSpPr>
              <p:spPr>
                <a:xfrm>
                  <a:off x="5366625" y="5188475"/>
                  <a:ext cx="8575" cy="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" h="295" extrusionOk="0">
                      <a:moveTo>
                        <a:pt x="199" y="0"/>
                      </a:moveTo>
                      <a:cubicBezTo>
                        <a:pt x="64" y="0"/>
                        <a:pt x="1" y="162"/>
                        <a:pt x="91" y="252"/>
                      </a:cubicBezTo>
                      <a:cubicBezTo>
                        <a:pt x="122" y="281"/>
                        <a:pt x="160" y="294"/>
                        <a:pt x="196" y="294"/>
                      </a:cubicBezTo>
                      <a:cubicBezTo>
                        <a:pt x="272" y="294"/>
                        <a:pt x="343" y="236"/>
                        <a:pt x="343" y="144"/>
                      </a:cubicBezTo>
                      <a:cubicBezTo>
                        <a:pt x="343" y="63"/>
                        <a:pt x="280" y="0"/>
                        <a:pt x="19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4" name="Google Shape;4224;p45"/>
                <p:cNvSpPr/>
                <p:nvPr/>
              </p:nvSpPr>
              <p:spPr>
                <a:xfrm>
                  <a:off x="5343000" y="5180375"/>
                  <a:ext cx="23200" cy="1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8" h="793" extrusionOk="0">
                      <a:moveTo>
                        <a:pt x="531" y="0"/>
                      </a:moveTo>
                      <a:cubicBezTo>
                        <a:pt x="180" y="0"/>
                        <a:pt x="0" y="423"/>
                        <a:pt x="252" y="675"/>
                      </a:cubicBezTo>
                      <a:cubicBezTo>
                        <a:pt x="331" y="757"/>
                        <a:pt x="429" y="793"/>
                        <a:pt x="526" y="793"/>
                      </a:cubicBezTo>
                      <a:cubicBezTo>
                        <a:pt x="730" y="793"/>
                        <a:pt x="928" y="634"/>
                        <a:pt x="928" y="396"/>
                      </a:cubicBezTo>
                      <a:cubicBezTo>
                        <a:pt x="928" y="171"/>
                        <a:pt x="748" y="0"/>
                        <a:pt x="53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5" name="Google Shape;4225;p45"/>
                <p:cNvSpPr/>
                <p:nvPr/>
              </p:nvSpPr>
              <p:spPr>
                <a:xfrm>
                  <a:off x="5341200" y="5168675"/>
                  <a:ext cx="10825" cy="9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" h="371" extrusionOk="0">
                      <a:moveTo>
                        <a:pt x="252" y="0"/>
                      </a:moveTo>
                      <a:cubicBezTo>
                        <a:pt x="81" y="0"/>
                        <a:pt x="0" y="198"/>
                        <a:pt x="117" y="315"/>
                      </a:cubicBezTo>
                      <a:cubicBezTo>
                        <a:pt x="156" y="353"/>
                        <a:pt x="203" y="370"/>
                        <a:pt x="248" y="370"/>
                      </a:cubicBezTo>
                      <a:cubicBezTo>
                        <a:pt x="343" y="370"/>
                        <a:pt x="432" y="298"/>
                        <a:pt x="432" y="189"/>
                      </a:cubicBezTo>
                      <a:cubicBezTo>
                        <a:pt x="432" y="81"/>
                        <a:pt x="351" y="0"/>
                        <a:pt x="25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6" name="Google Shape;4226;p45"/>
                <p:cNvSpPr/>
                <p:nvPr/>
              </p:nvSpPr>
              <p:spPr>
                <a:xfrm>
                  <a:off x="5370000" y="5164850"/>
                  <a:ext cx="9925" cy="85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7" h="340" extrusionOk="0">
                      <a:moveTo>
                        <a:pt x="235" y="0"/>
                      </a:moveTo>
                      <a:cubicBezTo>
                        <a:pt x="82" y="0"/>
                        <a:pt x="1" y="180"/>
                        <a:pt x="109" y="288"/>
                      </a:cubicBezTo>
                      <a:cubicBezTo>
                        <a:pt x="144" y="324"/>
                        <a:pt x="188" y="340"/>
                        <a:pt x="230" y="340"/>
                      </a:cubicBezTo>
                      <a:cubicBezTo>
                        <a:pt x="316" y="340"/>
                        <a:pt x="397" y="274"/>
                        <a:pt x="397" y="171"/>
                      </a:cubicBezTo>
                      <a:cubicBezTo>
                        <a:pt x="397" y="72"/>
                        <a:pt x="325" y="0"/>
                        <a:pt x="23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7" name="Google Shape;4227;p45"/>
                <p:cNvSpPr/>
                <p:nvPr/>
              </p:nvSpPr>
              <p:spPr>
                <a:xfrm>
                  <a:off x="5398125" y="5182175"/>
                  <a:ext cx="13075" cy="11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23" h="456" extrusionOk="0">
                      <a:moveTo>
                        <a:pt x="298" y="0"/>
                      </a:moveTo>
                      <a:cubicBezTo>
                        <a:pt x="100" y="0"/>
                        <a:pt x="1" y="243"/>
                        <a:pt x="145" y="387"/>
                      </a:cubicBezTo>
                      <a:cubicBezTo>
                        <a:pt x="189" y="434"/>
                        <a:pt x="244" y="455"/>
                        <a:pt x="299" y="455"/>
                      </a:cubicBezTo>
                      <a:cubicBezTo>
                        <a:pt x="412" y="455"/>
                        <a:pt x="523" y="365"/>
                        <a:pt x="523" y="225"/>
                      </a:cubicBezTo>
                      <a:cubicBezTo>
                        <a:pt x="523" y="108"/>
                        <a:pt x="424" y="0"/>
                        <a:pt x="29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8" name="Google Shape;4228;p45"/>
                <p:cNvSpPr/>
                <p:nvPr/>
              </p:nvSpPr>
              <p:spPr>
                <a:xfrm>
                  <a:off x="5382150" y="5204450"/>
                  <a:ext cx="18025" cy="15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1" h="611" extrusionOk="0">
                      <a:moveTo>
                        <a:pt x="415" y="0"/>
                      </a:moveTo>
                      <a:cubicBezTo>
                        <a:pt x="136" y="0"/>
                        <a:pt x="1" y="333"/>
                        <a:pt x="199" y="522"/>
                      </a:cubicBezTo>
                      <a:cubicBezTo>
                        <a:pt x="259" y="583"/>
                        <a:pt x="335" y="610"/>
                        <a:pt x="410" y="610"/>
                      </a:cubicBezTo>
                      <a:cubicBezTo>
                        <a:pt x="567" y="610"/>
                        <a:pt x="721" y="489"/>
                        <a:pt x="721" y="306"/>
                      </a:cubicBezTo>
                      <a:cubicBezTo>
                        <a:pt x="721" y="135"/>
                        <a:pt x="577" y="0"/>
                        <a:pt x="41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29" name="Google Shape;4229;p45"/>
                <p:cNvSpPr/>
                <p:nvPr/>
              </p:nvSpPr>
              <p:spPr>
                <a:xfrm>
                  <a:off x="5349975" y="5219750"/>
                  <a:ext cx="13975" cy="11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9" h="473" extrusionOk="0">
                      <a:moveTo>
                        <a:pt x="315" y="0"/>
                      </a:moveTo>
                      <a:cubicBezTo>
                        <a:pt x="108" y="0"/>
                        <a:pt x="0" y="252"/>
                        <a:pt x="153" y="405"/>
                      </a:cubicBezTo>
                      <a:cubicBezTo>
                        <a:pt x="200" y="452"/>
                        <a:pt x="259" y="473"/>
                        <a:pt x="317" y="473"/>
                      </a:cubicBezTo>
                      <a:cubicBezTo>
                        <a:pt x="439" y="473"/>
                        <a:pt x="559" y="380"/>
                        <a:pt x="559" y="234"/>
                      </a:cubicBezTo>
                      <a:cubicBezTo>
                        <a:pt x="550" y="108"/>
                        <a:pt x="451" y="0"/>
                        <a:pt x="31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0" name="Google Shape;4230;p45"/>
                <p:cNvSpPr/>
                <p:nvPr/>
              </p:nvSpPr>
              <p:spPr>
                <a:xfrm>
                  <a:off x="5332650" y="5200175"/>
                  <a:ext cx="21400" cy="1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6" h="732" extrusionOk="0">
                      <a:moveTo>
                        <a:pt x="495" y="0"/>
                      </a:moveTo>
                      <a:cubicBezTo>
                        <a:pt x="162" y="0"/>
                        <a:pt x="0" y="396"/>
                        <a:pt x="234" y="621"/>
                      </a:cubicBezTo>
                      <a:cubicBezTo>
                        <a:pt x="308" y="698"/>
                        <a:pt x="400" y="732"/>
                        <a:pt x="490" y="732"/>
                      </a:cubicBezTo>
                      <a:cubicBezTo>
                        <a:pt x="676" y="732"/>
                        <a:pt x="855" y="587"/>
                        <a:pt x="855" y="369"/>
                      </a:cubicBezTo>
                      <a:cubicBezTo>
                        <a:pt x="855" y="162"/>
                        <a:pt x="693" y="0"/>
                        <a:pt x="495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1" name="Google Shape;4231;p45"/>
                <p:cNvSpPr/>
                <p:nvPr/>
              </p:nvSpPr>
              <p:spPr>
                <a:xfrm>
                  <a:off x="5335800" y="5180375"/>
                  <a:ext cx="25675" cy="25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27" h="1027" extrusionOk="0">
                      <a:moveTo>
                        <a:pt x="513" y="0"/>
                      </a:moveTo>
                      <a:cubicBezTo>
                        <a:pt x="225" y="0"/>
                        <a:pt x="0" y="225"/>
                        <a:pt x="0" y="513"/>
                      </a:cubicBezTo>
                      <a:cubicBezTo>
                        <a:pt x="0" y="792"/>
                        <a:pt x="225" y="1026"/>
                        <a:pt x="513" y="1026"/>
                      </a:cubicBezTo>
                      <a:cubicBezTo>
                        <a:pt x="801" y="1026"/>
                        <a:pt x="1027" y="792"/>
                        <a:pt x="1027" y="513"/>
                      </a:cubicBezTo>
                      <a:cubicBezTo>
                        <a:pt x="1027" y="225"/>
                        <a:pt x="801" y="0"/>
                        <a:pt x="513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2" name="Google Shape;4232;p45"/>
                <p:cNvSpPr/>
                <p:nvPr/>
              </p:nvSpPr>
              <p:spPr>
                <a:xfrm>
                  <a:off x="5435250" y="5234825"/>
                  <a:ext cx="14425" cy="121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" h="487" extrusionOk="0">
                      <a:moveTo>
                        <a:pt x="334" y="0"/>
                      </a:moveTo>
                      <a:cubicBezTo>
                        <a:pt x="109" y="0"/>
                        <a:pt x="1" y="261"/>
                        <a:pt x="154" y="414"/>
                      </a:cubicBezTo>
                      <a:cubicBezTo>
                        <a:pt x="203" y="464"/>
                        <a:pt x="265" y="486"/>
                        <a:pt x="326" y="486"/>
                      </a:cubicBezTo>
                      <a:cubicBezTo>
                        <a:pt x="453" y="486"/>
                        <a:pt x="577" y="389"/>
                        <a:pt x="577" y="243"/>
                      </a:cubicBezTo>
                      <a:cubicBezTo>
                        <a:pt x="577" y="108"/>
                        <a:pt x="460" y="0"/>
                        <a:pt x="334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3" name="Google Shape;4233;p45"/>
                <p:cNvSpPr/>
                <p:nvPr/>
              </p:nvSpPr>
              <p:spPr>
                <a:xfrm>
                  <a:off x="5418150" y="5246975"/>
                  <a:ext cx="9025" cy="7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1" h="308" extrusionOk="0">
                      <a:moveTo>
                        <a:pt x="208" y="0"/>
                      </a:moveTo>
                      <a:cubicBezTo>
                        <a:pt x="73" y="0"/>
                        <a:pt x="1" y="162"/>
                        <a:pt x="100" y="261"/>
                      </a:cubicBezTo>
                      <a:cubicBezTo>
                        <a:pt x="132" y="293"/>
                        <a:pt x="170" y="307"/>
                        <a:pt x="207" y="307"/>
                      </a:cubicBezTo>
                      <a:cubicBezTo>
                        <a:pt x="286" y="307"/>
                        <a:pt x="361" y="245"/>
                        <a:pt x="361" y="153"/>
                      </a:cubicBezTo>
                      <a:cubicBezTo>
                        <a:pt x="361" y="72"/>
                        <a:pt x="298" y="0"/>
                        <a:pt x="20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4" name="Google Shape;4234;p45"/>
                <p:cNvSpPr/>
                <p:nvPr/>
              </p:nvSpPr>
              <p:spPr>
                <a:xfrm>
                  <a:off x="5402850" y="5240900"/>
                  <a:ext cx="8350" cy="7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4" h="286" extrusionOk="0">
                      <a:moveTo>
                        <a:pt x="190" y="0"/>
                      </a:moveTo>
                      <a:cubicBezTo>
                        <a:pt x="64" y="0"/>
                        <a:pt x="1" y="153"/>
                        <a:pt x="91" y="243"/>
                      </a:cubicBezTo>
                      <a:cubicBezTo>
                        <a:pt x="120" y="273"/>
                        <a:pt x="156" y="286"/>
                        <a:pt x="191" y="286"/>
                      </a:cubicBezTo>
                      <a:cubicBezTo>
                        <a:pt x="264" y="286"/>
                        <a:pt x="334" y="229"/>
                        <a:pt x="334" y="144"/>
                      </a:cubicBezTo>
                      <a:cubicBezTo>
                        <a:pt x="334" y="63"/>
                        <a:pt x="271" y="0"/>
                        <a:pt x="19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5" name="Google Shape;4235;p45"/>
                <p:cNvSpPr/>
                <p:nvPr/>
              </p:nvSpPr>
              <p:spPr>
                <a:xfrm>
                  <a:off x="5419950" y="5222675"/>
                  <a:ext cx="23425" cy="1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37" h="794" extrusionOk="0">
                      <a:moveTo>
                        <a:pt x="532" y="0"/>
                      </a:moveTo>
                      <a:cubicBezTo>
                        <a:pt x="181" y="0"/>
                        <a:pt x="1" y="423"/>
                        <a:pt x="253" y="675"/>
                      </a:cubicBezTo>
                      <a:cubicBezTo>
                        <a:pt x="334" y="757"/>
                        <a:pt x="434" y="793"/>
                        <a:pt x="533" y="793"/>
                      </a:cubicBezTo>
                      <a:cubicBezTo>
                        <a:pt x="739" y="793"/>
                        <a:pt x="937" y="634"/>
                        <a:pt x="937" y="396"/>
                      </a:cubicBezTo>
                      <a:cubicBezTo>
                        <a:pt x="937" y="171"/>
                        <a:pt x="757" y="0"/>
                        <a:pt x="53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6" name="Google Shape;4236;p45"/>
                <p:cNvSpPr/>
                <p:nvPr/>
              </p:nvSpPr>
              <p:spPr>
                <a:xfrm>
                  <a:off x="5430750" y="5206025"/>
                  <a:ext cx="33550" cy="28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2" h="1151" extrusionOk="0">
                      <a:moveTo>
                        <a:pt x="766" y="0"/>
                      </a:moveTo>
                      <a:cubicBezTo>
                        <a:pt x="253" y="0"/>
                        <a:pt x="1" y="621"/>
                        <a:pt x="361" y="981"/>
                      </a:cubicBezTo>
                      <a:cubicBezTo>
                        <a:pt x="477" y="1098"/>
                        <a:pt x="622" y="1150"/>
                        <a:pt x="763" y="1150"/>
                      </a:cubicBezTo>
                      <a:cubicBezTo>
                        <a:pt x="1058" y="1150"/>
                        <a:pt x="1342" y="923"/>
                        <a:pt x="1342" y="576"/>
                      </a:cubicBezTo>
                      <a:cubicBezTo>
                        <a:pt x="1342" y="261"/>
                        <a:pt x="1090" y="0"/>
                        <a:pt x="76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7" name="Google Shape;4237;p45"/>
                <p:cNvSpPr/>
                <p:nvPr/>
              </p:nvSpPr>
              <p:spPr>
                <a:xfrm>
                  <a:off x="5432100" y="5197475"/>
                  <a:ext cx="8575" cy="7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" h="295" extrusionOk="0">
                      <a:moveTo>
                        <a:pt x="199" y="0"/>
                      </a:moveTo>
                      <a:cubicBezTo>
                        <a:pt x="64" y="0"/>
                        <a:pt x="1" y="153"/>
                        <a:pt x="91" y="252"/>
                      </a:cubicBezTo>
                      <a:cubicBezTo>
                        <a:pt x="120" y="281"/>
                        <a:pt x="156" y="294"/>
                        <a:pt x="192" y="294"/>
                      </a:cubicBezTo>
                      <a:cubicBezTo>
                        <a:pt x="268" y="294"/>
                        <a:pt x="343" y="236"/>
                        <a:pt x="343" y="144"/>
                      </a:cubicBezTo>
                      <a:cubicBezTo>
                        <a:pt x="343" y="63"/>
                        <a:pt x="280" y="0"/>
                        <a:pt x="199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8" name="Google Shape;4238;p45"/>
                <p:cNvSpPr/>
                <p:nvPr/>
              </p:nvSpPr>
              <p:spPr>
                <a:xfrm>
                  <a:off x="5164350" y="4805950"/>
                  <a:ext cx="15100" cy="1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" h="517" extrusionOk="0">
                      <a:moveTo>
                        <a:pt x="342" y="0"/>
                      </a:moveTo>
                      <a:cubicBezTo>
                        <a:pt x="117" y="0"/>
                        <a:pt x="0" y="279"/>
                        <a:pt x="162" y="441"/>
                      </a:cubicBezTo>
                      <a:cubicBezTo>
                        <a:pt x="214" y="493"/>
                        <a:pt x="279" y="517"/>
                        <a:pt x="342" y="517"/>
                      </a:cubicBezTo>
                      <a:cubicBezTo>
                        <a:pt x="475" y="517"/>
                        <a:pt x="603" y="414"/>
                        <a:pt x="603" y="261"/>
                      </a:cubicBezTo>
                      <a:cubicBezTo>
                        <a:pt x="603" y="117"/>
                        <a:pt x="486" y="0"/>
                        <a:pt x="34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39" name="Google Shape;4239;p45"/>
                <p:cNvSpPr/>
                <p:nvPr/>
              </p:nvSpPr>
              <p:spPr>
                <a:xfrm>
                  <a:off x="5189100" y="4798750"/>
                  <a:ext cx="13750" cy="1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0" h="541" extrusionOk="0">
                      <a:moveTo>
                        <a:pt x="270" y="0"/>
                      </a:moveTo>
                      <a:cubicBezTo>
                        <a:pt x="126" y="0"/>
                        <a:pt x="0" y="117"/>
                        <a:pt x="0" y="270"/>
                      </a:cubicBezTo>
                      <a:cubicBezTo>
                        <a:pt x="0" y="423"/>
                        <a:pt x="126" y="540"/>
                        <a:pt x="270" y="540"/>
                      </a:cubicBezTo>
                      <a:cubicBezTo>
                        <a:pt x="423" y="540"/>
                        <a:pt x="549" y="423"/>
                        <a:pt x="549" y="270"/>
                      </a:cubicBezTo>
                      <a:cubicBezTo>
                        <a:pt x="549" y="117"/>
                        <a:pt x="423" y="0"/>
                        <a:pt x="27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0" name="Google Shape;4240;p45"/>
                <p:cNvSpPr/>
                <p:nvPr/>
              </p:nvSpPr>
              <p:spPr>
                <a:xfrm>
                  <a:off x="5174025" y="4835425"/>
                  <a:ext cx="15100" cy="12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" h="519" extrusionOk="0">
                      <a:moveTo>
                        <a:pt x="351" y="0"/>
                      </a:moveTo>
                      <a:cubicBezTo>
                        <a:pt x="117" y="0"/>
                        <a:pt x="0" y="279"/>
                        <a:pt x="162" y="441"/>
                      </a:cubicBezTo>
                      <a:cubicBezTo>
                        <a:pt x="215" y="495"/>
                        <a:pt x="281" y="519"/>
                        <a:pt x="346" y="519"/>
                      </a:cubicBezTo>
                      <a:cubicBezTo>
                        <a:pt x="477" y="519"/>
                        <a:pt x="603" y="418"/>
                        <a:pt x="603" y="261"/>
                      </a:cubicBezTo>
                      <a:cubicBezTo>
                        <a:pt x="603" y="117"/>
                        <a:pt x="486" y="0"/>
                        <a:pt x="35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1" name="Google Shape;4241;p45"/>
                <p:cNvSpPr/>
                <p:nvPr/>
              </p:nvSpPr>
              <p:spPr>
                <a:xfrm>
                  <a:off x="5164800" y="4818775"/>
                  <a:ext cx="11500" cy="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" h="393" extrusionOk="0">
                      <a:moveTo>
                        <a:pt x="261" y="0"/>
                      </a:moveTo>
                      <a:cubicBezTo>
                        <a:pt x="90" y="0"/>
                        <a:pt x="0" y="216"/>
                        <a:pt x="126" y="333"/>
                      </a:cubicBezTo>
                      <a:cubicBezTo>
                        <a:pt x="164" y="374"/>
                        <a:pt x="212" y="392"/>
                        <a:pt x="260" y="392"/>
                      </a:cubicBezTo>
                      <a:cubicBezTo>
                        <a:pt x="360" y="392"/>
                        <a:pt x="459" y="314"/>
                        <a:pt x="459" y="198"/>
                      </a:cubicBezTo>
                      <a:cubicBezTo>
                        <a:pt x="459" y="90"/>
                        <a:pt x="369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2" name="Google Shape;4242;p45"/>
                <p:cNvSpPr/>
                <p:nvPr/>
              </p:nvSpPr>
              <p:spPr>
                <a:xfrm>
                  <a:off x="5153750" y="4795675"/>
                  <a:ext cx="20075" cy="190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03" h="763" extrusionOk="0">
                      <a:moveTo>
                        <a:pt x="388" y="0"/>
                      </a:moveTo>
                      <a:cubicBezTo>
                        <a:pt x="190" y="0"/>
                        <a:pt x="1" y="153"/>
                        <a:pt x="1" y="384"/>
                      </a:cubicBezTo>
                      <a:cubicBezTo>
                        <a:pt x="1" y="611"/>
                        <a:pt x="193" y="762"/>
                        <a:pt x="392" y="762"/>
                      </a:cubicBezTo>
                      <a:cubicBezTo>
                        <a:pt x="485" y="762"/>
                        <a:pt x="580" y="729"/>
                        <a:pt x="658" y="654"/>
                      </a:cubicBezTo>
                      <a:cubicBezTo>
                        <a:pt x="802" y="501"/>
                        <a:pt x="802" y="258"/>
                        <a:pt x="658" y="114"/>
                      </a:cubicBezTo>
                      <a:cubicBezTo>
                        <a:pt x="579" y="35"/>
                        <a:pt x="482" y="0"/>
                        <a:pt x="38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3" name="Google Shape;4243;p45"/>
                <p:cNvSpPr/>
                <p:nvPr/>
              </p:nvSpPr>
              <p:spPr>
                <a:xfrm>
                  <a:off x="5147675" y="4835425"/>
                  <a:ext cx="6550" cy="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264" extrusionOk="0">
                      <a:moveTo>
                        <a:pt x="128" y="0"/>
                      </a:moveTo>
                      <a:cubicBezTo>
                        <a:pt x="64" y="0"/>
                        <a:pt x="1" y="45"/>
                        <a:pt x="1" y="135"/>
                      </a:cubicBezTo>
                      <a:cubicBezTo>
                        <a:pt x="1" y="221"/>
                        <a:pt x="64" y="264"/>
                        <a:pt x="128" y="264"/>
                      </a:cubicBezTo>
                      <a:cubicBezTo>
                        <a:pt x="192" y="264"/>
                        <a:pt x="257" y="221"/>
                        <a:pt x="262" y="135"/>
                      </a:cubicBezTo>
                      <a:cubicBezTo>
                        <a:pt x="257" y="45"/>
                        <a:pt x="192" y="0"/>
                        <a:pt x="12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4" name="Google Shape;4244;p45"/>
                <p:cNvSpPr/>
                <p:nvPr/>
              </p:nvSpPr>
              <p:spPr>
                <a:xfrm>
                  <a:off x="5202825" y="4820575"/>
                  <a:ext cx="11050" cy="11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2" h="451" extrusionOk="0">
                      <a:moveTo>
                        <a:pt x="216" y="0"/>
                      </a:moveTo>
                      <a:cubicBezTo>
                        <a:pt x="99" y="0"/>
                        <a:pt x="0" y="99"/>
                        <a:pt x="0" y="225"/>
                      </a:cubicBezTo>
                      <a:cubicBezTo>
                        <a:pt x="0" y="351"/>
                        <a:pt x="99" y="450"/>
                        <a:pt x="216" y="450"/>
                      </a:cubicBezTo>
                      <a:cubicBezTo>
                        <a:pt x="342" y="450"/>
                        <a:pt x="441" y="351"/>
                        <a:pt x="441" y="225"/>
                      </a:cubicBezTo>
                      <a:cubicBezTo>
                        <a:pt x="441" y="99"/>
                        <a:pt x="342" y="0"/>
                        <a:pt x="216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5" name="Google Shape;4245;p45"/>
                <p:cNvSpPr/>
                <p:nvPr/>
              </p:nvSpPr>
              <p:spPr>
                <a:xfrm>
                  <a:off x="5225550" y="4816975"/>
                  <a:ext cx="7900" cy="67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6" h="268" extrusionOk="0">
                      <a:moveTo>
                        <a:pt x="180" y="0"/>
                      </a:moveTo>
                      <a:cubicBezTo>
                        <a:pt x="54" y="0"/>
                        <a:pt x="0" y="144"/>
                        <a:pt x="81" y="225"/>
                      </a:cubicBezTo>
                      <a:cubicBezTo>
                        <a:pt x="111" y="255"/>
                        <a:pt x="146" y="268"/>
                        <a:pt x="181" y="268"/>
                      </a:cubicBezTo>
                      <a:cubicBezTo>
                        <a:pt x="250" y="268"/>
                        <a:pt x="315" y="214"/>
                        <a:pt x="315" y="135"/>
                      </a:cubicBezTo>
                      <a:cubicBezTo>
                        <a:pt x="315" y="63"/>
                        <a:pt x="252" y="0"/>
                        <a:pt x="180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6" name="Google Shape;4246;p45"/>
                <p:cNvSpPr/>
                <p:nvPr/>
              </p:nvSpPr>
              <p:spPr>
                <a:xfrm>
                  <a:off x="5200575" y="4795600"/>
                  <a:ext cx="15100" cy="129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04" h="517" extrusionOk="0">
                      <a:moveTo>
                        <a:pt x="342" y="0"/>
                      </a:moveTo>
                      <a:cubicBezTo>
                        <a:pt x="117" y="0"/>
                        <a:pt x="0" y="279"/>
                        <a:pt x="162" y="441"/>
                      </a:cubicBezTo>
                      <a:cubicBezTo>
                        <a:pt x="214" y="493"/>
                        <a:pt x="279" y="517"/>
                        <a:pt x="342" y="517"/>
                      </a:cubicBezTo>
                      <a:cubicBezTo>
                        <a:pt x="475" y="517"/>
                        <a:pt x="603" y="414"/>
                        <a:pt x="603" y="261"/>
                      </a:cubicBezTo>
                      <a:cubicBezTo>
                        <a:pt x="603" y="117"/>
                        <a:pt x="486" y="0"/>
                        <a:pt x="34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7" name="Google Shape;4247;p45"/>
                <p:cNvSpPr/>
                <p:nvPr/>
              </p:nvSpPr>
              <p:spPr>
                <a:xfrm>
                  <a:off x="5190275" y="4808650"/>
                  <a:ext cx="17750" cy="15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" h="602" extrusionOk="0">
                      <a:moveTo>
                        <a:pt x="392" y="0"/>
                      </a:moveTo>
                      <a:cubicBezTo>
                        <a:pt x="130" y="0"/>
                        <a:pt x="1" y="327"/>
                        <a:pt x="187" y="513"/>
                      </a:cubicBezTo>
                      <a:cubicBezTo>
                        <a:pt x="248" y="574"/>
                        <a:pt x="324" y="601"/>
                        <a:pt x="398" y="601"/>
                      </a:cubicBezTo>
                      <a:cubicBezTo>
                        <a:pt x="556" y="601"/>
                        <a:pt x="709" y="480"/>
                        <a:pt x="709" y="297"/>
                      </a:cubicBezTo>
                      <a:cubicBezTo>
                        <a:pt x="709" y="135"/>
                        <a:pt x="565" y="0"/>
                        <a:pt x="403" y="0"/>
                      </a:cubicBezTo>
                      <a:cubicBezTo>
                        <a:pt x="400" y="0"/>
                        <a:pt x="396" y="0"/>
                        <a:pt x="392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8" name="Google Shape;4248;p45"/>
                <p:cNvSpPr/>
                <p:nvPr/>
              </p:nvSpPr>
              <p:spPr>
                <a:xfrm>
                  <a:off x="5180550" y="4812250"/>
                  <a:ext cx="15550" cy="13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2" h="532" extrusionOk="0">
                      <a:moveTo>
                        <a:pt x="351" y="0"/>
                      </a:moveTo>
                      <a:cubicBezTo>
                        <a:pt x="117" y="0"/>
                        <a:pt x="0" y="288"/>
                        <a:pt x="162" y="450"/>
                      </a:cubicBezTo>
                      <a:cubicBezTo>
                        <a:pt x="218" y="507"/>
                        <a:pt x="287" y="532"/>
                        <a:pt x="354" y="532"/>
                      </a:cubicBezTo>
                      <a:cubicBezTo>
                        <a:pt x="491" y="532"/>
                        <a:pt x="621" y="427"/>
                        <a:pt x="621" y="270"/>
                      </a:cubicBezTo>
                      <a:cubicBezTo>
                        <a:pt x="612" y="117"/>
                        <a:pt x="495" y="0"/>
                        <a:pt x="35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49" name="Google Shape;4249;p45"/>
                <p:cNvSpPr/>
                <p:nvPr/>
              </p:nvSpPr>
              <p:spPr>
                <a:xfrm>
                  <a:off x="5164800" y="4777150"/>
                  <a:ext cx="11500" cy="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0" h="393" extrusionOk="0">
                      <a:moveTo>
                        <a:pt x="261" y="0"/>
                      </a:moveTo>
                      <a:cubicBezTo>
                        <a:pt x="90" y="0"/>
                        <a:pt x="0" y="216"/>
                        <a:pt x="126" y="333"/>
                      </a:cubicBezTo>
                      <a:cubicBezTo>
                        <a:pt x="164" y="374"/>
                        <a:pt x="212" y="392"/>
                        <a:pt x="260" y="392"/>
                      </a:cubicBezTo>
                      <a:cubicBezTo>
                        <a:pt x="360" y="392"/>
                        <a:pt x="459" y="314"/>
                        <a:pt x="459" y="198"/>
                      </a:cubicBezTo>
                      <a:cubicBezTo>
                        <a:pt x="459" y="90"/>
                        <a:pt x="369" y="0"/>
                        <a:pt x="261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0" name="Google Shape;4250;p45"/>
                <p:cNvSpPr/>
                <p:nvPr/>
              </p:nvSpPr>
              <p:spPr>
                <a:xfrm>
                  <a:off x="5027750" y="5098650"/>
                  <a:ext cx="37750" cy="2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0" h="1093" extrusionOk="0">
                      <a:moveTo>
                        <a:pt x="922" y="0"/>
                      </a:moveTo>
                      <a:cubicBezTo>
                        <a:pt x="885" y="0"/>
                        <a:pt x="848" y="4"/>
                        <a:pt x="811" y="11"/>
                      </a:cubicBezTo>
                      <a:cubicBezTo>
                        <a:pt x="361" y="92"/>
                        <a:pt x="145" y="533"/>
                        <a:pt x="28" y="929"/>
                      </a:cubicBezTo>
                      <a:cubicBezTo>
                        <a:pt x="0" y="1027"/>
                        <a:pt x="79" y="1092"/>
                        <a:pt x="155" y="1092"/>
                      </a:cubicBezTo>
                      <a:cubicBezTo>
                        <a:pt x="204" y="1092"/>
                        <a:pt x="253" y="1065"/>
                        <a:pt x="271" y="1001"/>
                      </a:cubicBezTo>
                      <a:lnTo>
                        <a:pt x="280" y="1001"/>
                      </a:lnTo>
                      <a:cubicBezTo>
                        <a:pt x="325" y="776"/>
                        <a:pt x="433" y="578"/>
                        <a:pt x="577" y="416"/>
                      </a:cubicBezTo>
                      <a:cubicBezTo>
                        <a:pt x="669" y="328"/>
                        <a:pt x="808" y="274"/>
                        <a:pt x="935" y="274"/>
                      </a:cubicBezTo>
                      <a:cubicBezTo>
                        <a:pt x="1105" y="274"/>
                        <a:pt x="1251" y="371"/>
                        <a:pt x="1225" y="614"/>
                      </a:cubicBezTo>
                      <a:cubicBezTo>
                        <a:pt x="1216" y="695"/>
                        <a:pt x="1274" y="735"/>
                        <a:pt x="1337" y="735"/>
                      </a:cubicBezTo>
                      <a:cubicBezTo>
                        <a:pt x="1400" y="735"/>
                        <a:pt x="1468" y="695"/>
                        <a:pt x="1477" y="614"/>
                      </a:cubicBezTo>
                      <a:cubicBezTo>
                        <a:pt x="1509" y="274"/>
                        <a:pt x="1244" y="0"/>
                        <a:pt x="9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1" name="Google Shape;4251;p45"/>
                <p:cNvSpPr/>
                <p:nvPr/>
              </p:nvSpPr>
              <p:spPr>
                <a:xfrm>
                  <a:off x="5059375" y="5100075"/>
                  <a:ext cx="39200" cy="23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68" h="933" extrusionOk="0">
                      <a:moveTo>
                        <a:pt x="750" y="0"/>
                      </a:moveTo>
                      <a:cubicBezTo>
                        <a:pt x="416" y="0"/>
                        <a:pt x="199" y="312"/>
                        <a:pt x="50" y="593"/>
                      </a:cubicBezTo>
                      <a:cubicBezTo>
                        <a:pt x="0" y="692"/>
                        <a:pt x="91" y="783"/>
                        <a:pt x="176" y="783"/>
                      </a:cubicBezTo>
                      <a:cubicBezTo>
                        <a:pt x="215" y="783"/>
                        <a:pt x="252" y="764"/>
                        <a:pt x="275" y="719"/>
                      </a:cubicBezTo>
                      <a:lnTo>
                        <a:pt x="275" y="728"/>
                      </a:lnTo>
                      <a:cubicBezTo>
                        <a:pt x="380" y="525"/>
                        <a:pt x="501" y="278"/>
                        <a:pt x="741" y="278"/>
                      </a:cubicBezTo>
                      <a:cubicBezTo>
                        <a:pt x="767" y="278"/>
                        <a:pt x="795" y="281"/>
                        <a:pt x="824" y="287"/>
                      </a:cubicBezTo>
                      <a:cubicBezTo>
                        <a:pt x="1085" y="341"/>
                        <a:pt x="1202" y="620"/>
                        <a:pt x="1283" y="845"/>
                      </a:cubicBezTo>
                      <a:cubicBezTo>
                        <a:pt x="1304" y="906"/>
                        <a:pt x="1358" y="933"/>
                        <a:pt x="1411" y="933"/>
                      </a:cubicBezTo>
                      <a:cubicBezTo>
                        <a:pt x="1490" y="933"/>
                        <a:pt x="1567" y="874"/>
                        <a:pt x="1535" y="782"/>
                      </a:cubicBezTo>
                      <a:cubicBezTo>
                        <a:pt x="1409" y="440"/>
                        <a:pt x="1229" y="80"/>
                        <a:pt x="842" y="8"/>
                      </a:cubicBezTo>
                      <a:cubicBezTo>
                        <a:pt x="810" y="3"/>
                        <a:pt x="780" y="0"/>
                        <a:pt x="75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2" name="Google Shape;4252;p45"/>
                <p:cNvSpPr/>
                <p:nvPr/>
              </p:nvSpPr>
              <p:spPr>
                <a:xfrm>
                  <a:off x="5095250" y="5101825"/>
                  <a:ext cx="40075" cy="224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3" h="899" extrusionOk="0">
                      <a:moveTo>
                        <a:pt x="876" y="0"/>
                      </a:moveTo>
                      <a:cubicBezTo>
                        <a:pt x="443" y="0"/>
                        <a:pt x="124" y="335"/>
                        <a:pt x="28" y="739"/>
                      </a:cubicBezTo>
                      <a:cubicBezTo>
                        <a:pt x="1" y="837"/>
                        <a:pt x="82" y="898"/>
                        <a:pt x="158" y="898"/>
                      </a:cubicBezTo>
                      <a:cubicBezTo>
                        <a:pt x="208" y="898"/>
                        <a:pt x="257" y="872"/>
                        <a:pt x="271" y="811"/>
                      </a:cubicBezTo>
                      <a:cubicBezTo>
                        <a:pt x="334" y="541"/>
                        <a:pt x="523" y="280"/>
                        <a:pt x="829" y="262"/>
                      </a:cubicBezTo>
                      <a:cubicBezTo>
                        <a:pt x="843" y="261"/>
                        <a:pt x="857" y="260"/>
                        <a:pt x="871" y="260"/>
                      </a:cubicBezTo>
                      <a:cubicBezTo>
                        <a:pt x="1131" y="260"/>
                        <a:pt x="1341" y="492"/>
                        <a:pt x="1315" y="757"/>
                      </a:cubicBezTo>
                      <a:cubicBezTo>
                        <a:pt x="1306" y="841"/>
                        <a:pt x="1365" y="882"/>
                        <a:pt x="1429" y="882"/>
                      </a:cubicBezTo>
                      <a:cubicBezTo>
                        <a:pt x="1495" y="882"/>
                        <a:pt x="1567" y="839"/>
                        <a:pt x="1576" y="757"/>
                      </a:cubicBezTo>
                      <a:cubicBezTo>
                        <a:pt x="1603" y="370"/>
                        <a:pt x="1306" y="28"/>
                        <a:pt x="910" y="1"/>
                      </a:cubicBezTo>
                      <a:cubicBezTo>
                        <a:pt x="899" y="0"/>
                        <a:pt x="887" y="0"/>
                        <a:pt x="876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3" name="Google Shape;4253;p45"/>
                <p:cNvSpPr/>
                <p:nvPr/>
              </p:nvSpPr>
              <p:spPr>
                <a:xfrm>
                  <a:off x="5129900" y="5105075"/>
                  <a:ext cx="35900" cy="198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6" h="794" extrusionOk="0">
                      <a:moveTo>
                        <a:pt x="736" y="1"/>
                      </a:moveTo>
                      <a:cubicBezTo>
                        <a:pt x="397" y="1"/>
                        <a:pt x="53" y="235"/>
                        <a:pt x="10" y="672"/>
                      </a:cubicBezTo>
                      <a:cubicBezTo>
                        <a:pt x="1" y="753"/>
                        <a:pt x="62" y="793"/>
                        <a:pt x="126" y="793"/>
                      </a:cubicBezTo>
                      <a:cubicBezTo>
                        <a:pt x="190" y="793"/>
                        <a:pt x="257" y="753"/>
                        <a:pt x="262" y="672"/>
                      </a:cubicBezTo>
                      <a:lnTo>
                        <a:pt x="271" y="672"/>
                      </a:lnTo>
                      <a:cubicBezTo>
                        <a:pt x="298" y="392"/>
                        <a:pt x="498" y="255"/>
                        <a:pt x="703" y="255"/>
                      </a:cubicBezTo>
                      <a:cubicBezTo>
                        <a:pt x="907" y="255"/>
                        <a:pt x="1117" y="390"/>
                        <a:pt x="1171" y="654"/>
                      </a:cubicBezTo>
                      <a:cubicBezTo>
                        <a:pt x="1182" y="718"/>
                        <a:pt x="1227" y="745"/>
                        <a:pt x="1276" y="745"/>
                      </a:cubicBezTo>
                      <a:cubicBezTo>
                        <a:pt x="1352" y="745"/>
                        <a:pt x="1436" y="680"/>
                        <a:pt x="1414" y="582"/>
                      </a:cubicBezTo>
                      <a:cubicBezTo>
                        <a:pt x="1338" y="187"/>
                        <a:pt x="1039" y="1"/>
                        <a:pt x="73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4" name="Google Shape;4254;p45"/>
                <p:cNvSpPr/>
                <p:nvPr/>
              </p:nvSpPr>
              <p:spPr>
                <a:xfrm>
                  <a:off x="5161200" y="5106325"/>
                  <a:ext cx="43000" cy="20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0" h="839" extrusionOk="0">
                      <a:moveTo>
                        <a:pt x="1007" y="1"/>
                      </a:moveTo>
                      <a:cubicBezTo>
                        <a:pt x="584" y="1"/>
                        <a:pt x="258" y="294"/>
                        <a:pt x="63" y="640"/>
                      </a:cubicBezTo>
                      <a:cubicBezTo>
                        <a:pt x="1" y="746"/>
                        <a:pt x="89" y="838"/>
                        <a:pt x="179" y="838"/>
                      </a:cubicBezTo>
                      <a:cubicBezTo>
                        <a:pt x="219" y="838"/>
                        <a:pt x="260" y="820"/>
                        <a:pt x="288" y="775"/>
                      </a:cubicBezTo>
                      <a:cubicBezTo>
                        <a:pt x="387" y="568"/>
                        <a:pt x="549" y="406"/>
                        <a:pt x="756" y="316"/>
                      </a:cubicBezTo>
                      <a:cubicBezTo>
                        <a:pt x="835" y="284"/>
                        <a:pt x="918" y="269"/>
                        <a:pt x="999" y="269"/>
                      </a:cubicBezTo>
                      <a:cubicBezTo>
                        <a:pt x="1240" y="269"/>
                        <a:pt x="1458" y="410"/>
                        <a:pt x="1458" y="694"/>
                      </a:cubicBezTo>
                      <a:cubicBezTo>
                        <a:pt x="1467" y="775"/>
                        <a:pt x="1528" y="815"/>
                        <a:pt x="1589" y="815"/>
                      </a:cubicBezTo>
                      <a:cubicBezTo>
                        <a:pt x="1649" y="815"/>
                        <a:pt x="1710" y="775"/>
                        <a:pt x="1719" y="694"/>
                      </a:cubicBezTo>
                      <a:cubicBezTo>
                        <a:pt x="1719" y="316"/>
                        <a:pt x="1404" y="10"/>
                        <a:pt x="1026" y="1"/>
                      </a:cubicBezTo>
                      <a:cubicBezTo>
                        <a:pt x="1020" y="1"/>
                        <a:pt x="1013" y="1"/>
                        <a:pt x="1007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5" name="Google Shape;4255;p45"/>
                <p:cNvSpPr/>
                <p:nvPr/>
              </p:nvSpPr>
              <p:spPr>
                <a:xfrm>
                  <a:off x="5200925" y="5109775"/>
                  <a:ext cx="36750" cy="18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70" h="759" extrusionOk="0">
                      <a:moveTo>
                        <a:pt x="734" y="0"/>
                      </a:moveTo>
                      <a:cubicBezTo>
                        <a:pt x="411" y="0"/>
                        <a:pt x="90" y="200"/>
                        <a:pt x="22" y="601"/>
                      </a:cubicBezTo>
                      <a:cubicBezTo>
                        <a:pt x="1" y="697"/>
                        <a:pt x="81" y="758"/>
                        <a:pt x="155" y="758"/>
                      </a:cubicBezTo>
                      <a:cubicBezTo>
                        <a:pt x="206" y="758"/>
                        <a:pt x="254" y="730"/>
                        <a:pt x="265" y="664"/>
                      </a:cubicBezTo>
                      <a:cubicBezTo>
                        <a:pt x="297" y="385"/>
                        <a:pt x="515" y="245"/>
                        <a:pt x="733" y="245"/>
                      </a:cubicBezTo>
                      <a:cubicBezTo>
                        <a:pt x="951" y="245"/>
                        <a:pt x="1170" y="385"/>
                        <a:pt x="1201" y="664"/>
                      </a:cubicBezTo>
                      <a:cubicBezTo>
                        <a:pt x="1212" y="730"/>
                        <a:pt x="1260" y="758"/>
                        <a:pt x="1312" y="758"/>
                      </a:cubicBezTo>
                      <a:cubicBezTo>
                        <a:pt x="1387" y="758"/>
                        <a:pt x="1469" y="697"/>
                        <a:pt x="1453" y="601"/>
                      </a:cubicBezTo>
                      <a:cubicBezTo>
                        <a:pt x="1381" y="200"/>
                        <a:pt x="1057" y="0"/>
                        <a:pt x="73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6" name="Google Shape;4256;p45"/>
                <p:cNvSpPr/>
                <p:nvPr/>
              </p:nvSpPr>
              <p:spPr>
                <a:xfrm>
                  <a:off x="5232975" y="5107650"/>
                  <a:ext cx="35000" cy="239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0" h="959" extrusionOk="0">
                      <a:moveTo>
                        <a:pt x="741" y="0"/>
                      </a:moveTo>
                      <a:cubicBezTo>
                        <a:pt x="725" y="0"/>
                        <a:pt x="709" y="1"/>
                        <a:pt x="693" y="2"/>
                      </a:cubicBezTo>
                      <a:cubicBezTo>
                        <a:pt x="261" y="38"/>
                        <a:pt x="9" y="425"/>
                        <a:pt x="0" y="830"/>
                      </a:cubicBezTo>
                      <a:cubicBezTo>
                        <a:pt x="0" y="916"/>
                        <a:pt x="63" y="958"/>
                        <a:pt x="126" y="958"/>
                      </a:cubicBezTo>
                      <a:cubicBezTo>
                        <a:pt x="189" y="958"/>
                        <a:pt x="252" y="916"/>
                        <a:pt x="252" y="830"/>
                      </a:cubicBezTo>
                      <a:lnTo>
                        <a:pt x="252" y="839"/>
                      </a:lnTo>
                      <a:cubicBezTo>
                        <a:pt x="252" y="596"/>
                        <a:pt x="378" y="353"/>
                        <a:pt x="630" y="281"/>
                      </a:cubicBezTo>
                      <a:cubicBezTo>
                        <a:pt x="670" y="268"/>
                        <a:pt x="710" y="261"/>
                        <a:pt x="750" y="261"/>
                      </a:cubicBezTo>
                      <a:cubicBezTo>
                        <a:pt x="950" y="261"/>
                        <a:pt x="1127" y="423"/>
                        <a:pt x="1134" y="641"/>
                      </a:cubicBezTo>
                      <a:cubicBezTo>
                        <a:pt x="1143" y="722"/>
                        <a:pt x="1211" y="762"/>
                        <a:pt x="1275" y="762"/>
                      </a:cubicBezTo>
                      <a:cubicBezTo>
                        <a:pt x="1339" y="762"/>
                        <a:pt x="1400" y="722"/>
                        <a:pt x="1395" y="641"/>
                      </a:cubicBezTo>
                      <a:cubicBezTo>
                        <a:pt x="1387" y="279"/>
                        <a:pt x="1090" y="0"/>
                        <a:pt x="74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7" name="Google Shape;4257;p45"/>
                <p:cNvSpPr/>
                <p:nvPr/>
              </p:nvSpPr>
              <p:spPr>
                <a:xfrm>
                  <a:off x="5264025" y="5109250"/>
                  <a:ext cx="30375" cy="1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789" extrusionOk="0">
                      <a:moveTo>
                        <a:pt x="624" y="0"/>
                      </a:moveTo>
                      <a:cubicBezTo>
                        <a:pt x="614" y="0"/>
                        <a:pt x="604" y="0"/>
                        <a:pt x="594" y="1"/>
                      </a:cubicBezTo>
                      <a:cubicBezTo>
                        <a:pt x="252" y="10"/>
                        <a:pt x="0" y="334"/>
                        <a:pt x="63" y="667"/>
                      </a:cubicBezTo>
                      <a:cubicBezTo>
                        <a:pt x="72" y="748"/>
                        <a:pt x="142" y="789"/>
                        <a:pt x="207" y="789"/>
                      </a:cubicBezTo>
                      <a:cubicBezTo>
                        <a:pt x="273" y="789"/>
                        <a:pt x="333" y="748"/>
                        <a:pt x="324" y="667"/>
                      </a:cubicBezTo>
                      <a:cubicBezTo>
                        <a:pt x="291" y="417"/>
                        <a:pt x="458" y="286"/>
                        <a:pt x="623" y="286"/>
                      </a:cubicBezTo>
                      <a:cubicBezTo>
                        <a:pt x="774" y="286"/>
                        <a:pt x="923" y="395"/>
                        <a:pt x="918" y="622"/>
                      </a:cubicBezTo>
                      <a:cubicBezTo>
                        <a:pt x="923" y="703"/>
                        <a:pt x="984" y="744"/>
                        <a:pt x="1044" y="744"/>
                      </a:cubicBezTo>
                      <a:cubicBezTo>
                        <a:pt x="1105" y="744"/>
                        <a:pt x="1166" y="703"/>
                        <a:pt x="1170" y="622"/>
                      </a:cubicBezTo>
                      <a:cubicBezTo>
                        <a:pt x="1214" y="290"/>
                        <a:pt x="952" y="0"/>
                        <a:pt x="624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8" name="Google Shape;4258;p45"/>
                <p:cNvSpPr/>
                <p:nvPr/>
              </p:nvSpPr>
              <p:spPr>
                <a:xfrm>
                  <a:off x="5288175" y="5113300"/>
                  <a:ext cx="23575" cy="17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43" h="680" extrusionOk="0">
                      <a:moveTo>
                        <a:pt x="560" y="1"/>
                      </a:moveTo>
                      <a:cubicBezTo>
                        <a:pt x="263" y="1"/>
                        <a:pt x="122" y="292"/>
                        <a:pt x="33" y="523"/>
                      </a:cubicBezTo>
                      <a:cubicBezTo>
                        <a:pt x="0" y="617"/>
                        <a:pt x="78" y="680"/>
                        <a:pt x="158" y="680"/>
                      </a:cubicBezTo>
                      <a:cubicBezTo>
                        <a:pt x="209" y="680"/>
                        <a:pt x="261" y="654"/>
                        <a:pt x="285" y="595"/>
                      </a:cubicBezTo>
                      <a:cubicBezTo>
                        <a:pt x="303" y="532"/>
                        <a:pt x="321" y="478"/>
                        <a:pt x="357" y="433"/>
                      </a:cubicBezTo>
                      <a:cubicBezTo>
                        <a:pt x="381" y="361"/>
                        <a:pt x="433" y="325"/>
                        <a:pt x="511" y="325"/>
                      </a:cubicBezTo>
                      <a:cubicBezTo>
                        <a:pt x="549" y="325"/>
                        <a:pt x="594" y="334"/>
                        <a:pt x="645" y="352"/>
                      </a:cubicBezTo>
                      <a:cubicBezTo>
                        <a:pt x="629" y="450"/>
                        <a:pt x="712" y="515"/>
                        <a:pt x="786" y="515"/>
                      </a:cubicBezTo>
                      <a:cubicBezTo>
                        <a:pt x="834" y="515"/>
                        <a:pt x="878" y="488"/>
                        <a:pt x="888" y="424"/>
                      </a:cubicBezTo>
                      <a:cubicBezTo>
                        <a:pt x="942" y="208"/>
                        <a:pt x="780" y="10"/>
                        <a:pt x="573" y="1"/>
                      </a:cubicBezTo>
                      <a:cubicBezTo>
                        <a:pt x="569" y="1"/>
                        <a:pt x="564" y="1"/>
                        <a:pt x="56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59" name="Google Shape;4259;p45"/>
                <p:cNvSpPr/>
                <p:nvPr/>
              </p:nvSpPr>
              <p:spPr>
                <a:xfrm>
                  <a:off x="5045850" y="5128100"/>
                  <a:ext cx="6800" cy="6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2" h="258" extrusionOk="0">
                      <a:moveTo>
                        <a:pt x="133" y="0"/>
                      </a:moveTo>
                      <a:cubicBezTo>
                        <a:pt x="71" y="0"/>
                        <a:pt x="10" y="39"/>
                        <a:pt x="6" y="120"/>
                      </a:cubicBezTo>
                      <a:cubicBezTo>
                        <a:pt x="1" y="210"/>
                        <a:pt x="69" y="258"/>
                        <a:pt x="136" y="258"/>
                      </a:cubicBezTo>
                      <a:cubicBezTo>
                        <a:pt x="197" y="258"/>
                        <a:pt x="258" y="219"/>
                        <a:pt x="267" y="138"/>
                      </a:cubicBezTo>
                      <a:cubicBezTo>
                        <a:pt x="271" y="48"/>
                        <a:pt x="201" y="0"/>
                        <a:pt x="13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0" name="Google Shape;4260;p45"/>
                <p:cNvSpPr/>
                <p:nvPr/>
              </p:nvSpPr>
              <p:spPr>
                <a:xfrm>
                  <a:off x="5076800" y="5130250"/>
                  <a:ext cx="6550" cy="66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62" h="266" extrusionOk="0">
                      <a:moveTo>
                        <a:pt x="131" y="0"/>
                      </a:moveTo>
                      <a:cubicBezTo>
                        <a:pt x="71" y="0"/>
                        <a:pt x="10" y="39"/>
                        <a:pt x="1" y="115"/>
                      </a:cubicBezTo>
                      <a:lnTo>
                        <a:pt x="1" y="151"/>
                      </a:lnTo>
                      <a:cubicBezTo>
                        <a:pt x="10" y="228"/>
                        <a:pt x="71" y="266"/>
                        <a:pt x="131" y="266"/>
                      </a:cubicBezTo>
                      <a:cubicBezTo>
                        <a:pt x="192" y="266"/>
                        <a:pt x="253" y="228"/>
                        <a:pt x="262" y="151"/>
                      </a:cubicBezTo>
                      <a:lnTo>
                        <a:pt x="262" y="115"/>
                      </a:lnTo>
                      <a:cubicBezTo>
                        <a:pt x="253" y="39"/>
                        <a:pt x="192" y="0"/>
                        <a:pt x="13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1" name="Google Shape;4261;p45"/>
                <p:cNvSpPr/>
                <p:nvPr/>
              </p:nvSpPr>
              <p:spPr>
                <a:xfrm>
                  <a:off x="5143100" y="5133100"/>
                  <a:ext cx="9350" cy="66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4" h="264" extrusionOk="0">
                      <a:moveTo>
                        <a:pt x="177" y="0"/>
                      </a:moveTo>
                      <a:cubicBezTo>
                        <a:pt x="12" y="0"/>
                        <a:pt x="1" y="262"/>
                        <a:pt x="175" y="262"/>
                      </a:cubicBezTo>
                      <a:cubicBezTo>
                        <a:pt x="183" y="263"/>
                        <a:pt x="192" y="264"/>
                        <a:pt x="199" y="264"/>
                      </a:cubicBezTo>
                      <a:cubicBezTo>
                        <a:pt x="365" y="264"/>
                        <a:pt x="374" y="1"/>
                        <a:pt x="193" y="1"/>
                      </a:cubicBezTo>
                      <a:cubicBezTo>
                        <a:pt x="187" y="0"/>
                        <a:pt x="182" y="0"/>
                        <a:pt x="177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2" name="Google Shape;4262;p45"/>
                <p:cNvSpPr/>
                <p:nvPr/>
              </p:nvSpPr>
              <p:spPr>
                <a:xfrm>
                  <a:off x="5214600" y="5135575"/>
                  <a:ext cx="8875" cy="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5" h="263" extrusionOk="0">
                      <a:moveTo>
                        <a:pt x="178" y="1"/>
                      </a:moveTo>
                      <a:cubicBezTo>
                        <a:pt x="15" y="1"/>
                        <a:pt x="0" y="253"/>
                        <a:pt x="168" y="262"/>
                      </a:cubicBezTo>
                      <a:cubicBezTo>
                        <a:pt x="171" y="262"/>
                        <a:pt x="174" y="262"/>
                        <a:pt x="177" y="262"/>
                      </a:cubicBezTo>
                      <a:cubicBezTo>
                        <a:pt x="340" y="262"/>
                        <a:pt x="354" y="10"/>
                        <a:pt x="186" y="1"/>
                      </a:cubicBezTo>
                      <a:cubicBezTo>
                        <a:pt x="183" y="1"/>
                        <a:pt x="180" y="1"/>
                        <a:pt x="178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3" name="Google Shape;4263;p45"/>
                <p:cNvSpPr/>
                <p:nvPr/>
              </p:nvSpPr>
              <p:spPr>
                <a:xfrm>
                  <a:off x="5276300" y="5137375"/>
                  <a:ext cx="8825" cy="63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3" h="254" extrusionOk="0">
                      <a:moveTo>
                        <a:pt x="168" y="0"/>
                      </a:moveTo>
                      <a:cubicBezTo>
                        <a:pt x="12" y="0"/>
                        <a:pt x="1" y="244"/>
                        <a:pt x="166" y="253"/>
                      </a:cubicBezTo>
                      <a:cubicBezTo>
                        <a:pt x="169" y="253"/>
                        <a:pt x="172" y="253"/>
                        <a:pt x="175" y="253"/>
                      </a:cubicBezTo>
                      <a:cubicBezTo>
                        <a:pt x="338" y="253"/>
                        <a:pt x="352" y="10"/>
                        <a:pt x="184" y="1"/>
                      </a:cubicBezTo>
                      <a:cubicBezTo>
                        <a:pt x="179" y="0"/>
                        <a:pt x="173" y="0"/>
                        <a:pt x="16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4" name="Google Shape;4264;p45"/>
                <p:cNvSpPr/>
                <p:nvPr/>
              </p:nvSpPr>
              <p:spPr>
                <a:xfrm>
                  <a:off x="5038325" y="5172725"/>
                  <a:ext cx="49350" cy="29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74" h="1166" extrusionOk="0">
                      <a:moveTo>
                        <a:pt x="1198" y="0"/>
                      </a:moveTo>
                      <a:cubicBezTo>
                        <a:pt x="1000" y="18"/>
                        <a:pt x="838" y="270"/>
                        <a:pt x="712" y="387"/>
                      </a:cubicBezTo>
                      <a:lnTo>
                        <a:pt x="64" y="1026"/>
                      </a:lnTo>
                      <a:cubicBezTo>
                        <a:pt x="1" y="1082"/>
                        <a:pt x="58" y="1166"/>
                        <a:pt x="124" y="1166"/>
                      </a:cubicBezTo>
                      <a:cubicBezTo>
                        <a:pt x="143" y="1166"/>
                        <a:pt x="163" y="1159"/>
                        <a:pt x="181" y="1143"/>
                      </a:cubicBezTo>
                      <a:lnTo>
                        <a:pt x="973" y="378"/>
                      </a:lnTo>
                      <a:cubicBezTo>
                        <a:pt x="1053" y="298"/>
                        <a:pt x="1068" y="253"/>
                        <a:pt x="1152" y="253"/>
                      </a:cubicBezTo>
                      <a:cubicBezTo>
                        <a:pt x="1172" y="253"/>
                        <a:pt x="1195" y="256"/>
                        <a:pt x="1225" y="261"/>
                      </a:cubicBezTo>
                      <a:cubicBezTo>
                        <a:pt x="1369" y="288"/>
                        <a:pt x="1369" y="333"/>
                        <a:pt x="1450" y="450"/>
                      </a:cubicBezTo>
                      <a:lnTo>
                        <a:pt x="1783" y="945"/>
                      </a:lnTo>
                      <a:cubicBezTo>
                        <a:pt x="1802" y="976"/>
                        <a:pt x="1830" y="988"/>
                        <a:pt x="1856" y="988"/>
                      </a:cubicBezTo>
                      <a:cubicBezTo>
                        <a:pt x="1916" y="988"/>
                        <a:pt x="1973" y="926"/>
                        <a:pt x="1936" y="864"/>
                      </a:cubicBezTo>
                      <a:cubicBezTo>
                        <a:pt x="1774" y="621"/>
                        <a:pt x="1630" y="333"/>
                        <a:pt x="1441" y="126"/>
                      </a:cubicBezTo>
                      <a:cubicBezTo>
                        <a:pt x="1387" y="45"/>
                        <a:pt x="1297" y="0"/>
                        <a:pt x="119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5" name="Google Shape;4265;p45"/>
                <p:cNvSpPr/>
                <p:nvPr/>
              </p:nvSpPr>
              <p:spPr>
                <a:xfrm>
                  <a:off x="5083300" y="5176775"/>
                  <a:ext cx="33350" cy="22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4" h="893" extrusionOk="0">
                      <a:moveTo>
                        <a:pt x="722" y="0"/>
                      </a:moveTo>
                      <a:cubicBezTo>
                        <a:pt x="623" y="0"/>
                        <a:pt x="578" y="99"/>
                        <a:pt x="524" y="162"/>
                      </a:cubicBezTo>
                      <a:cubicBezTo>
                        <a:pt x="362" y="351"/>
                        <a:pt x="209" y="540"/>
                        <a:pt x="56" y="729"/>
                      </a:cubicBezTo>
                      <a:cubicBezTo>
                        <a:pt x="1" y="798"/>
                        <a:pt x="61" y="882"/>
                        <a:pt x="121" y="882"/>
                      </a:cubicBezTo>
                      <a:cubicBezTo>
                        <a:pt x="140" y="882"/>
                        <a:pt x="158" y="874"/>
                        <a:pt x="173" y="855"/>
                      </a:cubicBezTo>
                      <a:lnTo>
                        <a:pt x="182" y="855"/>
                      </a:lnTo>
                      <a:lnTo>
                        <a:pt x="452" y="522"/>
                      </a:lnTo>
                      <a:cubicBezTo>
                        <a:pt x="506" y="459"/>
                        <a:pt x="605" y="270"/>
                        <a:pt x="686" y="243"/>
                      </a:cubicBezTo>
                      <a:cubicBezTo>
                        <a:pt x="701" y="210"/>
                        <a:pt x="717" y="193"/>
                        <a:pt x="733" y="193"/>
                      </a:cubicBezTo>
                      <a:cubicBezTo>
                        <a:pt x="757" y="193"/>
                        <a:pt x="782" y="228"/>
                        <a:pt x="803" y="297"/>
                      </a:cubicBezTo>
                      <a:lnTo>
                        <a:pt x="920" y="477"/>
                      </a:lnTo>
                      <a:lnTo>
                        <a:pt x="1145" y="855"/>
                      </a:lnTo>
                      <a:cubicBezTo>
                        <a:pt x="1161" y="882"/>
                        <a:pt x="1185" y="892"/>
                        <a:pt x="1210" y="892"/>
                      </a:cubicBezTo>
                      <a:cubicBezTo>
                        <a:pt x="1270" y="892"/>
                        <a:pt x="1333" y="829"/>
                        <a:pt x="1289" y="765"/>
                      </a:cubicBezTo>
                      <a:cubicBezTo>
                        <a:pt x="1172" y="567"/>
                        <a:pt x="1055" y="360"/>
                        <a:pt x="920" y="162"/>
                      </a:cubicBezTo>
                      <a:cubicBezTo>
                        <a:pt x="875" y="90"/>
                        <a:pt x="821" y="0"/>
                        <a:pt x="722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6" name="Google Shape;4266;p45"/>
                <p:cNvSpPr/>
                <p:nvPr/>
              </p:nvSpPr>
              <p:spPr>
                <a:xfrm>
                  <a:off x="5112075" y="5175600"/>
                  <a:ext cx="41750" cy="254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70" h="1018" extrusionOk="0">
                      <a:moveTo>
                        <a:pt x="955" y="1"/>
                      </a:moveTo>
                      <a:cubicBezTo>
                        <a:pt x="837" y="1"/>
                        <a:pt x="728" y="150"/>
                        <a:pt x="651" y="227"/>
                      </a:cubicBezTo>
                      <a:lnTo>
                        <a:pt x="57" y="812"/>
                      </a:lnTo>
                      <a:cubicBezTo>
                        <a:pt x="1" y="875"/>
                        <a:pt x="60" y="961"/>
                        <a:pt x="127" y="961"/>
                      </a:cubicBezTo>
                      <a:cubicBezTo>
                        <a:pt x="146" y="961"/>
                        <a:pt x="165" y="954"/>
                        <a:pt x="183" y="938"/>
                      </a:cubicBezTo>
                      <a:lnTo>
                        <a:pt x="552" y="569"/>
                      </a:lnTo>
                      <a:cubicBezTo>
                        <a:pt x="615" y="506"/>
                        <a:pt x="840" y="209"/>
                        <a:pt x="930" y="200"/>
                      </a:cubicBezTo>
                      <a:cubicBezTo>
                        <a:pt x="932" y="200"/>
                        <a:pt x="934" y="200"/>
                        <a:pt x="935" y="200"/>
                      </a:cubicBezTo>
                      <a:cubicBezTo>
                        <a:pt x="1074" y="200"/>
                        <a:pt x="1399" y="850"/>
                        <a:pt x="1479" y="974"/>
                      </a:cubicBezTo>
                      <a:cubicBezTo>
                        <a:pt x="1498" y="1005"/>
                        <a:pt x="1526" y="1017"/>
                        <a:pt x="1553" y="1017"/>
                      </a:cubicBezTo>
                      <a:cubicBezTo>
                        <a:pt x="1612" y="1017"/>
                        <a:pt x="1669" y="955"/>
                        <a:pt x="1632" y="893"/>
                      </a:cubicBezTo>
                      <a:cubicBezTo>
                        <a:pt x="1479" y="659"/>
                        <a:pt x="1335" y="425"/>
                        <a:pt x="1182" y="191"/>
                      </a:cubicBezTo>
                      <a:cubicBezTo>
                        <a:pt x="1128" y="119"/>
                        <a:pt x="1083" y="11"/>
                        <a:pt x="975" y="2"/>
                      </a:cubicBezTo>
                      <a:cubicBezTo>
                        <a:pt x="968" y="1"/>
                        <a:pt x="962" y="1"/>
                        <a:pt x="95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7" name="Google Shape;4267;p45"/>
                <p:cNvSpPr/>
                <p:nvPr/>
              </p:nvSpPr>
              <p:spPr>
                <a:xfrm>
                  <a:off x="5148825" y="5173975"/>
                  <a:ext cx="37175" cy="28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87" h="1122" extrusionOk="0">
                      <a:moveTo>
                        <a:pt x="785" y="1"/>
                      </a:moveTo>
                      <a:cubicBezTo>
                        <a:pt x="764" y="1"/>
                        <a:pt x="744" y="7"/>
                        <a:pt x="729" y="22"/>
                      </a:cubicBezTo>
                      <a:cubicBezTo>
                        <a:pt x="594" y="121"/>
                        <a:pt x="513" y="301"/>
                        <a:pt x="423" y="445"/>
                      </a:cubicBezTo>
                      <a:lnTo>
                        <a:pt x="45" y="994"/>
                      </a:lnTo>
                      <a:cubicBezTo>
                        <a:pt x="0" y="1058"/>
                        <a:pt x="64" y="1121"/>
                        <a:pt x="127" y="1121"/>
                      </a:cubicBezTo>
                      <a:cubicBezTo>
                        <a:pt x="153" y="1121"/>
                        <a:pt x="180" y="1111"/>
                        <a:pt x="198" y="1084"/>
                      </a:cubicBezTo>
                      <a:lnTo>
                        <a:pt x="189" y="1084"/>
                      </a:lnTo>
                      <a:lnTo>
                        <a:pt x="504" y="625"/>
                      </a:lnTo>
                      <a:cubicBezTo>
                        <a:pt x="591" y="491"/>
                        <a:pt x="677" y="310"/>
                        <a:pt x="794" y="194"/>
                      </a:cubicBezTo>
                      <a:lnTo>
                        <a:pt x="794" y="194"/>
                      </a:lnTo>
                      <a:cubicBezTo>
                        <a:pt x="883" y="290"/>
                        <a:pt x="982" y="522"/>
                        <a:pt x="1035" y="598"/>
                      </a:cubicBezTo>
                      <a:lnTo>
                        <a:pt x="1296" y="1021"/>
                      </a:lnTo>
                      <a:cubicBezTo>
                        <a:pt x="1316" y="1052"/>
                        <a:pt x="1343" y="1064"/>
                        <a:pt x="1370" y="1064"/>
                      </a:cubicBezTo>
                      <a:cubicBezTo>
                        <a:pt x="1429" y="1064"/>
                        <a:pt x="1486" y="1002"/>
                        <a:pt x="1449" y="940"/>
                      </a:cubicBezTo>
                      <a:lnTo>
                        <a:pt x="1062" y="319"/>
                      </a:lnTo>
                      <a:cubicBezTo>
                        <a:pt x="999" y="220"/>
                        <a:pt x="945" y="58"/>
                        <a:pt x="837" y="13"/>
                      </a:cubicBezTo>
                      <a:cubicBezTo>
                        <a:pt x="821" y="5"/>
                        <a:pt x="803" y="1"/>
                        <a:pt x="78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8" name="Google Shape;4268;p45"/>
                <p:cNvSpPr/>
                <p:nvPr/>
              </p:nvSpPr>
              <p:spPr>
                <a:xfrm>
                  <a:off x="5181475" y="5175300"/>
                  <a:ext cx="32025" cy="281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81" h="1126" extrusionOk="0">
                      <a:moveTo>
                        <a:pt x="679" y="1"/>
                      </a:moveTo>
                      <a:cubicBezTo>
                        <a:pt x="649" y="1"/>
                        <a:pt x="620" y="14"/>
                        <a:pt x="602" y="41"/>
                      </a:cubicBezTo>
                      <a:cubicBezTo>
                        <a:pt x="413" y="338"/>
                        <a:pt x="224" y="644"/>
                        <a:pt x="44" y="941"/>
                      </a:cubicBezTo>
                      <a:cubicBezTo>
                        <a:pt x="0" y="1010"/>
                        <a:pt x="61" y="1070"/>
                        <a:pt x="120" y="1070"/>
                      </a:cubicBezTo>
                      <a:cubicBezTo>
                        <a:pt x="146" y="1070"/>
                        <a:pt x="172" y="1059"/>
                        <a:pt x="188" y="1031"/>
                      </a:cubicBezTo>
                      <a:lnTo>
                        <a:pt x="678" y="253"/>
                      </a:lnTo>
                      <a:lnTo>
                        <a:pt x="678" y="253"/>
                      </a:lnTo>
                      <a:cubicBezTo>
                        <a:pt x="837" y="516"/>
                        <a:pt x="982" y="796"/>
                        <a:pt x="1106" y="1076"/>
                      </a:cubicBezTo>
                      <a:cubicBezTo>
                        <a:pt x="1118" y="1111"/>
                        <a:pt x="1141" y="1125"/>
                        <a:pt x="1167" y="1125"/>
                      </a:cubicBezTo>
                      <a:cubicBezTo>
                        <a:pt x="1220" y="1125"/>
                        <a:pt x="1281" y="1062"/>
                        <a:pt x="1250" y="995"/>
                      </a:cubicBezTo>
                      <a:cubicBezTo>
                        <a:pt x="1106" y="662"/>
                        <a:pt x="944" y="347"/>
                        <a:pt x="755" y="41"/>
                      </a:cubicBezTo>
                      <a:cubicBezTo>
                        <a:pt x="737" y="14"/>
                        <a:pt x="708" y="1"/>
                        <a:pt x="67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69" name="Google Shape;4269;p45"/>
                <p:cNvSpPr/>
                <p:nvPr/>
              </p:nvSpPr>
              <p:spPr>
                <a:xfrm>
                  <a:off x="5209750" y="5173600"/>
                  <a:ext cx="40825" cy="298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3" h="1193" extrusionOk="0">
                      <a:moveTo>
                        <a:pt x="917" y="1"/>
                      </a:moveTo>
                      <a:cubicBezTo>
                        <a:pt x="912" y="1"/>
                        <a:pt x="907" y="1"/>
                        <a:pt x="902" y="1"/>
                      </a:cubicBezTo>
                      <a:cubicBezTo>
                        <a:pt x="731" y="19"/>
                        <a:pt x="578" y="280"/>
                        <a:pt x="488" y="397"/>
                      </a:cubicBezTo>
                      <a:cubicBezTo>
                        <a:pt x="317" y="613"/>
                        <a:pt x="164" y="829"/>
                        <a:pt x="38" y="1063"/>
                      </a:cubicBezTo>
                      <a:cubicBezTo>
                        <a:pt x="1" y="1132"/>
                        <a:pt x="54" y="1192"/>
                        <a:pt x="112" y="1192"/>
                      </a:cubicBezTo>
                      <a:cubicBezTo>
                        <a:pt x="137" y="1192"/>
                        <a:pt x="163" y="1181"/>
                        <a:pt x="182" y="1153"/>
                      </a:cubicBezTo>
                      <a:lnTo>
                        <a:pt x="182" y="1153"/>
                      </a:lnTo>
                      <a:lnTo>
                        <a:pt x="173" y="1162"/>
                      </a:lnTo>
                      <a:cubicBezTo>
                        <a:pt x="263" y="1018"/>
                        <a:pt x="344" y="883"/>
                        <a:pt x="443" y="748"/>
                      </a:cubicBezTo>
                      <a:cubicBezTo>
                        <a:pt x="533" y="613"/>
                        <a:pt x="677" y="343"/>
                        <a:pt x="830" y="262"/>
                      </a:cubicBezTo>
                      <a:cubicBezTo>
                        <a:pt x="858" y="246"/>
                        <a:pt x="884" y="239"/>
                        <a:pt x="908" y="239"/>
                      </a:cubicBezTo>
                      <a:cubicBezTo>
                        <a:pt x="1043" y="239"/>
                        <a:pt x="1112" y="473"/>
                        <a:pt x="1181" y="595"/>
                      </a:cubicBezTo>
                      <a:lnTo>
                        <a:pt x="1451" y="1108"/>
                      </a:lnTo>
                      <a:cubicBezTo>
                        <a:pt x="1468" y="1139"/>
                        <a:pt x="1493" y="1151"/>
                        <a:pt x="1519" y="1151"/>
                      </a:cubicBezTo>
                      <a:cubicBezTo>
                        <a:pt x="1575" y="1151"/>
                        <a:pt x="1632" y="1089"/>
                        <a:pt x="1595" y="1027"/>
                      </a:cubicBezTo>
                      <a:cubicBezTo>
                        <a:pt x="1460" y="757"/>
                        <a:pt x="1325" y="487"/>
                        <a:pt x="1181" y="226"/>
                      </a:cubicBezTo>
                      <a:cubicBezTo>
                        <a:pt x="1120" y="122"/>
                        <a:pt x="1051" y="1"/>
                        <a:pt x="917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0" name="Google Shape;4270;p45"/>
                <p:cNvSpPr/>
                <p:nvPr/>
              </p:nvSpPr>
              <p:spPr>
                <a:xfrm>
                  <a:off x="5244900" y="5176325"/>
                  <a:ext cx="37450" cy="297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8" h="1189" extrusionOk="0">
                      <a:moveTo>
                        <a:pt x="828" y="0"/>
                      </a:moveTo>
                      <a:cubicBezTo>
                        <a:pt x="684" y="9"/>
                        <a:pt x="585" y="189"/>
                        <a:pt x="504" y="297"/>
                      </a:cubicBezTo>
                      <a:cubicBezTo>
                        <a:pt x="342" y="513"/>
                        <a:pt x="189" y="738"/>
                        <a:pt x="45" y="963"/>
                      </a:cubicBezTo>
                      <a:cubicBezTo>
                        <a:pt x="1" y="1027"/>
                        <a:pt x="64" y="1090"/>
                        <a:pt x="127" y="1090"/>
                      </a:cubicBezTo>
                      <a:cubicBezTo>
                        <a:pt x="154" y="1090"/>
                        <a:pt x="180" y="1080"/>
                        <a:pt x="198" y="1053"/>
                      </a:cubicBezTo>
                      <a:cubicBezTo>
                        <a:pt x="279" y="918"/>
                        <a:pt x="360" y="792"/>
                        <a:pt x="450" y="666"/>
                      </a:cubicBezTo>
                      <a:cubicBezTo>
                        <a:pt x="531" y="549"/>
                        <a:pt x="657" y="297"/>
                        <a:pt x="801" y="270"/>
                      </a:cubicBezTo>
                      <a:cubicBezTo>
                        <a:pt x="826" y="264"/>
                        <a:pt x="845" y="262"/>
                        <a:pt x="859" y="262"/>
                      </a:cubicBezTo>
                      <a:cubicBezTo>
                        <a:pt x="914" y="262"/>
                        <a:pt x="912" y="302"/>
                        <a:pt x="954" y="387"/>
                      </a:cubicBezTo>
                      <a:lnTo>
                        <a:pt x="1071" y="639"/>
                      </a:lnTo>
                      <a:lnTo>
                        <a:pt x="1314" y="1143"/>
                      </a:lnTo>
                      <a:cubicBezTo>
                        <a:pt x="1332" y="1175"/>
                        <a:pt x="1358" y="1188"/>
                        <a:pt x="1385" y="1188"/>
                      </a:cubicBezTo>
                      <a:cubicBezTo>
                        <a:pt x="1441" y="1188"/>
                        <a:pt x="1498" y="1129"/>
                        <a:pt x="1467" y="1062"/>
                      </a:cubicBezTo>
                      <a:cubicBezTo>
                        <a:pt x="1332" y="792"/>
                        <a:pt x="1215" y="522"/>
                        <a:pt x="1080" y="252"/>
                      </a:cubicBezTo>
                      <a:cubicBezTo>
                        <a:pt x="1017" y="144"/>
                        <a:pt x="972" y="0"/>
                        <a:pt x="828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271" name="Google Shape;4271;p45"/>
                <p:cNvSpPr/>
                <p:nvPr/>
              </p:nvSpPr>
              <p:spPr>
                <a:xfrm>
                  <a:off x="5277300" y="5179975"/>
                  <a:ext cx="27850" cy="28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14" h="1132" extrusionOk="0">
                      <a:moveTo>
                        <a:pt x="988" y="1"/>
                      </a:moveTo>
                      <a:cubicBezTo>
                        <a:pt x="962" y="1"/>
                        <a:pt x="937" y="11"/>
                        <a:pt x="918" y="34"/>
                      </a:cubicBezTo>
                      <a:cubicBezTo>
                        <a:pt x="657" y="376"/>
                        <a:pt x="369" y="691"/>
                        <a:pt x="63" y="988"/>
                      </a:cubicBezTo>
                      <a:cubicBezTo>
                        <a:pt x="1" y="1044"/>
                        <a:pt x="56" y="1131"/>
                        <a:pt x="122" y="1131"/>
                      </a:cubicBezTo>
                      <a:cubicBezTo>
                        <a:pt x="141" y="1131"/>
                        <a:pt x="162" y="1124"/>
                        <a:pt x="180" y="1105"/>
                      </a:cubicBezTo>
                      <a:cubicBezTo>
                        <a:pt x="504" y="808"/>
                        <a:pt x="801" y="475"/>
                        <a:pt x="1062" y="124"/>
                      </a:cubicBezTo>
                      <a:cubicBezTo>
                        <a:pt x="1114" y="60"/>
                        <a:pt x="1051" y="1"/>
                        <a:pt x="98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4272" name="Google Shape;4272;p45"/>
            <p:cNvSpPr/>
            <p:nvPr/>
          </p:nvSpPr>
          <p:spPr>
            <a:xfrm>
              <a:off x="3750037" y="2074675"/>
              <a:ext cx="405300" cy="40530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 dirty="0">
                <a:solidFill>
                  <a:schemeClr val="dk1"/>
                </a:solidFill>
                <a:latin typeface="Signika Negative"/>
                <a:ea typeface="Signika Negative"/>
                <a:cs typeface="Signika Negative"/>
                <a:sym typeface="Signika Negative"/>
              </a:endParaRPr>
            </a:p>
          </p:txBody>
        </p:sp>
        <p:sp>
          <p:nvSpPr>
            <p:cNvPr id="4273" name="Google Shape;4273;p45"/>
            <p:cNvSpPr/>
            <p:nvPr/>
          </p:nvSpPr>
          <p:spPr>
            <a:xfrm>
              <a:off x="3295650" y="2941424"/>
              <a:ext cx="405300" cy="40530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 dirty="0">
                <a:solidFill>
                  <a:schemeClr val="dk1"/>
                </a:solidFill>
                <a:latin typeface="Signika Negative"/>
                <a:ea typeface="Signika Negative"/>
                <a:cs typeface="Signika Negative"/>
                <a:sym typeface="Signika Negative"/>
              </a:endParaRPr>
            </a:p>
          </p:txBody>
        </p:sp>
        <p:sp>
          <p:nvSpPr>
            <p:cNvPr id="4274" name="Google Shape;4274;p45"/>
            <p:cNvSpPr/>
            <p:nvPr/>
          </p:nvSpPr>
          <p:spPr>
            <a:xfrm>
              <a:off x="3750037" y="3808172"/>
              <a:ext cx="405300" cy="40530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 dirty="0">
                <a:solidFill>
                  <a:schemeClr val="dk1"/>
                </a:solidFill>
                <a:latin typeface="Signika Negative"/>
                <a:ea typeface="Signika Negative"/>
                <a:cs typeface="Signika Negative"/>
                <a:sym typeface="Signika Negative"/>
              </a:endParaRPr>
            </a:p>
          </p:txBody>
        </p:sp>
        <p:sp>
          <p:nvSpPr>
            <p:cNvPr id="4275" name="Google Shape;4275;p45"/>
            <p:cNvSpPr/>
            <p:nvPr/>
          </p:nvSpPr>
          <p:spPr>
            <a:xfrm flipH="1">
              <a:off x="4988663" y="2074675"/>
              <a:ext cx="405300" cy="4053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 dirty="0">
                <a:solidFill>
                  <a:schemeClr val="dk1"/>
                </a:solidFill>
                <a:latin typeface="Signika Negative"/>
                <a:ea typeface="Signika Negative"/>
                <a:cs typeface="Signika Negative"/>
                <a:sym typeface="Signika Negative"/>
              </a:endParaRPr>
            </a:p>
          </p:txBody>
        </p:sp>
        <p:sp>
          <p:nvSpPr>
            <p:cNvPr id="4276" name="Google Shape;4276;p45"/>
            <p:cNvSpPr/>
            <p:nvPr/>
          </p:nvSpPr>
          <p:spPr>
            <a:xfrm flipH="1">
              <a:off x="5443050" y="2941424"/>
              <a:ext cx="405300" cy="4053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 dirty="0">
                <a:solidFill>
                  <a:schemeClr val="dk1"/>
                </a:solidFill>
                <a:latin typeface="Signika Negative"/>
                <a:ea typeface="Signika Negative"/>
                <a:cs typeface="Signika Negative"/>
                <a:sym typeface="Signika Negative"/>
              </a:endParaRPr>
            </a:p>
          </p:txBody>
        </p:sp>
        <p:sp>
          <p:nvSpPr>
            <p:cNvPr id="4277" name="Google Shape;4277;p45"/>
            <p:cNvSpPr/>
            <p:nvPr/>
          </p:nvSpPr>
          <p:spPr>
            <a:xfrm flipH="1">
              <a:off x="4988663" y="3808172"/>
              <a:ext cx="405300" cy="405300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b="1" dirty="0">
                <a:solidFill>
                  <a:schemeClr val="dk1"/>
                </a:solidFill>
                <a:latin typeface="Signika Negative"/>
                <a:ea typeface="Signika Negative"/>
                <a:cs typeface="Signika Negative"/>
                <a:sym typeface="Signika Negative"/>
              </a:endParaRPr>
            </a:p>
          </p:txBody>
        </p:sp>
      </p:grpSp>
      <p:sp>
        <p:nvSpPr>
          <p:cNvPr id="4278" name="Google Shape;4278;p45"/>
          <p:cNvSpPr/>
          <p:nvPr/>
        </p:nvSpPr>
        <p:spPr>
          <a:xfrm>
            <a:off x="609275" y="1678773"/>
            <a:ext cx="207900" cy="2079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0" name="Google Shape;4280;p45"/>
          <p:cNvSpPr/>
          <p:nvPr/>
        </p:nvSpPr>
        <p:spPr>
          <a:xfrm>
            <a:off x="609275" y="3215226"/>
            <a:ext cx="207900" cy="207900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1" name="Google Shape;4281;p45"/>
          <p:cNvSpPr/>
          <p:nvPr/>
        </p:nvSpPr>
        <p:spPr>
          <a:xfrm>
            <a:off x="8698680" y="1761634"/>
            <a:ext cx="207900" cy="2079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83" name="Google Shape;4283;p45"/>
          <p:cNvSpPr/>
          <p:nvPr/>
        </p:nvSpPr>
        <p:spPr>
          <a:xfrm>
            <a:off x="8698680" y="3111276"/>
            <a:ext cx="207900" cy="20790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08" name="Google Shape;3108;p38"/>
          <p:cNvGrpSpPr/>
          <p:nvPr/>
        </p:nvGrpSpPr>
        <p:grpSpPr>
          <a:xfrm>
            <a:off x="3329963" y="791150"/>
            <a:ext cx="1694825" cy="3809775"/>
            <a:chOff x="-678100" y="942025"/>
            <a:chExt cx="1694825" cy="3809775"/>
          </a:xfrm>
        </p:grpSpPr>
        <p:sp>
          <p:nvSpPr>
            <p:cNvPr id="3109" name="Google Shape;3109;p38"/>
            <p:cNvSpPr/>
            <p:nvPr/>
          </p:nvSpPr>
          <p:spPr>
            <a:xfrm flipH="1">
              <a:off x="-678100" y="4142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0" name="Google Shape;3110;p38"/>
            <p:cNvSpPr/>
            <p:nvPr/>
          </p:nvSpPr>
          <p:spPr>
            <a:xfrm flipH="1">
              <a:off x="-373300" y="4294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1" name="Google Shape;3111;p38"/>
            <p:cNvSpPr/>
            <p:nvPr/>
          </p:nvSpPr>
          <p:spPr>
            <a:xfrm flipH="1">
              <a:off x="-220900" y="45996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2" name="Google Shape;3112;p38"/>
            <p:cNvSpPr/>
            <p:nvPr/>
          </p:nvSpPr>
          <p:spPr>
            <a:xfrm flipH="1">
              <a:off x="-525700" y="2237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3" name="Google Shape;3113;p38"/>
            <p:cNvSpPr/>
            <p:nvPr/>
          </p:nvSpPr>
          <p:spPr>
            <a:xfrm rot="10800000">
              <a:off x="464900" y="1246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14" name="Google Shape;3114;p38"/>
            <p:cNvSpPr/>
            <p:nvPr/>
          </p:nvSpPr>
          <p:spPr>
            <a:xfrm flipH="1">
              <a:off x="-68500" y="942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15" name="Google Shape;3115;p38"/>
          <p:cNvSpPr txBox="1">
            <a:spLocks noGrp="1"/>
          </p:cNvSpPr>
          <p:nvPr>
            <p:ph type="title" idx="4"/>
          </p:nvPr>
        </p:nvSpPr>
        <p:spPr>
          <a:xfrm>
            <a:off x="3249331" y="3040424"/>
            <a:ext cx="5189668" cy="54838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PLANT CATALOG &amp; DISEASE INFO</a:t>
            </a:r>
            <a:endParaRPr dirty="0"/>
          </a:p>
        </p:txBody>
      </p:sp>
      <p:sp>
        <p:nvSpPr>
          <p:cNvPr id="3116" name="Google Shape;3116;p38"/>
          <p:cNvSpPr txBox="1">
            <a:spLocks noGrp="1"/>
          </p:cNvSpPr>
          <p:nvPr>
            <p:ph type="title"/>
          </p:nvPr>
        </p:nvSpPr>
        <p:spPr>
          <a:xfrm>
            <a:off x="3814766" y="393931"/>
            <a:ext cx="4568040" cy="59127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HOME PAGE &amp; LOGIN SYSTEM</a:t>
            </a:r>
            <a:endParaRPr dirty="0"/>
          </a:p>
        </p:txBody>
      </p:sp>
      <p:sp>
        <p:nvSpPr>
          <p:cNvPr id="3117" name="Google Shape;3117;p38"/>
          <p:cNvSpPr txBox="1">
            <a:spLocks noGrp="1"/>
          </p:cNvSpPr>
          <p:nvPr>
            <p:ph type="subTitle" idx="1"/>
          </p:nvPr>
        </p:nvSpPr>
        <p:spPr>
          <a:xfrm>
            <a:off x="4352544" y="965531"/>
            <a:ext cx="3791712" cy="6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Gives a quick overview of what the website does and personalized experience after login.</a:t>
            </a:r>
            <a:endParaRPr dirty="0"/>
          </a:p>
        </p:txBody>
      </p:sp>
      <p:sp>
        <p:nvSpPr>
          <p:cNvPr id="3118" name="Google Shape;3118;p38"/>
          <p:cNvSpPr txBox="1">
            <a:spLocks noGrp="1"/>
          </p:cNvSpPr>
          <p:nvPr>
            <p:ph type="title" idx="2"/>
          </p:nvPr>
        </p:nvSpPr>
        <p:spPr>
          <a:xfrm>
            <a:off x="3456383" y="1758463"/>
            <a:ext cx="4982616" cy="36624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REMINDERS &amp; PLANT JOURNAL </a:t>
            </a:r>
            <a:endParaRPr dirty="0"/>
          </a:p>
        </p:txBody>
      </p:sp>
      <p:sp>
        <p:nvSpPr>
          <p:cNvPr id="3119" name="Google Shape;3119;p38"/>
          <p:cNvSpPr txBox="1">
            <a:spLocks noGrp="1"/>
          </p:cNvSpPr>
          <p:nvPr>
            <p:ph type="subTitle" idx="3"/>
          </p:nvPr>
        </p:nvSpPr>
        <p:spPr>
          <a:xfrm>
            <a:off x="4586997" y="3805524"/>
            <a:ext cx="3557259" cy="6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Explore various plants with images and detailed care guides. User can learn about plant diseases, symptoms, treatments and precautions.</a:t>
            </a:r>
            <a:endParaRPr dirty="0"/>
          </a:p>
        </p:txBody>
      </p:sp>
      <p:sp>
        <p:nvSpPr>
          <p:cNvPr id="3120" name="Google Shape;3120;p38"/>
          <p:cNvSpPr txBox="1">
            <a:spLocks noGrp="1"/>
          </p:cNvSpPr>
          <p:nvPr>
            <p:ph type="subTitle" idx="5"/>
          </p:nvPr>
        </p:nvSpPr>
        <p:spPr>
          <a:xfrm>
            <a:off x="4893127" y="2239337"/>
            <a:ext cx="3251129" cy="69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Create reminders for watering, fertilizing and lighting. Users can write journal entries also.</a:t>
            </a:r>
            <a:endParaRPr dirty="0"/>
          </a:p>
        </p:txBody>
      </p:sp>
      <p:sp>
        <p:nvSpPr>
          <p:cNvPr id="3121" name="Google Shape;3121;p38"/>
          <p:cNvSpPr txBox="1">
            <a:spLocks noGrp="1"/>
          </p:cNvSpPr>
          <p:nvPr>
            <p:ph type="title" idx="6"/>
          </p:nvPr>
        </p:nvSpPr>
        <p:spPr>
          <a:xfrm>
            <a:off x="384123" y="1871262"/>
            <a:ext cx="3344400" cy="128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FEATURES OF OXYZEN</a:t>
            </a:r>
            <a:endParaRPr dirty="0"/>
          </a:p>
        </p:txBody>
      </p:sp>
      <p:sp>
        <p:nvSpPr>
          <p:cNvPr id="3122" name="Google Shape;3122;p38"/>
          <p:cNvSpPr txBox="1"/>
          <p:nvPr/>
        </p:nvSpPr>
        <p:spPr>
          <a:xfrm rot="-240347">
            <a:off x="397289" y="3059966"/>
            <a:ext cx="3083433" cy="484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 dirty="0">
                <a:solidFill>
                  <a:schemeClr val="accent1"/>
                </a:solidFill>
                <a:latin typeface="Leckerli One"/>
                <a:ea typeface="Leckerli One"/>
                <a:cs typeface="Leckerli One"/>
                <a:sym typeface="Leckerli One"/>
              </a:rPr>
              <a:t>Plant care!</a:t>
            </a:r>
            <a:endParaRPr sz="3500" dirty="0">
              <a:solidFill>
                <a:schemeClr val="accent1"/>
              </a:solidFill>
              <a:latin typeface="Leckerli One"/>
              <a:ea typeface="Leckerli One"/>
              <a:cs typeface="Leckerli One"/>
              <a:sym typeface="Leckerli One"/>
            </a:endParaRPr>
          </a:p>
        </p:txBody>
      </p:sp>
      <p:grpSp>
        <p:nvGrpSpPr>
          <p:cNvPr id="3123" name="Google Shape;3123;p38"/>
          <p:cNvGrpSpPr/>
          <p:nvPr/>
        </p:nvGrpSpPr>
        <p:grpSpPr>
          <a:xfrm>
            <a:off x="8382806" y="3805467"/>
            <a:ext cx="679618" cy="699057"/>
            <a:chOff x="10221211" y="323333"/>
            <a:chExt cx="679618" cy="699057"/>
          </a:xfrm>
        </p:grpSpPr>
        <p:sp>
          <p:nvSpPr>
            <p:cNvPr id="3124" name="Google Shape;3124;p38"/>
            <p:cNvSpPr/>
            <p:nvPr/>
          </p:nvSpPr>
          <p:spPr>
            <a:xfrm>
              <a:off x="10221211" y="399677"/>
              <a:ext cx="679618" cy="622713"/>
            </a:xfrm>
            <a:custGeom>
              <a:avLst/>
              <a:gdLst/>
              <a:ahLst/>
              <a:cxnLst/>
              <a:rect l="l" t="t" r="r" b="b"/>
              <a:pathLst>
                <a:path w="89394" h="81909" extrusionOk="0">
                  <a:moveTo>
                    <a:pt x="25603" y="1"/>
                  </a:moveTo>
                  <a:cubicBezTo>
                    <a:pt x="23635" y="1"/>
                    <a:pt x="22227" y="1897"/>
                    <a:pt x="22816" y="3779"/>
                  </a:cubicBezTo>
                  <a:lnTo>
                    <a:pt x="23836" y="7098"/>
                  </a:lnTo>
                  <a:cubicBezTo>
                    <a:pt x="24310" y="8635"/>
                    <a:pt x="23664" y="10316"/>
                    <a:pt x="22284" y="11150"/>
                  </a:cubicBezTo>
                  <a:cubicBezTo>
                    <a:pt x="10862" y="18032"/>
                    <a:pt x="3262" y="29784"/>
                    <a:pt x="1624" y="43016"/>
                  </a:cubicBezTo>
                  <a:cubicBezTo>
                    <a:pt x="1" y="56234"/>
                    <a:pt x="4541" y="69481"/>
                    <a:pt x="13951" y="78920"/>
                  </a:cubicBezTo>
                  <a:cubicBezTo>
                    <a:pt x="15862" y="80845"/>
                    <a:pt x="18477" y="81908"/>
                    <a:pt x="21192" y="81908"/>
                  </a:cubicBezTo>
                  <a:lnTo>
                    <a:pt x="68202" y="81908"/>
                  </a:lnTo>
                  <a:cubicBezTo>
                    <a:pt x="70932" y="81908"/>
                    <a:pt x="73561" y="80816"/>
                    <a:pt x="75486" y="78877"/>
                  </a:cubicBezTo>
                  <a:cubicBezTo>
                    <a:pt x="84868" y="69423"/>
                    <a:pt x="89394" y="56191"/>
                    <a:pt x="87756" y="42973"/>
                  </a:cubicBezTo>
                  <a:cubicBezTo>
                    <a:pt x="86132" y="29755"/>
                    <a:pt x="78532" y="18017"/>
                    <a:pt x="67125" y="11121"/>
                  </a:cubicBezTo>
                  <a:cubicBezTo>
                    <a:pt x="65731" y="10288"/>
                    <a:pt x="65084" y="8621"/>
                    <a:pt x="65573" y="7069"/>
                  </a:cubicBezTo>
                  <a:lnTo>
                    <a:pt x="66579" y="3779"/>
                  </a:lnTo>
                  <a:cubicBezTo>
                    <a:pt x="67153" y="1897"/>
                    <a:pt x="65760" y="1"/>
                    <a:pt x="638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5" name="Google Shape;3125;p38"/>
            <p:cNvSpPr/>
            <p:nvPr/>
          </p:nvSpPr>
          <p:spPr>
            <a:xfrm>
              <a:off x="10694041" y="820415"/>
              <a:ext cx="96909" cy="85954"/>
            </a:xfrm>
            <a:custGeom>
              <a:avLst/>
              <a:gdLst/>
              <a:ahLst/>
              <a:cxnLst/>
              <a:rect l="l" t="t" r="r" b="b"/>
              <a:pathLst>
                <a:path w="12747" h="11306" extrusionOk="0">
                  <a:moveTo>
                    <a:pt x="10272" y="1"/>
                  </a:moveTo>
                  <a:cubicBezTo>
                    <a:pt x="4571" y="1"/>
                    <a:pt x="0" y="5245"/>
                    <a:pt x="1181" y="11121"/>
                  </a:cubicBezTo>
                  <a:cubicBezTo>
                    <a:pt x="1790" y="11245"/>
                    <a:pt x="2404" y="11305"/>
                    <a:pt x="3013" y="11305"/>
                  </a:cubicBezTo>
                  <a:cubicBezTo>
                    <a:pt x="5452" y="11305"/>
                    <a:pt x="7827" y="10340"/>
                    <a:pt x="9586" y="8593"/>
                  </a:cubicBezTo>
                  <a:cubicBezTo>
                    <a:pt x="11784" y="6395"/>
                    <a:pt x="12746" y="3234"/>
                    <a:pt x="12143" y="188"/>
                  </a:cubicBezTo>
                  <a:cubicBezTo>
                    <a:pt x="11510" y="61"/>
                    <a:pt x="10884" y="1"/>
                    <a:pt x="10272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6" name="Google Shape;3126;p38"/>
            <p:cNvSpPr/>
            <p:nvPr/>
          </p:nvSpPr>
          <p:spPr>
            <a:xfrm>
              <a:off x="10694497" y="820422"/>
              <a:ext cx="74824" cy="85977"/>
            </a:xfrm>
            <a:custGeom>
              <a:avLst/>
              <a:gdLst/>
              <a:ahLst/>
              <a:cxnLst/>
              <a:rect l="l" t="t" r="r" b="b"/>
              <a:pathLst>
                <a:path w="9842" h="11309" extrusionOk="0">
                  <a:moveTo>
                    <a:pt x="9842" y="0"/>
                  </a:moveTo>
                  <a:cubicBezTo>
                    <a:pt x="4138" y="244"/>
                    <a:pt x="0" y="5532"/>
                    <a:pt x="1121" y="11120"/>
                  </a:cubicBezTo>
                  <a:cubicBezTo>
                    <a:pt x="1743" y="11245"/>
                    <a:pt x="2371" y="11309"/>
                    <a:pt x="3001" y="11309"/>
                  </a:cubicBezTo>
                  <a:cubicBezTo>
                    <a:pt x="3389" y="11309"/>
                    <a:pt x="3778" y="11285"/>
                    <a:pt x="4167" y="11235"/>
                  </a:cubicBezTo>
                  <a:cubicBezTo>
                    <a:pt x="7960" y="7514"/>
                    <a:pt x="6192" y="402"/>
                    <a:pt x="9842" y="15"/>
                  </a:cubicBezTo>
                  <a:lnTo>
                    <a:pt x="984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7" name="Google Shape;3127;p38"/>
            <p:cNvSpPr/>
            <p:nvPr/>
          </p:nvSpPr>
          <p:spPr>
            <a:xfrm>
              <a:off x="10610945" y="820308"/>
              <a:ext cx="101052" cy="86053"/>
            </a:xfrm>
            <a:custGeom>
              <a:avLst/>
              <a:gdLst/>
              <a:ahLst/>
              <a:cxnLst/>
              <a:rect l="l" t="t" r="r" b="b"/>
              <a:pathLst>
                <a:path w="13292" h="11319" extrusionOk="0">
                  <a:moveTo>
                    <a:pt x="3027" y="1"/>
                  </a:moveTo>
                  <a:cubicBezTo>
                    <a:pt x="2416" y="1"/>
                    <a:pt x="1793" y="61"/>
                    <a:pt x="1163" y="188"/>
                  </a:cubicBezTo>
                  <a:cubicBezTo>
                    <a:pt x="0" y="5972"/>
                    <a:pt x="4449" y="11319"/>
                    <a:pt x="10276" y="11319"/>
                  </a:cubicBezTo>
                  <a:cubicBezTo>
                    <a:pt x="10427" y="11319"/>
                    <a:pt x="10579" y="11315"/>
                    <a:pt x="10731" y="11308"/>
                  </a:cubicBezTo>
                  <a:cubicBezTo>
                    <a:pt x="11191" y="11279"/>
                    <a:pt x="11651" y="11222"/>
                    <a:pt x="12111" y="11135"/>
                  </a:cubicBezTo>
                  <a:cubicBezTo>
                    <a:pt x="13291" y="5257"/>
                    <a:pt x="8718" y="1"/>
                    <a:pt x="30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8" name="Google Shape;3128;p38"/>
            <p:cNvSpPr/>
            <p:nvPr/>
          </p:nvSpPr>
          <p:spPr>
            <a:xfrm>
              <a:off x="10611052" y="820506"/>
              <a:ext cx="81484" cy="85969"/>
            </a:xfrm>
            <a:custGeom>
              <a:avLst/>
              <a:gdLst/>
              <a:ahLst/>
              <a:cxnLst/>
              <a:rect l="l" t="t" r="r" b="b"/>
              <a:pathLst>
                <a:path w="10718" h="11308" extrusionOk="0">
                  <a:moveTo>
                    <a:pt x="2984" y="0"/>
                  </a:moveTo>
                  <a:cubicBezTo>
                    <a:pt x="2375" y="0"/>
                    <a:pt x="1765" y="59"/>
                    <a:pt x="1163" y="176"/>
                  </a:cubicBezTo>
                  <a:cubicBezTo>
                    <a:pt x="1" y="5960"/>
                    <a:pt x="4449" y="11307"/>
                    <a:pt x="10263" y="11307"/>
                  </a:cubicBezTo>
                  <a:cubicBezTo>
                    <a:pt x="10414" y="11307"/>
                    <a:pt x="10565" y="11303"/>
                    <a:pt x="10717" y="11296"/>
                  </a:cubicBezTo>
                  <a:cubicBezTo>
                    <a:pt x="9985" y="10822"/>
                    <a:pt x="9309" y="10291"/>
                    <a:pt x="8706" y="9673"/>
                  </a:cubicBezTo>
                  <a:cubicBezTo>
                    <a:pt x="6235" y="7216"/>
                    <a:pt x="5028" y="3768"/>
                    <a:pt x="5402" y="320"/>
                  </a:cubicBezTo>
                  <a:cubicBezTo>
                    <a:pt x="4612" y="106"/>
                    <a:pt x="3799" y="0"/>
                    <a:pt x="29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29" name="Google Shape;3129;p38"/>
            <p:cNvSpPr/>
            <p:nvPr/>
          </p:nvSpPr>
          <p:spPr>
            <a:xfrm>
              <a:off x="10671552" y="787321"/>
              <a:ext cx="63032" cy="117649"/>
            </a:xfrm>
            <a:custGeom>
              <a:avLst/>
              <a:gdLst/>
              <a:ahLst/>
              <a:cxnLst/>
              <a:rect l="l" t="t" r="r" b="b"/>
              <a:pathLst>
                <a:path w="8291" h="15475" extrusionOk="0">
                  <a:moveTo>
                    <a:pt x="4139" y="1"/>
                  </a:moveTo>
                  <a:cubicBezTo>
                    <a:pt x="1854" y="1"/>
                    <a:pt x="1" y="3478"/>
                    <a:pt x="1" y="7745"/>
                  </a:cubicBezTo>
                  <a:cubicBezTo>
                    <a:pt x="1" y="12012"/>
                    <a:pt x="1854" y="15474"/>
                    <a:pt x="4139" y="15474"/>
                  </a:cubicBezTo>
                  <a:cubicBezTo>
                    <a:pt x="6437" y="15474"/>
                    <a:pt x="8291" y="12012"/>
                    <a:pt x="8291" y="7745"/>
                  </a:cubicBezTo>
                  <a:cubicBezTo>
                    <a:pt x="8291" y="3478"/>
                    <a:pt x="6437" y="1"/>
                    <a:pt x="413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0" name="Google Shape;3130;p38"/>
            <p:cNvSpPr/>
            <p:nvPr/>
          </p:nvSpPr>
          <p:spPr>
            <a:xfrm>
              <a:off x="10661068" y="787435"/>
              <a:ext cx="41951" cy="117641"/>
            </a:xfrm>
            <a:custGeom>
              <a:avLst/>
              <a:gdLst/>
              <a:ahLst/>
              <a:cxnLst/>
              <a:rect l="l" t="t" r="r" b="b"/>
              <a:pathLst>
                <a:path w="5518" h="15474" extrusionOk="0">
                  <a:moveTo>
                    <a:pt x="5518" y="0"/>
                  </a:moveTo>
                  <a:lnTo>
                    <a:pt x="5518" y="0"/>
                  </a:lnTo>
                  <a:cubicBezTo>
                    <a:pt x="1" y="3678"/>
                    <a:pt x="1" y="11796"/>
                    <a:pt x="5518" y="15474"/>
                  </a:cubicBezTo>
                  <a:cubicBezTo>
                    <a:pt x="4138" y="13807"/>
                    <a:pt x="3233" y="10977"/>
                    <a:pt x="3233" y="7744"/>
                  </a:cubicBezTo>
                  <a:cubicBezTo>
                    <a:pt x="3233" y="4512"/>
                    <a:pt x="4138" y="1653"/>
                    <a:pt x="551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1" name="Google Shape;3131;p38"/>
            <p:cNvSpPr/>
            <p:nvPr/>
          </p:nvSpPr>
          <p:spPr>
            <a:xfrm>
              <a:off x="10221325" y="399677"/>
              <a:ext cx="290111" cy="622713"/>
            </a:xfrm>
            <a:custGeom>
              <a:avLst/>
              <a:gdLst/>
              <a:ahLst/>
              <a:cxnLst/>
              <a:rect l="l" t="t" r="r" b="b"/>
              <a:pathLst>
                <a:path w="38160" h="81909" extrusionOk="0">
                  <a:moveTo>
                    <a:pt x="25588" y="1"/>
                  </a:moveTo>
                  <a:cubicBezTo>
                    <a:pt x="23620" y="1"/>
                    <a:pt x="22226" y="1912"/>
                    <a:pt x="22801" y="3779"/>
                  </a:cubicBezTo>
                  <a:lnTo>
                    <a:pt x="23821" y="7098"/>
                  </a:lnTo>
                  <a:cubicBezTo>
                    <a:pt x="24295" y="8650"/>
                    <a:pt x="23649" y="10316"/>
                    <a:pt x="22269" y="11150"/>
                  </a:cubicBezTo>
                  <a:cubicBezTo>
                    <a:pt x="10862" y="18032"/>
                    <a:pt x="3247" y="29784"/>
                    <a:pt x="1624" y="43002"/>
                  </a:cubicBezTo>
                  <a:cubicBezTo>
                    <a:pt x="0" y="56234"/>
                    <a:pt x="4540" y="69466"/>
                    <a:pt x="13936" y="78920"/>
                  </a:cubicBezTo>
                  <a:cubicBezTo>
                    <a:pt x="15862" y="80831"/>
                    <a:pt x="18462" y="81908"/>
                    <a:pt x="21177" y="81908"/>
                  </a:cubicBezTo>
                  <a:lnTo>
                    <a:pt x="36637" y="81908"/>
                  </a:lnTo>
                  <a:cubicBezTo>
                    <a:pt x="35703" y="81908"/>
                    <a:pt x="34812" y="80845"/>
                    <a:pt x="34151" y="78920"/>
                  </a:cubicBezTo>
                  <a:cubicBezTo>
                    <a:pt x="31479" y="71075"/>
                    <a:pt x="29812" y="60257"/>
                    <a:pt x="29812" y="48303"/>
                  </a:cubicBezTo>
                  <a:cubicBezTo>
                    <a:pt x="29812" y="32542"/>
                    <a:pt x="32686" y="18750"/>
                    <a:pt x="36996" y="11150"/>
                  </a:cubicBezTo>
                  <a:cubicBezTo>
                    <a:pt x="37484" y="10302"/>
                    <a:pt x="37700" y="8635"/>
                    <a:pt x="37542" y="7084"/>
                  </a:cubicBezTo>
                  <a:lnTo>
                    <a:pt x="37197" y="3779"/>
                  </a:lnTo>
                  <a:cubicBezTo>
                    <a:pt x="36996" y="1897"/>
                    <a:pt x="37470" y="15"/>
                    <a:pt x="38160" y="1"/>
                  </a:cubicBezTo>
                  <a:close/>
                </a:path>
              </a:pathLst>
            </a:custGeom>
            <a:solidFill>
              <a:srgbClr val="242222">
                <a:alpha val="15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2" name="Google Shape;3132;p38"/>
            <p:cNvSpPr/>
            <p:nvPr/>
          </p:nvSpPr>
          <p:spPr>
            <a:xfrm>
              <a:off x="10446146" y="650286"/>
              <a:ext cx="170364" cy="151389"/>
            </a:xfrm>
            <a:custGeom>
              <a:avLst/>
              <a:gdLst/>
              <a:ahLst/>
              <a:cxnLst/>
              <a:rect l="l" t="t" r="r" b="b"/>
              <a:pathLst>
                <a:path w="22409" h="19913" extrusionOk="0">
                  <a:moveTo>
                    <a:pt x="18068" y="0"/>
                  </a:moveTo>
                  <a:cubicBezTo>
                    <a:pt x="8049" y="0"/>
                    <a:pt x="1" y="9245"/>
                    <a:pt x="2065" y="19592"/>
                  </a:cubicBezTo>
                  <a:cubicBezTo>
                    <a:pt x="3137" y="19807"/>
                    <a:pt x="4215" y="19912"/>
                    <a:pt x="5286" y="19912"/>
                  </a:cubicBezTo>
                  <a:cubicBezTo>
                    <a:pt x="9584" y="19912"/>
                    <a:pt x="13755" y="18218"/>
                    <a:pt x="16849" y="15124"/>
                  </a:cubicBezTo>
                  <a:cubicBezTo>
                    <a:pt x="20728" y="11245"/>
                    <a:pt x="22409" y="5699"/>
                    <a:pt x="21331" y="326"/>
                  </a:cubicBezTo>
                  <a:cubicBezTo>
                    <a:pt x="20228" y="105"/>
                    <a:pt x="19137" y="0"/>
                    <a:pt x="1806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3" name="Google Shape;3133;p38"/>
            <p:cNvSpPr/>
            <p:nvPr/>
          </p:nvSpPr>
          <p:spPr>
            <a:xfrm>
              <a:off x="10446876" y="650461"/>
              <a:ext cx="131630" cy="151183"/>
            </a:xfrm>
            <a:custGeom>
              <a:avLst/>
              <a:gdLst/>
              <a:ahLst/>
              <a:cxnLst/>
              <a:rect l="l" t="t" r="r" b="b"/>
              <a:pathLst>
                <a:path w="17314" h="19886" extrusionOk="0">
                  <a:moveTo>
                    <a:pt x="17313" y="1"/>
                  </a:moveTo>
                  <a:cubicBezTo>
                    <a:pt x="7285" y="432"/>
                    <a:pt x="1" y="9713"/>
                    <a:pt x="1969" y="19569"/>
                  </a:cubicBezTo>
                  <a:cubicBezTo>
                    <a:pt x="3034" y="19777"/>
                    <a:pt x="4115" y="19886"/>
                    <a:pt x="5196" y="19886"/>
                  </a:cubicBezTo>
                  <a:cubicBezTo>
                    <a:pt x="5908" y="19886"/>
                    <a:pt x="6620" y="19838"/>
                    <a:pt x="7328" y="19741"/>
                  </a:cubicBezTo>
                  <a:cubicBezTo>
                    <a:pt x="14009" y="13204"/>
                    <a:pt x="10877" y="690"/>
                    <a:pt x="173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4" name="Google Shape;3134;p38"/>
            <p:cNvSpPr/>
            <p:nvPr/>
          </p:nvSpPr>
          <p:spPr>
            <a:xfrm>
              <a:off x="10299691" y="650255"/>
              <a:ext cx="177944" cy="151480"/>
            </a:xfrm>
            <a:custGeom>
              <a:avLst/>
              <a:gdLst/>
              <a:ahLst/>
              <a:cxnLst/>
              <a:rect l="l" t="t" r="r" b="b"/>
              <a:pathLst>
                <a:path w="23406" h="19925" extrusionOk="0">
                  <a:moveTo>
                    <a:pt x="5353" y="1"/>
                  </a:moveTo>
                  <a:cubicBezTo>
                    <a:pt x="4280" y="1"/>
                    <a:pt x="3185" y="107"/>
                    <a:pt x="2077" y="330"/>
                  </a:cubicBezTo>
                  <a:cubicBezTo>
                    <a:pt x="1" y="10684"/>
                    <a:pt x="8038" y="19925"/>
                    <a:pt x="18049" y="19925"/>
                  </a:cubicBezTo>
                  <a:cubicBezTo>
                    <a:pt x="19123" y="19925"/>
                    <a:pt x="20220" y="19819"/>
                    <a:pt x="21329" y="19596"/>
                  </a:cubicBezTo>
                  <a:cubicBezTo>
                    <a:pt x="23405" y="9253"/>
                    <a:pt x="15366" y="1"/>
                    <a:pt x="535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5" name="Google Shape;3135;p38"/>
            <p:cNvSpPr/>
            <p:nvPr/>
          </p:nvSpPr>
          <p:spPr>
            <a:xfrm>
              <a:off x="10299828" y="650385"/>
              <a:ext cx="143558" cy="151297"/>
            </a:xfrm>
            <a:custGeom>
              <a:avLst/>
              <a:gdLst/>
              <a:ahLst/>
              <a:cxnLst/>
              <a:rect l="l" t="t" r="r" b="b"/>
              <a:pathLst>
                <a:path w="18883" h="19901" extrusionOk="0">
                  <a:moveTo>
                    <a:pt x="5254" y="0"/>
                  </a:moveTo>
                  <a:cubicBezTo>
                    <a:pt x="4182" y="0"/>
                    <a:pt x="3106" y="104"/>
                    <a:pt x="2044" y="313"/>
                  </a:cubicBezTo>
                  <a:cubicBezTo>
                    <a:pt x="1" y="10488"/>
                    <a:pt x="7816" y="19901"/>
                    <a:pt x="18065" y="19901"/>
                  </a:cubicBezTo>
                  <a:cubicBezTo>
                    <a:pt x="18336" y="19901"/>
                    <a:pt x="18608" y="19894"/>
                    <a:pt x="18883" y="19881"/>
                  </a:cubicBezTo>
                  <a:cubicBezTo>
                    <a:pt x="17590" y="19062"/>
                    <a:pt x="16397" y="18114"/>
                    <a:pt x="15320" y="17036"/>
                  </a:cubicBezTo>
                  <a:cubicBezTo>
                    <a:pt x="10981" y="12711"/>
                    <a:pt x="8854" y="6648"/>
                    <a:pt x="9515" y="557"/>
                  </a:cubicBezTo>
                  <a:cubicBezTo>
                    <a:pt x="8125" y="186"/>
                    <a:pt x="6692" y="0"/>
                    <a:pt x="525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6" name="Google Shape;3136;p38"/>
            <p:cNvSpPr/>
            <p:nvPr/>
          </p:nvSpPr>
          <p:spPr>
            <a:xfrm>
              <a:off x="10406354" y="592134"/>
              <a:ext cx="110981" cy="207100"/>
            </a:xfrm>
            <a:custGeom>
              <a:avLst/>
              <a:gdLst/>
              <a:ahLst/>
              <a:cxnLst/>
              <a:rect l="l" t="t" r="r" b="b"/>
              <a:pathLst>
                <a:path w="14598" h="27241" extrusionOk="0">
                  <a:moveTo>
                    <a:pt x="7299" y="1"/>
                  </a:moveTo>
                  <a:cubicBezTo>
                    <a:pt x="3276" y="1"/>
                    <a:pt x="0" y="6092"/>
                    <a:pt x="0" y="13621"/>
                  </a:cubicBezTo>
                  <a:cubicBezTo>
                    <a:pt x="0" y="21149"/>
                    <a:pt x="3276" y="27241"/>
                    <a:pt x="7299" y="27241"/>
                  </a:cubicBezTo>
                  <a:cubicBezTo>
                    <a:pt x="11322" y="27241"/>
                    <a:pt x="14597" y="21149"/>
                    <a:pt x="14597" y="13621"/>
                  </a:cubicBezTo>
                  <a:cubicBezTo>
                    <a:pt x="14597" y="6092"/>
                    <a:pt x="11322" y="1"/>
                    <a:pt x="72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7" name="Google Shape;3137;p38"/>
            <p:cNvSpPr/>
            <p:nvPr/>
          </p:nvSpPr>
          <p:spPr>
            <a:xfrm>
              <a:off x="10406354" y="592134"/>
              <a:ext cx="55491" cy="207100"/>
            </a:xfrm>
            <a:custGeom>
              <a:avLst/>
              <a:gdLst/>
              <a:ahLst/>
              <a:cxnLst/>
              <a:rect l="l" t="t" r="r" b="b"/>
              <a:pathLst>
                <a:path w="7299" h="27241" extrusionOk="0">
                  <a:moveTo>
                    <a:pt x="7299" y="1"/>
                  </a:moveTo>
                  <a:lnTo>
                    <a:pt x="7299" y="1"/>
                  </a:lnTo>
                  <a:cubicBezTo>
                    <a:pt x="2744" y="3032"/>
                    <a:pt x="0" y="8147"/>
                    <a:pt x="0" y="13621"/>
                  </a:cubicBezTo>
                  <a:cubicBezTo>
                    <a:pt x="0" y="19095"/>
                    <a:pt x="2744" y="24209"/>
                    <a:pt x="7299" y="27241"/>
                  </a:cubicBezTo>
                  <a:cubicBezTo>
                    <a:pt x="4871" y="24310"/>
                    <a:pt x="3262" y="19310"/>
                    <a:pt x="3262" y="13621"/>
                  </a:cubicBezTo>
                  <a:cubicBezTo>
                    <a:pt x="3262" y="7946"/>
                    <a:pt x="4871" y="2932"/>
                    <a:pt x="72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8" name="Google Shape;3138;p38"/>
            <p:cNvSpPr/>
            <p:nvPr/>
          </p:nvSpPr>
          <p:spPr>
            <a:xfrm>
              <a:off x="10287185" y="794247"/>
              <a:ext cx="548437" cy="185212"/>
            </a:xfrm>
            <a:custGeom>
              <a:avLst/>
              <a:gdLst/>
              <a:ahLst/>
              <a:cxnLst/>
              <a:rect l="l" t="t" r="r" b="b"/>
              <a:pathLst>
                <a:path w="72139" h="24362" extrusionOk="0">
                  <a:moveTo>
                    <a:pt x="19591" y="0"/>
                  </a:moveTo>
                  <a:cubicBezTo>
                    <a:pt x="12527" y="0"/>
                    <a:pt x="5484" y="2909"/>
                    <a:pt x="1" y="7725"/>
                  </a:cubicBezTo>
                  <a:cubicBezTo>
                    <a:pt x="1811" y="13500"/>
                    <a:pt x="4986" y="18759"/>
                    <a:pt x="9282" y="23040"/>
                  </a:cubicBezTo>
                  <a:cubicBezTo>
                    <a:pt x="10130" y="23888"/>
                    <a:pt x="11293" y="24362"/>
                    <a:pt x="12514" y="24362"/>
                  </a:cubicBezTo>
                  <a:lnTo>
                    <a:pt x="59524" y="24362"/>
                  </a:lnTo>
                  <a:cubicBezTo>
                    <a:pt x="60760" y="24362"/>
                    <a:pt x="61938" y="23873"/>
                    <a:pt x="62800" y="23011"/>
                  </a:cubicBezTo>
                  <a:cubicBezTo>
                    <a:pt x="67139" y="18658"/>
                    <a:pt x="70343" y="13299"/>
                    <a:pt x="72139" y="7423"/>
                  </a:cubicBezTo>
                  <a:lnTo>
                    <a:pt x="72139" y="7423"/>
                  </a:lnTo>
                  <a:cubicBezTo>
                    <a:pt x="67407" y="11939"/>
                    <a:pt x="61541" y="14047"/>
                    <a:pt x="55541" y="14047"/>
                  </a:cubicBezTo>
                  <a:cubicBezTo>
                    <a:pt x="48715" y="14047"/>
                    <a:pt x="41716" y="11318"/>
                    <a:pt x="36019" y="6302"/>
                  </a:cubicBezTo>
                  <a:cubicBezTo>
                    <a:pt x="31537" y="2337"/>
                    <a:pt x="26408" y="397"/>
                    <a:pt x="21221" y="53"/>
                  </a:cubicBezTo>
                  <a:cubicBezTo>
                    <a:pt x="20678" y="18"/>
                    <a:pt x="20134" y="0"/>
                    <a:pt x="1959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39" name="Google Shape;3139;p38"/>
            <p:cNvSpPr/>
            <p:nvPr/>
          </p:nvSpPr>
          <p:spPr>
            <a:xfrm>
              <a:off x="10287185" y="794247"/>
              <a:ext cx="187440" cy="185212"/>
            </a:xfrm>
            <a:custGeom>
              <a:avLst/>
              <a:gdLst/>
              <a:ahLst/>
              <a:cxnLst/>
              <a:rect l="l" t="t" r="r" b="b"/>
              <a:pathLst>
                <a:path w="24655" h="24362" extrusionOk="0">
                  <a:moveTo>
                    <a:pt x="19591" y="0"/>
                  </a:moveTo>
                  <a:cubicBezTo>
                    <a:pt x="12527" y="0"/>
                    <a:pt x="5484" y="2909"/>
                    <a:pt x="1" y="7725"/>
                  </a:cubicBezTo>
                  <a:cubicBezTo>
                    <a:pt x="1811" y="13500"/>
                    <a:pt x="4986" y="18759"/>
                    <a:pt x="9282" y="23040"/>
                  </a:cubicBezTo>
                  <a:cubicBezTo>
                    <a:pt x="10130" y="23888"/>
                    <a:pt x="11293" y="24362"/>
                    <a:pt x="12514" y="24362"/>
                  </a:cubicBezTo>
                  <a:lnTo>
                    <a:pt x="24655" y="24362"/>
                  </a:lnTo>
                  <a:cubicBezTo>
                    <a:pt x="22730" y="17681"/>
                    <a:pt x="21480" y="9276"/>
                    <a:pt x="21221" y="53"/>
                  </a:cubicBezTo>
                  <a:cubicBezTo>
                    <a:pt x="20678" y="18"/>
                    <a:pt x="20134" y="0"/>
                    <a:pt x="19591" y="0"/>
                  </a:cubicBezTo>
                  <a:close/>
                </a:path>
              </a:pathLst>
            </a:custGeom>
            <a:solidFill>
              <a:srgbClr val="242222">
                <a:alpha val="15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0" name="Google Shape;3140;p38"/>
            <p:cNvSpPr/>
            <p:nvPr/>
          </p:nvSpPr>
          <p:spPr>
            <a:xfrm>
              <a:off x="10427543" y="323333"/>
              <a:ext cx="266962" cy="188314"/>
            </a:xfrm>
            <a:custGeom>
              <a:avLst/>
              <a:gdLst/>
              <a:ahLst/>
              <a:cxnLst/>
              <a:rect l="l" t="t" r="r" b="b"/>
              <a:pathLst>
                <a:path w="35115" h="24770" extrusionOk="0">
                  <a:moveTo>
                    <a:pt x="3118" y="0"/>
                  </a:moveTo>
                  <a:cubicBezTo>
                    <a:pt x="1351" y="0"/>
                    <a:pt x="1" y="1566"/>
                    <a:pt x="245" y="3304"/>
                  </a:cubicBezTo>
                  <a:lnTo>
                    <a:pt x="1179" y="10057"/>
                  </a:lnTo>
                  <a:lnTo>
                    <a:pt x="2673" y="20775"/>
                  </a:lnTo>
                  <a:cubicBezTo>
                    <a:pt x="2975" y="23059"/>
                    <a:pt x="4928" y="24769"/>
                    <a:pt x="7242" y="24769"/>
                  </a:cubicBezTo>
                  <a:lnTo>
                    <a:pt x="27873" y="24769"/>
                  </a:lnTo>
                  <a:cubicBezTo>
                    <a:pt x="30172" y="24769"/>
                    <a:pt x="32126" y="23059"/>
                    <a:pt x="32456" y="20775"/>
                  </a:cubicBezTo>
                  <a:lnTo>
                    <a:pt x="33936" y="10057"/>
                  </a:lnTo>
                  <a:lnTo>
                    <a:pt x="34870" y="3304"/>
                  </a:lnTo>
                  <a:cubicBezTo>
                    <a:pt x="35114" y="1552"/>
                    <a:pt x="33749" y="0"/>
                    <a:pt x="3199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1" name="Google Shape;3141;p38"/>
            <p:cNvSpPr/>
            <p:nvPr/>
          </p:nvSpPr>
          <p:spPr>
            <a:xfrm>
              <a:off x="10436498" y="399791"/>
              <a:ext cx="249043" cy="111856"/>
            </a:xfrm>
            <a:custGeom>
              <a:avLst/>
              <a:gdLst/>
              <a:ahLst/>
              <a:cxnLst/>
              <a:rect l="l" t="t" r="r" b="b"/>
              <a:pathLst>
                <a:path w="32758" h="14713" extrusionOk="0">
                  <a:moveTo>
                    <a:pt x="1" y="0"/>
                  </a:moveTo>
                  <a:lnTo>
                    <a:pt x="1495" y="10718"/>
                  </a:lnTo>
                  <a:cubicBezTo>
                    <a:pt x="1797" y="13002"/>
                    <a:pt x="3750" y="14712"/>
                    <a:pt x="6064" y="14712"/>
                  </a:cubicBezTo>
                  <a:lnTo>
                    <a:pt x="26695" y="14712"/>
                  </a:lnTo>
                  <a:cubicBezTo>
                    <a:pt x="28994" y="14712"/>
                    <a:pt x="30948" y="13002"/>
                    <a:pt x="31278" y="10718"/>
                  </a:cubicBezTo>
                  <a:lnTo>
                    <a:pt x="3275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2" name="Google Shape;3142;p38"/>
            <p:cNvSpPr/>
            <p:nvPr/>
          </p:nvSpPr>
          <p:spPr>
            <a:xfrm>
              <a:off x="10427543" y="323333"/>
              <a:ext cx="102900" cy="188200"/>
            </a:xfrm>
            <a:custGeom>
              <a:avLst/>
              <a:gdLst/>
              <a:ahLst/>
              <a:cxnLst/>
              <a:rect l="l" t="t" r="r" b="b"/>
              <a:pathLst>
                <a:path w="13535" h="24755" extrusionOk="0">
                  <a:moveTo>
                    <a:pt x="3118" y="0"/>
                  </a:moveTo>
                  <a:cubicBezTo>
                    <a:pt x="1365" y="0"/>
                    <a:pt x="1" y="1552"/>
                    <a:pt x="245" y="3304"/>
                  </a:cubicBezTo>
                  <a:lnTo>
                    <a:pt x="1179" y="10057"/>
                  </a:lnTo>
                  <a:lnTo>
                    <a:pt x="2673" y="20775"/>
                  </a:lnTo>
                  <a:cubicBezTo>
                    <a:pt x="2989" y="23059"/>
                    <a:pt x="4943" y="24755"/>
                    <a:pt x="7242" y="24755"/>
                  </a:cubicBezTo>
                  <a:lnTo>
                    <a:pt x="13534" y="24755"/>
                  </a:lnTo>
                  <a:cubicBezTo>
                    <a:pt x="12629" y="24755"/>
                    <a:pt x="11868" y="23059"/>
                    <a:pt x="11739" y="20775"/>
                  </a:cubicBezTo>
                  <a:lnTo>
                    <a:pt x="11164" y="10057"/>
                  </a:lnTo>
                  <a:lnTo>
                    <a:pt x="10805" y="3304"/>
                  </a:lnTo>
                  <a:cubicBezTo>
                    <a:pt x="10704" y="1552"/>
                    <a:pt x="11236" y="0"/>
                    <a:pt x="1192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3" name="Google Shape;3143;p38"/>
            <p:cNvSpPr/>
            <p:nvPr/>
          </p:nvSpPr>
          <p:spPr>
            <a:xfrm>
              <a:off x="10398486" y="853949"/>
              <a:ext cx="21530" cy="22184"/>
            </a:xfrm>
            <a:custGeom>
              <a:avLst/>
              <a:gdLst/>
              <a:ahLst/>
              <a:cxnLst/>
              <a:rect l="l" t="t" r="r" b="b"/>
              <a:pathLst>
                <a:path w="2832" h="2918" extrusionOk="0">
                  <a:moveTo>
                    <a:pt x="1423" y="1"/>
                  </a:moveTo>
                  <a:cubicBezTo>
                    <a:pt x="633" y="1"/>
                    <a:pt x="1" y="647"/>
                    <a:pt x="30" y="1438"/>
                  </a:cubicBezTo>
                  <a:lnTo>
                    <a:pt x="30" y="1538"/>
                  </a:lnTo>
                  <a:cubicBezTo>
                    <a:pt x="30" y="2300"/>
                    <a:pt x="647" y="2917"/>
                    <a:pt x="1423" y="2917"/>
                  </a:cubicBezTo>
                  <a:cubicBezTo>
                    <a:pt x="2185" y="2917"/>
                    <a:pt x="2802" y="2300"/>
                    <a:pt x="2802" y="1538"/>
                  </a:cubicBezTo>
                  <a:lnTo>
                    <a:pt x="2802" y="1438"/>
                  </a:lnTo>
                  <a:cubicBezTo>
                    <a:pt x="2831" y="647"/>
                    <a:pt x="2199" y="1"/>
                    <a:pt x="142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4" name="Google Shape;3144;p38"/>
            <p:cNvSpPr/>
            <p:nvPr/>
          </p:nvSpPr>
          <p:spPr>
            <a:xfrm>
              <a:off x="10426014" y="869572"/>
              <a:ext cx="21523" cy="22176"/>
            </a:xfrm>
            <a:custGeom>
              <a:avLst/>
              <a:gdLst/>
              <a:ahLst/>
              <a:cxnLst/>
              <a:rect l="l" t="t" r="r" b="b"/>
              <a:pathLst>
                <a:path w="2831" h="2917" extrusionOk="0">
                  <a:moveTo>
                    <a:pt x="1408" y="0"/>
                  </a:moveTo>
                  <a:cubicBezTo>
                    <a:pt x="633" y="0"/>
                    <a:pt x="0" y="647"/>
                    <a:pt x="29" y="1437"/>
                  </a:cubicBezTo>
                  <a:lnTo>
                    <a:pt x="29" y="1538"/>
                  </a:lnTo>
                  <a:cubicBezTo>
                    <a:pt x="29" y="2299"/>
                    <a:pt x="647" y="2917"/>
                    <a:pt x="1423" y="2917"/>
                  </a:cubicBezTo>
                  <a:cubicBezTo>
                    <a:pt x="2184" y="2917"/>
                    <a:pt x="2802" y="2299"/>
                    <a:pt x="2802" y="1538"/>
                  </a:cubicBezTo>
                  <a:lnTo>
                    <a:pt x="2802" y="1437"/>
                  </a:lnTo>
                  <a:cubicBezTo>
                    <a:pt x="2831" y="647"/>
                    <a:pt x="2199" y="0"/>
                    <a:pt x="14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5" name="Google Shape;3145;p38"/>
            <p:cNvSpPr/>
            <p:nvPr/>
          </p:nvSpPr>
          <p:spPr>
            <a:xfrm>
              <a:off x="10398486" y="885522"/>
              <a:ext cx="21530" cy="22176"/>
            </a:xfrm>
            <a:custGeom>
              <a:avLst/>
              <a:gdLst/>
              <a:ahLst/>
              <a:cxnLst/>
              <a:rect l="l" t="t" r="r" b="b"/>
              <a:pathLst>
                <a:path w="2832" h="2917" extrusionOk="0">
                  <a:moveTo>
                    <a:pt x="1423" y="0"/>
                  </a:moveTo>
                  <a:cubicBezTo>
                    <a:pt x="633" y="0"/>
                    <a:pt x="1" y="647"/>
                    <a:pt x="30" y="1437"/>
                  </a:cubicBezTo>
                  <a:lnTo>
                    <a:pt x="30" y="1523"/>
                  </a:lnTo>
                  <a:cubicBezTo>
                    <a:pt x="30" y="2299"/>
                    <a:pt x="647" y="2917"/>
                    <a:pt x="1423" y="2917"/>
                  </a:cubicBezTo>
                  <a:cubicBezTo>
                    <a:pt x="2185" y="2917"/>
                    <a:pt x="2802" y="2299"/>
                    <a:pt x="2802" y="1523"/>
                  </a:cubicBezTo>
                  <a:lnTo>
                    <a:pt x="2802" y="1437"/>
                  </a:lnTo>
                  <a:cubicBezTo>
                    <a:pt x="2831" y="647"/>
                    <a:pt x="2199" y="0"/>
                    <a:pt x="14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6" name="Google Shape;3146;p38"/>
            <p:cNvSpPr/>
            <p:nvPr/>
          </p:nvSpPr>
          <p:spPr>
            <a:xfrm>
              <a:off x="10611044" y="907744"/>
              <a:ext cx="27202" cy="21363"/>
            </a:xfrm>
            <a:custGeom>
              <a:avLst/>
              <a:gdLst/>
              <a:ahLst/>
              <a:cxnLst/>
              <a:rect l="l" t="t" r="r" b="b"/>
              <a:pathLst>
                <a:path w="3578" h="2810" extrusionOk="0">
                  <a:moveTo>
                    <a:pt x="2014" y="1"/>
                  </a:moveTo>
                  <a:cubicBezTo>
                    <a:pt x="1846" y="1"/>
                    <a:pt x="1675" y="31"/>
                    <a:pt x="1509" y="94"/>
                  </a:cubicBezTo>
                  <a:lnTo>
                    <a:pt x="1423" y="123"/>
                  </a:lnTo>
                  <a:cubicBezTo>
                    <a:pt x="0" y="683"/>
                    <a:pt x="388" y="2810"/>
                    <a:pt x="1926" y="2810"/>
                  </a:cubicBezTo>
                  <a:cubicBezTo>
                    <a:pt x="2098" y="2810"/>
                    <a:pt x="2271" y="2781"/>
                    <a:pt x="2429" y="2709"/>
                  </a:cubicBezTo>
                  <a:lnTo>
                    <a:pt x="2515" y="2680"/>
                  </a:lnTo>
                  <a:cubicBezTo>
                    <a:pt x="3233" y="2407"/>
                    <a:pt x="3578" y="1603"/>
                    <a:pt x="3305" y="884"/>
                  </a:cubicBezTo>
                  <a:cubicBezTo>
                    <a:pt x="3095" y="332"/>
                    <a:pt x="2571" y="1"/>
                    <a:pt x="20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7" name="Google Shape;3147;p38"/>
            <p:cNvSpPr/>
            <p:nvPr/>
          </p:nvSpPr>
          <p:spPr>
            <a:xfrm>
              <a:off x="10606460" y="939166"/>
              <a:ext cx="26875" cy="21287"/>
            </a:xfrm>
            <a:custGeom>
              <a:avLst/>
              <a:gdLst/>
              <a:ahLst/>
              <a:cxnLst/>
              <a:rect l="l" t="t" r="r" b="b"/>
              <a:pathLst>
                <a:path w="3535" h="2800" extrusionOk="0">
                  <a:moveTo>
                    <a:pt x="1978" y="1"/>
                  </a:moveTo>
                  <a:cubicBezTo>
                    <a:pt x="1822" y="1"/>
                    <a:pt x="1664" y="28"/>
                    <a:pt x="1509" y="85"/>
                  </a:cubicBezTo>
                  <a:lnTo>
                    <a:pt x="1422" y="113"/>
                  </a:lnTo>
                  <a:cubicBezTo>
                    <a:pt x="0" y="674"/>
                    <a:pt x="388" y="2786"/>
                    <a:pt x="1925" y="2800"/>
                  </a:cubicBezTo>
                  <a:cubicBezTo>
                    <a:pt x="2098" y="2800"/>
                    <a:pt x="2270" y="2757"/>
                    <a:pt x="2428" y="2699"/>
                  </a:cubicBezTo>
                  <a:lnTo>
                    <a:pt x="2514" y="2671"/>
                  </a:lnTo>
                  <a:cubicBezTo>
                    <a:pt x="3204" y="2369"/>
                    <a:pt x="3534" y="1579"/>
                    <a:pt x="3261" y="889"/>
                  </a:cubicBezTo>
                  <a:cubicBezTo>
                    <a:pt x="3049" y="340"/>
                    <a:pt x="2530" y="1"/>
                    <a:pt x="197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8" name="Google Shape;3148;p38"/>
            <p:cNvSpPr/>
            <p:nvPr/>
          </p:nvSpPr>
          <p:spPr>
            <a:xfrm>
              <a:off x="10581554" y="919095"/>
              <a:ext cx="27529" cy="21485"/>
            </a:xfrm>
            <a:custGeom>
              <a:avLst/>
              <a:gdLst/>
              <a:ahLst/>
              <a:cxnLst/>
              <a:rect l="l" t="t" r="r" b="b"/>
              <a:pathLst>
                <a:path w="3621" h="2826" extrusionOk="0">
                  <a:moveTo>
                    <a:pt x="2061" y="1"/>
                  </a:moveTo>
                  <a:cubicBezTo>
                    <a:pt x="1882" y="1"/>
                    <a:pt x="1700" y="36"/>
                    <a:pt x="1523" y="110"/>
                  </a:cubicBezTo>
                  <a:lnTo>
                    <a:pt x="1437" y="138"/>
                  </a:lnTo>
                  <a:cubicBezTo>
                    <a:pt x="0" y="699"/>
                    <a:pt x="403" y="2811"/>
                    <a:pt x="1940" y="2825"/>
                  </a:cubicBezTo>
                  <a:cubicBezTo>
                    <a:pt x="2098" y="2825"/>
                    <a:pt x="2270" y="2782"/>
                    <a:pt x="2428" y="2725"/>
                  </a:cubicBezTo>
                  <a:lnTo>
                    <a:pt x="2529" y="2696"/>
                  </a:lnTo>
                  <a:cubicBezTo>
                    <a:pt x="3247" y="2423"/>
                    <a:pt x="3621" y="1618"/>
                    <a:pt x="3348" y="886"/>
                  </a:cubicBezTo>
                  <a:cubicBezTo>
                    <a:pt x="3131" y="333"/>
                    <a:pt x="2612" y="1"/>
                    <a:pt x="206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49" name="Google Shape;3149;p38"/>
            <p:cNvSpPr/>
            <p:nvPr/>
          </p:nvSpPr>
          <p:spPr>
            <a:xfrm>
              <a:off x="10593680" y="430087"/>
              <a:ext cx="27635" cy="21485"/>
            </a:xfrm>
            <a:custGeom>
              <a:avLst/>
              <a:gdLst/>
              <a:ahLst/>
              <a:cxnLst/>
              <a:rect l="l" t="t" r="r" b="b"/>
              <a:pathLst>
                <a:path w="3635" h="2826" extrusionOk="0">
                  <a:moveTo>
                    <a:pt x="2048" y="1"/>
                  </a:moveTo>
                  <a:cubicBezTo>
                    <a:pt x="1868" y="1"/>
                    <a:pt x="1685" y="36"/>
                    <a:pt x="1509" y="110"/>
                  </a:cubicBezTo>
                  <a:lnTo>
                    <a:pt x="1422" y="153"/>
                  </a:lnTo>
                  <a:cubicBezTo>
                    <a:pt x="0" y="713"/>
                    <a:pt x="388" y="2811"/>
                    <a:pt x="1925" y="2825"/>
                  </a:cubicBezTo>
                  <a:cubicBezTo>
                    <a:pt x="2083" y="2825"/>
                    <a:pt x="2256" y="2796"/>
                    <a:pt x="2428" y="2739"/>
                  </a:cubicBezTo>
                  <a:lnTo>
                    <a:pt x="2514" y="2696"/>
                  </a:lnTo>
                  <a:cubicBezTo>
                    <a:pt x="3247" y="2437"/>
                    <a:pt x="3635" y="1618"/>
                    <a:pt x="3348" y="886"/>
                  </a:cubicBezTo>
                  <a:cubicBezTo>
                    <a:pt x="3131" y="333"/>
                    <a:pt x="2603" y="1"/>
                    <a:pt x="20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0" name="Google Shape;3150;p38"/>
            <p:cNvSpPr/>
            <p:nvPr/>
          </p:nvSpPr>
          <p:spPr>
            <a:xfrm>
              <a:off x="10588982" y="461508"/>
              <a:ext cx="27316" cy="21409"/>
            </a:xfrm>
            <a:custGeom>
              <a:avLst/>
              <a:gdLst/>
              <a:ahLst/>
              <a:cxnLst/>
              <a:rect l="l" t="t" r="r" b="b"/>
              <a:pathLst>
                <a:path w="3593" h="2816" extrusionOk="0">
                  <a:moveTo>
                    <a:pt x="2027" y="1"/>
                  </a:moveTo>
                  <a:cubicBezTo>
                    <a:pt x="1859" y="1"/>
                    <a:pt x="1688" y="33"/>
                    <a:pt x="1523" y="100"/>
                  </a:cubicBezTo>
                  <a:lnTo>
                    <a:pt x="1437" y="129"/>
                  </a:lnTo>
                  <a:cubicBezTo>
                    <a:pt x="0" y="689"/>
                    <a:pt x="403" y="2801"/>
                    <a:pt x="1926" y="2816"/>
                  </a:cubicBezTo>
                  <a:cubicBezTo>
                    <a:pt x="2098" y="2801"/>
                    <a:pt x="2270" y="2772"/>
                    <a:pt x="2428" y="2715"/>
                  </a:cubicBezTo>
                  <a:lnTo>
                    <a:pt x="2515" y="2686"/>
                  </a:lnTo>
                  <a:cubicBezTo>
                    <a:pt x="3233" y="2399"/>
                    <a:pt x="3592" y="1594"/>
                    <a:pt x="3305" y="890"/>
                  </a:cubicBezTo>
                  <a:cubicBezTo>
                    <a:pt x="3096" y="340"/>
                    <a:pt x="2575" y="1"/>
                    <a:pt x="202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1" name="Google Shape;3151;p38"/>
            <p:cNvSpPr/>
            <p:nvPr/>
          </p:nvSpPr>
          <p:spPr>
            <a:xfrm>
              <a:off x="10564076" y="441635"/>
              <a:ext cx="27316" cy="21401"/>
            </a:xfrm>
            <a:custGeom>
              <a:avLst/>
              <a:gdLst/>
              <a:ahLst/>
              <a:cxnLst/>
              <a:rect l="l" t="t" r="r" b="b"/>
              <a:pathLst>
                <a:path w="3593" h="2815" extrusionOk="0">
                  <a:moveTo>
                    <a:pt x="2027" y="0"/>
                  </a:moveTo>
                  <a:cubicBezTo>
                    <a:pt x="1859" y="0"/>
                    <a:pt x="1689" y="32"/>
                    <a:pt x="1524" y="99"/>
                  </a:cubicBezTo>
                  <a:lnTo>
                    <a:pt x="1437" y="128"/>
                  </a:lnTo>
                  <a:cubicBezTo>
                    <a:pt x="1" y="688"/>
                    <a:pt x="403" y="2800"/>
                    <a:pt x="1940" y="2815"/>
                  </a:cubicBezTo>
                  <a:cubicBezTo>
                    <a:pt x="2098" y="2815"/>
                    <a:pt x="2271" y="2772"/>
                    <a:pt x="2443" y="2714"/>
                  </a:cubicBezTo>
                  <a:lnTo>
                    <a:pt x="2529" y="2685"/>
                  </a:lnTo>
                  <a:cubicBezTo>
                    <a:pt x="3233" y="2398"/>
                    <a:pt x="3592" y="1593"/>
                    <a:pt x="3319" y="889"/>
                  </a:cubicBezTo>
                  <a:cubicBezTo>
                    <a:pt x="3099" y="340"/>
                    <a:pt x="2576" y="0"/>
                    <a:pt x="2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2" name="Google Shape;3152;p38"/>
            <p:cNvSpPr/>
            <p:nvPr/>
          </p:nvSpPr>
          <p:spPr>
            <a:xfrm>
              <a:off x="10436498" y="399791"/>
              <a:ext cx="93944" cy="111856"/>
            </a:xfrm>
            <a:custGeom>
              <a:avLst/>
              <a:gdLst/>
              <a:ahLst/>
              <a:cxnLst/>
              <a:rect l="l" t="t" r="r" b="b"/>
              <a:pathLst>
                <a:path w="12357" h="14713" extrusionOk="0">
                  <a:moveTo>
                    <a:pt x="1" y="0"/>
                  </a:moveTo>
                  <a:lnTo>
                    <a:pt x="1495" y="10718"/>
                  </a:lnTo>
                  <a:cubicBezTo>
                    <a:pt x="1811" y="13002"/>
                    <a:pt x="3765" y="14698"/>
                    <a:pt x="6064" y="14698"/>
                  </a:cubicBezTo>
                  <a:lnTo>
                    <a:pt x="12213" y="14698"/>
                  </a:lnTo>
                  <a:cubicBezTo>
                    <a:pt x="11372" y="14528"/>
                    <a:pt x="10683" y="12881"/>
                    <a:pt x="10561" y="10718"/>
                  </a:cubicBezTo>
                  <a:lnTo>
                    <a:pt x="9986" y="0"/>
                  </a:lnTo>
                  <a:close/>
                  <a:moveTo>
                    <a:pt x="12213" y="14698"/>
                  </a:moveTo>
                  <a:cubicBezTo>
                    <a:pt x="12260" y="14707"/>
                    <a:pt x="12308" y="14712"/>
                    <a:pt x="12356" y="14712"/>
                  </a:cubicBezTo>
                  <a:lnTo>
                    <a:pt x="12356" y="14698"/>
                  </a:lnTo>
                  <a:close/>
                </a:path>
              </a:pathLst>
            </a:custGeom>
            <a:solidFill>
              <a:srgbClr val="242222">
                <a:alpha val="15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53" name="Google Shape;3153;p38"/>
          <p:cNvGrpSpPr/>
          <p:nvPr/>
        </p:nvGrpSpPr>
        <p:grpSpPr>
          <a:xfrm>
            <a:off x="8344101" y="2332758"/>
            <a:ext cx="708021" cy="575000"/>
            <a:chOff x="9453890" y="446296"/>
            <a:chExt cx="708021" cy="575000"/>
          </a:xfrm>
        </p:grpSpPr>
        <p:sp>
          <p:nvSpPr>
            <p:cNvPr id="3154" name="Google Shape;3154;p38"/>
            <p:cNvSpPr/>
            <p:nvPr/>
          </p:nvSpPr>
          <p:spPr>
            <a:xfrm>
              <a:off x="9839900" y="479085"/>
              <a:ext cx="177830" cy="177830"/>
            </a:xfrm>
            <a:custGeom>
              <a:avLst/>
              <a:gdLst/>
              <a:ahLst/>
              <a:cxnLst/>
              <a:rect l="l" t="t" r="r" b="b"/>
              <a:pathLst>
                <a:path w="23391" h="23391" extrusionOk="0">
                  <a:moveTo>
                    <a:pt x="11696" y="1"/>
                  </a:moveTo>
                  <a:cubicBezTo>
                    <a:pt x="5245" y="1"/>
                    <a:pt x="1" y="5230"/>
                    <a:pt x="1" y="11696"/>
                  </a:cubicBezTo>
                  <a:cubicBezTo>
                    <a:pt x="1" y="18146"/>
                    <a:pt x="5245" y="23390"/>
                    <a:pt x="11696" y="23390"/>
                  </a:cubicBezTo>
                  <a:cubicBezTo>
                    <a:pt x="18161" y="23390"/>
                    <a:pt x="23391" y="18146"/>
                    <a:pt x="23391" y="11696"/>
                  </a:cubicBezTo>
                  <a:cubicBezTo>
                    <a:pt x="23391" y="5230"/>
                    <a:pt x="18161" y="1"/>
                    <a:pt x="11696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5" name="Google Shape;3155;p38"/>
            <p:cNvSpPr/>
            <p:nvPr/>
          </p:nvSpPr>
          <p:spPr>
            <a:xfrm>
              <a:off x="9839900" y="478933"/>
              <a:ext cx="126057" cy="178081"/>
            </a:xfrm>
            <a:custGeom>
              <a:avLst/>
              <a:gdLst/>
              <a:ahLst/>
              <a:cxnLst/>
              <a:rect l="l" t="t" r="r" b="b"/>
              <a:pathLst>
                <a:path w="16581" h="23424" extrusionOk="0">
                  <a:moveTo>
                    <a:pt x="11695" y="0"/>
                  </a:moveTo>
                  <a:cubicBezTo>
                    <a:pt x="5543" y="0"/>
                    <a:pt x="1" y="4957"/>
                    <a:pt x="1" y="11716"/>
                  </a:cubicBezTo>
                  <a:cubicBezTo>
                    <a:pt x="1" y="18467"/>
                    <a:pt x="5550" y="23424"/>
                    <a:pt x="11707" y="23424"/>
                  </a:cubicBezTo>
                  <a:cubicBezTo>
                    <a:pt x="13320" y="23424"/>
                    <a:pt x="14974" y="23084"/>
                    <a:pt x="16581" y="22347"/>
                  </a:cubicBezTo>
                  <a:cubicBezTo>
                    <a:pt x="12428" y="20436"/>
                    <a:pt x="9771" y="16284"/>
                    <a:pt x="9771" y="11716"/>
                  </a:cubicBezTo>
                  <a:cubicBezTo>
                    <a:pt x="9771" y="7147"/>
                    <a:pt x="12428" y="2995"/>
                    <a:pt x="16581" y="1084"/>
                  </a:cubicBezTo>
                  <a:cubicBezTo>
                    <a:pt x="14969" y="343"/>
                    <a:pt x="13311" y="0"/>
                    <a:pt x="116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6" name="Google Shape;3156;p38"/>
            <p:cNvSpPr/>
            <p:nvPr/>
          </p:nvSpPr>
          <p:spPr>
            <a:xfrm>
              <a:off x="9461865" y="474714"/>
              <a:ext cx="441067" cy="441067"/>
            </a:xfrm>
            <a:custGeom>
              <a:avLst/>
              <a:gdLst/>
              <a:ahLst/>
              <a:cxnLst/>
              <a:rect l="l" t="t" r="r" b="b"/>
              <a:pathLst>
                <a:path w="58016" h="58016" extrusionOk="0">
                  <a:moveTo>
                    <a:pt x="29008" y="1"/>
                  </a:moveTo>
                  <a:cubicBezTo>
                    <a:pt x="12989" y="1"/>
                    <a:pt x="1" y="12989"/>
                    <a:pt x="1" y="29008"/>
                  </a:cubicBezTo>
                  <a:cubicBezTo>
                    <a:pt x="1" y="45028"/>
                    <a:pt x="12989" y="58016"/>
                    <a:pt x="29008" y="58016"/>
                  </a:cubicBezTo>
                  <a:cubicBezTo>
                    <a:pt x="45028" y="58016"/>
                    <a:pt x="58016" y="45028"/>
                    <a:pt x="58016" y="29008"/>
                  </a:cubicBezTo>
                  <a:cubicBezTo>
                    <a:pt x="58016" y="12989"/>
                    <a:pt x="45028" y="1"/>
                    <a:pt x="2900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7" name="Google Shape;3157;p38"/>
            <p:cNvSpPr/>
            <p:nvPr/>
          </p:nvSpPr>
          <p:spPr>
            <a:xfrm>
              <a:off x="9462086" y="474736"/>
              <a:ext cx="295905" cy="441021"/>
            </a:xfrm>
            <a:custGeom>
              <a:avLst/>
              <a:gdLst/>
              <a:ahLst/>
              <a:cxnLst/>
              <a:rect l="l" t="t" r="r" b="b"/>
              <a:pathLst>
                <a:path w="38922" h="58010" extrusionOk="0">
                  <a:moveTo>
                    <a:pt x="28992" y="1"/>
                  </a:moveTo>
                  <a:cubicBezTo>
                    <a:pt x="23121" y="1"/>
                    <a:pt x="17305" y="1781"/>
                    <a:pt x="12371" y="5242"/>
                  </a:cubicBezTo>
                  <a:cubicBezTo>
                    <a:pt x="4612" y="10673"/>
                    <a:pt x="1" y="19537"/>
                    <a:pt x="1" y="29005"/>
                  </a:cubicBezTo>
                  <a:cubicBezTo>
                    <a:pt x="1" y="38473"/>
                    <a:pt x="4612" y="47338"/>
                    <a:pt x="12371" y="52769"/>
                  </a:cubicBezTo>
                  <a:cubicBezTo>
                    <a:pt x="17305" y="56229"/>
                    <a:pt x="23121" y="58010"/>
                    <a:pt x="28992" y="58010"/>
                  </a:cubicBezTo>
                  <a:cubicBezTo>
                    <a:pt x="32334" y="58010"/>
                    <a:pt x="35695" y="57433"/>
                    <a:pt x="38921" y="56260"/>
                  </a:cubicBezTo>
                  <a:cubicBezTo>
                    <a:pt x="27485" y="52079"/>
                    <a:pt x="19870" y="41189"/>
                    <a:pt x="19870" y="29005"/>
                  </a:cubicBezTo>
                  <a:cubicBezTo>
                    <a:pt x="19870" y="16822"/>
                    <a:pt x="27485" y="5932"/>
                    <a:pt x="38921" y="1751"/>
                  </a:cubicBezTo>
                  <a:cubicBezTo>
                    <a:pt x="35695" y="578"/>
                    <a:pt x="32334" y="1"/>
                    <a:pt x="2899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8" name="Google Shape;3158;p38"/>
            <p:cNvSpPr/>
            <p:nvPr/>
          </p:nvSpPr>
          <p:spPr>
            <a:xfrm>
              <a:off x="9836190" y="618789"/>
              <a:ext cx="278206" cy="278099"/>
            </a:xfrm>
            <a:custGeom>
              <a:avLst/>
              <a:gdLst/>
              <a:ahLst/>
              <a:cxnLst/>
              <a:rect l="l" t="t" r="r" b="b"/>
              <a:pathLst>
                <a:path w="36594" h="36580" extrusionOk="0">
                  <a:moveTo>
                    <a:pt x="18304" y="0"/>
                  </a:moveTo>
                  <a:cubicBezTo>
                    <a:pt x="8204" y="0"/>
                    <a:pt x="0" y="8190"/>
                    <a:pt x="0" y="18290"/>
                  </a:cubicBezTo>
                  <a:cubicBezTo>
                    <a:pt x="0" y="28390"/>
                    <a:pt x="8204" y="36579"/>
                    <a:pt x="18304" y="36579"/>
                  </a:cubicBezTo>
                  <a:cubicBezTo>
                    <a:pt x="28404" y="36579"/>
                    <a:pt x="36594" y="28390"/>
                    <a:pt x="36594" y="18290"/>
                  </a:cubicBezTo>
                  <a:cubicBezTo>
                    <a:pt x="36594" y="8190"/>
                    <a:pt x="28404" y="0"/>
                    <a:pt x="1830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59" name="Google Shape;3159;p38"/>
            <p:cNvSpPr/>
            <p:nvPr/>
          </p:nvSpPr>
          <p:spPr>
            <a:xfrm>
              <a:off x="9836410" y="618705"/>
              <a:ext cx="186565" cy="278267"/>
            </a:xfrm>
            <a:custGeom>
              <a:avLst/>
              <a:gdLst/>
              <a:ahLst/>
              <a:cxnLst/>
              <a:rect l="l" t="t" r="r" b="b"/>
              <a:pathLst>
                <a:path w="24540" h="36602" extrusionOk="0">
                  <a:moveTo>
                    <a:pt x="18266" y="0"/>
                  </a:moveTo>
                  <a:cubicBezTo>
                    <a:pt x="8574" y="0"/>
                    <a:pt x="0" y="7842"/>
                    <a:pt x="0" y="18301"/>
                  </a:cubicBezTo>
                  <a:cubicBezTo>
                    <a:pt x="0" y="24278"/>
                    <a:pt x="2902" y="29866"/>
                    <a:pt x="7787" y="33286"/>
                  </a:cubicBezTo>
                  <a:cubicBezTo>
                    <a:pt x="10911" y="35475"/>
                    <a:pt x="14584" y="36602"/>
                    <a:pt x="18288" y="36602"/>
                  </a:cubicBezTo>
                  <a:cubicBezTo>
                    <a:pt x="20393" y="36602"/>
                    <a:pt x="22509" y="36238"/>
                    <a:pt x="24539" y="35498"/>
                  </a:cubicBezTo>
                  <a:cubicBezTo>
                    <a:pt x="17313" y="32869"/>
                    <a:pt x="12514" y="26002"/>
                    <a:pt x="12514" y="18301"/>
                  </a:cubicBezTo>
                  <a:cubicBezTo>
                    <a:pt x="12514" y="10614"/>
                    <a:pt x="17313" y="3747"/>
                    <a:pt x="24539" y="1118"/>
                  </a:cubicBezTo>
                  <a:cubicBezTo>
                    <a:pt x="22446" y="356"/>
                    <a:pt x="20331" y="0"/>
                    <a:pt x="182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0" name="Google Shape;3160;p38"/>
            <p:cNvSpPr/>
            <p:nvPr/>
          </p:nvSpPr>
          <p:spPr>
            <a:xfrm>
              <a:off x="9489941" y="905182"/>
              <a:ext cx="621292" cy="116113"/>
            </a:xfrm>
            <a:custGeom>
              <a:avLst/>
              <a:gdLst/>
              <a:ahLst/>
              <a:cxnLst/>
              <a:rect l="l" t="t" r="r" b="b"/>
              <a:pathLst>
                <a:path w="81722" h="15273" extrusionOk="0">
                  <a:moveTo>
                    <a:pt x="0" y="0"/>
                  </a:moveTo>
                  <a:cubicBezTo>
                    <a:pt x="15" y="1221"/>
                    <a:pt x="101" y="2443"/>
                    <a:pt x="273" y="3649"/>
                  </a:cubicBezTo>
                  <a:cubicBezTo>
                    <a:pt x="632" y="6480"/>
                    <a:pt x="1466" y="10416"/>
                    <a:pt x="3420" y="13419"/>
                  </a:cubicBezTo>
                  <a:cubicBezTo>
                    <a:pt x="4167" y="14569"/>
                    <a:pt x="5445" y="15273"/>
                    <a:pt x="6810" y="15273"/>
                  </a:cubicBezTo>
                  <a:lnTo>
                    <a:pt x="74911" y="15273"/>
                  </a:lnTo>
                  <a:cubicBezTo>
                    <a:pt x="76276" y="15273"/>
                    <a:pt x="77555" y="14569"/>
                    <a:pt x="78302" y="13419"/>
                  </a:cubicBezTo>
                  <a:cubicBezTo>
                    <a:pt x="80256" y="10416"/>
                    <a:pt x="81089" y="6494"/>
                    <a:pt x="81448" y="3664"/>
                  </a:cubicBezTo>
                  <a:cubicBezTo>
                    <a:pt x="81620" y="2443"/>
                    <a:pt x="81707" y="1221"/>
                    <a:pt x="817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1" name="Google Shape;3161;p38"/>
            <p:cNvSpPr/>
            <p:nvPr/>
          </p:nvSpPr>
          <p:spPr>
            <a:xfrm>
              <a:off x="9489941" y="905182"/>
              <a:ext cx="221187" cy="116113"/>
            </a:xfrm>
            <a:custGeom>
              <a:avLst/>
              <a:gdLst/>
              <a:ahLst/>
              <a:cxnLst/>
              <a:rect l="l" t="t" r="r" b="b"/>
              <a:pathLst>
                <a:path w="29094" h="15273" extrusionOk="0">
                  <a:moveTo>
                    <a:pt x="0" y="0"/>
                  </a:moveTo>
                  <a:cubicBezTo>
                    <a:pt x="0" y="15"/>
                    <a:pt x="0" y="8146"/>
                    <a:pt x="3420" y="13419"/>
                  </a:cubicBezTo>
                  <a:cubicBezTo>
                    <a:pt x="4167" y="14569"/>
                    <a:pt x="5445" y="15273"/>
                    <a:pt x="6810" y="15273"/>
                  </a:cubicBezTo>
                  <a:lnTo>
                    <a:pt x="29094" y="15273"/>
                  </a:lnTo>
                  <a:cubicBezTo>
                    <a:pt x="27715" y="15273"/>
                    <a:pt x="26436" y="14569"/>
                    <a:pt x="25689" y="13419"/>
                  </a:cubicBezTo>
                  <a:cubicBezTo>
                    <a:pt x="22269" y="8146"/>
                    <a:pt x="22269" y="15"/>
                    <a:pt x="22269" y="0"/>
                  </a:cubicBezTo>
                  <a:close/>
                </a:path>
              </a:pathLst>
            </a:custGeom>
            <a:solidFill>
              <a:srgbClr val="242222">
                <a:alpha val="15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2" name="Google Shape;3162;p38"/>
            <p:cNvSpPr/>
            <p:nvPr/>
          </p:nvSpPr>
          <p:spPr>
            <a:xfrm>
              <a:off x="9489941" y="867497"/>
              <a:ext cx="621292" cy="67130"/>
            </a:xfrm>
            <a:custGeom>
              <a:avLst/>
              <a:gdLst/>
              <a:ahLst/>
              <a:cxnLst/>
              <a:rect l="l" t="t" r="r" b="b"/>
              <a:pathLst>
                <a:path w="81722" h="8830" extrusionOk="0">
                  <a:moveTo>
                    <a:pt x="41766" y="0"/>
                  </a:moveTo>
                  <a:lnTo>
                    <a:pt x="0" y="4957"/>
                  </a:lnTo>
                  <a:cubicBezTo>
                    <a:pt x="15" y="6178"/>
                    <a:pt x="101" y="7400"/>
                    <a:pt x="273" y="8606"/>
                  </a:cubicBezTo>
                  <a:cubicBezTo>
                    <a:pt x="14138" y="8754"/>
                    <a:pt x="28006" y="8829"/>
                    <a:pt x="41875" y="8829"/>
                  </a:cubicBezTo>
                  <a:cubicBezTo>
                    <a:pt x="55067" y="8829"/>
                    <a:pt x="68259" y="8761"/>
                    <a:pt x="81448" y="8621"/>
                  </a:cubicBezTo>
                  <a:cubicBezTo>
                    <a:pt x="81620" y="7400"/>
                    <a:pt x="81707" y="6178"/>
                    <a:pt x="81721" y="4957"/>
                  </a:cubicBezTo>
                  <a:lnTo>
                    <a:pt x="41766" y="0"/>
                  </a:lnTo>
                  <a:close/>
                </a:path>
              </a:pathLst>
            </a:custGeom>
            <a:solidFill>
              <a:srgbClr val="242222">
                <a:alpha val="15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3" name="Google Shape;3163;p38"/>
            <p:cNvSpPr/>
            <p:nvPr/>
          </p:nvSpPr>
          <p:spPr>
            <a:xfrm>
              <a:off x="9453890" y="833582"/>
              <a:ext cx="708021" cy="73539"/>
            </a:xfrm>
            <a:custGeom>
              <a:avLst/>
              <a:gdLst/>
              <a:ahLst/>
              <a:cxnLst/>
              <a:rect l="l" t="t" r="r" b="b"/>
              <a:pathLst>
                <a:path w="93130" h="9673" extrusionOk="0">
                  <a:moveTo>
                    <a:pt x="46134" y="0"/>
                  </a:moveTo>
                  <a:cubicBezTo>
                    <a:pt x="32327" y="0"/>
                    <a:pt x="18520" y="79"/>
                    <a:pt x="4713" y="238"/>
                  </a:cubicBezTo>
                  <a:cubicBezTo>
                    <a:pt x="2975" y="238"/>
                    <a:pt x="1395" y="1229"/>
                    <a:pt x="633" y="2795"/>
                  </a:cubicBezTo>
                  <a:cubicBezTo>
                    <a:pt x="1" y="4088"/>
                    <a:pt x="1" y="5596"/>
                    <a:pt x="633" y="6875"/>
                  </a:cubicBezTo>
                  <a:cubicBezTo>
                    <a:pt x="1395" y="8441"/>
                    <a:pt x="2975" y="9433"/>
                    <a:pt x="4713" y="9447"/>
                  </a:cubicBezTo>
                  <a:cubicBezTo>
                    <a:pt x="4929" y="9389"/>
                    <a:pt x="12615" y="7867"/>
                    <a:pt x="12615" y="7867"/>
                  </a:cubicBezTo>
                  <a:cubicBezTo>
                    <a:pt x="12615" y="7867"/>
                    <a:pt x="20632" y="9246"/>
                    <a:pt x="22859" y="9605"/>
                  </a:cubicBezTo>
                  <a:cubicBezTo>
                    <a:pt x="30426" y="9650"/>
                    <a:pt x="37993" y="9673"/>
                    <a:pt x="45560" y="9673"/>
                  </a:cubicBezTo>
                  <a:cubicBezTo>
                    <a:pt x="59558" y="9673"/>
                    <a:pt x="73557" y="9596"/>
                    <a:pt x="87555" y="9447"/>
                  </a:cubicBezTo>
                  <a:cubicBezTo>
                    <a:pt x="89293" y="9433"/>
                    <a:pt x="90874" y="8441"/>
                    <a:pt x="91635" y="6875"/>
                  </a:cubicBezTo>
                  <a:cubicBezTo>
                    <a:pt x="93129" y="3829"/>
                    <a:pt x="90946" y="266"/>
                    <a:pt x="87555" y="238"/>
                  </a:cubicBezTo>
                  <a:cubicBezTo>
                    <a:pt x="73748" y="79"/>
                    <a:pt x="59941" y="0"/>
                    <a:pt x="461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4" name="Google Shape;3164;p38"/>
            <p:cNvSpPr/>
            <p:nvPr/>
          </p:nvSpPr>
          <p:spPr>
            <a:xfrm>
              <a:off x="9453890" y="834076"/>
              <a:ext cx="179472" cy="72528"/>
            </a:xfrm>
            <a:custGeom>
              <a:avLst/>
              <a:gdLst/>
              <a:ahLst/>
              <a:cxnLst/>
              <a:rect l="l" t="t" r="r" b="b"/>
              <a:pathLst>
                <a:path w="23607" h="9540" extrusionOk="0">
                  <a:moveTo>
                    <a:pt x="23606" y="0"/>
                  </a:moveTo>
                  <a:cubicBezTo>
                    <a:pt x="17313" y="43"/>
                    <a:pt x="11006" y="101"/>
                    <a:pt x="4713" y="173"/>
                  </a:cubicBezTo>
                  <a:cubicBezTo>
                    <a:pt x="2975" y="173"/>
                    <a:pt x="1395" y="1164"/>
                    <a:pt x="633" y="2730"/>
                  </a:cubicBezTo>
                  <a:cubicBezTo>
                    <a:pt x="1" y="4009"/>
                    <a:pt x="1" y="5517"/>
                    <a:pt x="633" y="6810"/>
                  </a:cubicBezTo>
                  <a:cubicBezTo>
                    <a:pt x="1395" y="8376"/>
                    <a:pt x="2975" y="9368"/>
                    <a:pt x="4713" y="9382"/>
                  </a:cubicBezTo>
                  <a:cubicBezTo>
                    <a:pt x="11006" y="9439"/>
                    <a:pt x="17313" y="9497"/>
                    <a:pt x="23606" y="9540"/>
                  </a:cubicBezTo>
                  <a:cubicBezTo>
                    <a:pt x="21954" y="9396"/>
                    <a:pt x="20489" y="8391"/>
                    <a:pt x="19785" y="6896"/>
                  </a:cubicBezTo>
                  <a:cubicBezTo>
                    <a:pt x="19124" y="5560"/>
                    <a:pt x="19124" y="3980"/>
                    <a:pt x="19785" y="2644"/>
                  </a:cubicBezTo>
                  <a:cubicBezTo>
                    <a:pt x="20503" y="1149"/>
                    <a:pt x="21954" y="144"/>
                    <a:pt x="23606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5" name="Google Shape;3165;p38"/>
            <p:cNvSpPr/>
            <p:nvPr/>
          </p:nvSpPr>
          <p:spPr>
            <a:xfrm>
              <a:off x="9478036" y="492070"/>
              <a:ext cx="84000" cy="80784"/>
            </a:xfrm>
            <a:custGeom>
              <a:avLst/>
              <a:gdLst/>
              <a:ahLst/>
              <a:cxnLst/>
              <a:rect l="l" t="t" r="r" b="b"/>
              <a:pathLst>
                <a:path w="11049" h="10626" extrusionOk="0">
                  <a:moveTo>
                    <a:pt x="2943" y="0"/>
                  </a:moveTo>
                  <a:cubicBezTo>
                    <a:pt x="2265" y="0"/>
                    <a:pt x="1586" y="255"/>
                    <a:pt x="1063" y="764"/>
                  </a:cubicBezTo>
                  <a:cubicBezTo>
                    <a:pt x="0" y="1798"/>
                    <a:pt x="0" y="3508"/>
                    <a:pt x="1049" y="4571"/>
                  </a:cubicBezTo>
                  <a:lnTo>
                    <a:pt x="6192" y="9830"/>
                  </a:lnTo>
                  <a:cubicBezTo>
                    <a:pt x="6715" y="10359"/>
                    <a:pt x="7406" y="10625"/>
                    <a:pt x="8098" y="10625"/>
                  </a:cubicBezTo>
                  <a:cubicBezTo>
                    <a:pt x="8775" y="10625"/>
                    <a:pt x="9452" y="10370"/>
                    <a:pt x="9971" y="9858"/>
                  </a:cubicBezTo>
                  <a:cubicBezTo>
                    <a:pt x="11034" y="8824"/>
                    <a:pt x="11049" y="7128"/>
                    <a:pt x="10014" y="6065"/>
                  </a:cubicBezTo>
                  <a:lnTo>
                    <a:pt x="4871" y="821"/>
                  </a:lnTo>
                  <a:cubicBezTo>
                    <a:pt x="4345" y="273"/>
                    <a:pt x="3644" y="0"/>
                    <a:pt x="29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6" name="Google Shape;3166;p38"/>
            <p:cNvSpPr/>
            <p:nvPr/>
          </p:nvSpPr>
          <p:spPr>
            <a:xfrm>
              <a:off x="9478142" y="493393"/>
              <a:ext cx="80617" cy="79477"/>
            </a:xfrm>
            <a:custGeom>
              <a:avLst/>
              <a:gdLst/>
              <a:ahLst/>
              <a:cxnLst/>
              <a:rect l="l" t="t" r="r" b="b"/>
              <a:pathLst>
                <a:path w="10604" h="10454" extrusionOk="0">
                  <a:moveTo>
                    <a:pt x="2055" y="1"/>
                  </a:moveTo>
                  <a:lnTo>
                    <a:pt x="2055" y="1"/>
                  </a:lnTo>
                  <a:cubicBezTo>
                    <a:pt x="1681" y="130"/>
                    <a:pt x="1351" y="346"/>
                    <a:pt x="1064" y="619"/>
                  </a:cubicBezTo>
                  <a:cubicBezTo>
                    <a:pt x="15" y="1653"/>
                    <a:pt x="0" y="3334"/>
                    <a:pt x="1035" y="4397"/>
                  </a:cubicBezTo>
                  <a:lnTo>
                    <a:pt x="6178" y="9656"/>
                  </a:lnTo>
                  <a:cubicBezTo>
                    <a:pt x="6716" y="10199"/>
                    <a:pt x="7402" y="10454"/>
                    <a:pt x="8080" y="10454"/>
                  </a:cubicBezTo>
                  <a:cubicBezTo>
                    <a:pt x="9142" y="10454"/>
                    <a:pt x="10183" y="9829"/>
                    <a:pt x="10604" y="8707"/>
                  </a:cubicBezTo>
                  <a:lnTo>
                    <a:pt x="10604" y="8707"/>
                  </a:lnTo>
                  <a:cubicBezTo>
                    <a:pt x="10305" y="8815"/>
                    <a:pt x="9997" y="8868"/>
                    <a:pt x="9693" y="8868"/>
                  </a:cubicBezTo>
                  <a:cubicBezTo>
                    <a:pt x="8988" y="8868"/>
                    <a:pt x="8304" y="8587"/>
                    <a:pt x="7802" y="8075"/>
                  </a:cubicBezTo>
                  <a:lnTo>
                    <a:pt x="2644" y="2817"/>
                  </a:lnTo>
                  <a:cubicBezTo>
                    <a:pt x="1911" y="2070"/>
                    <a:pt x="1681" y="978"/>
                    <a:pt x="2055" y="1"/>
                  </a:cubicBezTo>
                  <a:close/>
                </a:path>
              </a:pathLst>
            </a:custGeom>
            <a:solidFill>
              <a:srgbClr val="242222">
                <a:alpha val="15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7" name="Google Shape;3167;p38"/>
            <p:cNvSpPr/>
            <p:nvPr/>
          </p:nvSpPr>
          <p:spPr>
            <a:xfrm>
              <a:off x="9737228" y="446296"/>
              <a:ext cx="61938" cy="94203"/>
            </a:xfrm>
            <a:custGeom>
              <a:avLst/>
              <a:gdLst/>
              <a:ahLst/>
              <a:cxnLst/>
              <a:rect l="l" t="t" r="r" b="b"/>
              <a:pathLst>
                <a:path w="8147" h="12391" extrusionOk="0">
                  <a:moveTo>
                    <a:pt x="5152" y="1"/>
                  </a:moveTo>
                  <a:cubicBezTo>
                    <a:pt x="4010" y="1"/>
                    <a:pt x="2952" y="738"/>
                    <a:pt x="2601" y="1886"/>
                  </a:cubicBezTo>
                  <a:lnTo>
                    <a:pt x="446" y="8926"/>
                  </a:lnTo>
                  <a:cubicBezTo>
                    <a:pt x="1" y="10334"/>
                    <a:pt x="791" y="11828"/>
                    <a:pt x="2213" y="12273"/>
                  </a:cubicBezTo>
                  <a:cubicBezTo>
                    <a:pt x="2473" y="12353"/>
                    <a:pt x="2736" y="12391"/>
                    <a:pt x="2995" y="12391"/>
                  </a:cubicBezTo>
                  <a:cubicBezTo>
                    <a:pt x="4137" y="12391"/>
                    <a:pt x="5198" y="11651"/>
                    <a:pt x="5561" y="10492"/>
                  </a:cubicBezTo>
                  <a:lnTo>
                    <a:pt x="7716" y="3466"/>
                  </a:lnTo>
                  <a:cubicBezTo>
                    <a:pt x="8147" y="2058"/>
                    <a:pt x="7357" y="549"/>
                    <a:pt x="5934" y="118"/>
                  </a:cubicBezTo>
                  <a:cubicBezTo>
                    <a:pt x="5674" y="39"/>
                    <a:pt x="5411" y="1"/>
                    <a:pt x="51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8" name="Google Shape;3168;p38"/>
            <p:cNvSpPr/>
            <p:nvPr/>
          </p:nvSpPr>
          <p:spPr>
            <a:xfrm>
              <a:off x="9736528" y="446296"/>
              <a:ext cx="53575" cy="94149"/>
            </a:xfrm>
            <a:custGeom>
              <a:avLst/>
              <a:gdLst/>
              <a:ahLst/>
              <a:cxnLst/>
              <a:rect l="l" t="t" r="r" b="b"/>
              <a:pathLst>
                <a:path w="7047" h="12384" extrusionOk="0">
                  <a:moveTo>
                    <a:pt x="5244" y="1"/>
                  </a:moveTo>
                  <a:cubicBezTo>
                    <a:pt x="4102" y="1"/>
                    <a:pt x="3044" y="738"/>
                    <a:pt x="2693" y="1886"/>
                  </a:cubicBezTo>
                  <a:lnTo>
                    <a:pt x="538" y="8926"/>
                  </a:lnTo>
                  <a:cubicBezTo>
                    <a:pt x="0" y="10674"/>
                    <a:pt x="1325" y="12384"/>
                    <a:pt x="3087" y="12384"/>
                  </a:cubicBezTo>
                  <a:cubicBezTo>
                    <a:pt x="3208" y="12384"/>
                    <a:pt x="3330" y="12376"/>
                    <a:pt x="3455" y="12359"/>
                  </a:cubicBezTo>
                  <a:cubicBezTo>
                    <a:pt x="2679" y="11655"/>
                    <a:pt x="2391" y="10578"/>
                    <a:pt x="2693" y="9586"/>
                  </a:cubicBezTo>
                  <a:lnTo>
                    <a:pt x="4848" y="2561"/>
                  </a:lnTo>
                  <a:cubicBezTo>
                    <a:pt x="5150" y="1570"/>
                    <a:pt x="6012" y="837"/>
                    <a:pt x="7046" y="693"/>
                  </a:cubicBezTo>
                  <a:cubicBezTo>
                    <a:pt x="6745" y="435"/>
                    <a:pt x="6400" y="233"/>
                    <a:pt x="6026" y="118"/>
                  </a:cubicBezTo>
                  <a:cubicBezTo>
                    <a:pt x="5766" y="39"/>
                    <a:pt x="5503" y="1"/>
                    <a:pt x="5244" y="1"/>
                  </a:cubicBezTo>
                  <a:close/>
                </a:path>
              </a:pathLst>
            </a:custGeom>
            <a:solidFill>
              <a:srgbClr val="242222">
                <a:alpha val="15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69" name="Google Shape;3169;p38"/>
            <p:cNvSpPr/>
            <p:nvPr/>
          </p:nvSpPr>
          <p:spPr>
            <a:xfrm>
              <a:off x="9960703" y="461006"/>
              <a:ext cx="56266" cy="62409"/>
            </a:xfrm>
            <a:custGeom>
              <a:avLst/>
              <a:gdLst/>
              <a:ahLst/>
              <a:cxnLst/>
              <a:rect l="l" t="t" r="r" b="b"/>
              <a:pathLst>
                <a:path w="7401" h="8209" extrusionOk="0">
                  <a:moveTo>
                    <a:pt x="5204" y="0"/>
                  </a:moveTo>
                  <a:cubicBezTo>
                    <a:pt x="4599" y="0"/>
                    <a:pt x="4006" y="289"/>
                    <a:pt x="3636" y="827"/>
                  </a:cubicBezTo>
                  <a:lnTo>
                    <a:pt x="604" y="5180"/>
                  </a:lnTo>
                  <a:cubicBezTo>
                    <a:pt x="1" y="6057"/>
                    <a:pt x="216" y="7264"/>
                    <a:pt x="1093" y="7867"/>
                  </a:cubicBezTo>
                  <a:cubicBezTo>
                    <a:pt x="1428" y="8098"/>
                    <a:pt x="1810" y="8209"/>
                    <a:pt x="2188" y="8209"/>
                  </a:cubicBezTo>
                  <a:cubicBezTo>
                    <a:pt x="2798" y="8209"/>
                    <a:pt x="3398" y="7920"/>
                    <a:pt x="3780" y="7378"/>
                  </a:cubicBezTo>
                  <a:lnTo>
                    <a:pt x="6797" y="3025"/>
                  </a:lnTo>
                  <a:cubicBezTo>
                    <a:pt x="7400" y="2163"/>
                    <a:pt x="7185" y="956"/>
                    <a:pt x="6308" y="353"/>
                  </a:cubicBezTo>
                  <a:cubicBezTo>
                    <a:pt x="5970" y="114"/>
                    <a:pt x="5584" y="0"/>
                    <a:pt x="520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0" name="Google Shape;3170;p38"/>
            <p:cNvSpPr/>
            <p:nvPr/>
          </p:nvSpPr>
          <p:spPr>
            <a:xfrm>
              <a:off x="9959175" y="461029"/>
              <a:ext cx="53856" cy="62196"/>
            </a:xfrm>
            <a:custGeom>
              <a:avLst/>
              <a:gdLst/>
              <a:ahLst/>
              <a:cxnLst/>
              <a:rect l="l" t="t" r="r" b="b"/>
              <a:pathLst>
                <a:path w="7084" h="8181" extrusionOk="0">
                  <a:moveTo>
                    <a:pt x="5414" y="1"/>
                  </a:moveTo>
                  <a:cubicBezTo>
                    <a:pt x="4806" y="1"/>
                    <a:pt x="4209" y="292"/>
                    <a:pt x="3837" y="824"/>
                  </a:cubicBezTo>
                  <a:lnTo>
                    <a:pt x="805" y="5177"/>
                  </a:lnTo>
                  <a:cubicBezTo>
                    <a:pt x="1" y="6341"/>
                    <a:pt x="676" y="7936"/>
                    <a:pt x="2070" y="8180"/>
                  </a:cubicBezTo>
                  <a:cubicBezTo>
                    <a:pt x="1696" y="7533"/>
                    <a:pt x="1725" y="6729"/>
                    <a:pt x="2156" y="6111"/>
                  </a:cubicBezTo>
                  <a:lnTo>
                    <a:pt x="5173" y="1758"/>
                  </a:lnTo>
                  <a:cubicBezTo>
                    <a:pt x="5544" y="1227"/>
                    <a:pt x="6137" y="929"/>
                    <a:pt x="6771" y="929"/>
                  </a:cubicBezTo>
                  <a:cubicBezTo>
                    <a:pt x="6874" y="929"/>
                    <a:pt x="6979" y="937"/>
                    <a:pt x="7084" y="953"/>
                  </a:cubicBezTo>
                  <a:cubicBezTo>
                    <a:pt x="6940" y="709"/>
                    <a:pt x="6739" y="508"/>
                    <a:pt x="6509" y="350"/>
                  </a:cubicBezTo>
                  <a:cubicBezTo>
                    <a:pt x="6173" y="113"/>
                    <a:pt x="5791" y="1"/>
                    <a:pt x="5414" y="1"/>
                  </a:cubicBezTo>
                  <a:close/>
                </a:path>
              </a:pathLst>
            </a:custGeom>
            <a:solidFill>
              <a:srgbClr val="242222">
                <a:alpha val="15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1" name="Google Shape;3171;p38"/>
            <p:cNvSpPr/>
            <p:nvPr/>
          </p:nvSpPr>
          <p:spPr>
            <a:xfrm>
              <a:off x="9881736" y="515676"/>
              <a:ext cx="55491" cy="63040"/>
            </a:xfrm>
            <a:custGeom>
              <a:avLst/>
              <a:gdLst/>
              <a:ahLst/>
              <a:cxnLst/>
              <a:rect l="l" t="t" r="r" b="b"/>
              <a:pathLst>
                <a:path w="7299" h="8292" extrusionOk="0">
                  <a:moveTo>
                    <a:pt x="2200" y="0"/>
                  </a:moveTo>
                  <a:cubicBezTo>
                    <a:pt x="1839" y="0"/>
                    <a:pt x="1474" y="102"/>
                    <a:pt x="1150" y="317"/>
                  </a:cubicBezTo>
                  <a:cubicBezTo>
                    <a:pt x="259" y="891"/>
                    <a:pt x="0" y="2098"/>
                    <a:pt x="589" y="2989"/>
                  </a:cubicBezTo>
                  <a:lnTo>
                    <a:pt x="3477" y="7414"/>
                  </a:lnTo>
                  <a:cubicBezTo>
                    <a:pt x="3852" y="7980"/>
                    <a:pt x="4470" y="8291"/>
                    <a:pt x="5100" y="8291"/>
                  </a:cubicBezTo>
                  <a:cubicBezTo>
                    <a:pt x="5460" y="8291"/>
                    <a:pt x="5825" y="8189"/>
                    <a:pt x="6150" y="7974"/>
                  </a:cubicBezTo>
                  <a:cubicBezTo>
                    <a:pt x="7040" y="7400"/>
                    <a:pt x="7299" y="6207"/>
                    <a:pt x="6710" y="5317"/>
                  </a:cubicBezTo>
                  <a:lnTo>
                    <a:pt x="3822" y="877"/>
                  </a:lnTo>
                  <a:cubicBezTo>
                    <a:pt x="3448" y="311"/>
                    <a:pt x="2829" y="0"/>
                    <a:pt x="22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2" name="Google Shape;3172;p38"/>
            <p:cNvSpPr/>
            <p:nvPr/>
          </p:nvSpPr>
          <p:spPr>
            <a:xfrm>
              <a:off x="9881736" y="515896"/>
              <a:ext cx="51233" cy="62850"/>
            </a:xfrm>
            <a:custGeom>
              <a:avLst/>
              <a:gdLst/>
              <a:ahLst/>
              <a:cxnLst/>
              <a:rect l="l" t="t" r="r" b="b"/>
              <a:pathLst>
                <a:path w="6739" h="8267" extrusionOk="0">
                  <a:moveTo>
                    <a:pt x="1926" y="0"/>
                  </a:moveTo>
                  <a:lnTo>
                    <a:pt x="1926" y="0"/>
                  </a:lnTo>
                  <a:cubicBezTo>
                    <a:pt x="1653" y="29"/>
                    <a:pt x="1380" y="130"/>
                    <a:pt x="1150" y="288"/>
                  </a:cubicBezTo>
                  <a:cubicBezTo>
                    <a:pt x="259" y="862"/>
                    <a:pt x="0" y="2069"/>
                    <a:pt x="589" y="2960"/>
                  </a:cubicBezTo>
                  <a:lnTo>
                    <a:pt x="3492" y="7400"/>
                  </a:lnTo>
                  <a:cubicBezTo>
                    <a:pt x="3858" y="7959"/>
                    <a:pt x="4477" y="8267"/>
                    <a:pt x="5108" y="8267"/>
                  </a:cubicBezTo>
                  <a:cubicBezTo>
                    <a:pt x="5466" y="8267"/>
                    <a:pt x="5827" y="8168"/>
                    <a:pt x="6150" y="7960"/>
                  </a:cubicBezTo>
                  <a:cubicBezTo>
                    <a:pt x="6394" y="7802"/>
                    <a:pt x="6595" y="7601"/>
                    <a:pt x="6739" y="7356"/>
                  </a:cubicBezTo>
                  <a:lnTo>
                    <a:pt x="6739" y="7356"/>
                  </a:lnTo>
                  <a:cubicBezTo>
                    <a:pt x="6650" y="7368"/>
                    <a:pt x="6561" y="7374"/>
                    <a:pt x="6474" y="7374"/>
                  </a:cubicBezTo>
                  <a:cubicBezTo>
                    <a:pt x="5822" y="7374"/>
                    <a:pt x="5209" y="7051"/>
                    <a:pt x="4842" y="6494"/>
                  </a:cubicBezTo>
                  <a:lnTo>
                    <a:pt x="1954" y="2069"/>
                  </a:lnTo>
                  <a:cubicBezTo>
                    <a:pt x="1538" y="1437"/>
                    <a:pt x="1538" y="633"/>
                    <a:pt x="1926" y="0"/>
                  </a:cubicBezTo>
                  <a:close/>
                </a:path>
              </a:pathLst>
            </a:custGeom>
            <a:solidFill>
              <a:srgbClr val="242222">
                <a:alpha val="15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3" name="Google Shape;3173;p38"/>
            <p:cNvSpPr/>
            <p:nvPr/>
          </p:nvSpPr>
          <p:spPr>
            <a:xfrm>
              <a:off x="9634450" y="572543"/>
              <a:ext cx="56692" cy="95335"/>
            </a:xfrm>
            <a:custGeom>
              <a:avLst/>
              <a:gdLst/>
              <a:ahLst/>
              <a:cxnLst/>
              <a:rect l="l" t="t" r="r" b="b"/>
              <a:pathLst>
                <a:path w="7457" h="12540" extrusionOk="0">
                  <a:moveTo>
                    <a:pt x="2938" y="1"/>
                  </a:moveTo>
                  <a:cubicBezTo>
                    <a:pt x="2746" y="1"/>
                    <a:pt x="2551" y="21"/>
                    <a:pt x="2356" y="63"/>
                  </a:cubicBezTo>
                  <a:cubicBezTo>
                    <a:pt x="920" y="380"/>
                    <a:pt x="0" y="1802"/>
                    <a:pt x="330" y="3253"/>
                  </a:cubicBezTo>
                  <a:lnTo>
                    <a:pt x="1911" y="10437"/>
                  </a:lnTo>
                  <a:cubicBezTo>
                    <a:pt x="2184" y="11693"/>
                    <a:pt x="3298" y="12540"/>
                    <a:pt x="4524" y="12540"/>
                  </a:cubicBezTo>
                  <a:cubicBezTo>
                    <a:pt x="4714" y="12540"/>
                    <a:pt x="4907" y="12519"/>
                    <a:pt x="5100" y="12477"/>
                  </a:cubicBezTo>
                  <a:cubicBezTo>
                    <a:pt x="6551" y="12161"/>
                    <a:pt x="7457" y="10724"/>
                    <a:pt x="7141" y="9273"/>
                  </a:cubicBezTo>
                  <a:lnTo>
                    <a:pt x="5546" y="2089"/>
                  </a:lnTo>
                  <a:cubicBezTo>
                    <a:pt x="5272" y="846"/>
                    <a:pt x="4170" y="1"/>
                    <a:pt x="29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4" name="Google Shape;3174;p38"/>
            <p:cNvSpPr/>
            <p:nvPr/>
          </p:nvSpPr>
          <p:spPr>
            <a:xfrm>
              <a:off x="9634450" y="572527"/>
              <a:ext cx="46862" cy="95320"/>
            </a:xfrm>
            <a:custGeom>
              <a:avLst/>
              <a:gdLst/>
              <a:ahLst/>
              <a:cxnLst/>
              <a:rect l="l" t="t" r="r" b="b"/>
              <a:pathLst>
                <a:path w="6164" h="12538" extrusionOk="0">
                  <a:moveTo>
                    <a:pt x="2938" y="1"/>
                  </a:moveTo>
                  <a:cubicBezTo>
                    <a:pt x="2744" y="1"/>
                    <a:pt x="2550" y="22"/>
                    <a:pt x="2356" y="65"/>
                  </a:cubicBezTo>
                  <a:cubicBezTo>
                    <a:pt x="920" y="382"/>
                    <a:pt x="0" y="1804"/>
                    <a:pt x="330" y="3255"/>
                  </a:cubicBezTo>
                  <a:lnTo>
                    <a:pt x="1911" y="10439"/>
                  </a:lnTo>
                  <a:cubicBezTo>
                    <a:pt x="2205" y="11742"/>
                    <a:pt x="3348" y="12537"/>
                    <a:pt x="4542" y="12537"/>
                  </a:cubicBezTo>
                  <a:cubicBezTo>
                    <a:pt x="5098" y="12537"/>
                    <a:pt x="5666" y="12365"/>
                    <a:pt x="6164" y="11990"/>
                  </a:cubicBezTo>
                  <a:lnTo>
                    <a:pt x="6149" y="11976"/>
                  </a:lnTo>
                  <a:cubicBezTo>
                    <a:pt x="5143" y="11746"/>
                    <a:pt x="4353" y="10956"/>
                    <a:pt x="4123" y="9936"/>
                  </a:cubicBezTo>
                  <a:lnTo>
                    <a:pt x="2529" y="2752"/>
                  </a:lnTo>
                  <a:cubicBezTo>
                    <a:pt x="2313" y="1746"/>
                    <a:pt x="2701" y="698"/>
                    <a:pt x="3520" y="65"/>
                  </a:cubicBezTo>
                  <a:cubicBezTo>
                    <a:pt x="3326" y="22"/>
                    <a:pt x="3132" y="1"/>
                    <a:pt x="2938" y="1"/>
                  </a:cubicBezTo>
                  <a:close/>
                </a:path>
              </a:pathLst>
            </a:custGeom>
            <a:solidFill>
              <a:srgbClr val="242222">
                <a:alpha val="15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5" name="Google Shape;3175;p38"/>
            <p:cNvSpPr/>
            <p:nvPr/>
          </p:nvSpPr>
          <p:spPr>
            <a:xfrm>
              <a:off x="9763768" y="623449"/>
              <a:ext cx="81712" cy="84555"/>
            </a:xfrm>
            <a:custGeom>
              <a:avLst/>
              <a:gdLst/>
              <a:ahLst/>
              <a:cxnLst/>
              <a:rect l="l" t="t" r="r" b="b"/>
              <a:pathLst>
                <a:path w="10748" h="11122" extrusionOk="0">
                  <a:moveTo>
                    <a:pt x="7749" y="1"/>
                  </a:moveTo>
                  <a:cubicBezTo>
                    <a:pt x="6940" y="1"/>
                    <a:pt x="6139" y="366"/>
                    <a:pt x="5618" y="1068"/>
                  </a:cubicBezTo>
                  <a:lnTo>
                    <a:pt x="949" y="6743"/>
                  </a:lnTo>
                  <a:cubicBezTo>
                    <a:pt x="1" y="7893"/>
                    <a:pt x="159" y="9574"/>
                    <a:pt x="1308" y="10522"/>
                  </a:cubicBezTo>
                  <a:lnTo>
                    <a:pt x="1308" y="10508"/>
                  </a:lnTo>
                  <a:cubicBezTo>
                    <a:pt x="1804" y="10921"/>
                    <a:pt x="2406" y="11122"/>
                    <a:pt x="3005" y="11122"/>
                  </a:cubicBezTo>
                  <a:cubicBezTo>
                    <a:pt x="3778" y="11122"/>
                    <a:pt x="4546" y="10788"/>
                    <a:pt x="5072" y="10148"/>
                  </a:cubicBezTo>
                  <a:lnTo>
                    <a:pt x="9742" y="4459"/>
                  </a:lnTo>
                  <a:cubicBezTo>
                    <a:pt x="10748" y="3324"/>
                    <a:pt x="10618" y="1571"/>
                    <a:pt x="9440" y="609"/>
                  </a:cubicBezTo>
                  <a:cubicBezTo>
                    <a:pt x="8946" y="200"/>
                    <a:pt x="8345" y="1"/>
                    <a:pt x="77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6" name="Google Shape;3176;p38"/>
            <p:cNvSpPr/>
            <p:nvPr/>
          </p:nvSpPr>
          <p:spPr>
            <a:xfrm>
              <a:off x="9761366" y="624110"/>
              <a:ext cx="79089" cy="83270"/>
            </a:xfrm>
            <a:custGeom>
              <a:avLst/>
              <a:gdLst/>
              <a:ahLst/>
              <a:cxnLst/>
              <a:rect l="l" t="t" r="r" b="b"/>
              <a:pathLst>
                <a:path w="10403" h="10953" extrusionOk="0">
                  <a:moveTo>
                    <a:pt x="7988" y="1"/>
                  </a:moveTo>
                  <a:cubicBezTo>
                    <a:pt x="7215" y="1"/>
                    <a:pt x="6446" y="334"/>
                    <a:pt x="5920" y="981"/>
                  </a:cubicBezTo>
                  <a:lnTo>
                    <a:pt x="1251" y="6671"/>
                  </a:lnTo>
                  <a:cubicBezTo>
                    <a:pt x="1" y="8179"/>
                    <a:pt x="762" y="10464"/>
                    <a:pt x="2659" y="10952"/>
                  </a:cubicBezTo>
                  <a:cubicBezTo>
                    <a:pt x="2199" y="10018"/>
                    <a:pt x="2343" y="8898"/>
                    <a:pt x="3003" y="8093"/>
                  </a:cubicBezTo>
                  <a:lnTo>
                    <a:pt x="7673" y="2418"/>
                  </a:lnTo>
                  <a:cubicBezTo>
                    <a:pt x="8188" y="1790"/>
                    <a:pt x="8948" y="1443"/>
                    <a:pt x="9735" y="1443"/>
                  </a:cubicBezTo>
                  <a:cubicBezTo>
                    <a:pt x="9957" y="1443"/>
                    <a:pt x="10181" y="1470"/>
                    <a:pt x="10403" y="1527"/>
                  </a:cubicBezTo>
                  <a:cubicBezTo>
                    <a:pt x="10245" y="1168"/>
                    <a:pt x="10000" y="852"/>
                    <a:pt x="9684" y="608"/>
                  </a:cubicBezTo>
                  <a:cubicBezTo>
                    <a:pt x="9189" y="200"/>
                    <a:pt x="8587" y="1"/>
                    <a:pt x="7988" y="1"/>
                  </a:cubicBezTo>
                  <a:close/>
                </a:path>
              </a:pathLst>
            </a:custGeom>
            <a:solidFill>
              <a:srgbClr val="242222">
                <a:alpha val="15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7" name="Google Shape;3177;p38"/>
            <p:cNvSpPr/>
            <p:nvPr/>
          </p:nvSpPr>
          <p:spPr>
            <a:xfrm>
              <a:off x="10020778" y="643672"/>
              <a:ext cx="73524" cy="76093"/>
            </a:xfrm>
            <a:custGeom>
              <a:avLst/>
              <a:gdLst/>
              <a:ahLst/>
              <a:cxnLst/>
              <a:rect l="l" t="t" r="r" b="b"/>
              <a:pathLst>
                <a:path w="9671" h="10009" extrusionOk="0">
                  <a:moveTo>
                    <a:pt x="6964" y="0"/>
                  </a:moveTo>
                  <a:cubicBezTo>
                    <a:pt x="6246" y="0"/>
                    <a:pt x="5535" y="321"/>
                    <a:pt x="5058" y="937"/>
                  </a:cubicBezTo>
                  <a:lnTo>
                    <a:pt x="849" y="6052"/>
                  </a:lnTo>
                  <a:cubicBezTo>
                    <a:pt x="1" y="7086"/>
                    <a:pt x="145" y="8609"/>
                    <a:pt x="1179" y="9457"/>
                  </a:cubicBezTo>
                  <a:cubicBezTo>
                    <a:pt x="1625" y="9827"/>
                    <a:pt x="2167" y="10008"/>
                    <a:pt x="2707" y="10008"/>
                  </a:cubicBezTo>
                  <a:cubicBezTo>
                    <a:pt x="3402" y="10008"/>
                    <a:pt x="4093" y="9708"/>
                    <a:pt x="4570" y="9126"/>
                  </a:cubicBezTo>
                  <a:lnTo>
                    <a:pt x="8794" y="3997"/>
                  </a:lnTo>
                  <a:cubicBezTo>
                    <a:pt x="9670" y="2963"/>
                    <a:pt x="9541" y="1411"/>
                    <a:pt x="8492" y="549"/>
                  </a:cubicBezTo>
                  <a:cubicBezTo>
                    <a:pt x="8043" y="180"/>
                    <a:pt x="7502" y="0"/>
                    <a:pt x="696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8" name="Google Shape;3178;p38"/>
            <p:cNvSpPr/>
            <p:nvPr/>
          </p:nvSpPr>
          <p:spPr>
            <a:xfrm>
              <a:off x="10020778" y="643999"/>
              <a:ext cx="69259" cy="75174"/>
            </a:xfrm>
            <a:custGeom>
              <a:avLst/>
              <a:gdLst/>
              <a:ahLst/>
              <a:cxnLst/>
              <a:rect l="l" t="t" r="r" b="b"/>
              <a:pathLst>
                <a:path w="9110" h="9888" extrusionOk="0">
                  <a:moveTo>
                    <a:pt x="6927" y="0"/>
                  </a:moveTo>
                  <a:cubicBezTo>
                    <a:pt x="6241" y="0"/>
                    <a:pt x="5549" y="290"/>
                    <a:pt x="5058" y="894"/>
                  </a:cubicBezTo>
                  <a:lnTo>
                    <a:pt x="849" y="6009"/>
                  </a:lnTo>
                  <a:cubicBezTo>
                    <a:pt x="1" y="7043"/>
                    <a:pt x="145" y="8566"/>
                    <a:pt x="1165" y="9414"/>
                  </a:cubicBezTo>
                  <a:cubicBezTo>
                    <a:pt x="1438" y="9644"/>
                    <a:pt x="1754" y="9802"/>
                    <a:pt x="2099" y="9888"/>
                  </a:cubicBezTo>
                  <a:cubicBezTo>
                    <a:pt x="1696" y="9040"/>
                    <a:pt x="1826" y="8034"/>
                    <a:pt x="2415" y="7302"/>
                  </a:cubicBezTo>
                  <a:lnTo>
                    <a:pt x="6639" y="2187"/>
                  </a:lnTo>
                  <a:cubicBezTo>
                    <a:pt x="7095" y="1619"/>
                    <a:pt x="7777" y="1301"/>
                    <a:pt x="8489" y="1301"/>
                  </a:cubicBezTo>
                  <a:cubicBezTo>
                    <a:pt x="8695" y="1301"/>
                    <a:pt x="8903" y="1328"/>
                    <a:pt x="9110" y="1382"/>
                  </a:cubicBezTo>
                  <a:cubicBezTo>
                    <a:pt x="8682" y="478"/>
                    <a:pt x="7809" y="0"/>
                    <a:pt x="6927" y="0"/>
                  </a:cubicBezTo>
                  <a:close/>
                </a:path>
              </a:pathLst>
            </a:custGeom>
            <a:solidFill>
              <a:srgbClr val="242222">
                <a:alpha val="15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79" name="Google Shape;3179;p38"/>
            <p:cNvSpPr/>
            <p:nvPr/>
          </p:nvSpPr>
          <p:spPr>
            <a:xfrm>
              <a:off x="10069389" y="721635"/>
              <a:ext cx="83346" cy="64560"/>
            </a:xfrm>
            <a:custGeom>
              <a:avLst/>
              <a:gdLst/>
              <a:ahLst/>
              <a:cxnLst/>
              <a:rect l="l" t="t" r="r" b="b"/>
              <a:pathLst>
                <a:path w="10963" h="8492" extrusionOk="0">
                  <a:moveTo>
                    <a:pt x="8224" y="0"/>
                  </a:moveTo>
                  <a:cubicBezTo>
                    <a:pt x="7779" y="0"/>
                    <a:pt x="7328" y="123"/>
                    <a:pt x="6925" y="380"/>
                  </a:cubicBezTo>
                  <a:lnTo>
                    <a:pt x="1408" y="4058"/>
                  </a:lnTo>
                  <a:cubicBezTo>
                    <a:pt x="288" y="4805"/>
                    <a:pt x="0" y="6299"/>
                    <a:pt x="733" y="7420"/>
                  </a:cubicBezTo>
                  <a:cubicBezTo>
                    <a:pt x="1202" y="8114"/>
                    <a:pt x="1965" y="8492"/>
                    <a:pt x="2742" y="8492"/>
                  </a:cubicBezTo>
                  <a:cubicBezTo>
                    <a:pt x="3203" y="8492"/>
                    <a:pt x="3669" y="8359"/>
                    <a:pt x="4081" y="8081"/>
                  </a:cubicBezTo>
                  <a:lnTo>
                    <a:pt x="9612" y="4403"/>
                  </a:lnTo>
                  <a:cubicBezTo>
                    <a:pt x="10690" y="3641"/>
                    <a:pt x="10963" y="2161"/>
                    <a:pt x="10230" y="1069"/>
                  </a:cubicBezTo>
                  <a:cubicBezTo>
                    <a:pt x="9764" y="375"/>
                    <a:pt x="9002" y="0"/>
                    <a:pt x="822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0" name="Google Shape;3180;p38"/>
            <p:cNvSpPr/>
            <p:nvPr/>
          </p:nvSpPr>
          <p:spPr>
            <a:xfrm>
              <a:off x="10069389" y="721506"/>
              <a:ext cx="81050" cy="62112"/>
            </a:xfrm>
            <a:custGeom>
              <a:avLst/>
              <a:gdLst/>
              <a:ahLst/>
              <a:cxnLst/>
              <a:rect l="l" t="t" r="r" b="b"/>
              <a:pathLst>
                <a:path w="10661" h="8170" extrusionOk="0">
                  <a:moveTo>
                    <a:pt x="8274" y="0"/>
                  </a:moveTo>
                  <a:cubicBezTo>
                    <a:pt x="7812" y="0"/>
                    <a:pt x="7343" y="133"/>
                    <a:pt x="6925" y="411"/>
                  </a:cubicBezTo>
                  <a:lnTo>
                    <a:pt x="1408" y="4089"/>
                  </a:lnTo>
                  <a:cubicBezTo>
                    <a:pt x="302" y="4836"/>
                    <a:pt x="0" y="6330"/>
                    <a:pt x="733" y="7437"/>
                  </a:cubicBezTo>
                  <a:cubicBezTo>
                    <a:pt x="934" y="7738"/>
                    <a:pt x="1191" y="7981"/>
                    <a:pt x="1492" y="8154"/>
                  </a:cubicBezTo>
                  <a:lnTo>
                    <a:pt x="1492" y="8154"/>
                  </a:lnTo>
                  <a:cubicBezTo>
                    <a:pt x="1356" y="7225"/>
                    <a:pt x="1772" y="6313"/>
                    <a:pt x="2543" y="5784"/>
                  </a:cubicBezTo>
                  <a:lnTo>
                    <a:pt x="8060" y="2106"/>
                  </a:lnTo>
                  <a:cubicBezTo>
                    <a:pt x="8472" y="1837"/>
                    <a:pt x="8943" y="1700"/>
                    <a:pt x="9413" y="1700"/>
                  </a:cubicBezTo>
                  <a:cubicBezTo>
                    <a:pt x="9845" y="1700"/>
                    <a:pt x="10276" y="1815"/>
                    <a:pt x="10661" y="2049"/>
                  </a:cubicBezTo>
                  <a:cubicBezTo>
                    <a:pt x="10603" y="1704"/>
                    <a:pt x="10474" y="1374"/>
                    <a:pt x="10273" y="1072"/>
                  </a:cubicBezTo>
                  <a:cubicBezTo>
                    <a:pt x="9813" y="378"/>
                    <a:pt x="9053" y="0"/>
                    <a:pt x="8274" y="0"/>
                  </a:cubicBezTo>
                  <a:close/>
                  <a:moveTo>
                    <a:pt x="1492" y="8154"/>
                  </a:moveTo>
                  <a:lnTo>
                    <a:pt x="1492" y="8154"/>
                  </a:lnTo>
                  <a:cubicBezTo>
                    <a:pt x="1493" y="8159"/>
                    <a:pt x="1494" y="8164"/>
                    <a:pt x="1495" y="8169"/>
                  </a:cubicBezTo>
                  <a:lnTo>
                    <a:pt x="1495" y="8155"/>
                  </a:lnTo>
                  <a:cubicBezTo>
                    <a:pt x="1494" y="8155"/>
                    <a:pt x="1493" y="8154"/>
                    <a:pt x="1492" y="8154"/>
                  </a:cubicBezTo>
                  <a:close/>
                </a:path>
              </a:pathLst>
            </a:custGeom>
            <a:solidFill>
              <a:srgbClr val="242222">
                <a:alpha val="15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1" name="Google Shape;3181;p38"/>
            <p:cNvSpPr/>
            <p:nvPr/>
          </p:nvSpPr>
          <p:spPr>
            <a:xfrm>
              <a:off x="9867101" y="605401"/>
              <a:ext cx="71661" cy="77241"/>
            </a:xfrm>
            <a:custGeom>
              <a:avLst/>
              <a:gdLst/>
              <a:ahLst/>
              <a:cxnLst/>
              <a:rect l="l" t="t" r="r" b="b"/>
              <a:pathLst>
                <a:path w="9426" h="10160" extrusionOk="0">
                  <a:moveTo>
                    <a:pt x="2731" y="1"/>
                  </a:moveTo>
                  <a:cubicBezTo>
                    <a:pt x="2229" y="1"/>
                    <a:pt x="1724" y="157"/>
                    <a:pt x="1293" y="483"/>
                  </a:cubicBezTo>
                  <a:cubicBezTo>
                    <a:pt x="216" y="1273"/>
                    <a:pt x="0" y="2796"/>
                    <a:pt x="805" y="3859"/>
                  </a:cubicBezTo>
                  <a:lnTo>
                    <a:pt x="4756" y="9189"/>
                  </a:lnTo>
                  <a:cubicBezTo>
                    <a:pt x="5235" y="9822"/>
                    <a:pt x="5963" y="10160"/>
                    <a:pt x="6698" y="10160"/>
                  </a:cubicBezTo>
                  <a:cubicBezTo>
                    <a:pt x="7198" y="10160"/>
                    <a:pt x="7702" y="10003"/>
                    <a:pt x="8132" y="9678"/>
                  </a:cubicBezTo>
                  <a:cubicBezTo>
                    <a:pt x="9210" y="8887"/>
                    <a:pt x="9425" y="7365"/>
                    <a:pt x="8635" y="6301"/>
                  </a:cubicBezTo>
                  <a:lnTo>
                    <a:pt x="4670" y="971"/>
                  </a:lnTo>
                  <a:cubicBezTo>
                    <a:pt x="4199" y="338"/>
                    <a:pt x="3469" y="1"/>
                    <a:pt x="2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2" name="Google Shape;3182;p38"/>
            <p:cNvSpPr/>
            <p:nvPr/>
          </p:nvSpPr>
          <p:spPr>
            <a:xfrm>
              <a:off x="9867101" y="605788"/>
              <a:ext cx="67183" cy="76816"/>
            </a:xfrm>
            <a:custGeom>
              <a:avLst/>
              <a:gdLst/>
              <a:ahLst/>
              <a:cxnLst/>
              <a:rect l="l" t="t" r="r" b="b"/>
              <a:pathLst>
                <a:path w="8837" h="10104" extrusionOk="0">
                  <a:moveTo>
                    <a:pt x="8822" y="8836"/>
                  </a:moveTo>
                  <a:cubicBezTo>
                    <a:pt x="8821" y="8838"/>
                    <a:pt x="8821" y="8839"/>
                    <a:pt x="8820" y="8840"/>
                  </a:cubicBezTo>
                  <a:lnTo>
                    <a:pt x="8820" y="8840"/>
                  </a:lnTo>
                  <a:cubicBezTo>
                    <a:pt x="8825" y="8839"/>
                    <a:pt x="8831" y="8838"/>
                    <a:pt x="8836" y="8836"/>
                  </a:cubicBezTo>
                  <a:close/>
                  <a:moveTo>
                    <a:pt x="2256" y="1"/>
                  </a:moveTo>
                  <a:lnTo>
                    <a:pt x="2256" y="1"/>
                  </a:lnTo>
                  <a:cubicBezTo>
                    <a:pt x="1911" y="72"/>
                    <a:pt x="1581" y="216"/>
                    <a:pt x="1308" y="432"/>
                  </a:cubicBezTo>
                  <a:cubicBezTo>
                    <a:pt x="230" y="1222"/>
                    <a:pt x="0" y="2730"/>
                    <a:pt x="805" y="3808"/>
                  </a:cubicBezTo>
                  <a:lnTo>
                    <a:pt x="4756" y="9138"/>
                  </a:lnTo>
                  <a:cubicBezTo>
                    <a:pt x="5246" y="9788"/>
                    <a:pt x="5972" y="10104"/>
                    <a:pt x="6693" y="10104"/>
                  </a:cubicBezTo>
                  <a:cubicBezTo>
                    <a:pt x="7535" y="10104"/>
                    <a:pt x="8371" y="9674"/>
                    <a:pt x="8820" y="8840"/>
                  </a:cubicBezTo>
                  <a:lnTo>
                    <a:pt x="8820" y="8840"/>
                  </a:lnTo>
                  <a:cubicBezTo>
                    <a:pt x="8664" y="8870"/>
                    <a:pt x="8507" y="8885"/>
                    <a:pt x="8352" y="8885"/>
                  </a:cubicBezTo>
                  <a:cubicBezTo>
                    <a:pt x="7596" y="8885"/>
                    <a:pt x="6870" y="8533"/>
                    <a:pt x="6408" y="7917"/>
                  </a:cubicBezTo>
                  <a:lnTo>
                    <a:pt x="2443" y="2587"/>
                  </a:lnTo>
                  <a:cubicBezTo>
                    <a:pt x="1882" y="1840"/>
                    <a:pt x="1810" y="820"/>
                    <a:pt x="2256" y="1"/>
                  </a:cubicBezTo>
                  <a:close/>
                </a:path>
              </a:pathLst>
            </a:custGeom>
            <a:solidFill>
              <a:srgbClr val="242222">
                <a:alpha val="15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3" name="Google Shape;3183;p38"/>
            <p:cNvSpPr/>
            <p:nvPr/>
          </p:nvSpPr>
          <p:spPr>
            <a:xfrm>
              <a:off x="9819692" y="717956"/>
              <a:ext cx="79743" cy="69928"/>
            </a:xfrm>
            <a:custGeom>
              <a:avLst/>
              <a:gdLst/>
              <a:ahLst/>
              <a:cxnLst/>
              <a:rect l="l" t="t" r="r" b="b"/>
              <a:pathLst>
                <a:path w="10489" h="9198" extrusionOk="0">
                  <a:moveTo>
                    <a:pt x="2712" y="0"/>
                  </a:moveTo>
                  <a:cubicBezTo>
                    <a:pt x="2034" y="0"/>
                    <a:pt x="1359" y="283"/>
                    <a:pt x="877" y="835"/>
                  </a:cubicBezTo>
                  <a:cubicBezTo>
                    <a:pt x="1" y="1855"/>
                    <a:pt x="130" y="3407"/>
                    <a:pt x="1179" y="4283"/>
                  </a:cubicBezTo>
                  <a:lnTo>
                    <a:pt x="6207" y="8608"/>
                  </a:lnTo>
                  <a:cubicBezTo>
                    <a:pt x="6662" y="9004"/>
                    <a:pt x="7223" y="9198"/>
                    <a:pt x="7782" y="9198"/>
                  </a:cubicBezTo>
                  <a:cubicBezTo>
                    <a:pt x="8459" y="9198"/>
                    <a:pt x="9133" y="8914"/>
                    <a:pt x="9613" y="8363"/>
                  </a:cubicBezTo>
                  <a:cubicBezTo>
                    <a:pt x="10489" y="7343"/>
                    <a:pt x="10374" y="5820"/>
                    <a:pt x="9354" y="4958"/>
                  </a:cubicBezTo>
                  <a:lnTo>
                    <a:pt x="4325" y="620"/>
                  </a:lnTo>
                  <a:cubicBezTo>
                    <a:pt x="3864" y="204"/>
                    <a:pt x="3287" y="0"/>
                    <a:pt x="27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4" name="Google Shape;3184;p38"/>
            <p:cNvSpPr/>
            <p:nvPr/>
          </p:nvSpPr>
          <p:spPr>
            <a:xfrm>
              <a:off x="9820133" y="719826"/>
              <a:ext cx="76466" cy="68111"/>
            </a:xfrm>
            <a:custGeom>
              <a:avLst/>
              <a:gdLst/>
              <a:ahLst/>
              <a:cxnLst/>
              <a:rect l="l" t="t" r="r" b="b"/>
              <a:pathLst>
                <a:path w="10058" h="8959" extrusionOk="0">
                  <a:moveTo>
                    <a:pt x="1710" y="0"/>
                  </a:moveTo>
                  <a:lnTo>
                    <a:pt x="1710" y="0"/>
                  </a:lnTo>
                  <a:cubicBezTo>
                    <a:pt x="1380" y="144"/>
                    <a:pt x="1092" y="359"/>
                    <a:pt x="877" y="618"/>
                  </a:cubicBezTo>
                  <a:cubicBezTo>
                    <a:pt x="0" y="1638"/>
                    <a:pt x="101" y="3161"/>
                    <a:pt x="1121" y="4037"/>
                  </a:cubicBezTo>
                  <a:lnTo>
                    <a:pt x="6149" y="8376"/>
                  </a:lnTo>
                  <a:cubicBezTo>
                    <a:pt x="6612" y="8774"/>
                    <a:pt x="7164" y="8958"/>
                    <a:pt x="7709" y="8958"/>
                  </a:cubicBezTo>
                  <a:cubicBezTo>
                    <a:pt x="8737" y="8958"/>
                    <a:pt x="9738" y="8301"/>
                    <a:pt x="10057" y="7184"/>
                  </a:cubicBezTo>
                  <a:lnTo>
                    <a:pt x="10057" y="7184"/>
                  </a:lnTo>
                  <a:cubicBezTo>
                    <a:pt x="9736" y="7328"/>
                    <a:pt x="9395" y="7399"/>
                    <a:pt x="9058" y="7399"/>
                  </a:cubicBezTo>
                  <a:cubicBezTo>
                    <a:pt x="8488" y="7399"/>
                    <a:pt x="7927" y="7198"/>
                    <a:pt x="7486" y="6810"/>
                  </a:cubicBezTo>
                  <a:lnTo>
                    <a:pt x="2457" y="2486"/>
                  </a:lnTo>
                  <a:cubicBezTo>
                    <a:pt x="1739" y="1868"/>
                    <a:pt x="1451" y="905"/>
                    <a:pt x="1710" y="0"/>
                  </a:cubicBezTo>
                  <a:close/>
                </a:path>
              </a:pathLst>
            </a:custGeom>
            <a:solidFill>
              <a:srgbClr val="242222">
                <a:alpha val="15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5" name="Google Shape;3185;p38"/>
            <p:cNvSpPr/>
            <p:nvPr/>
          </p:nvSpPr>
          <p:spPr>
            <a:xfrm>
              <a:off x="9682072" y="709448"/>
              <a:ext cx="51667" cy="96430"/>
            </a:xfrm>
            <a:custGeom>
              <a:avLst/>
              <a:gdLst/>
              <a:ahLst/>
              <a:cxnLst/>
              <a:rect l="l" t="t" r="r" b="b"/>
              <a:pathLst>
                <a:path w="6796" h="12684" extrusionOk="0">
                  <a:moveTo>
                    <a:pt x="3906" y="1"/>
                  </a:moveTo>
                  <a:cubicBezTo>
                    <a:pt x="2571" y="1"/>
                    <a:pt x="1420" y="992"/>
                    <a:pt x="1250" y="2342"/>
                  </a:cubicBezTo>
                  <a:lnTo>
                    <a:pt x="201" y="9626"/>
                  </a:lnTo>
                  <a:cubicBezTo>
                    <a:pt x="0" y="11092"/>
                    <a:pt x="1006" y="12442"/>
                    <a:pt x="2471" y="12658"/>
                  </a:cubicBezTo>
                  <a:cubicBezTo>
                    <a:pt x="2597" y="12675"/>
                    <a:pt x="2721" y="12683"/>
                    <a:pt x="2844" y="12683"/>
                  </a:cubicBezTo>
                  <a:cubicBezTo>
                    <a:pt x="4160" y="12683"/>
                    <a:pt x="5306" y="11728"/>
                    <a:pt x="5503" y="10388"/>
                  </a:cubicBezTo>
                  <a:lnTo>
                    <a:pt x="6552" y="3103"/>
                  </a:lnTo>
                  <a:cubicBezTo>
                    <a:pt x="6796" y="1624"/>
                    <a:pt x="5776" y="244"/>
                    <a:pt x="4296" y="29"/>
                  </a:cubicBezTo>
                  <a:cubicBezTo>
                    <a:pt x="4165" y="10"/>
                    <a:pt x="4035" y="1"/>
                    <a:pt x="390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6" name="Google Shape;3186;p38"/>
            <p:cNvSpPr/>
            <p:nvPr/>
          </p:nvSpPr>
          <p:spPr>
            <a:xfrm>
              <a:off x="9681828" y="709798"/>
              <a:ext cx="41099" cy="96103"/>
            </a:xfrm>
            <a:custGeom>
              <a:avLst/>
              <a:gdLst/>
              <a:ahLst/>
              <a:cxnLst/>
              <a:rect l="l" t="t" r="r" b="b"/>
              <a:pathLst>
                <a:path w="5406" h="12641" extrusionOk="0">
                  <a:moveTo>
                    <a:pt x="3954" y="0"/>
                  </a:moveTo>
                  <a:cubicBezTo>
                    <a:pt x="2637" y="0"/>
                    <a:pt x="1480" y="956"/>
                    <a:pt x="1296" y="2296"/>
                  </a:cubicBezTo>
                  <a:lnTo>
                    <a:pt x="248" y="9580"/>
                  </a:lnTo>
                  <a:cubicBezTo>
                    <a:pt x="0" y="11249"/>
                    <a:pt x="1316" y="12641"/>
                    <a:pt x="2887" y="12641"/>
                  </a:cubicBezTo>
                  <a:cubicBezTo>
                    <a:pt x="3142" y="12641"/>
                    <a:pt x="3404" y="12604"/>
                    <a:pt x="3667" y="12525"/>
                  </a:cubicBezTo>
                  <a:cubicBezTo>
                    <a:pt x="2791" y="11951"/>
                    <a:pt x="2331" y="10931"/>
                    <a:pt x="2475" y="9896"/>
                  </a:cubicBezTo>
                  <a:lnTo>
                    <a:pt x="3523" y="2612"/>
                  </a:lnTo>
                  <a:cubicBezTo>
                    <a:pt x="3681" y="1592"/>
                    <a:pt x="4400" y="744"/>
                    <a:pt x="5405" y="443"/>
                  </a:cubicBezTo>
                  <a:cubicBezTo>
                    <a:pt x="5075" y="227"/>
                    <a:pt x="4701" y="83"/>
                    <a:pt x="4328" y="26"/>
                  </a:cubicBezTo>
                  <a:cubicBezTo>
                    <a:pt x="4202" y="9"/>
                    <a:pt x="4078" y="0"/>
                    <a:pt x="3954" y="0"/>
                  </a:cubicBezTo>
                  <a:close/>
                </a:path>
              </a:pathLst>
            </a:custGeom>
            <a:solidFill>
              <a:srgbClr val="242222">
                <a:alpha val="15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7" name="Google Shape;3187;p38"/>
            <p:cNvSpPr/>
            <p:nvPr/>
          </p:nvSpPr>
          <p:spPr>
            <a:xfrm>
              <a:off x="9496274" y="651837"/>
              <a:ext cx="77774" cy="86821"/>
            </a:xfrm>
            <a:custGeom>
              <a:avLst/>
              <a:gdLst/>
              <a:ahLst/>
              <a:cxnLst/>
              <a:rect l="l" t="t" r="r" b="b"/>
              <a:pathLst>
                <a:path w="10230" h="11420" extrusionOk="0">
                  <a:moveTo>
                    <a:pt x="3043" y="1"/>
                  </a:moveTo>
                  <a:cubicBezTo>
                    <a:pt x="2524" y="1"/>
                    <a:pt x="1999" y="152"/>
                    <a:pt x="1538" y="466"/>
                  </a:cubicBezTo>
                  <a:cubicBezTo>
                    <a:pt x="317" y="1300"/>
                    <a:pt x="0" y="2966"/>
                    <a:pt x="834" y="4187"/>
                  </a:cubicBezTo>
                  <a:lnTo>
                    <a:pt x="4986" y="10250"/>
                  </a:lnTo>
                  <a:cubicBezTo>
                    <a:pt x="5504" y="11010"/>
                    <a:pt x="6346" y="11420"/>
                    <a:pt x="7202" y="11420"/>
                  </a:cubicBezTo>
                  <a:cubicBezTo>
                    <a:pt x="7721" y="11420"/>
                    <a:pt x="8246" y="11269"/>
                    <a:pt x="8707" y="10954"/>
                  </a:cubicBezTo>
                  <a:cubicBezTo>
                    <a:pt x="9928" y="10121"/>
                    <a:pt x="10230" y="8455"/>
                    <a:pt x="9397" y="7233"/>
                  </a:cubicBezTo>
                  <a:lnTo>
                    <a:pt x="5259" y="1170"/>
                  </a:lnTo>
                  <a:cubicBezTo>
                    <a:pt x="4740" y="410"/>
                    <a:pt x="3899" y="1"/>
                    <a:pt x="304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88" name="Google Shape;3188;p38"/>
            <p:cNvSpPr/>
            <p:nvPr/>
          </p:nvSpPr>
          <p:spPr>
            <a:xfrm>
              <a:off x="9496274" y="652103"/>
              <a:ext cx="72209" cy="86623"/>
            </a:xfrm>
            <a:custGeom>
              <a:avLst/>
              <a:gdLst/>
              <a:ahLst/>
              <a:cxnLst/>
              <a:rect l="l" t="t" r="r" b="b"/>
              <a:pathLst>
                <a:path w="9498" h="11394" extrusionOk="0">
                  <a:moveTo>
                    <a:pt x="2615" y="0"/>
                  </a:moveTo>
                  <a:cubicBezTo>
                    <a:pt x="2227" y="58"/>
                    <a:pt x="1854" y="201"/>
                    <a:pt x="1538" y="431"/>
                  </a:cubicBezTo>
                  <a:cubicBezTo>
                    <a:pt x="317" y="1265"/>
                    <a:pt x="0" y="2931"/>
                    <a:pt x="834" y="4152"/>
                  </a:cubicBezTo>
                  <a:lnTo>
                    <a:pt x="4972" y="10230"/>
                  </a:lnTo>
                  <a:cubicBezTo>
                    <a:pt x="5507" y="11008"/>
                    <a:pt x="6347" y="11393"/>
                    <a:pt x="7187" y="11393"/>
                  </a:cubicBezTo>
                  <a:cubicBezTo>
                    <a:pt x="8083" y="11393"/>
                    <a:pt x="8978" y="10954"/>
                    <a:pt x="9497" y="10086"/>
                  </a:cubicBezTo>
                  <a:lnTo>
                    <a:pt x="9497" y="10086"/>
                  </a:lnTo>
                  <a:cubicBezTo>
                    <a:pt x="9359" y="10107"/>
                    <a:pt x="9220" y="10118"/>
                    <a:pt x="9083" y="10118"/>
                  </a:cubicBezTo>
                  <a:cubicBezTo>
                    <a:pt x="8197" y="10118"/>
                    <a:pt x="7364" y="9685"/>
                    <a:pt x="6854" y="8951"/>
                  </a:cubicBezTo>
                  <a:lnTo>
                    <a:pt x="2701" y="2874"/>
                  </a:lnTo>
                  <a:cubicBezTo>
                    <a:pt x="2127" y="2012"/>
                    <a:pt x="2084" y="891"/>
                    <a:pt x="2615" y="0"/>
                  </a:cubicBezTo>
                  <a:close/>
                </a:path>
              </a:pathLst>
            </a:custGeom>
            <a:solidFill>
              <a:srgbClr val="242222">
                <a:alpha val="15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89" name="Google Shape;3189;p38"/>
          <p:cNvGrpSpPr/>
          <p:nvPr/>
        </p:nvGrpSpPr>
        <p:grpSpPr>
          <a:xfrm>
            <a:off x="8295288" y="803023"/>
            <a:ext cx="708045" cy="731036"/>
            <a:chOff x="10945828" y="323302"/>
            <a:chExt cx="677101" cy="699088"/>
          </a:xfrm>
        </p:grpSpPr>
        <p:sp>
          <p:nvSpPr>
            <p:cNvPr id="3190" name="Google Shape;3190;p38"/>
            <p:cNvSpPr/>
            <p:nvPr/>
          </p:nvSpPr>
          <p:spPr>
            <a:xfrm>
              <a:off x="11292509" y="367724"/>
              <a:ext cx="302678" cy="386952"/>
            </a:xfrm>
            <a:custGeom>
              <a:avLst/>
              <a:gdLst/>
              <a:ahLst/>
              <a:cxnLst/>
              <a:rect l="l" t="t" r="r" b="b"/>
              <a:pathLst>
                <a:path w="39813" h="50898" extrusionOk="0">
                  <a:moveTo>
                    <a:pt x="1576" y="1"/>
                  </a:moveTo>
                  <a:cubicBezTo>
                    <a:pt x="1286" y="1"/>
                    <a:pt x="995" y="92"/>
                    <a:pt x="748" y="281"/>
                  </a:cubicBezTo>
                  <a:cubicBezTo>
                    <a:pt x="116" y="756"/>
                    <a:pt x="1" y="1646"/>
                    <a:pt x="504" y="2264"/>
                  </a:cubicBezTo>
                  <a:lnTo>
                    <a:pt x="36910" y="50351"/>
                  </a:lnTo>
                  <a:cubicBezTo>
                    <a:pt x="37169" y="50696"/>
                    <a:pt x="37571" y="50897"/>
                    <a:pt x="38016" y="50897"/>
                  </a:cubicBezTo>
                  <a:cubicBezTo>
                    <a:pt x="39151" y="50897"/>
                    <a:pt x="39812" y="49590"/>
                    <a:pt x="39123" y="48670"/>
                  </a:cubicBezTo>
                  <a:lnTo>
                    <a:pt x="2716" y="583"/>
                  </a:lnTo>
                  <a:cubicBezTo>
                    <a:pt x="2440" y="204"/>
                    <a:pt x="2010" y="1"/>
                    <a:pt x="157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1" name="Google Shape;3191;p38"/>
            <p:cNvSpPr/>
            <p:nvPr/>
          </p:nvSpPr>
          <p:spPr>
            <a:xfrm>
              <a:off x="11536854" y="702728"/>
              <a:ext cx="86076" cy="82860"/>
            </a:xfrm>
            <a:custGeom>
              <a:avLst/>
              <a:gdLst/>
              <a:ahLst/>
              <a:cxnLst/>
              <a:rect l="l" t="t" r="r" b="b"/>
              <a:pathLst>
                <a:path w="11322" h="10899" extrusionOk="0">
                  <a:moveTo>
                    <a:pt x="5876" y="2781"/>
                  </a:moveTo>
                  <a:cubicBezTo>
                    <a:pt x="7342" y="2781"/>
                    <a:pt x="8534" y="3973"/>
                    <a:pt x="8534" y="5453"/>
                  </a:cubicBezTo>
                  <a:cubicBezTo>
                    <a:pt x="8534" y="7057"/>
                    <a:pt x="7219" y="8122"/>
                    <a:pt x="5847" y="8122"/>
                  </a:cubicBezTo>
                  <a:cubicBezTo>
                    <a:pt x="5192" y="8122"/>
                    <a:pt x="4523" y="7879"/>
                    <a:pt x="3980" y="7335"/>
                  </a:cubicBezTo>
                  <a:cubicBezTo>
                    <a:pt x="2299" y="5654"/>
                    <a:pt x="3491" y="2781"/>
                    <a:pt x="5876" y="2781"/>
                  </a:cubicBezTo>
                  <a:close/>
                  <a:moveTo>
                    <a:pt x="5879" y="1"/>
                  </a:moveTo>
                  <a:cubicBezTo>
                    <a:pt x="4458" y="1"/>
                    <a:pt x="3061" y="553"/>
                    <a:pt x="2012" y="1602"/>
                  </a:cubicBezTo>
                  <a:cubicBezTo>
                    <a:pt x="460" y="3154"/>
                    <a:pt x="0" y="5496"/>
                    <a:pt x="834" y="7536"/>
                  </a:cubicBezTo>
                  <a:cubicBezTo>
                    <a:pt x="1681" y="9562"/>
                    <a:pt x="3664" y="10898"/>
                    <a:pt x="5876" y="10898"/>
                  </a:cubicBezTo>
                  <a:cubicBezTo>
                    <a:pt x="8879" y="10884"/>
                    <a:pt x="11307" y="8456"/>
                    <a:pt x="11322" y="5453"/>
                  </a:cubicBezTo>
                  <a:cubicBezTo>
                    <a:pt x="11307" y="3240"/>
                    <a:pt x="9985" y="1258"/>
                    <a:pt x="7960" y="410"/>
                  </a:cubicBezTo>
                  <a:cubicBezTo>
                    <a:pt x="7286" y="135"/>
                    <a:pt x="6580" y="1"/>
                    <a:pt x="58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2" name="Google Shape;3192;p38"/>
            <p:cNvSpPr/>
            <p:nvPr/>
          </p:nvSpPr>
          <p:spPr>
            <a:xfrm>
              <a:off x="10976846" y="368218"/>
              <a:ext cx="302237" cy="386458"/>
            </a:xfrm>
            <a:custGeom>
              <a:avLst/>
              <a:gdLst/>
              <a:ahLst/>
              <a:cxnLst/>
              <a:rect l="l" t="t" r="r" b="b"/>
              <a:pathLst>
                <a:path w="39755" h="50833" extrusionOk="0">
                  <a:moveTo>
                    <a:pt x="38181" y="1"/>
                  </a:moveTo>
                  <a:cubicBezTo>
                    <a:pt x="37763" y="1"/>
                    <a:pt x="37353" y="191"/>
                    <a:pt x="37082" y="547"/>
                  </a:cubicBezTo>
                  <a:lnTo>
                    <a:pt x="690" y="48605"/>
                  </a:lnTo>
                  <a:cubicBezTo>
                    <a:pt x="0" y="49525"/>
                    <a:pt x="661" y="50832"/>
                    <a:pt x="1796" y="50832"/>
                  </a:cubicBezTo>
                  <a:cubicBezTo>
                    <a:pt x="2227" y="50832"/>
                    <a:pt x="2644" y="50631"/>
                    <a:pt x="2903" y="50286"/>
                  </a:cubicBezTo>
                  <a:lnTo>
                    <a:pt x="39295" y="2228"/>
                  </a:lnTo>
                  <a:cubicBezTo>
                    <a:pt x="39755" y="1610"/>
                    <a:pt x="39625" y="748"/>
                    <a:pt x="39022" y="288"/>
                  </a:cubicBezTo>
                  <a:cubicBezTo>
                    <a:pt x="38768" y="93"/>
                    <a:pt x="38473" y="1"/>
                    <a:pt x="381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3" name="Google Shape;3193;p38"/>
            <p:cNvSpPr/>
            <p:nvPr/>
          </p:nvSpPr>
          <p:spPr>
            <a:xfrm>
              <a:off x="11021518" y="628702"/>
              <a:ext cx="100718" cy="105979"/>
            </a:xfrm>
            <a:custGeom>
              <a:avLst/>
              <a:gdLst/>
              <a:ahLst/>
              <a:cxnLst/>
              <a:rect l="l" t="t" r="r" b="b"/>
              <a:pathLst>
                <a:path w="13248" h="13940" extrusionOk="0">
                  <a:moveTo>
                    <a:pt x="2124" y="1"/>
                  </a:moveTo>
                  <a:cubicBezTo>
                    <a:pt x="995" y="1"/>
                    <a:pt x="0" y="1031"/>
                    <a:pt x="230" y="2274"/>
                  </a:cubicBezTo>
                  <a:cubicBezTo>
                    <a:pt x="1365" y="8466"/>
                    <a:pt x="5130" y="13940"/>
                    <a:pt x="5130" y="13940"/>
                  </a:cubicBezTo>
                  <a:lnTo>
                    <a:pt x="13247" y="13667"/>
                  </a:lnTo>
                  <a:cubicBezTo>
                    <a:pt x="12529" y="6196"/>
                    <a:pt x="6696" y="2087"/>
                    <a:pt x="2975" y="205"/>
                  </a:cubicBezTo>
                  <a:cubicBezTo>
                    <a:pt x="2694" y="65"/>
                    <a:pt x="2405" y="1"/>
                    <a:pt x="21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4" name="Google Shape;3194;p38"/>
            <p:cNvSpPr/>
            <p:nvPr/>
          </p:nvSpPr>
          <p:spPr>
            <a:xfrm>
              <a:off x="11084543" y="594544"/>
              <a:ext cx="111529" cy="138502"/>
            </a:xfrm>
            <a:custGeom>
              <a:avLst/>
              <a:gdLst/>
              <a:ahLst/>
              <a:cxnLst/>
              <a:rect l="l" t="t" r="r" b="b"/>
              <a:pathLst>
                <a:path w="14670" h="18218" extrusionOk="0">
                  <a:moveTo>
                    <a:pt x="5322" y="0"/>
                  </a:moveTo>
                  <a:cubicBezTo>
                    <a:pt x="4648" y="0"/>
                    <a:pt x="3982" y="369"/>
                    <a:pt x="3664" y="1063"/>
                  </a:cubicBezTo>
                  <a:cubicBezTo>
                    <a:pt x="2055" y="4640"/>
                    <a:pt x="0" y="11680"/>
                    <a:pt x="4928" y="18217"/>
                  </a:cubicBezTo>
                  <a:lnTo>
                    <a:pt x="14669" y="18217"/>
                  </a:lnTo>
                  <a:cubicBezTo>
                    <a:pt x="14669" y="18217"/>
                    <a:pt x="12960" y="8261"/>
                    <a:pt x="6724" y="661"/>
                  </a:cubicBezTo>
                  <a:cubicBezTo>
                    <a:pt x="6352" y="214"/>
                    <a:pt x="5835" y="0"/>
                    <a:pt x="532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5" name="Google Shape;3195;p38"/>
            <p:cNvSpPr/>
            <p:nvPr/>
          </p:nvSpPr>
          <p:spPr>
            <a:xfrm>
              <a:off x="11150624" y="567989"/>
              <a:ext cx="116554" cy="165058"/>
            </a:xfrm>
            <a:custGeom>
              <a:avLst/>
              <a:gdLst/>
              <a:ahLst/>
              <a:cxnLst/>
              <a:rect l="l" t="t" r="r" b="b"/>
              <a:pathLst>
                <a:path w="15331" h="21711" extrusionOk="0">
                  <a:moveTo>
                    <a:pt x="6379" y="1"/>
                  </a:moveTo>
                  <a:cubicBezTo>
                    <a:pt x="5676" y="1"/>
                    <a:pt x="4980" y="382"/>
                    <a:pt x="4641" y="1108"/>
                  </a:cubicBezTo>
                  <a:cubicBezTo>
                    <a:pt x="2702" y="5203"/>
                    <a:pt x="1" y="13765"/>
                    <a:pt x="5977" y="21710"/>
                  </a:cubicBezTo>
                  <a:lnTo>
                    <a:pt x="15330" y="21639"/>
                  </a:lnTo>
                  <a:cubicBezTo>
                    <a:pt x="15330" y="21639"/>
                    <a:pt x="15129" y="9714"/>
                    <a:pt x="7874" y="720"/>
                  </a:cubicBezTo>
                  <a:cubicBezTo>
                    <a:pt x="7483" y="234"/>
                    <a:pt x="6929" y="1"/>
                    <a:pt x="63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6" name="Google Shape;3196;p38"/>
            <p:cNvSpPr/>
            <p:nvPr/>
          </p:nvSpPr>
          <p:spPr>
            <a:xfrm>
              <a:off x="11449250" y="628702"/>
              <a:ext cx="100718" cy="105979"/>
            </a:xfrm>
            <a:custGeom>
              <a:avLst/>
              <a:gdLst/>
              <a:ahLst/>
              <a:cxnLst/>
              <a:rect l="l" t="t" r="r" b="b"/>
              <a:pathLst>
                <a:path w="13248" h="13940" extrusionOk="0">
                  <a:moveTo>
                    <a:pt x="11124" y="1"/>
                  </a:moveTo>
                  <a:cubicBezTo>
                    <a:pt x="10843" y="1"/>
                    <a:pt x="10554" y="65"/>
                    <a:pt x="10273" y="205"/>
                  </a:cubicBezTo>
                  <a:cubicBezTo>
                    <a:pt x="6567" y="2087"/>
                    <a:pt x="719" y="6196"/>
                    <a:pt x="1" y="13667"/>
                  </a:cubicBezTo>
                  <a:lnTo>
                    <a:pt x="8118" y="13940"/>
                  </a:lnTo>
                  <a:cubicBezTo>
                    <a:pt x="8118" y="13940"/>
                    <a:pt x="11882" y="8466"/>
                    <a:pt x="13017" y="2274"/>
                  </a:cubicBezTo>
                  <a:cubicBezTo>
                    <a:pt x="13247" y="1031"/>
                    <a:pt x="12252" y="1"/>
                    <a:pt x="1112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7" name="Google Shape;3197;p38"/>
            <p:cNvSpPr/>
            <p:nvPr/>
          </p:nvSpPr>
          <p:spPr>
            <a:xfrm>
              <a:off x="11375415" y="594544"/>
              <a:ext cx="111635" cy="138502"/>
            </a:xfrm>
            <a:custGeom>
              <a:avLst/>
              <a:gdLst/>
              <a:ahLst/>
              <a:cxnLst/>
              <a:rect l="l" t="t" r="r" b="b"/>
              <a:pathLst>
                <a:path w="14684" h="18218" extrusionOk="0">
                  <a:moveTo>
                    <a:pt x="9356" y="0"/>
                  </a:moveTo>
                  <a:cubicBezTo>
                    <a:pt x="8842" y="0"/>
                    <a:pt x="8326" y="214"/>
                    <a:pt x="7960" y="661"/>
                  </a:cubicBezTo>
                  <a:cubicBezTo>
                    <a:pt x="1710" y="8261"/>
                    <a:pt x="0" y="18217"/>
                    <a:pt x="0" y="18217"/>
                  </a:cubicBezTo>
                  <a:lnTo>
                    <a:pt x="9756" y="18217"/>
                  </a:lnTo>
                  <a:cubicBezTo>
                    <a:pt x="14684" y="11680"/>
                    <a:pt x="12629" y="4640"/>
                    <a:pt x="11020" y="1063"/>
                  </a:cubicBezTo>
                  <a:cubicBezTo>
                    <a:pt x="10702" y="369"/>
                    <a:pt x="10031" y="0"/>
                    <a:pt x="935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8" name="Google Shape;3198;p38"/>
            <p:cNvSpPr/>
            <p:nvPr/>
          </p:nvSpPr>
          <p:spPr>
            <a:xfrm>
              <a:off x="11304308" y="567989"/>
              <a:ext cx="116660" cy="165058"/>
            </a:xfrm>
            <a:custGeom>
              <a:avLst/>
              <a:gdLst/>
              <a:ahLst/>
              <a:cxnLst/>
              <a:rect l="l" t="t" r="r" b="b"/>
              <a:pathLst>
                <a:path w="15345" h="21711" extrusionOk="0">
                  <a:moveTo>
                    <a:pt x="8956" y="1"/>
                  </a:moveTo>
                  <a:cubicBezTo>
                    <a:pt x="8407" y="1"/>
                    <a:pt x="7856" y="234"/>
                    <a:pt x="7471" y="720"/>
                  </a:cubicBezTo>
                  <a:cubicBezTo>
                    <a:pt x="201" y="9714"/>
                    <a:pt x="0" y="21639"/>
                    <a:pt x="0" y="21639"/>
                  </a:cubicBezTo>
                  <a:lnTo>
                    <a:pt x="9368" y="21710"/>
                  </a:lnTo>
                  <a:cubicBezTo>
                    <a:pt x="15345" y="13765"/>
                    <a:pt x="12629" y="5203"/>
                    <a:pt x="10704" y="1108"/>
                  </a:cubicBezTo>
                  <a:cubicBezTo>
                    <a:pt x="10357" y="382"/>
                    <a:pt x="9658" y="1"/>
                    <a:pt x="89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99" name="Google Shape;3199;p38"/>
            <p:cNvSpPr/>
            <p:nvPr/>
          </p:nvSpPr>
          <p:spPr>
            <a:xfrm>
              <a:off x="11234837" y="559261"/>
              <a:ext cx="101699" cy="173345"/>
            </a:xfrm>
            <a:custGeom>
              <a:avLst/>
              <a:gdLst/>
              <a:ahLst/>
              <a:cxnLst/>
              <a:rect l="l" t="t" r="r" b="b"/>
              <a:pathLst>
                <a:path w="13377" h="22801" extrusionOk="0">
                  <a:moveTo>
                    <a:pt x="6689" y="0"/>
                  </a:moveTo>
                  <a:cubicBezTo>
                    <a:pt x="5978" y="0"/>
                    <a:pt x="5266" y="345"/>
                    <a:pt x="4843" y="1035"/>
                  </a:cubicBezTo>
                  <a:cubicBezTo>
                    <a:pt x="734" y="7672"/>
                    <a:pt x="1" y="15301"/>
                    <a:pt x="1" y="22801"/>
                  </a:cubicBezTo>
                  <a:lnTo>
                    <a:pt x="13377" y="22801"/>
                  </a:lnTo>
                  <a:cubicBezTo>
                    <a:pt x="13377" y="15301"/>
                    <a:pt x="12644" y="7672"/>
                    <a:pt x="8535" y="1035"/>
                  </a:cubicBezTo>
                  <a:cubicBezTo>
                    <a:pt x="8111" y="345"/>
                    <a:pt x="7400" y="0"/>
                    <a:pt x="668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0" name="Google Shape;3200;p38"/>
            <p:cNvSpPr/>
            <p:nvPr/>
          </p:nvSpPr>
          <p:spPr>
            <a:xfrm>
              <a:off x="11046971" y="775415"/>
              <a:ext cx="477543" cy="246975"/>
            </a:xfrm>
            <a:custGeom>
              <a:avLst/>
              <a:gdLst/>
              <a:ahLst/>
              <a:cxnLst/>
              <a:rect l="l" t="t" r="r" b="b"/>
              <a:pathLst>
                <a:path w="62814" h="32486" extrusionOk="0">
                  <a:moveTo>
                    <a:pt x="2902" y="1"/>
                  </a:moveTo>
                  <a:cubicBezTo>
                    <a:pt x="1638" y="3420"/>
                    <a:pt x="790" y="6969"/>
                    <a:pt x="374" y="10590"/>
                  </a:cubicBezTo>
                  <a:cubicBezTo>
                    <a:pt x="101" y="12802"/>
                    <a:pt x="0" y="15029"/>
                    <a:pt x="43" y="17256"/>
                  </a:cubicBezTo>
                  <a:cubicBezTo>
                    <a:pt x="230" y="25733"/>
                    <a:pt x="7198" y="32485"/>
                    <a:pt x="15675" y="32485"/>
                  </a:cubicBezTo>
                  <a:lnTo>
                    <a:pt x="47139" y="32485"/>
                  </a:lnTo>
                  <a:cubicBezTo>
                    <a:pt x="55616" y="32485"/>
                    <a:pt x="62584" y="25733"/>
                    <a:pt x="62771" y="17256"/>
                  </a:cubicBezTo>
                  <a:lnTo>
                    <a:pt x="62771" y="17270"/>
                  </a:lnTo>
                  <a:cubicBezTo>
                    <a:pt x="62814" y="15359"/>
                    <a:pt x="62742" y="13463"/>
                    <a:pt x="62555" y="11567"/>
                  </a:cubicBezTo>
                  <a:cubicBezTo>
                    <a:pt x="62167" y="7616"/>
                    <a:pt x="61276" y="3722"/>
                    <a:pt x="599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1" name="Google Shape;3201;p38"/>
            <p:cNvSpPr/>
            <p:nvPr/>
          </p:nvSpPr>
          <p:spPr>
            <a:xfrm>
              <a:off x="11046310" y="775309"/>
              <a:ext cx="476243" cy="247081"/>
            </a:xfrm>
            <a:custGeom>
              <a:avLst/>
              <a:gdLst/>
              <a:ahLst/>
              <a:cxnLst/>
              <a:rect l="l" t="t" r="r" b="b"/>
              <a:pathLst>
                <a:path w="62643" h="32500" extrusionOk="0">
                  <a:moveTo>
                    <a:pt x="2989" y="1"/>
                  </a:moveTo>
                  <a:cubicBezTo>
                    <a:pt x="964" y="5532"/>
                    <a:pt x="1" y="11394"/>
                    <a:pt x="130" y="17270"/>
                  </a:cubicBezTo>
                  <a:cubicBezTo>
                    <a:pt x="317" y="25747"/>
                    <a:pt x="7285" y="32499"/>
                    <a:pt x="15762" y="32499"/>
                  </a:cubicBezTo>
                  <a:lnTo>
                    <a:pt x="25675" y="32499"/>
                  </a:lnTo>
                  <a:cubicBezTo>
                    <a:pt x="22529" y="32499"/>
                    <a:pt x="19943" y="25747"/>
                    <a:pt x="19885" y="17270"/>
                  </a:cubicBezTo>
                  <a:cubicBezTo>
                    <a:pt x="19871" y="15474"/>
                    <a:pt x="19885" y="13678"/>
                    <a:pt x="19957" y="11882"/>
                  </a:cubicBezTo>
                  <a:cubicBezTo>
                    <a:pt x="24152" y="11917"/>
                    <a:pt x="28349" y="11934"/>
                    <a:pt x="32546" y="11934"/>
                  </a:cubicBezTo>
                  <a:cubicBezTo>
                    <a:pt x="42306" y="11934"/>
                    <a:pt x="52068" y="11839"/>
                    <a:pt x="61823" y="11638"/>
                  </a:cubicBezTo>
                  <a:cubicBezTo>
                    <a:pt x="62096" y="11638"/>
                    <a:pt x="62369" y="11609"/>
                    <a:pt x="62642" y="11581"/>
                  </a:cubicBezTo>
                  <a:cubicBezTo>
                    <a:pt x="62254" y="7630"/>
                    <a:pt x="61378" y="3736"/>
                    <a:pt x="60013" y="1"/>
                  </a:cubicBezTo>
                  <a:close/>
                </a:path>
              </a:pathLst>
            </a:custGeom>
            <a:solidFill>
              <a:srgbClr val="242222">
                <a:alpha val="15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2" name="Google Shape;3202;p38"/>
            <p:cNvSpPr/>
            <p:nvPr/>
          </p:nvSpPr>
          <p:spPr>
            <a:xfrm>
              <a:off x="11020423" y="722852"/>
              <a:ext cx="530632" cy="110168"/>
            </a:xfrm>
            <a:custGeom>
              <a:avLst/>
              <a:gdLst/>
              <a:ahLst/>
              <a:cxnLst/>
              <a:rect l="l" t="t" r="r" b="b"/>
              <a:pathLst>
                <a:path w="69797" h="14491" extrusionOk="0">
                  <a:moveTo>
                    <a:pt x="34899" y="1"/>
                  </a:moveTo>
                  <a:cubicBezTo>
                    <a:pt x="25230" y="1"/>
                    <a:pt x="15561" y="98"/>
                    <a:pt x="5891" y="292"/>
                  </a:cubicBezTo>
                  <a:cubicBezTo>
                    <a:pt x="3277" y="349"/>
                    <a:pt x="1007" y="1944"/>
                    <a:pt x="489" y="4171"/>
                  </a:cubicBezTo>
                  <a:cubicBezTo>
                    <a:pt x="1" y="6197"/>
                    <a:pt x="1" y="8294"/>
                    <a:pt x="489" y="10320"/>
                  </a:cubicBezTo>
                  <a:cubicBezTo>
                    <a:pt x="906" y="12116"/>
                    <a:pt x="2472" y="13495"/>
                    <a:pt x="4412" y="13998"/>
                  </a:cubicBezTo>
                  <a:cubicBezTo>
                    <a:pt x="4771" y="13869"/>
                    <a:pt x="7960" y="12906"/>
                    <a:pt x="7960" y="12906"/>
                  </a:cubicBezTo>
                  <a:cubicBezTo>
                    <a:pt x="7960" y="12906"/>
                    <a:pt x="18765" y="14127"/>
                    <a:pt x="21724" y="14429"/>
                  </a:cubicBezTo>
                  <a:cubicBezTo>
                    <a:pt x="26194" y="14470"/>
                    <a:pt x="30663" y="14491"/>
                    <a:pt x="35132" y="14491"/>
                  </a:cubicBezTo>
                  <a:cubicBezTo>
                    <a:pt x="44723" y="14491"/>
                    <a:pt x="54311" y="14395"/>
                    <a:pt x="63906" y="14199"/>
                  </a:cubicBezTo>
                  <a:cubicBezTo>
                    <a:pt x="66536" y="14142"/>
                    <a:pt x="68791" y="12547"/>
                    <a:pt x="69323" y="10320"/>
                  </a:cubicBezTo>
                  <a:cubicBezTo>
                    <a:pt x="69797" y="8294"/>
                    <a:pt x="69797" y="6197"/>
                    <a:pt x="69323" y="4171"/>
                  </a:cubicBezTo>
                  <a:cubicBezTo>
                    <a:pt x="68791" y="1944"/>
                    <a:pt x="66536" y="349"/>
                    <a:pt x="63906" y="292"/>
                  </a:cubicBezTo>
                  <a:cubicBezTo>
                    <a:pt x="54237" y="98"/>
                    <a:pt x="44568" y="1"/>
                    <a:pt x="34899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3" name="Google Shape;3203;p38"/>
            <p:cNvSpPr/>
            <p:nvPr/>
          </p:nvSpPr>
          <p:spPr>
            <a:xfrm>
              <a:off x="11020423" y="723209"/>
              <a:ext cx="169095" cy="109453"/>
            </a:xfrm>
            <a:custGeom>
              <a:avLst/>
              <a:gdLst/>
              <a:ahLst/>
              <a:cxnLst/>
              <a:rect l="l" t="t" r="r" b="b"/>
              <a:pathLst>
                <a:path w="22242" h="14397" extrusionOk="0">
                  <a:moveTo>
                    <a:pt x="22227" y="0"/>
                  </a:moveTo>
                  <a:cubicBezTo>
                    <a:pt x="16782" y="43"/>
                    <a:pt x="11337" y="130"/>
                    <a:pt x="5891" y="245"/>
                  </a:cubicBezTo>
                  <a:cubicBezTo>
                    <a:pt x="3277" y="288"/>
                    <a:pt x="1007" y="1897"/>
                    <a:pt x="489" y="4124"/>
                  </a:cubicBezTo>
                  <a:cubicBezTo>
                    <a:pt x="1" y="6150"/>
                    <a:pt x="1" y="8247"/>
                    <a:pt x="489" y="10273"/>
                  </a:cubicBezTo>
                  <a:cubicBezTo>
                    <a:pt x="1007" y="12500"/>
                    <a:pt x="3277" y="14095"/>
                    <a:pt x="5891" y="14152"/>
                  </a:cubicBezTo>
                  <a:cubicBezTo>
                    <a:pt x="11337" y="14267"/>
                    <a:pt x="16796" y="14339"/>
                    <a:pt x="22241" y="14396"/>
                  </a:cubicBezTo>
                  <a:cubicBezTo>
                    <a:pt x="19813" y="14080"/>
                    <a:pt x="17816" y="12514"/>
                    <a:pt x="17313" y="10402"/>
                  </a:cubicBezTo>
                  <a:cubicBezTo>
                    <a:pt x="16811" y="8290"/>
                    <a:pt x="16811" y="6106"/>
                    <a:pt x="17313" y="3994"/>
                  </a:cubicBezTo>
                  <a:cubicBezTo>
                    <a:pt x="17816" y="1882"/>
                    <a:pt x="19813" y="316"/>
                    <a:pt x="2222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4" name="Google Shape;3204;p38"/>
            <p:cNvSpPr/>
            <p:nvPr/>
          </p:nvSpPr>
          <p:spPr>
            <a:xfrm>
              <a:off x="10945828" y="702728"/>
              <a:ext cx="86076" cy="82860"/>
            </a:xfrm>
            <a:custGeom>
              <a:avLst/>
              <a:gdLst/>
              <a:ahLst/>
              <a:cxnLst/>
              <a:rect l="l" t="t" r="r" b="b"/>
              <a:pathLst>
                <a:path w="11322" h="10899" extrusionOk="0">
                  <a:moveTo>
                    <a:pt x="5876" y="2781"/>
                  </a:moveTo>
                  <a:cubicBezTo>
                    <a:pt x="7356" y="2781"/>
                    <a:pt x="8549" y="3973"/>
                    <a:pt x="8549" y="5453"/>
                  </a:cubicBezTo>
                  <a:cubicBezTo>
                    <a:pt x="8549" y="7057"/>
                    <a:pt x="7233" y="8122"/>
                    <a:pt x="5861" y="8122"/>
                  </a:cubicBezTo>
                  <a:cubicBezTo>
                    <a:pt x="5206" y="8122"/>
                    <a:pt x="4538" y="7879"/>
                    <a:pt x="3994" y="7335"/>
                  </a:cubicBezTo>
                  <a:cubicBezTo>
                    <a:pt x="2313" y="5654"/>
                    <a:pt x="3506" y="2781"/>
                    <a:pt x="5876" y="2781"/>
                  </a:cubicBezTo>
                  <a:close/>
                  <a:moveTo>
                    <a:pt x="5889" y="1"/>
                  </a:moveTo>
                  <a:cubicBezTo>
                    <a:pt x="4472" y="1"/>
                    <a:pt x="3075" y="553"/>
                    <a:pt x="2026" y="1602"/>
                  </a:cubicBezTo>
                  <a:cubicBezTo>
                    <a:pt x="474" y="3154"/>
                    <a:pt x="0" y="5496"/>
                    <a:pt x="848" y="7536"/>
                  </a:cubicBezTo>
                  <a:cubicBezTo>
                    <a:pt x="1695" y="9562"/>
                    <a:pt x="3678" y="10898"/>
                    <a:pt x="5876" y="10898"/>
                  </a:cubicBezTo>
                  <a:cubicBezTo>
                    <a:pt x="8879" y="10884"/>
                    <a:pt x="11321" y="8456"/>
                    <a:pt x="11321" y="5453"/>
                  </a:cubicBezTo>
                  <a:cubicBezTo>
                    <a:pt x="11321" y="3240"/>
                    <a:pt x="10000" y="1258"/>
                    <a:pt x="7960" y="410"/>
                  </a:cubicBezTo>
                  <a:cubicBezTo>
                    <a:pt x="7291" y="135"/>
                    <a:pt x="6588" y="1"/>
                    <a:pt x="588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5" name="Google Shape;3205;p38"/>
            <p:cNvSpPr/>
            <p:nvPr/>
          </p:nvSpPr>
          <p:spPr>
            <a:xfrm>
              <a:off x="11252208" y="323302"/>
              <a:ext cx="67069" cy="61748"/>
            </a:xfrm>
            <a:custGeom>
              <a:avLst/>
              <a:gdLst/>
              <a:ahLst/>
              <a:cxnLst/>
              <a:rect l="l" t="t" r="r" b="b"/>
              <a:pathLst>
                <a:path w="8822" h="8122" extrusionOk="0">
                  <a:moveTo>
                    <a:pt x="4395" y="0"/>
                  </a:moveTo>
                  <a:cubicBezTo>
                    <a:pt x="2493" y="0"/>
                    <a:pt x="798" y="1357"/>
                    <a:pt x="431" y="3294"/>
                  </a:cubicBezTo>
                  <a:cubicBezTo>
                    <a:pt x="0" y="5492"/>
                    <a:pt x="1437" y="7619"/>
                    <a:pt x="3649" y="8050"/>
                  </a:cubicBezTo>
                  <a:cubicBezTo>
                    <a:pt x="3905" y="8098"/>
                    <a:pt x="4160" y="8122"/>
                    <a:pt x="4412" y="8122"/>
                  </a:cubicBezTo>
                  <a:cubicBezTo>
                    <a:pt x="6319" y="8122"/>
                    <a:pt x="8022" y="6774"/>
                    <a:pt x="8391" y="4831"/>
                  </a:cubicBezTo>
                  <a:cubicBezTo>
                    <a:pt x="8822" y="2633"/>
                    <a:pt x="7371" y="492"/>
                    <a:pt x="5172" y="76"/>
                  </a:cubicBezTo>
                  <a:cubicBezTo>
                    <a:pt x="4911" y="25"/>
                    <a:pt x="4651" y="0"/>
                    <a:pt x="439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206" name="Google Shape;3206;p38"/>
          <p:cNvGrpSpPr/>
          <p:nvPr/>
        </p:nvGrpSpPr>
        <p:grpSpPr>
          <a:xfrm>
            <a:off x="1376070" y="-290368"/>
            <a:ext cx="1142991" cy="1945482"/>
            <a:chOff x="2482125" y="2288850"/>
            <a:chExt cx="432525" cy="736200"/>
          </a:xfrm>
        </p:grpSpPr>
        <p:sp>
          <p:nvSpPr>
            <p:cNvPr id="3207" name="Google Shape;3207;p38"/>
            <p:cNvSpPr/>
            <p:nvPr/>
          </p:nvSpPr>
          <p:spPr>
            <a:xfrm>
              <a:off x="2580350" y="2669575"/>
              <a:ext cx="55275" cy="117325"/>
            </a:xfrm>
            <a:custGeom>
              <a:avLst/>
              <a:gdLst/>
              <a:ahLst/>
              <a:cxnLst/>
              <a:rect l="l" t="t" r="r" b="b"/>
              <a:pathLst>
                <a:path w="2211" h="4693" extrusionOk="0">
                  <a:moveTo>
                    <a:pt x="927" y="0"/>
                  </a:moveTo>
                  <a:cubicBezTo>
                    <a:pt x="595" y="0"/>
                    <a:pt x="248" y="823"/>
                    <a:pt x="176" y="1512"/>
                  </a:cubicBezTo>
                  <a:cubicBezTo>
                    <a:pt x="0" y="3103"/>
                    <a:pt x="1180" y="4693"/>
                    <a:pt x="1680" y="4693"/>
                  </a:cubicBezTo>
                  <a:cubicBezTo>
                    <a:pt x="1692" y="4693"/>
                    <a:pt x="1704" y="4692"/>
                    <a:pt x="1715" y="4690"/>
                  </a:cubicBezTo>
                  <a:cubicBezTo>
                    <a:pt x="2210" y="4600"/>
                    <a:pt x="1967" y="2638"/>
                    <a:pt x="1688" y="1512"/>
                  </a:cubicBezTo>
                  <a:cubicBezTo>
                    <a:pt x="1562" y="1026"/>
                    <a:pt x="1301" y="0"/>
                    <a:pt x="932" y="0"/>
                  </a:cubicBezTo>
                  <a:cubicBezTo>
                    <a:pt x="930" y="0"/>
                    <a:pt x="929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8" name="Google Shape;3208;p38"/>
            <p:cNvSpPr/>
            <p:nvPr/>
          </p:nvSpPr>
          <p:spPr>
            <a:xfrm>
              <a:off x="2592175" y="2673625"/>
              <a:ext cx="22075" cy="49300"/>
            </a:xfrm>
            <a:custGeom>
              <a:avLst/>
              <a:gdLst/>
              <a:ahLst/>
              <a:cxnLst/>
              <a:rect l="l" t="t" r="r" b="b"/>
              <a:pathLst>
                <a:path w="883" h="1972" extrusionOk="0">
                  <a:moveTo>
                    <a:pt x="526" y="0"/>
                  </a:moveTo>
                  <a:cubicBezTo>
                    <a:pt x="319" y="0"/>
                    <a:pt x="0" y="572"/>
                    <a:pt x="27" y="1116"/>
                  </a:cubicBezTo>
                  <a:cubicBezTo>
                    <a:pt x="36" y="1512"/>
                    <a:pt x="225" y="1972"/>
                    <a:pt x="423" y="1972"/>
                  </a:cubicBezTo>
                  <a:cubicBezTo>
                    <a:pt x="621" y="1972"/>
                    <a:pt x="783" y="1467"/>
                    <a:pt x="828" y="1116"/>
                  </a:cubicBezTo>
                  <a:cubicBezTo>
                    <a:pt x="882" y="630"/>
                    <a:pt x="747" y="18"/>
                    <a:pt x="531" y="0"/>
                  </a:cubicBezTo>
                  <a:cubicBezTo>
                    <a:pt x="530" y="0"/>
                    <a:pt x="528" y="0"/>
                    <a:pt x="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9" name="Google Shape;3209;p38"/>
            <p:cNvSpPr/>
            <p:nvPr/>
          </p:nvSpPr>
          <p:spPr>
            <a:xfrm>
              <a:off x="2550100" y="2720975"/>
              <a:ext cx="57400" cy="86775"/>
            </a:xfrm>
            <a:custGeom>
              <a:avLst/>
              <a:gdLst/>
              <a:ahLst/>
              <a:cxnLst/>
              <a:rect l="l" t="t" r="r" b="b"/>
              <a:pathLst>
                <a:path w="2296" h="3471" extrusionOk="0">
                  <a:moveTo>
                    <a:pt x="598" y="1"/>
                  </a:moveTo>
                  <a:cubicBezTo>
                    <a:pt x="469" y="1"/>
                    <a:pt x="339" y="38"/>
                    <a:pt x="234" y="114"/>
                  </a:cubicBezTo>
                  <a:cubicBezTo>
                    <a:pt x="0" y="285"/>
                    <a:pt x="27" y="627"/>
                    <a:pt x="261" y="1158"/>
                  </a:cubicBezTo>
                  <a:cubicBezTo>
                    <a:pt x="742" y="2232"/>
                    <a:pt x="1814" y="3470"/>
                    <a:pt x="2192" y="3470"/>
                  </a:cubicBezTo>
                  <a:cubicBezTo>
                    <a:pt x="2210" y="3470"/>
                    <a:pt x="2227" y="3467"/>
                    <a:pt x="2241" y="3462"/>
                  </a:cubicBezTo>
                  <a:cubicBezTo>
                    <a:pt x="2295" y="3444"/>
                    <a:pt x="2295" y="3390"/>
                    <a:pt x="1494" y="1158"/>
                  </a:cubicBezTo>
                  <a:cubicBezTo>
                    <a:pt x="1287" y="573"/>
                    <a:pt x="1089" y="50"/>
                    <a:pt x="675" y="5"/>
                  </a:cubicBezTo>
                  <a:cubicBezTo>
                    <a:pt x="650" y="2"/>
                    <a:pt x="624" y="1"/>
                    <a:pt x="5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0" name="Google Shape;3210;p38"/>
            <p:cNvSpPr/>
            <p:nvPr/>
          </p:nvSpPr>
          <p:spPr>
            <a:xfrm>
              <a:off x="2650225" y="2710075"/>
              <a:ext cx="38050" cy="95650"/>
            </a:xfrm>
            <a:custGeom>
              <a:avLst/>
              <a:gdLst/>
              <a:ahLst/>
              <a:cxnLst/>
              <a:rect l="l" t="t" r="r" b="b"/>
              <a:pathLst>
                <a:path w="1522" h="3826" extrusionOk="0">
                  <a:moveTo>
                    <a:pt x="765" y="0"/>
                  </a:moveTo>
                  <a:cubicBezTo>
                    <a:pt x="333" y="0"/>
                    <a:pt x="0" y="856"/>
                    <a:pt x="0" y="1909"/>
                  </a:cubicBezTo>
                  <a:cubicBezTo>
                    <a:pt x="0" y="2971"/>
                    <a:pt x="333" y="3826"/>
                    <a:pt x="765" y="3826"/>
                  </a:cubicBezTo>
                  <a:cubicBezTo>
                    <a:pt x="1188" y="3826"/>
                    <a:pt x="1521" y="2962"/>
                    <a:pt x="1521" y="1909"/>
                  </a:cubicBezTo>
                  <a:cubicBezTo>
                    <a:pt x="1521" y="856"/>
                    <a:pt x="1188" y="0"/>
                    <a:pt x="7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1" name="Google Shape;3211;p38"/>
            <p:cNvSpPr/>
            <p:nvPr/>
          </p:nvSpPr>
          <p:spPr>
            <a:xfrm>
              <a:off x="2630200" y="2622675"/>
              <a:ext cx="52000" cy="112425"/>
            </a:xfrm>
            <a:custGeom>
              <a:avLst/>
              <a:gdLst/>
              <a:ahLst/>
              <a:cxnLst/>
              <a:rect l="l" t="t" r="r" b="b"/>
              <a:pathLst>
                <a:path w="2080" h="4497" extrusionOk="0">
                  <a:moveTo>
                    <a:pt x="990" y="0"/>
                  </a:moveTo>
                  <a:cubicBezTo>
                    <a:pt x="969" y="0"/>
                    <a:pt x="948" y="1"/>
                    <a:pt x="927" y="4"/>
                  </a:cubicBezTo>
                  <a:cubicBezTo>
                    <a:pt x="369" y="85"/>
                    <a:pt x="252" y="1264"/>
                    <a:pt x="171" y="1813"/>
                  </a:cubicBezTo>
                  <a:cubicBezTo>
                    <a:pt x="0" y="2920"/>
                    <a:pt x="99" y="4451"/>
                    <a:pt x="531" y="4496"/>
                  </a:cubicBezTo>
                  <a:cubicBezTo>
                    <a:pt x="536" y="4496"/>
                    <a:pt x="541" y="4496"/>
                    <a:pt x="545" y="4496"/>
                  </a:cubicBezTo>
                  <a:cubicBezTo>
                    <a:pt x="801" y="4496"/>
                    <a:pt x="790" y="3741"/>
                    <a:pt x="1701" y="1813"/>
                  </a:cubicBezTo>
                  <a:cubicBezTo>
                    <a:pt x="1854" y="1480"/>
                    <a:pt x="2079" y="1030"/>
                    <a:pt x="1827" y="589"/>
                  </a:cubicBezTo>
                  <a:cubicBezTo>
                    <a:pt x="1667" y="311"/>
                    <a:pt x="1308" y="0"/>
                    <a:pt x="9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2" name="Google Shape;3212;p38"/>
            <p:cNvSpPr/>
            <p:nvPr/>
          </p:nvSpPr>
          <p:spPr>
            <a:xfrm>
              <a:off x="2621425" y="2722900"/>
              <a:ext cx="47950" cy="92950"/>
            </a:xfrm>
            <a:custGeom>
              <a:avLst/>
              <a:gdLst/>
              <a:ahLst/>
              <a:cxnLst/>
              <a:rect l="l" t="t" r="r" b="b"/>
              <a:pathLst>
                <a:path w="1918" h="3718" extrusionOk="0">
                  <a:moveTo>
                    <a:pt x="954" y="1"/>
                  </a:moveTo>
                  <a:cubicBezTo>
                    <a:pt x="432" y="1"/>
                    <a:pt x="0" y="829"/>
                    <a:pt x="0" y="1855"/>
                  </a:cubicBezTo>
                  <a:cubicBezTo>
                    <a:pt x="0" y="2881"/>
                    <a:pt x="432" y="3718"/>
                    <a:pt x="954" y="3718"/>
                  </a:cubicBezTo>
                  <a:cubicBezTo>
                    <a:pt x="1485" y="3718"/>
                    <a:pt x="1917" y="2881"/>
                    <a:pt x="1917" y="1855"/>
                  </a:cubicBezTo>
                  <a:cubicBezTo>
                    <a:pt x="1917" y="829"/>
                    <a:pt x="1485" y="1"/>
                    <a:pt x="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3" name="Google Shape;3213;p38"/>
            <p:cNvSpPr/>
            <p:nvPr/>
          </p:nvSpPr>
          <p:spPr>
            <a:xfrm>
              <a:off x="2515900" y="2751550"/>
              <a:ext cx="77875" cy="80350"/>
            </a:xfrm>
            <a:custGeom>
              <a:avLst/>
              <a:gdLst/>
              <a:ahLst/>
              <a:cxnLst/>
              <a:rect l="l" t="t" r="r" b="b"/>
              <a:pathLst>
                <a:path w="3115" h="3214" extrusionOk="0">
                  <a:moveTo>
                    <a:pt x="541" y="1"/>
                  </a:moveTo>
                  <a:cubicBezTo>
                    <a:pt x="475" y="1"/>
                    <a:pt x="416" y="11"/>
                    <a:pt x="369" y="34"/>
                  </a:cubicBezTo>
                  <a:cubicBezTo>
                    <a:pt x="0" y="205"/>
                    <a:pt x="297" y="1033"/>
                    <a:pt x="486" y="1411"/>
                  </a:cubicBezTo>
                  <a:cubicBezTo>
                    <a:pt x="941" y="2354"/>
                    <a:pt x="2027" y="3213"/>
                    <a:pt x="2570" y="3213"/>
                  </a:cubicBezTo>
                  <a:cubicBezTo>
                    <a:pt x="2618" y="3213"/>
                    <a:pt x="2662" y="3207"/>
                    <a:pt x="2700" y="3193"/>
                  </a:cubicBezTo>
                  <a:cubicBezTo>
                    <a:pt x="3114" y="3040"/>
                    <a:pt x="2988" y="2050"/>
                    <a:pt x="2511" y="1339"/>
                  </a:cubicBezTo>
                  <a:cubicBezTo>
                    <a:pt x="2018" y="600"/>
                    <a:pt x="1042" y="1"/>
                    <a:pt x="5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4" name="Google Shape;3214;p38"/>
            <p:cNvSpPr/>
            <p:nvPr/>
          </p:nvSpPr>
          <p:spPr>
            <a:xfrm>
              <a:off x="2514325" y="2708500"/>
              <a:ext cx="29950" cy="53350"/>
            </a:xfrm>
            <a:custGeom>
              <a:avLst/>
              <a:gdLst/>
              <a:ahLst/>
              <a:cxnLst/>
              <a:rect l="l" t="t" r="r" b="b"/>
              <a:pathLst>
                <a:path w="1198" h="2134" extrusionOk="0">
                  <a:moveTo>
                    <a:pt x="603" y="0"/>
                  </a:moveTo>
                  <a:cubicBezTo>
                    <a:pt x="270" y="0"/>
                    <a:pt x="0" y="477"/>
                    <a:pt x="0" y="1063"/>
                  </a:cubicBezTo>
                  <a:cubicBezTo>
                    <a:pt x="0" y="1657"/>
                    <a:pt x="270" y="2134"/>
                    <a:pt x="603" y="2134"/>
                  </a:cubicBezTo>
                  <a:cubicBezTo>
                    <a:pt x="936" y="2134"/>
                    <a:pt x="1197" y="1657"/>
                    <a:pt x="1197" y="1063"/>
                  </a:cubicBezTo>
                  <a:cubicBezTo>
                    <a:pt x="1197" y="486"/>
                    <a:pt x="936" y="0"/>
                    <a:pt x="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5" name="Google Shape;3215;p38"/>
            <p:cNvSpPr/>
            <p:nvPr/>
          </p:nvSpPr>
          <p:spPr>
            <a:xfrm>
              <a:off x="2706250" y="2703775"/>
              <a:ext cx="36700" cy="118150"/>
            </a:xfrm>
            <a:custGeom>
              <a:avLst/>
              <a:gdLst/>
              <a:ahLst/>
              <a:cxnLst/>
              <a:rect l="l" t="t" r="r" b="b"/>
              <a:pathLst>
                <a:path w="1468" h="4726" extrusionOk="0">
                  <a:moveTo>
                    <a:pt x="730" y="0"/>
                  </a:moveTo>
                  <a:cubicBezTo>
                    <a:pt x="325" y="0"/>
                    <a:pt x="0" y="1054"/>
                    <a:pt x="0" y="2359"/>
                  </a:cubicBezTo>
                  <a:cubicBezTo>
                    <a:pt x="0" y="3664"/>
                    <a:pt x="325" y="4726"/>
                    <a:pt x="730" y="4726"/>
                  </a:cubicBezTo>
                  <a:cubicBezTo>
                    <a:pt x="1135" y="4726"/>
                    <a:pt x="1468" y="3664"/>
                    <a:pt x="1468" y="2359"/>
                  </a:cubicBezTo>
                  <a:cubicBezTo>
                    <a:pt x="1468" y="1054"/>
                    <a:pt x="1135" y="0"/>
                    <a:pt x="730" y="0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6" name="Google Shape;3216;p38"/>
            <p:cNvSpPr/>
            <p:nvPr/>
          </p:nvSpPr>
          <p:spPr>
            <a:xfrm>
              <a:off x="2709850" y="2639650"/>
              <a:ext cx="25225" cy="75175"/>
            </a:xfrm>
            <a:custGeom>
              <a:avLst/>
              <a:gdLst/>
              <a:ahLst/>
              <a:cxnLst/>
              <a:rect l="l" t="t" r="r" b="b"/>
              <a:pathLst>
                <a:path w="1009" h="3007" extrusionOk="0">
                  <a:moveTo>
                    <a:pt x="505" y="0"/>
                  </a:moveTo>
                  <a:cubicBezTo>
                    <a:pt x="226" y="0"/>
                    <a:pt x="0" y="675"/>
                    <a:pt x="0" y="1503"/>
                  </a:cubicBezTo>
                  <a:cubicBezTo>
                    <a:pt x="0" y="2331"/>
                    <a:pt x="226" y="3006"/>
                    <a:pt x="505" y="3006"/>
                  </a:cubicBezTo>
                  <a:cubicBezTo>
                    <a:pt x="784" y="3006"/>
                    <a:pt x="1009" y="2340"/>
                    <a:pt x="1009" y="1503"/>
                  </a:cubicBezTo>
                  <a:cubicBezTo>
                    <a:pt x="1009" y="675"/>
                    <a:pt x="784" y="0"/>
                    <a:pt x="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7" name="Google Shape;3217;p38"/>
            <p:cNvSpPr/>
            <p:nvPr/>
          </p:nvSpPr>
          <p:spPr>
            <a:xfrm>
              <a:off x="2682850" y="2685550"/>
              <a:ext cx="34450" cy="76300"/>
            </a:xfrm>
            <a:custGeom>
              <a:avLst/>
              <a:gdLst/>
              <a:ahLst/>
              <a:cxnLst/>
              <a:rect l="l" t="t" r="r" b="b"/>
              <a:pathLst>
                <a:path w="1378" h="3052" extrusionOk="0">
                  <a:moveTo>
                    <a:pt x="693" y="0"/>
                  </a:moveTo>
                  <a:cubicBezTo>
                    <a:pt x="306" y="0"/>
                    <a:pt x="0" y="684"/>
                    <a:pt x="0" y="1522"/>
                  </a:cubicBezTo>
                  <a:cubicBezTo>
                    <a:pt x="0" y="2368"/>
                    <a:pt x="306" y="3052"/>
                    <a:pt x="693" y="3052"/>
                  </a:cubicBezTo>
                  <a:cubicBezTo>
                    <a:pt x="1071" y="3052"/>
                    <a:pt x="1378" y="2368"/>
                    <a:pt x="1378" y="1522"/>
                  </a:cubicBezTo>
                  <a:cubicBezTo>
                    <a:pt x="1378" y="684"/>
                    <a:pt x="1071" y="0"/>
                    <a:pt x="6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8" name="Google Shape;3218;p38"/>
            <p:cNvSpPr/>
            <p:nvPr/>
          </p:nvSpPr>
          <p:spPr>
            <a:xfrm>
              <a:off x="2777125" y="2690050"/>
              <a:ext cx="33100" cy="86200"/>
            </a:xfrm>
            <a:custGeom>
              <a:avLst/>
              <a:gdLst/>
              <a:ahLst/>
              <a:cxnLst/>
              <a:rect l="l" t="t" r="r" b="b"/>
              <a:pathLst>
                <a:path w="1324" h="3448" extrusionOk="0">
                  <a:moveTo>
                    <a:pt x="667" y="0"/>
                  </a:moveTo>
                  <a:cubicBezTo>
                    <a:pt x="298" y="0"/>
                    <a:pt x="1" y="774"/>
                    <a:pt x="1" y="1720"/>
                  </a:cubicBezTo>
                  <a:cubicBezTo>
                    <a:pt x="1" y="2674"/>
                    <a:pt x="298" y="3448"/>
                    <a:pt x="667" y="3448"/>
                  </a:cubicBezTo>
                  <a:cubicBezTo>
                    <a:pt x="1027" y="3448"/>
                    <a:pt x="1324" y="2674"/>
                    <a:pt x="1324" y="1720"/>
                  </a:cubicBezTo>
                  <a:cubicBezTo>
                    <a:pt x="1324" y="774"/>
                    <a:pt x="1027" y="0"/>
                    <a:pt x="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9" name="Google Shape;3219;p38"/>
            <p:cNvSpPr/>
            <p:nvPr/>
          </p:nvSpPr>
          <p:spPr>
            <a:xfrm>
              <a:off x="2729875" y="2708500"/>
              <a:ext cx="32875" cy="86200"/>
            </a:xfrm>
            <a:custGeom>
              <a:avLst/>
              <a:gdLst/>
              <a:ahLst/>
              <a:cxnLst/>
              <a:rect l="l" t="t" r="r" b="b"/>
              <a:pathLst>
                <a:path w="1315" h="3448" extrusionOk="0">
                  <a:moveTo>
                    <a:pt x="658" y="0"/>
                  </a:moveTo>
                  <a:cubicBezTo>
                    <a:pt x="289" y="0"/>
                    <a:pt x="1" y="775"/>
                    <a:pt x="1" y="1720"/>
                  </a:cubicBezTo>
                  <a:cubicBezTo>
                    <a:pt x="1" y="2674"/>
                    <a:pt x="289" y="3448"/>
                    <a:pt x="658" y="3448"/>
                  </a:cubicBezTo>
                  <a:cubicBezTo>
                    <a:pt x="1018" y="3448"/>
                    <a:pt x="1315" y="2674"/>
                    <a:pt x="1315" y="1720"/>
                  </a:cubicBezTo>
                  <a:cubicBezTo>
                    <a:pt x="1315" y="775"/>
                    <a:pt x="1018" y="0"/>
                    <a:pt x="6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0" name="Google Shape;3220;p38"/>
            <p:cNvSpPr/>
            <p:nvPr/>
          </p:nvSpPr>
          <p:spPr>
            <a:xfrm>
              <a:off x="2737300" y="2751250"/>
              <a:ext cx="32875" cy="85975"/>
            </a:xfrm>
            <a:custGeom>
              <a:avLst/>
              <a:gdLst/>
              <a:ahLst/>
              <a:cxnLst/>
              <a:rect l="l" t="t" r="r" b="b"/>
              <a:pathLst>
                <a:path w="1315" h="3439" extrusionOk="0">
                  <a:moveTo>
                    <a:pt x="658" y="1"/>
                  </a:moveTo>
                  <a:cubicBezTo>
                    <a:pt x="298" y="1"/>
                    <a:pt x="1" y="766"/>
                    <a:pt x="1" y="1720"/>
                  </a:cubicBezTo>
                  <a:cubicBezTo>
                    <a:pt x="1" y="2674"/>
                    <a:pt x="298" y="3439"/>
                    <a:pt x="658" y="3439"/>
                  </a:cubicBezTo>
                  <a:cubicBezTo>
                    <a:pt x="1027" y="3439"/>
                    <a:pt x="1315" y="2674"/>
                    <a:pt x="1315" y="1720"/>
                  </a:cubicBezTo>
                  <a:cubicBezTo>
                    <a:pt x="1315" y="766"/>
                    <a:pt x="1027" y="1"/>
                    <a:pt x="6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1" name="Google Shape;3221;p38"/>
            <p:cNvSpPr/>
            <p:nvPr/>
          </p:nvSpPr>
          <p:spPr>
            <a:xfrm>
              <a:off x="2737975" y="2659450"/>
              <a:ext cx="31750" cy="68650"/>
            </a:xfrm>
            <a:custGeom>
              <a:avLst/>
              <a:gdLst/>
              <a:ahLst/>
              <a:cxnLst/>
              <a:rect l="l" t="t" r="r" b="b"/>
              <a:pathLst>
                <a:path w="1270" h="2746" extrusionOk="0">
                  <a:moveTo>
                    <a:pt x="631" y="0"/>
                  </a:moveTo>
                  <a:cubicBezTo>
                    <a:pt x="280" y="0"/>
                    <a:pt x="1" y="612"/>
                    <a:pt x="1" y="1377"/>
                  </a:cubicBezTo>
                  <a:cubicBezTo>
                    <a:pt x="1" y="2133"/>
                    <a:pt x="280" y="2746"/>
                    <a:pt x="631" y="2746"/>
                  </a:cubicBezTo>
                  <a:cubicBezTo>
                    <a:pt x="982" y="2746"/>
                    <a:pt x="1270" y="2133"/>
                    <a:pt x="1270" y="1377"/>
                  </a:cubicBezTo>
                  <a:cubicBezTo>
                    <a:pt x="1270" y="612"/>
                    <a:pt x="982" y="0"/>
                    <a:pt x="6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2" name="Google Shape;3222;p38"/>
            <p:cNvSpPr/>
            <p:nvPr/>
          </p:nvSpPr>
          <p:spPr>
            <a:xfrm>
              <a:off x="2659000" y="2652700"/>
              <a:ext cx="33550" cy="53350"/>
            </a:xfrm>
            <a:custGeom>
              <a:avLst/>
              <a:gdLst/>
              <a:ahLst/>
              <a:cxnLst/>
              <a:rect l="l" t="t" r="r" b="b"/>
              <a:pathLst>
                <a:path w="1342" h="2134" extrusionOk="0">
                  <a:moveTo>
                    <a:pt x="675" y="0"/>
                  </a:moveTo>
                  <a:cubicBezTo>
                    <a:pt x="297" y="0"/>
                    <a:pt x="0" y="477"/>
                    <a:pt x="0" y="1062"/>
                  </a:cubicBezTo>
                  <a:cubicBezTo>
                    <a:pt x="0" y="1656"/>
                    <a:pt x="306" y="2133"/>
                    <a:pt x="675" y="2133"/>
                  </a:cubicBezTo>
                  <a:cubicBezTo>
                    <a:pt x="1044" y="2133"/>
                    <a:pt x="1341" y="1656"/>
                    <a:pt x="1341" y="1062"/>
                  </a:cubicBezTo>
                  <a:cubicBezTo>
                    <a:pt x="1341" y="477"/>
                    <a:pt x="1053" y="0"/>
                    <a:pt x="6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3" name="Google Shape;3223;p38"/>
            <p:cNvSpPr/>
            <p:nvPr/>
          </p:nvSpPr>
          <p:spPr>
            <a:xfrm>
              <a:off x="2739775" y="2737075"/>
              <a:ext cx="43000" cy="97125"/>
            </a:xfrm>
            <a:custGeom>
              <a:avLst/>
              <a:gdLst/>
              <a:ahLst/>
              <a:cxnLst/>
              <a:rect l="l" t="t" r="r" b="b"/>
              <a:pathLst>
                <a:path w="1720" h="3885" extrusionOk="0">
                  <a:moveTo>
                    <a:pt x="1126" y="1"/>
                  </a:moveTo>
                  <a:cubicBezTo>
                    <a:pt x="1054" y="1"/>
                    <a:pt x="919" y="82"/>
                    <a:pt x="568" y="1531"/>
                  </a:cubicBezTo>
                  <a:cubicBezTo>
                    <a:pt x="190" y="3061"/>
                    <a:pt x="1" y="3835"/>
                    <a:pt x="190" y="3880"/>
                  </a:cubicBezTo>
                  <a:cubicBezTo>
                    <a:pt x="201" y="3883"/>
                    <a:pt x="213" y="3885"/>
                    <a:pt x="226" y="3885"/>
                  </a:cubicBezTo>
                  <a:cubicBezTo>
                    <a:pt x="572" y="3885"/>
                    <a:pt x="1650" y="2787"/>
                    <a:pt x="1702" y="1531"/>
                  </a:cubicBezTo>
                  <a:cubicBezTo>
                    <a:pt x="1720" y="775"/>
                    <a:pt x="1378" y="1"/>
                    <a:pt x="11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4" name="Google Shape;3224;p38"/>
            <p:cNvSpPr/>
            <p:nvPr/>
          </p:nvSpPr>
          <p:spPr>
            <a:xfrm>
              <a:off x="2712550" y="2746975"/>
              <a:ext cx="43000" cy="97100"/>
            </a:xfrm>
            <a:custGeom>
              <a:avLst/>
              <a:gdLst/>
              <a:ahLst/>
              <a:cxnLst/>
              <a:rect l="l" t="t" r="r" b="b"/>
              <a:pathLst>
                <a:path w="1720" h="3884" extrusionOk="0">
                  <a:moveTo>
                    <a:pt x="1126" y="1"/>
                  </a:moveTo>
                  <a:cubicBezTo>
                    <a:pt x="1045" y="1"/>
                    <a:pt x="910" y="82"/>
                    <a:pt x="559" y="1531"/>
                  </a:cubicBezTo>
                  <a:cubicBezTo>
                    <a:pt x="181" y="3061"/>
                    <a:pt x="1" y="3835"/>
                    <a:pt x="181" y="3880"/>
                  </a:cubicBezTo>
                  <a:cubicBezTo>
                    <a:pt x="191" y="3883"/>
                    <a:pt x="202" y="3884"/>
                    <a:pt x="214" y="3884"/>
                  </a:cubicBezTo>
                  <a:cubicBezTo>
                    <a:pt x="555" y="3884"/>
                    <a:pt x="1640" y="2791"/>
                    <a:pt x="1693" y="1531"/>
                  </a:cubicBezTo>
                  <a:cubicBezTo>
                    <a:pt x="1720" y="784"/>
                    <a:pt x="1378" y="1"/>
                    <a:pt x="11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5" name="Google Shape;3225;p38"/>
            <p:cNvSpPr/>
            <p:nvPr/>
          </p:nvSpPr>
          <p:spPr>
            <a:xfrm>
              <a:off x="2675875" y="2751700"/>
              <a:ext cx="37150" cy="93625"/>
            </a:xfrm>
            <a:custGeom>
              <a:avLst/>
              <a:gdLst/>
              <a:ahLst/>
              <a:cxnLst/>
              <a:rect l="l" t="t" r="r" b="b"/>
              <a:pathLst>
                <a:path w="1486" h="3745" extrusionOk="0">
                  <a:moveTo>
                    <a:pt x="747" y="1"/>
                  </a:moveTo>
                  <a:cubicBezTo>
                    <a:pt x="333" y="1"/>
                    <a:pt x="0" y="838"/>
                    <a:pt x="0" y="1873"/>
                  </a:cubicBezTo>
                  <a:cubicBezTo>
                    <a:pt x="0" y="2908"/>
                    <a:pt x="333" y="3745"/>
                    <a:pt x="747" y="3745"/>
                  </a:cubicBezTo>
                  <a:cubicBezTo>
                    <a:pt x="1152" y="3745"/>
                    <a:pt x="1486" y="2908"/>
                    <a:pt x="1486" y="1873"/>
                  </a:cubicBezTo>
                  <a:cubicBezTo>
                    <a:pt x="1486" y="838"/>
                    <a:pt x="1152" y="1"/>
                    <a:pt x="7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6" name="Google Shape;3226;p38"/>
            <p:cNvSpPr/>
            <p:nvPr/>
          </p:nvSpPr>
          <p:spPr>
            <a:xfrm>
              <a:off x="2698825" y="2758450"/>
              <a:ext cx="37150" cy="93625"/>
            </a:xfrm>
            <a:custGeom>
              <a:avLst/>
              <a:gdLst/>
              <a:ahLst/>
              <a:cxnLst/>
              <a:rect l="l" t="t" r="r" b="b"/>
              <a:pathLst>
                <a:path w="1486" h="3745" extrusionOk="0">
                  <a:moveTo>
                    <a:pt x="748" y="1"/>
                  </a:moveTo>
                  <a:cubicBezTo>
                    <a:pt x="333" y="1"/>
                    <a:pt x="0" y="838"/>
                    <a:pt x="0" y="1873"/>
                  </a:cubicBezTo>
                  <a:cubicBezTo>
                    <a:pt x="0" y="2908"/>
                    <a:pt x="333" y="3745"/>
                    <a:pt x="748" y="3745"/>
                  </a:cubicBezTo>
                  <a:cubicBezTo>
                    <a:pt x="1153" y="3745"/>
                    <a:pt x="1486" y="2908"/>
                    <a:pt x="1486" y="1873"/>
                  </a:cubicBezTo>
                  <a:cubicBezTo>
                    <a:pt x="1486" y="838"/>
                    <a:pt x="1153" y="1"/>
                    <a:pt x="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7" name="Google Shape;3227;p38"/>
            <p:cNvSpPr/>
            <p:nvPr/>
          </p:nvSpPr>
          <p:spPr>
            <a:xfrm>
              <a:off x="2722900" y="2758675"/>
              <a:ext cx="37150" cy="93625"/>
            </a:xfrm>
            <a:custGeom>
              <a:avLst/>
              <a:gdLst/>
              <a:ahLst/>
              <a:cxnLst/>
              <a:rect l="l" t="t" r="r" b="b"/>
              <a:pathLst>
                <a:path w="1486" h="3745" extrusionOk="0">
                  <a:moveTo>
                    <a:pt x="739" y="1"/>
                  </a:moveTo>
                  <a:cubicBezTo>
                    <a:pt x="334" y="1"/>
                    <a:pt x="1" y="838"/>
                    <a:pt x="1" y="1873"/>
                  </a:cubicBezTo>
                  <a:cubicBezTo>
                    <a:pt x="1" y="2908"/>
                    <a:pt x="334" y="3745"/>
                    <a:pt x="739" y="3745"/>
                  </a:cubicBezTo>
                  <a:cubicBezTo>
                    <a:pt x="1153" y="3745"/>
                    <a:pt x="1486" y="2908"/>
                    <a:pt x="1486" y="1873"/>
                  </a:cubicBezTo>
                  <a:cubicBezTo>
                    <a:pt x="1486" y="838"/>
                    <a:pt x="1153" y="1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8" name="Google Shape;3228;p38"/>
            <p:cNvSpPr/>
            <p:nvPr/>
          </p:nvSpPr>
          <p:spPr>
            <a:xfrm>
              <a:off x="2741350" y="2768575"/>
              <a:ext cx="37150" cy="93625"/>
            </a:xfrm>
            <a:custGeom>
              <a:avLst/>
              <a:gdLst/>
              <a:ahLst/>
              <a:cxnLst/>
              <a:rect l="l" t="t" r="r" b="b"/>
              <a:pathLst>
                <a:path w="1486" h="3745" extrusionOk="0">
                  <a:moveTo>
                    <a:pt x="739" y="1"/>
                  </a:moveTo>
                  <a:cubicBezTo>
                    <a:pt x="334" y="1"/>
                    <a:pt x="1" y="838"/>
                    <a:pt x="1" y="1873"/>
                  </a:cubicBezTo>
                  <a:cubicBezTo>
                    <a:pt x="1" y="2908"/>
                    <a:pt x="334" y="3745"/>
                    <a:pt x="739" y="3745"/>
                  </a:cubicBezTo>
                  <a:cubicBezTo>
                    <a:pt x="1153" y="3745"/>
                    <a:pt x="1486" y="2908"/>
                    <a:pt x="1486" y="1873"/>
                  </a:cubicBezTo>
                  <a:cubicBezTo>
                    <a:pt x="1486" y="838"/>
                    <a:pt x="1153" y="1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9" name="Google Shape;3229;p38"/>
            <p:cNvSpPr/>
            <p:nvPr/>
          </p:nvSpPr>
          <p:spPr>
            <a:xfrm>
              <a:off x="2636950" y="2762950"/>
              <a:ext cx="37150" cy="93625"/>
            </a:xfrm>
            <a:custGeom>
              <a:avLst/>
              <a:gdLst/>
              <a:ahLst/>
              <a:cxnLst/>
              <a:rect l="l" t="t" r="r" b="b"/>
              <a:pathLst>
                <a:path w="1486" h="3745" extrusionOk="0">
                  <a:moveTo>
                    <a:pt x="747" y="1"/>
                  </a:moveTo>
                  <a:cubicBezTo>
                    <a:pt x="333" y="1"/>
                    <a:pt x="0" y="838"/>
                    <a:pt x="0" y="1873"/>
                  </a:cubicBezTo>
                  <a:cubicBezTo>
                    <a:pt x="0" y="2908"/>
                    <a:pt x="333" y="3745"/>
                    <a:pt x="747" y="3745"/>
                  </a:cubicBezTo>
                  <a:cubicBezTo>
                    <a:pt x="1152" y="3745"/>
                    <a:pt x="1485" y="2908"/>
                    <a:pt x="1485" y="1873"/>
                  </a:cubicBezTo>
                  <a:cubicBezTo>
                    <a:pt x="1485" y="838"/>
                    <a:pt x="1152" y="1"/>
                    <a:pt x="7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0" name="Google Shape;3230;p38"/>
            <p:cNvSpPr/>
            <p:nvPr/>
          </p:nvSpPr>
          <p:spPr>
            <a:xfrm>
              <a:off x="2596675" y="2755975"/>
              <a:ext cx="56500" cy="98575"/>
            </a:xfrm>
            <a:custGeom>
              <a:avLst/>
              <a:gdLst/>
              <a:ahLst/>
              <a:cxnLst/>
              <a:rect l="l" t="t" r="r" b="b"/>
              <a:pathLst>
                <a:path w="2260" h="3943" extrusionOk="0">
                  <a:moveTo>
                    <a:pt x="1125" y="1"/>
                  </a:moveTo>
                  <a:cubicBezTo>
                    <a:pt x="504" y="1"/>
                    <a:pt x="0" y="883"/>
                    <a:pt x="0" y="1972"/>
                  </a:cubicBezTo>
                  <a:cubicBezTo>
                    <a:pt x="0" y="3061"/>
                    <a:pt x="504" y="3943"/>
                    <a:pt x="1134" y="3943"/>
                  </a:cubicBezTo>
                  <a:cubicBezTo>
                    <a:pt x="1755" y="3943"/>
                    <a:pt x="2259" y="3061"/>
                    <a:pt x="2259" y="1972"/>
                  </a:cubicBezTo>
                  <a:cubicBezTo>
                    <a:pt x="2259" y="883"/>
                    <a:pt x="1755" y="1"/>
                    <a:pt x="1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1" name="Google Shape;3231;p38"/>
            <p:cNvSpPr/>
            <p:nvPr/>
          </p:nvSpPr>
          <p:spPr>
            <a:xfrm>
              <a:off x="2561350" y="2764525"/>
              <a:ext cx="56500" cy="98575"/>
            </a:xfrm>
            <a:custGeom>
              <a:avLst/>
              <a:gdLst/>
              <a:ahLst/>
              <a:cxnLst/>
              <a:rect l="l" t="t" r="r" b="b"/>
              <a:pathLst>
                <a:path w="2260" h="3943" extrusionOk="0">
                  <a:moveTo>
                    <a:pt x="1125" y="1"/>
                  </a:moveTo>
                  <a:cubicBezTo>
                    <a:pt x="504" y="1"/>
                    <a:pt x="0" y="883"/>
                    <a:pt x="0" y="1972"/>
                  </a:cubicBezTo>
                  <a:cubicBezTo>
                    <a:pt x="0" y="3061"/>
                    <a:pt x="504" y="3943"/>
                    <a:pt x="1125" y="3943"/>
                  </a:cubicBezTo>
                  <a:cubicBezTo>
                    <a:pt x="1755" y="3943"/>
                    <a:pt x="2259" y="3061"/>
                    <a:pt x="2259" y="1972"/>
                  </a:cubicBezTo>
                  <a:cubicBezTo>
                    <a:pt x="2259" y="883"/>
                    <a:pt x="1755" y="1"/>
                    <a:pt x="1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2" name="Google Shape;3232;p38"/>
            <p:cNvSpPr/>
            <p:nvPr/>
          </p:nvSpPr>
          <p:spPr>
            <a:xfrm>
              <a:off x="2655625" y="2776225"/>
              <a:ext cx="32650" cy="77200"/>
            </a:xfrm>
            <a:custGeom>
              <a:avLst/>
              <a:gdLst/>
              <a:ahLst/>
              <a:cxnLst/>
              <a:rect l="l" t="t" r="r" b="b"/>
              <a:pathLst>
                <a:path w="1306" h="3088" extrusionOk="0">
                  <a:moveTo>
                    <a:pt x="657" y="1"/>
                  </a:moveTo>
                  <a:cubicBezTo>
                    <a:pt x="297" y="1"/>
                    <a:pt x="0" y="694"/>
                    <a:pt x="0" y="1540"/>
                  </a:cubicBezTo>
                  <a:cubicBezTo>
                    <a:pt x="0" y="2395"/>
                    <a:pt x="288" y="3088"/>
                    <a:pt x="648" y="3088"/>
                  </a:cubicBezTo>
                  <a:cubicBezTo>
                    <a:pt x="1017" y="3088"/>
                    <a:pt x="1305" y="2395"/>
                    <a:pt x="1305" y="1540"/>
                  </a:cubicBezTo>
                  <a:cubicBezTo>
                    <a:pt x="1305" y="685"/>
                    <a:pt x="1017" y="1"/>
                    <a:pt x="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3" name="Google Shape;3233;p38"/>
            <p:cNvSpPr/>
            <p:nvPr/>
          </p:nvSpPr>
          <p:spPr>
            <a:xfrm>
              <a:off x="2575300" y="2719975"/>
              <a:ext cx="32875" cy="77200"/>
            </a:xfrm>
            <a:custGeom>
              <a:avLst/>
              <a:gdLst/>
              <a:ahLst/>
              <a:cxnLst/>
              <a:rect l="l" t="t" r="r" b="b"/>
              <a:pathLst>
                <a:path w="1315" h="3088" extrusionOk="0">
                  <a:moveTo>
                    <a:pt x="657" y="0"/>
                  </a:moveTo>
                  <a:cubicBezTo>
                    <a:pt x="297" y="0"/>
                    <a:pt x="0" y="694"/>
                    <a:pt x="0" y="1540"/>
                  </a:cubicBezTo>
                  <a:cubicBezTo>
                    <a:pt x="0" y="2395"/>
                    <a:pt x="297" y="3088"/>
                    <a:pt x="657" y="3088"/>
                  </a:cubicBezTo>
                  <a:cubicBezTo>
                    <a:pt x="1017" y="3088"/>
                    <a:pt x="1314" y="2395"/>
                    <a:pt x="1314" y="1540"/>
                  </a:cubicBezTo>
                  <a:cubicBezTo>
                    <a:pt x="1314" y="685"/>
                    <a:pt x="1017" y="0"/>
                    <a:pt x="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4" name="Google Shape;3234;p38"/>
            <p:cNvSpPr/>
            <p:nvPr/>
          </p:nvSpPr>
          <p:spPr>
            <a:xfrm>
              <a:off x="2608600" y="2712550"/>
              <a:ext cx="32650" cy="77200"/>
            </a:xfrm>
            <a:custGeom>
              <a:avLst/>
              <a:gdLst/>
              <a:ahLst/>
              <a:cxnLst/>
              <a:rect l="l" t="t" r="r" b="b"/>
              <a:pathLst>
                <a:path w="1306" h="3088" extrusionOk="0">
                  <a:moveTo>
                    <a:pt x="657" y="0"/>
                  </a:moveTo>
                  <a:cubicBezTo>
                    <a:pt x="288" y="0"/>
                    <a:pt x="0" y="694"/>
                    <a:pt x="0" y="1549"/>
                  </a:cubicBezTo>
                  <a:cubicBezTo>
                    <a:pt x="0" y="2395"/>
                    <a:pt x="288" y="3088"/>
                    <a:pt x="657" y="3088"/>
                  </a:cubicBezTo>
                  <a:cubicBezTo>
                    <a:pt x="1017" y="3088"/>
                    <a:pt x="1305" y="2395"/>
                    <a:pt x="1305" y="1549"/>
                  </a:cubicBezTo>
                  <a:cubicBezTo>
                    <a:pt x="1305" y="694"/>
                    <a:pt x="1017" y="0"/>
                    <a:pt x="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5" name="Google Shape;3235;p38"/>
            <p:cNvSpPr/>
            <p:nvPr/>
          </p:nvSpPr>
          <p:spPr>
            <a:xfrm>
              <a:off x="2586550" y="2763625"/>
              <a:ext cx="32650" cy="77200"/>
            </a:xfrm>
            <a:custGeom>
              <a:avLst/>
              <a:gdLst/>
              <a:ahLst/>
              <a:cxnLst/>
              <a:rect l="l" t="t" r="r" b="b"/>
              <a:pathLst>
                <a:path w="1306" h="3088" extrusionOk="0">
                  <a:moveTo>
                    <a:pt x="657" y="1"/>
                  </a:moveTo>
                  <a:cubicBezTo>
                    <a:pt x="297" y="1"/>
                    <a:pt x="0" y="685"/>
                    <a:pt x="0" y="1540"/>
                  </a:cubicBezTo>
                  <a:cubicBezTo>
                    <a:pt x="0" y="2395"/>
                    <a:pt x="297" y="3088"/>
                    <a:pt x="657" y="3088"/>
                  </a:cubicBezTo>
                  <a:cubicBezTo>
                    <a:pt x="1017" y="3088"/>
                    <a:pt x="1305" y="2395"/>
                    <a:pt x="1305" y="1540"/>
                  </a:cubicBezTo>
                  <a:cubicBezTo>
                    <a:pt x="1305" y="694"/>
                    <a:pt x="1017" y="1"/>
                    <a:pt x="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6" name="Google Shape;3236;p38"/>
            <p:cNvSpPr/>
            <p:nvPr/>
          </p:nvSpPr>
          <p:spPr>
            <a:xfrm>
              <a:off x="2538850" y="2699500"/>
              <a:ext cx="32650" cy="77200"/>
            </a:xfrm>
            <a:custGeom>
              <a:avLst/>
              <a:gdLst/>
              <a:ahLst/>
              <a:cxnLst/>
              <a:rect l="l" t="t" r="r" b="b"/>
              <a:pathLst>
                <a:path w="1306" h="3088" extrusionOk="0">
                  <a:moveTo>
                    <a:pt x="657" y="0"/>
                  </a:moveTo>
                  <a:cubicBezTo>
                    <a:pt x="288" y="0"/>
                    <a:pt x="0" y="693"/>
                    <a:pt x="0" y="1549"/>
                  </a:cubicBezTo>
                  <a:cubicBezTo>
                    <a:pt x="0" y="2395"/>
                    <a:pt x="297" y="3088"/>
                    <a:pt x="657" y="3088"/>
                  </a:cubicBezTo>
                  <a:cubicBezTo>
                    <a:pt x="1017" y="3088"/>
                    <a:pt x="1305" y="2395"/>
                    <a:pt x="1305" y="1549"/>
                  </a:cubicBezTo>
                  <a:cubicBezTo>
                    <a:pt x="1305" y="693"/>
                    <a:pt x="1017" y="0"/>
                    <a:pt x="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7" name="Google Shape;3237;p38"/>
            <p:cNvSpPr/>
            <p:nvPr/>
          </p:nvSpPr>
          <p:spPr>
            <a:xfrm>
              <a:off x="2647300" y="2676325"/>
              <a:ext cx="32650" cy="77200"/>
            </a:xfrm>
            <a:custGeom>
              <a:avLst/>
              <a:gdLst/>
              <a:ahLst/>
              <a:cxnLst/>
              <a:rect l="l" t="t" r="r" b="b"/>
              <a:pathLst>
                <a:path w="1306" h="3088" extrusionOk="0">
                  <a:moveTo>
                    <a:pt x="648" y="0"/>
                  </a:moveTo>
                  <a:cubicBezTo>
                    <a:pt x="288" y="0"/>
                    <a:pt x="0" y="693"/>
                    <a:pt x="0" y="1548"/>
                  </a:cubicBezTo>
                  <a:cubicBezTo>
                    <a:pt x="0" y="2395"/>
                    <a:pt x="288" y="3088"/>
                    <a:pt x="657" y="3088"/>
                  </a:cubicBezTo>
                  <a:cubicBezTo>
                    <a:pt x="1017" y="3088"/>
                    <a:pt x="1305" y="2395"/>
                    <a:pt x="1305" y="1548"/>
                  </a:cubicBezTo>
                  <a:cubicBezTo>
                    <a:pt x="1305" y="693"/>
                    <a:pt x="1008" y="0"/>
                    <a:pt x="6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8" name="Google Shape;3238;p38"/>
            <p:cNvSpPr/>
            <p:nvPr/>
          </p:nvSpPr>
          <p:spPr>
            <a:xfrm>
              <a:off x="2671825" y="2688250"/>
              <a:ext cx="22975" cy="53800"/>
            </a:xfrm>
            <a:custGeom>
              <a:avLst/>
              <a:gdLst/>
              <a:ahLst/>
              <a:cxnLst/>
              <a:rect l="l" t="t" r="r" b="b"/>
              <a:pathLst>
                <a:path w="919" h="2152" extrusionOk="0">
                  <a:moveTo>
                    <a:pt x="459" y="0"/>
                  </a:moveTo>
                  <a:cubicBezTo>
                    <a:pt x="207" y="0"/>
                    <a:pt x="0" y="477"/>
                    <a:pt x="0" y="1071"/>
                  </a:cubicBezTo>
                  <a:cubicBezTo>
                    <a:pt x="0" y="1675"/>
                    <a:pt x="207" y="2152"/>
                    <a:pt x="459" y="2152"/>
                  </a:cubicBezTo>
                  <a:cubicBezTo>
                    <a:pt x="711" y="2152"/>
                    <a:pt x="918" y="1675"/>
                    <a:pt x="918" y="1071"/>
                  </a:cubicBezTo>
                  <a:cubicBezTo>
                    <a:pt x="918" y="477"/>
                    <a:pt x="711" y="0"/>
                    <a:pt x="4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9" name="Google Shape;3239;p38"/>
            <p:cNvSpPr/>
            <p:nvPr/>
          </p:nvSpPr>
          <p:spPr>
            <a:xfrm>
              <a:off x="2723575" y="2681500"/>
              <a:ext cx="22975" cy="54025"/>
            </a:xfrm>
            <a:custGeom>
              <a:avLst/>
              <a:gdLst/>
              <a:ahLst/>
              <a:cxnLst/>
              <a:rect l="l" t="t" r="r" b="b"/>
              <a:pathLst>
                <a:path w="919" h="2161" extrusionOk="0">
                  <a:moveTo>
                    <a:pt x="460" y="0"/>
                  </a:moveTo>
                  <a:cubicBezTo>
                    <a:pt x="208" y="0"/>
                    <a:pt x="1" y="486"/>
                    <a:pt x="1" y="1080"/>
                  </a:cubicBezTo>
                  <a:cubicBezTo>
                    <a:pt x="1" y="1675"/>
                    <a:pt x="208" y="2161"/>
                    <a:pt x="460" y="2161"/>
                  </a:cubicBezTo>
                  <a:cubicBezTo>
                    <a:pt x="712" y="2161"/>
                    <a:pt x="919" y="1675"/>
                    <a:pt x="919" y="1080"/>
                  </a:cubicBezTo>
                  <a:cubicBezTo>
                    <a:pt x="919" y="486"/>
                    <a:pt x="712" y="0"/>
                    <a:pt x="4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0" name="Google Shape;3240;p38"/>
            <p:cNvSpPr/>
            <p:nvPr/>
          </p:nvSpPr>
          <p:spPr>
            <a:xfrm>
              <a:off x="2553925" y="2798725"/>
              <a:ext cx="32650" cy="77200"/>
            </a:xfrm>
            <a:custGeom>
              <a:avLst/>
              <a:gdLst/>
              <a:ahLst/>
              <a:cxnLst/>
              <a:rect l="l" t="t" r="r" b="b"/>
              <a:pathLst>
                <a:path w="1306" h="3088" extrusionOk="0">
                  <a:moveTo>
                    <a:pt x="648" y="1"/>
                  </a:moveTo>
                  <a:cubicBezTo>
                    <a:pt x="288" y="1"/>
                    <a:pt x="0" y="694"/>
                    <a:pt x="0" y="1540"/>
                  </a:cubicBezTo>
                  <a:cubicBezTo>
                    <a:pt x="0" y="2395"/>
                    <a:pt x="288" y="3088"/>
                    <a:pt x="648" y="3088"/>
                  </a:cubicBezTo>
                  <a:cubicBezTo>
                    <a:pt x="1017" y="3088"/>
                    <a:pt x="1305" y="2395"/>
                    <a:pt x="1305" y="1540"/>
                  </a:cubicBezTo>
                  <a:cubicBezTo>
                    <a:pt x="1305" y="694"/>
                    <a:pt x="1017" y="1"/>
                    <a:pt x="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1" name="Google Shape;3241;p38"/>
            <p:cNvSpPr/>
            <p:nvPr/>
          </p:nvSpPr>
          <p:spPr>
            <a:xfrm>
              <a:off x="2482125" y="2773050"/>
              <a:ext cx="105350" cy="90750"/>
            </a:xfrm>
            <a:custGeom>
              <a:avLst/>
              <a:gdLst/>
              <a:ahLst/>
              <a:cxnLst/>
              <a:rect l="l" t="t" r="r" b="b"/>
              <a:pathLst>
                <a:path w="4214" h="3630" extrusionOk="0">
                  <a:moveTo>
                    <a:pt x="411" y="1"/>
                  </a:moveTo>
                  <a:cubicBezTo>
                    <a:pt x="359" y="1"/>
                    <a:pt x="318" y="10"/>
                    <a:pt x="289" y="29"/>
                  </a:cubicBezTo>
                  <a:cubicBezTo>
                    <a:pt x="1" y="209"/>
                    <a:pt x="883" y="1334"/>
                    <a:pt x="1468" y="1946"/>
                  </a:cubicBezTo>
                  <a:cubicBezTo>
                    <a:pt x="2249" y="2768"/>
                    <a:pt x="3421" y="3629"/>
                    <a:pt x="3852" y="3629"/>
                  </a:cubicBezTo>
                  <a:cubicBezTo>
                    <a:pt x="3888" y="3629"/>
                    <a:pt x="3918" y="3623"/>
                    <a:pt x="3943" y="3611"/>
                  </a:cubicBezTo>
                  <a:cubicBezTo>
                    <a:pt x="4213" y="3476"/>
                    <a:pt x="3727" y="2549"/>
                    <a:pt x="3223" y="1919"/>
                  </a:cubicBezTo>
                  <a:cubicBezTo>
                    <a:pt x="2343" y="827"/>
                    <a:pt x="903" y="1"/>
                    <a:pt x="4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2" name="Google Shape;3242;p38"/>
            <p:cNvSpPr/>
            <p:nvPr/>
          </p:nvSpPr>
          <p:spPr>
            <a:xfrm>
              <a:off x="2805925" y="2761825"/>
              <a:ext cx="29725" cy="95650"/>
            </a:xfrm>
            <a:custGeom>
              <a:avLst/>
              <a:gdLst/>
              <a:ahLst/>
              <a:cxnLst/>
              <a:rect l="l" t="t" r="r" b="b"/>
              <a:pathLst>
                <a:path w="1189" h="3826" extrusionOk="0">
                  <a:moveTo>
                    <a:pt x="595" y="1"/>
                  </a:moveTo>
                  <a:cubicBezTo>
                    <a:pt x="262" y="1"/>
                    <a:pt x="1" y="865"/>
                    <a:pt x="1" y="1918"/>
                  </a:cubicBezTo>
                  <a:cubicBezTo>
                    <a:pt x="1" y="2971"/>
                    <a:pt x="262" y="3826"/>
                    <a:pt x="595" y="3826"/>
                  </a:cubicBezTo>
                  <a:cubicBezTo>
                    <a:pt x="919" y="3826"/>
                    <a:pt x="1189" y="2971"/>
                    <a:pt x="1189" y="1918"/>
                  </a:cubicBezTo>
                  <a:cubicBezTo>
                    <a:pt x="1189" y="856"/>
                    <a:pt x="919" y="1"/>
                    <a:pt x="5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3" name="Google Shape;3243;p38"/>
            <p:cNvSpPr/>
            <p:nvPr/>
          </p:nvSpPr>
          <p:spPr>
            <a:xfrm>
              <a:off x="2758225" y="2776225"/>
              <a:ext cx="39400" cy="78325"/>
            </a:xfrm>
            <a:custGeom>
              <a:avLst/>
              <a:gdLst/>
              <a:ahLst/>
              <a:cxnLst/>
              <a:rect l="l" t="t" r="r" b="b"/>
              <a:pathLst>
                <a:path w="1576" h="3133" extrusionOk="0">
                  <a:moveTo>
                    <a:pt x="784" y="1"/>
                  </a:moveTo>
                  <a:cubicBezTo>
                    <a:pt x="352" y="1"/>
                    <a:pt x="1" y="703"/>
                    <a:pt x="1" y="1567"/>
                  </a:cubicBezTo>
                  <a:cubicBezTo>
                    <a:pt x="1" y="2431"/>
                    <a:pt x="352" y="3133"/>
                    <a:pt x="784" y="3133"/>
                  </a:cubicBezTo>
                  <a:cubicBezTo>
                    <a:pt x="1216" y="3133"/>
                    <a:pt x="1576" y="2431"/>
                    <a:pt x="1576" y="1567"/>
                  </a:cubicBezTo>
                  <a:cubicBezTo>
                    <a:pt x="1576" y="703"/>
                    <a:pt x="1225" y="1"/>
                    <a:pt x="7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4" name="Google Shape;3244;p38"/>
            <p:cNvSpPr/>
            <p:nvPr/>
          </p:nvSpPr>
          <p:spPr>
            <a:xfrm>
              <a:off x="2788600" y="2770375"/>
              <a:ext cx="39400" cy="78550"/>
            </a:xfrm>
            <a:custGeom>
              <a:avLst/>
              <a:gdLst/>
              <a:ahLst/>
              <a:cxnLst/>
              <a:rect l="l" t="t" r="r" b="b"/>
              <a:pathLst>
                <a:path w="1576" h="3142" extrusionOk="0">
                  <a:moveTo>
                    <a:pt x="793" y="1"/>
                  </a:moveTo>
                  <a:cubicBezTo>
                    <a:pt x="352" y="1"/>
                    <a:pt x="1" y="703"/>
                    <a:pt x="1" y="1576"/>
                  </a:cubicBezTo>
                  <a:cubicBezTo>
                    <a:pt x="1" y="2440"/>
                    <a:pt x="352" y="3142"/>
                    <a:pt x="793" y="3142"/>
                  </a:cubicBezTo>
                  <a:cubicBezTo>
                    <a:pt x="1225" y="3142"/>
                    <a:pt x="1576" y="2440"/>
                    <a:pt x="1576" y="1576"/>
                  </a:cubicBezTo>
                  <a:cubicBezTo>
                    <a:pt x="1576" y="712"/>
                    <a:pt x="1225" y="1"/>
                    <a:pt x="7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5" name="Google Shape;3245;p38"/>
            <p:cNvSpPr/>
            <p:nvPr/>
          </p:nvSpPr>
          <p:spPr>
            <a:xfrm>
              <a:off x="2778025" y="2747650"/>
              <a:ext cx="39400" cy="78325"/>
            </a:xfrm>
            <a:custGeom>
              <a:avLst/>
              <a:gdLst/>
              <a:ahLst/>
              <a:cxnLst/>
              <a:rect l="l" t="t" r="r" b="b"/>
              <a:pathLst>
                <a:path w="1576" h="3133" extrusionOk="0">
                  <a:moveTo>
                    <a:pt x="784" y="1"/>
                  </a:moveTo>
                  <a:cubicBezTo>
                    <a:pt x="352" y="1"/>
                    <a:pt x="1" y="703"/>
                    <a:pt x="1" y="1567"/>
                  </a:cubicBezTo>
                  <a:cubicBezTo>
                    <a:pt x="1" y="2431"/>
                    <a:pt x="352" y="3133"/>
                    <a:pt x="784" y="3133"/>
                  </a:cubicBezTo>
                  <a:cubicBezTo>
                    <a:pt x="1216" y="3133"/>
                    <a:pt x="1576" y="2431"/>
                    <a:pt x="1576" y="1567"/>
                  </a:cubicBezTo>
                  <a:cubicBezTo>
                    <a:pt x="1576" y="703"/>
                    <a:pt x="1216" y="1"/>
                    <a:pt x="7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6" name="Google Shape;3246;p38"/>
            <p:cNvSpPr/>
            <p:nvPr/>
          </p:nvSpPr>
          <p:spPr>
            <a:xfrm>
              <a:off x="2792875" y="2684175"/>
              <a:ext cx="68200" cy="83875"/>
            </a:xfrm>
            <a:custGeom>
              <a:avLst/>
              <a:gdLst/>
              <a:ahLst/>
              <a:cxnLst/>
              <a:rect l="l" t="t" r="r" b="b"/>
              <a:pathLst>
                <a:path w="2728" h="3355" extrusionOk="0">
                  <a:moveTo>
                    <a:pt x="2135" y="0"/>
                  </a:moveTo>
                  <a:cubicBezTo>
                    <a:pt x="1998" y="0"/>
                    <a:pt x="1852" y="241"/>
                    <a:pt x="685" y="2153"/>
                  </a:cubicBezTo>
                  <a:cubicBezTo>
                    <a:pt x="109" y="3089"/>
                    <a:pt x="1" y="3269"/>
                    <a:pt x="100" y="3332"/>
                  </a:cubicBezTo>
                  <a:cubicBezTo>
                    <a:pt x="124" y="3347"/>
                    <a:pt x="161" y="3354"/>
                    <a:pt x="207" y="3354"/>
                  </a:cubicBezTo>
                  <a:cubicBezTo>
                    <a:pt x="602" y="3354"/>
                    <a:pt x="1706" y="2820"/>
                    <a:pt x="2197" y="1991"/>
                  </a:cubicBezTo>
                  <a:cubicBezTo>
                    <a:pt x="2728" y="1108"/>
                    <a:pt x="2458" y="46"/>
                    <a:pt x="2152" y="1"/>
                  </a:cubicBezTo>
                  <a:cubicBezTo>
                    <a:pt x="2146" y="1"/>
                    <a:pt x="2141" y="0"/>
                    <a:pt x="21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7" name="Google Shape;3247;p38"/>
            <p:cNvSpPr/>
            <p:nvPr/>
          </p:nvSpPr>
          <p:spPr>
            <a:xfrm>
              <a:off x="2819425" y="2741275"/>
              <a:ext cx="95225" cy="53025"/>
            </a:xfrm>
            <a:custGeom>
              <a:avLst/>
              <a:gdLst/>
              <a:ahLst/>
              <a:cxnLst/>
              <a:rect l="l" t="t" r="r" b="b"/>
              <a:pathLst>
                <a:path w="3809" h="2121" extrusionOk="0">
                  <a:moveTo>
                    <a:pt x="3330" y="1"/>
                  </a:moveTo>
                  <a:cubicBezTo>
                    <a:pt x="3020" y="1"/>
                    <a:pt x="2537" y="169"/>
                    <a:pt x="2359" y="238"/>
                  </a:cubicBezTo>
                  <a:cubicBezTo>
                    <a:pt x="1027" y="697"/>
                    <a:pt x="1" y="1750"/>
                    <a:pt x="280" y="2038"/>
                  </a:cubicBezTo>
                  <a:cubicBezTo>
                    <a:pt x="335" y="2095"/>
                    <a:pt x="448" y="2121"/>
                    <a:pt x="598" y="2121"/>
                  </a:cubicBezTo>
                  <a:cubicBezTo>
                    <a:pt x="1041" y="2121"/>
                    <a:pt x="1808" y="1897"/>
                    <a:pt x="2359" y="1588"/>
                  </a:cubicBezTo>
                  <a:cubicBezTo>
                    <a:pt x="3214" y="1102"/>
                    <a:pt x="3808" y="274"/>
                    <a:pt x="3556" y="58"/>
                  </a:cubicBezTo>
                  <a:cubicBezTo>
                    <a:pt x="3507" y="17"/>
                    <a:pt x="3427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8" name="Google Shape;3248;p38"/>
            <p:cNvSpPr/>
            <p:nvPr/>
          </p:nvSpPr>
          <p:spPr>
            <a:xfrm>
              <a:off x="2804350" y="2789750"/>
              <a:ext cx="110075" cy="48200"/>
            </a:xfrm>
            <a:custGeom>
              <a:avLst/>
              <a:gdLst/>
              <a:ahLst/>
              <a:cxnLst/>
              <a:rect l="l" t="t" r="r" b="b"/>
              <a:pathLst>
                <a:path w="4403" h="1928" extrusionOk="0">
                  <a:moveTo>
                    <a:pt x="3830" y="0"/>
                  </a:moveTo>
                  <a:cubicBezTo>
                    <a:pt x="3622" y="0"/>
                    <a:pt x="3267" y="79"/>
                    <a:pt x="2620" y="351"/>
                  </a:cubicBezTo>
                  <a:cubicBezTo>
                    <a:pt x="1432" y="846"/>
                    <a:pt x="1" y="1692"/>
                    <a:pt x="172" y="1899"/>
                  </a:cubicBezTo>
                  <a:cubicBezTo>
                    <a:pt x="188" y="1919"/>
                    <a:pt x="216" y="1928"/>
                    <a:pt x="258" y="1928"/>
                  </a:cubicBezTo>
                  <a:cubicBezTo>
                    <a:pt x="469" y="1928"/>
                    <a:pt x="1056" y="1703"/>
                    <a:pt x="2620" y="1404"/>
                  </a:cubicBezTo>
                  <a:cubicBezTo>
                    <a:pt x="3538" y="1233"/>
                    <a:pt x="4006" y="1179"/>
                    <a:pt x="4213" y="873"/>
                  </a:cubicBezTo>
                  <a:cubicBezTo>
                    <a:pt x="4402" y="612"/>
                    <a:pt x="4348" y="198"/>
                    <a:pt x="4069" y="54"/>
                  </a:cubicBezTo>
                  <a:cubicBezTo>
                    <a:pt x="4017" y="25"/>
                    <a:pt x="3946" y="0"/>
                    <a:pt x="38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9" name="Google Shape;3249;p38"/>
            <p:cNvSpPr/>
            <p:nvPr/>
          </p:nvSpPr>
          <p:spPr>
            <a:xfrm>
              <a:off x="2750125" y="2698375"/>
              <a:ext cx="19600" cy="59425"/>
            </a:xfrm>
            <a:custGeom>
              <a:avLst/>
              <a:gdLst/>
              <a:ahLst/>
              <a:cxnLst/>
              <a:rect l="l" t="t" r="r" b="b"/>
              <a:pathLst>
                <a:path w="784" h="2377" extrusionOk="0">
                  <a:moveTo>
                    <a:pt x="388" y="0"/>
                  </a:moveTo>
                  <a:cubicBezTo>
                    <a:pt x="172" y="0"/>
                    <a:pt x="1" y="531"/>
                    <a:pt x="1" y="1189"/>
                  </a:cubicBezTo>
                  <a:cubicBezTo>
                    <a:pt x="1" y="1846"/>
                    <a:pt x="172" y="2377"/>
                    <a:pt x="388" y="2377"/>
                  </a:cubicBezTo>
                  <a:cubicBezTo>
                    <a:pt x="604" y="2377"/>
                    <a:pt x="784" y="1846"/>
                    <a:pt x="784" y="1189"/>
                  </a:cubicBezTo>
                  <a:cubicBezTo>
                    <a:pt x="784" y="531"/>
                    <a:pt x="604" y="0"/>
                    <a:pt x="3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0" name="Google Shape;3250;p38"/>
            <p:cNvSpPr/>
            <p:nvPr/>
          </p:nvSpPr>
          <p:spPr>
            <a:xfrm>
              <a:off x="2678800" y="2733025"/>
              <a:ext cx="21400" cy="43225"/>
            </a:xfrm>
            <a:custGeom>
              <a:avLst/>
              <a:gdLst/>
              <a:ahLst/>
              <a:cxnLst/>
              <a:rect l="l" t="t" r="r" b="b"/>
              <a:pathLst>
                <a:path w="856" h="1729" extrusionOk="0">
                  <a:moveTo>
                    <a:pt x="423" y="1"/>
                  </a:moveTo>
                  <a:cubicBezTo>
                    <a:pt x="189" y="1"/>
                    <a:pt x="0" y="388"/>
                    <a:pt x="0" y="865"/>
                  </a:cubicBezTo>
                  <a:cubicBezTo>
                    <a:pt x="0" y="1342"/>
                    <a:pt x="189" y="1729"/>
                    <a:pt x="423" y="1729"/>
                  </a:cubicBezTo>
                  <a:cubicBezTo>
                    <a:pt x="666" y="1729"/>
                    <a:pt x="855" y="1342"/>
                    <a:pt x="855" y="865"/>
                  </a:cubicBezTo>
                  <a:cubicBezTo>
                    <a:pt x="855" y="388"/>
                    <a:pt x="666" y="1"/>
                    <a:pt x="4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1" name="Google Shape;3251;p38"/>
            <p:cNvSpPr/>
            <p:nvPr/>
          </p:nvSpPr>
          <p:spPr>
            <a:xfrm>
              <a:off x="2694550" y="2693875"/>
              <a:ext cx="11500" cy="22975"/>
            </a:xfrm>
            <a:custGeom>
              <a:avLst/>
              <a:gdLst/>
              <a:ahLst/>
              <a:cxnLst/>
              <a:rect l="l" t="t" r="r" b="b"/>
              <a:pathLst>
                <a:path w="460" h="919" extrusionOk="0">
                  <a:moveTo>
                    <a:pt x="225" y="0"/>
                  </a:moveTo>
                  <a:cubicBezTo>
                    <a:pt x="99" y="0"/>
                    <a:pt x="0" y="207"/>
                    <a:pt x="0" y="459"/>
                  </a:cubicBezTo>
                  <a:cubicBezTo>
                    <a:pt x="0" y="711"/>
                    <a:pt x="99" y="918"/>
                    <a:pt x="225" y="918"/>
                  </a:cubicBezTo>
                  <a:cubicBezTo>
                    <a:pt x="360" y="918"/>
                    <a:pt x="459" y="711"/>
                    <a:pt x="459" y="459"/>
                  </a:cubicBezTo>
                  <a:cubicBezTo>
                    <a:pt x="459" y="207"/>
                    <a:pt x="360" y="0"/>
                    <a:pt x="2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2" name="Google Shape;3252;p38"/>
            <p:cNvSpPr/>
            <p:nvPr/>
          </p:nvSpPr>
          <p:spPr>
            <a:xfrm>
              <a:off x="2716600" y="2712775"/>
              <a:ext cx="18475" cy="43225"/>
            </a:xfrm>
            <a:custGeom>
              <a:avLst/>
              <a:gdLst/>
              <a:ahLst/>
              <a:cxnLst/>
              <a:rect l="l" t="t" r="r" b="b"/>
              <a:pathLst>
                <a:path w="739" h="1729" extrusionOk="0">
                  <a:moveTo>
                    <a:pt x="370" y="0"/>
                  </a:moveTo>
                  <a:cubicBezTo>
                    <a:pt x="172" y="0"/>
                    <a:pt x="1" y="388"/>
                    <a:pt x="1" y="865"/>
                  </a:cubicBezTo>
                  <a:cubicBezTo>
                    <a:pt x="1" y="1342"/>
                    <a:pt x="172" y="1729"/>
                    <a:pt x="370" y="1729"/>
                  </a:cubicBezTo>
                  <a:cubicBezTo>
                    <a:pt x="577" y="1729"/>
                    <a:pt x="739" y="1342"/>
                    <a:pt x="739" y="865"/>
                  </a:cubicBezTo>
                  <a:cubicBezTo>
                    <a:pt x="739" y="388"/>
                    <a:pt x="577" y="0"/>
                    <a:pt x="3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3" name="Google Shape;3253;p38"/>
            <p:cNvSpPr/>
            <p:nvPr/>
          </p:nvSpPr>
          <p:spPr>
            <a:xfrm>
              <a:off x="2706025" y="2754625"/>
              <a:ext cx="9025" cy="19150"/>
            </a:xfrm>
            <a:custGeom>
              <a:avLst/>
              <a:gdLst/>
              <a:ahLst/>
              <a:cxnLst/>
              <a:rect l="l" t="t" r="r" b="b"/>
              <a:pathLst>
                <a:path w="361" h="766" extrusionOk="0">
                  <a:moveTo>
                    <a:pt x="181" y="1"/>
                  </a:moveTo>
                  <a:cubicBezTo>
                    <a:pt x="81" y="1"/>
                    <a:pt x="0" y="172"/>
                    <a:pt x="0" y="379"/>
                  </a:cubicBezTo>
                  <a:cubicBezTo>
                    <a:pt x="0" y="595"/>
                    <a:pt x="81" y="766"/>
                    <a:pt x="181" y="766"/>
                  </a:cubicBezTo>
                  <a:cubicBezTo>
                    <a:pt x="280" y="766"/>
                    <a:pt x="361" y="595"/>
                    <a:pt x="361" y="379"/>
                  </a:cubicBezTo>
                  <a:cubicBezTo>
                    <a:pt x="361" y="172"/>
                    <a:pt x="280" y="1"/>
                    <a:pt x="181" y="1"/>
                  </a:cubicBezTo>
                  <a:close/>
                </a:path>
              </a:pathLst>
            </a:custGeom>
            <a:solidFill>
              <a:srgbClr val="A1A8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4" name="Google Shape;3254;p38"/>
            <p:cNvSpPr/>
            <p:nvPr/>
          </p:nvSpPr>
          <p:spPr>
            <a:xfrm>
              <a:off x="2639200" y="2728075"/>
              <a:ext cx="22975" cy="41200"/>
            </a:xfrm>
            <a:custGeom>
              <a:avLst/>
              <a:gdLst/>
              <a:ahLst/>
              <a:cxnLst/>
              <a:rect l="l" t="t" r="r" b="b"/>
              <a:pathLst>
                <a:path w="919" h="1648" extrusionOk="0">
                  <a:moveTo>
                    <a:pt x="459" y="1"/>
                  </a:moveTo>
                  <a:cubicBezTo>
                    <a:pt x="207" y="1"/>
                    <a:pt x="0" y="370"/>
                    <a:pt x="0" y="829"/>
                  </a:cubicBezTo>
                  <a:cubicBezTo>
                    <a:pt x="0" y="1279"/>
                    <a:pt x="207" y="1648"/>
                    <a:pt x="459" y="1648"/>
                  </a:cubicBezTo>
                  <a:cubicBezTo>
                    <a:pt x="711" y="1648"/>
                    <a:pt x="918" y="1279"/>
                    <a:pt x="918" y="829"/>
                  </a:cubicBezTo>
                  <a:cubicBezTo>
                    <a:pt x="918" y="379"/>
                    <a:pt x="711" y="1"/>
                    <a:pt x="4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5" name="Google Shape;3255;p38"/>
            <p:cNvSpPr/>
            <p:nvPr/>
          </p:nvSpPr>
          <p:spPr>
            <a:xfrm>
              <a:off x="2671825" y="2720875"/>
              <a:ext cx="4075" cy="9700"/>
            </a:xfrm>
            <a:custGeom>
              <a:avLst/>
              <a:gdLst/>
              <a:ahLst/>
              <a:cxnLst/>
              <a:rect l="l" t="t" r="r" b="b"/>
              <a:pathLst>
                <a:path w="163" h="388" extrusionOk="0">
                  <a:moveTo>
                    <a:pt x="81" y="0"/>
                  </a:moveTo>
                  <a:cubicBezTo>
                    <a:pt x="36" y="0"/>
                    <a:pt x="0" y="91"/>
                    <a:pt x="0" y="190"/>
                  </a:cubicBezTo>
                  <a:cubicBezTo>
                    <a:pt x="0" y="298"/>
                    <a:pt x="45" y="388"/>
                    <a:pt x="81" y="388"/>
                  </a:cubicBezTo>
                  <a:cubicBezTo>
                    <a:pt x="126" y="388"/>
                    <a:pt x="162" y="298"/>
                    <a:pt x="162" y="190"/>
                  </a:cubicBezTo>
                  <a:cubicBezTo>
                    <a:pt x="162" y="91"/>
                    <a:pt x="126" y="0"/>
                    <a:pt x="81" y="0"/>
                  </a:cubicBezTo>
                  <a:close/>
                </a:path>
              </a:pathLst>
            </a:custGeom>
            <a:solidFill>
              <a:srgbClr val="A1A8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6" name="Google Shape;3256;p38"/>
            <p:cNvSpPr/>
            <p:nvPr/>
          </p:nvSpPr>
          <p:spPr>
            <a:xfrm>
              <a:off x="2669125" y="2658100"/>
              <a:ext cx="16900" cy="26125"/>
            </a:xfrm>
            <a:custGeom>
              <a:avLst/>
              <a:gdLst/>
              <a:ahLst/>
              <a:cxnLst/>
              <a:rect l="l" t="t" r="r" b="b"/>
              <a:pathLst>
                <a:path w="676" h="1045" extrusionOk="0">
                  <a:moveTo>
                    <a:pt x="333" y="0"/>
                  </a:moveTo>
                  <a:cubicBezTo>
                    <a:pt x="144" y="0"/>
                    <a:pt x="0" y="234"/>
                    <a:pt x="0" y="522"/>
                  </a:cubicBezTo>
                  <a:cubicBezTo>
                    <a:pt x="0" y="810"/>
                    <a:pt x="144" y="1044"/>
                    <a:pt x="333" y="1044"/>
                  </a:cubicBezTo>
                  <a:cubicBezTo>
                    <a:pt x="522" y="1044"/>
                    <a:pt x="675" y="810"/>
                    <a:pt x="675" y="522"/>
                  </a:cubicBezTo>
                  <a:cubicBezTo>
                    <a:pt x="675" y="234"/>
                    <a:pt x="522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7" name="Google Shape;3257;p38"/>
            <p:cNvSpPr/>
            <p:nvPr/>
          </p:nvSpPr>
          <p:spPr>
            <a:xfrm>
              <a:off x="2648200" y="2629525"/>
              <a:ext cx="15550" cy="26575"/>
            </a:xfrm>
            <a:custGeom>
              <a:avLst/>
              <a:gdLst/>
              <a:ahLst/>
              <a:cxnLst/>
              <a:rect l="l" t="t" r="r" b="b"/>
              <a:pathLst>
                <a:path w="622" h="1063" extrusionOk="0">
                  <a:moveTo>
                    <a:pt x="306" y="0"/>
                  </a:moveTo>
                  <a:cubicBezTo>
                    <a:pt x="135" y="0"/>
                    <a:pt x="0" y="243"/>
                    <a:pt x="0" y="531"/>
                  </a:cubicBezTo>
                  <a:cubicBezTo>
                    <a:pt x="0" y="828"/>
                    <a:pt x="135" y="1062"/>
                    <a:pt x="306" y="1062"/>
                  </a:cubicBezTo>
                  <a:cubicBezTo>
                    <a:pt x="477" y="1062"/>
                    <a:pt x="621" y="828"/>
                    <a:pt x="621" y="531"/>
                  </a:cubicBezTo>
                  <a:cubicBezTo>
                    <a:pt x="621" y="243"/>
                    <a:pt x="477" y="0"/>
                    <a:pt x="3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8" name="Google Shape;3258;p38"/>
            <p:cNvSpPr/>
            <p:nvPr/>
          </p:nvSpPr>
          <p:spPr>
            <a:xfrm>
              <a:off x="2715475" y="2645950"/>
              <a:ext cx="17575" cy="29050"/>
            </a:xfrm>
            <a:custGeom>
              <a:avLst/>
              <a:gdLst/>
              <a:ahLst/>
              <a:cxnLst/>
              <a:rect l="l" t="t" r="r" b="b"/>
              <a:pathLst>
                <a:path w="703" h="1162" extrusionOk="0">
                  <a:moveTo>
                    <a:pt x="352" y="0"/>
                  </a:moveTo>
                  <a:cubicBezTo>
                    <a:pt x="163" y="0"/>
                    <a:pt x="1" y="261"/>
                    <a:pt x="1" y="576"/>
                  </a:cubicBezTo>
                  <a:cubicBezTo>
                    <a:pt x="1" y="900"/>
                    <a:pt x="163" y="1161"/>
                    <a:pt x="352" y="1161"/>
                  </a:cubicBezTo>
                  <a:cubicBezTo>
                    <a:pt x="541" y="1161"/>
                    <a:pt x="703" y="900"/>
                    <a:pt x="703" y="576"/>
                  </a:cubicBezTo>
                  <a:cubicBezTo>
                    <a:pt x="703" y="261"/>
                    <a:pt x="541" y="0"/>
                    <a:pt x="3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9" name="Google Shape;3259;p38"/>
            <p:cNvSpPr/>
            <p:nvPr/>
          </p:nvSpPr>
          <p:spPr>
            <a:xfrm>
              <a:off x="2746300" y="2669575"/>
              <a:ext cx="17350" cy="24325"/>
            </a:xfrm>
            <a:custGeom>
              <a:avLst/>
              <a:gdLst/>
              <a:ahLst/>
              <a:cxnLst/>
              <a:rect l="l" t="t" r="r" b="b"/>
              <a:pathLst>
                <a:path w="694" h="973" extrusionOk="0">
                  <a:moveTo>
                    <a:pt x="343" y="0"/>
                  </a:moveTo>
                  <a:cubicBezTo>
                    <a:pt x="154" y="0"/>
                    <a:pt x="1" y="216"/>
                    <a:pt x="1" y="486"/>
                  </a:cubicBezTo>
                  <a:cubicBezTo>
                    <a:pt x="1" y="747"/>
                    <a:pt x="154" y="972"/>
                    <a:pt x="343" y="972"/>
                  </a:cubicBezTo>
                  <a:cubicBezTo>
                    <a:pt x="532" y="972"/>
                    <a:pt x="694" y="747"/>
                    <a:pt x="694" y="486"/>
                  </a:cubicBezTo>
                  <a:cubicBezTo>
                    <a:pt x="694" y="216"/>
                    <a:pt x="532" y="0"/>
                    <a:pt x="3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0" name="Google Shape;3260;p38"/>
            <p:cNvSpPr/>
            <p:nvPr/>
          </p:nvSpPr>
          <p:spPr>
            <a:xfrm>
              <a:off x="2765425" y="2752600"/>
              <a:ext cx="6100" cy="16900"/>
            </a:xfrm>
            <a:custGeom>
              <a:avLst/>
              <a:gdLst/>
              <a:ahLst/>
              <a:cxnLst/>
              <a:rect l="l" t="t" r="r" b="b"/>
              <a:pathLst>
                <a:path w="244" h="676" extrusionOk="0">
                  <a:moveTo>
                    <a:pt x="127" y="1"/>
                  </a:moveTo>
                  <a:cubicBezTo>
                    <a:pt x="55" y="1"/>
                    <a:pt x="1" y="145"/>
                    <a:pt x="1" y="334"/>
                  </a:cubicBezTo>
                  <a:cubicBezTo>
                    <a:pt x="1" y="523"/>
                    <a:pt x="55" y="676"/>
                    <a:pt x="127" y="676"/>
                  </a:cubicBezTo>
                  <a:cubicBezTo>
                    <a:pt x="190" y="676"/>
                    <a:pt x="244" y="523"/>
                    <a:pt x="244" y="334"/>
                  </a:cubicBezTo>
                  <a:cubicBezTo>
                    <a:pt x="244" y="145"/>
                    <a:pt x="190" y="1"/>
                    <a:pt x="1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1" name="Google Shape;3261;p38"/>
            <p:cNvSpPr/>
            <p:nvPr/>
          </p:nvSpPr>
          <p:spPr>
            <a:xfrm>
              <a:off x="2767675" y="2781625"/>
              <a:ext cx="14425" cy="28150"/>
            </a:xfrm>
            <a:custGeom>
              <a:avLst/>
              <a:gdLst/>
              <a:ahLst/>
              <a:cxnLst/>
              <a:rect l="l" t="t" r="r" b="b"/>
              <a:pathLst>
                <a:path w="577" h="1126" extrusionOk="0">
                  <a:moveTo>
                    <a:pt x="289" y="1"/>
                  </a:moveTo>
                  <a:cubicBezTo>
                    <a:pt x="127" y="1"/>
                    <a:pt x="1" y="253"/>
                    <a:pt x="1" y="559"/>
                  </a:cubicBezTo>
                  <a:cubicBezTo>
                    <a:pt x="1" y="874"/>
                    <a:pt x="127" y="1126"/>
                    <a:pt x="289" y="1126"/>
                  </a:cubicBezTo>
                  <a:cubicBezTo>
                    <a:pt x="451" y="1126"/>
                    <a:pt x="577" y="874"/>
                    <a:pt x="577" y="559"/>
                  </a:cubicBezTo>
                  <a:cubicBezTo>
                    <a:pt x="577" y="253"/>
                    <a:pt x="451" y="1"/>
                    <a:pt x="2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2" name="Google Shape;3262;p38"/>
            <p:cNvSpPr/>
            <p:nvPr/>
          </p:nvSpPr>
          <p:spPr>
            <a:xfrm>
              <a:off x="2810200" y="2776225"/>
              <a:ext cx="19600" cy="31525"/>
            </a:xfrm>
            <a:custGeom>
              <a:avLst/>
              <a:gdLst/>
              <a:ahLst/>
              <a:cxnLst/>
              <a:rect l="l" t="t" r="r" b="b"/>
              <a:pathLst>
                <a:path w="784" h="1261" extrusionOk="0">
                  <a:moveTo>
                    <a:pt x="388" y="1"/>
                  </a:moveTo>
                  <a:cubicBezTo>
                    <a:pt x="172" y="1"/>
                    <a:pt x="1" y="280"/>
                    <a:pt x="1" y="631"/>
                  </a:cubicBezTo>
                  <a:cubicBezTo>
                    <a:pt x="1" y="982"/>
                    <a:pt x="172" y="1261"/>
                    <a:pt x="388" y="1261"/>
                  </a:cubicBezTo>
                  <a:cubicBezTo>
                    <a:pt x="604" y="1261"/>
                    <a:pt x="784" y="982"/>
                    <a:pt x="784" y="631"/>
                  </a:cubicBezTo>
                  <a:cubicBezTo>
                    <a:pt x="784" y="280"/>
                    <a:pt x="604" y="1"/>
                    <a:pt x="3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3" name="Google Shape;3263;p38"/>
            <p:cNvSpPr/>
            <p:nvPr/>
          </p:nvSpPr>
          <p:spPr>
            <a:xfrm>
              <a:off x="2787475" y="2698375"/>
              <a:ext cx="22525" cy="29725"/>
            </a:xfrm>
            <a:custGeom>
              <a:avLst/>
              <a:gdLst/>
              <a:ahLst/>
              <a:cxnLst/>
              <a:rect l="l" t="t" r="r" b="b"/>
              <a:pathLst>
                <a:path w="901" h="1189" extrusionOk="0">
                  <a:moveTo>
                    <a:pt x="451" y="0"/>
                  </a:moveTo>
                  <a:cubicBezTo>
                    <a:pt x="208" y="0"/>
                    <a:pt x="1" y="261"/>
                    <a:pt x="1" y="594"/>
                  </a:cubicBezTo>
                  <a:cubicBezTo>
                    <a:pt x="1" y="927"/>
                    <a:pt x="208" y="1189"/>
                    <a:pt x="451" y="1189"/>
                  </a:cubicBezTo>
                  <a:cubicBezTo>
                    <a:pt x="703" y="1189"/>
                    <a:pt x="901" y="927"/>
                    <a:pt x="901" y="594"/>
                  </a:cubicBezTo>
                  <a:cubicBezTo>
                    <a:pt x="901" y="261"/>
                    <a:pt x="703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4" name="Google Shape;3264;p38"/>
            <p:cNvSpPr/>
            <p:nvPr/>
          </p:nvSpPr>
          <p:spPr>
            <a:xfrm>
              <a:off x="2835625" y="2684200"/>
              <a:ext cx="16900" cy="39400"/>
            </a:xfrm>
            <a:custGeom>
              <a:avLst/>
              <a:gdLst/>
              <a:ahLst/>
              <a:cxnLst/>
              <a:rect l="l" t="t" r="r" b="b"/>
              <a:pathLst>
                <a:path w="676" h="1576" extrusionOk="0">
                  <a:moveTo>
                    <a:pt x="343" y="0"/>
                  </a:moveTo>
                  <a:cubicBezTo>
                    <a:pt x="154" y="0"/>
                    <a:pt x="1" y="360"/>
                    <a:pt x="1" y="792"/>
                  </a:cubicBezTo>
                  <a:cubicBezTo>
                    <a:pt x="1" y="1224"/>
                    <a:pt x="154" y="1576"/>
                    <a:pt x="343" y="1576"/>
                  </a:cubicBezTo>
                  <a:cubicBezTo>
                    <a:pt x="523" y="1576"/>
                    <a:pt x="676" y="1224"/>
                    <a:pt x="676" y="792"/>
                  </a:cubicBezTo>
                  <a:cubicBezTo>
                    <a:pt x="676" y="351"/>
                    <a:pt x="523" y="0"/>
                    <a:pt x="3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5" name="Google Shape;3265;p38"/>
            <p:cNvSpPr/>
            <p:nvPr/>
          </p:nvSpPr>
          <p:spPr>
            <a:xfrm>
              <a:off x="2529400" y="2751700"/>
              <a:ext cx="25675" cy="35125"/>
            </a:xfrm>
            <a:custGeom>
              <a:avLst/>
              <a:gdLst/>
              <a:ahLst/>
              <a:cxnLst/>
              <a:rect l="l" t="t" r="r" b="b"/>
              <a:pathLst>
                <a:path w="1027" h="1405" extrusionOk="0">
                  <a:moveTo>
                    <a:pt x="513" y="1"/>
                  </a:moveTo>
                  <a:cubicBezTo>
                    <a:pt x="225" y="1"/>
                    <a:pt x="0" y="316"/>
                    <a:pt x="0" y="703"/>
                  </a:cubicBezTo>
                  <a:cubicBezTo>
                    <a:pt x="0" y="1090"/>
                    <a:pt x="225" y="1405"/>
                    <a:pt x="513" y="1405"/>
                  </a:cubicBezTo>
                  <a:cubicBezTo>
                    <a:pt x="801" y="1405"/>
                    <a:pt x="1026" y="1090"/>
                    <a:pt x="1026" y="703"/>
                  </a:cubicBezTo>
                  <a:cubicBezTo>
                    <a:pt x="1026" y="316"/>
                    <a:pt x="801" y="1"/>
                    <a:pt x="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6" name="Google Shape;3266;p38"/>
            <p:cNvSpPr/>
            <p:nvPr/>
          </p:nvSpPr>
          <p:spPr>
            <a:xfrm>
              <a:off x="2561125" y="2723575"/>
              <a:ext cx="18250" cy="29050"/>
            </a:xfrm>
            <a:custGeom>
              <a:avLst/>
              <a:gdLst/>
              <a:ahLst/>
              <a:cxnLst/>
              <a:rect l="l" t="t" r="r" b="b"/>
              <a:pathLst>
                <a:path w="730" h="1162" extrusionOk="0">
                  <a:moveTo>
                    <a:pt x="360" y="1"/>
                  </a:moveTo>
                  <a:cubicBezTo>
                    <a:pt x="162" y="1"/>
                    <a:pt x="0" y="262"/>
                    <a:pt x="0" y="586"/>
                  </a:cubicBezTo>
                  <a:cubicBezTo>
                    <a:pt x="0" y="901"/>
                    <a:pt x="162" y="1162"/>
                    <a:pt x="360" y="1162"/>
                  </a:cubicBezTo>
                  <a:cubicBezTo>
                    <a:pt x="567" y="1162"/>
                    <a:pt x="729" y="901"/>
                    <a:pt x="729" y="586"/>
                  </a:cubicBezTo>
                  <a:cubicBezTo>
                    <a:pt x="729" y="262"/>
                    <a:pt x="567" y="1"/>
                    <a:pt x="3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7" name="Google Shape;3267;p38"/>
            <p:cNvSpPr/>
            <p:nvPr/>
          </p:nvSpPr>
          <p:spPr>
            <a:xfrm>
              <a:off x="2529400" y="2712775"/>
              <a:ext cx="14875" cy="22300"/>
            </a:xfrm>
            <a:custGeom>
              <a:avLst/>
              <a:gdLst/>
              <a:ahLst/>
              <a:cxnLst/>
              <a:rect l="l" t="t" r="r" b="b"/>
              <a:pathLst>
                <a:path w="595" h="892" extrusionOk="0">
                  <a:moveTo>
                    <a:pt x="297" y="0"/>
                  </a:moveTo>
                  <a:cubicBezTo>
                    <a:pt x="135" y="0"/>
                    <a:pt x="0" y="198"/>
                    <a:pt x="0" y="451"/>
                  </a:cubicBezTo>
                  <a:cubicBezTo>
                    <a:pt x="0" y="694"/>
                    <a:pt x="135" y="892"/>
                    <a:pt x="297" y="892"/>
                  </a:cubicBezTo>
                  <a:cubicBezTo>
                    <a:pt x="459" y="892"/>
                    <a:pt x="594" y="694"/>
                    <a:pt x="594" y="451"/>
                  </a:cubicBezTo>
                  <a:cubicBezTo>
                    <a:pt x="594" y="198"/>
                    <a:pt x="459" y="0"/>
                    <a:pt x="2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8" name="Google Shape;3268;p38"/>
            <p:cNvSpPr/>
            <p:nvPr/>
          </p:nvSpPr>
          <p:spPr>
            <a:xfrm>
              <a:off x="2609275" y="2764075"/>
              <a:ext cx="21175" cy="38050"/>
            </a:xfrm>
            <a:custGeom>
              <a:avLst/>
              <a:gdLst/>
              <a:ahLst/>
              <a:cxnLst/>
              <a:rect l="l" t="t" r="r" b="b"/>
              <a:pathLst>
                <a:path w="847" h="1522" extrusionOk="0">
                  <a:moveTo>
                    <a:pt x="423" y="1"/>
                  </a:moveTo>
                  <a:cubicBezTo>
                    <a:pt x="189" y="1"/>
                    <a:pt x="0" y="343"/>
                    <a:pt x="0" y="766"/>
                  </a:cubicBezTo>
                  <a:cubicBezTo>
                    <a:pt x="0" y="1189"/>
                    <a:pt x="189" y="1522"/>
                    <a:pt x="423" y="1522"/>
                  </a:cubicBezTo>
                  <a:cubicBezTo>
                    <a:pt x="657" y="1522"/>
                    <a:pt x="846" y="1180"/>
                    <a:pt x="846" y="766"/>
                  </a:cubicBezTo>
                  <a:cubicBezTo>
                    <a:pt x="846" y="343"/>
                    <a:pt x="657" y="1"/>
                    <a:pt x="4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9" name="Google Shape;3269;p38"/>
            <p:cNvSpPr/>
            <p:nvPr/>
          </p:nvSpPr>
          <p:spPr>
            <a:xfrm>
              <a:off x="2555275" y="2785675"/>
              <a:ext cx="18925" cy="24100"/>
            </a:xfrm>
            <a:custGeom>
              <a:avLst/>
              <a:gdLst/>
              <a:ahLst/>
              <a:cxnLst/>
              <a:rect l="l" t="t" r="r" b="b"/>
              <a:pathLst>
                <a:path w="757" h="964" extrusionOk="0">
                  <a:moveTo>
                    <a:pt x="378" y="1"/>
                  </a:moveTo>
                  <a:cubicBezTo>
                    <a:pt x="162" y="1"/>
                    <a:pt x="0" y="217"/>
                    <a:pt x="0" y="478"/>
                  </a:cubicBezTo>
                  <a:cubicBezTo>
                    <a:pt x="0" y="748"/>
                    <a:pt x="162" y="964"/>
                    <a:pt x="378" y="964"/>
                  </a:cubicBezTo>
                  <a:cubicBezTo>
                    <a:pt x="585" y="964"/>
                    <a:pt x="756" y="748"/>
                    <a:pt x="756" y="478"/>
                  </a:cubicBezTo>
                  <a:cubicBezTo>
                    <a:pt x="756" y="217"/>
                    <a:pt x="585" y="1"/>
                    <a:pt x="3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0" name="Google Shape;3270;p38"/>
            <p:cNvSpPr/>
            <p:nvPr/>
          </p:nvSpPr>
          <p:spPr>
            <a:xfrm>
              <a:off x="2555275" y="2757775"/>
              <a:ext cx="24775" cy="29050"/>
            </a:xfrm>
            <a:custGeom>
              <a:avLst/>
              <a:gdLst/>
              <a:ahLst/>
              <a:cxnLst/>
              <a:rect l="l" t="t" r="r" b="b"/>
              <a:pathLst>
                <a:path w="991" h="1162" extrusionOk="0">
                  <a:moveTo>
                    <a:pt x="495" y="1"/>
                  </a:moveTo>
                  <a:cubicBezTo>
                    <a:pt x="225" y="1"/>
                    <a:pt x="0" y="262"/>
                    <a:pt x="0" y="586"/>
                  </a:cubicBezTo>
                  <a:cubicBezTo>
                    <a:pt x="0" y="901"/>
                    <a:pt x="216" y="1162"/>
                    <a:pt x="495" y="1162"/>
                  </a:cubicBezTo>
                  <a:cubicBezTo>
                    <a:pt x="765" y="1162"/>
                    <a:pt x="990" y="901"/>
                    <a:pt x="990" y="586"/>
                  </a:cubicBezTo>
                  <a:cubicBezTo>
                    <a:pt x="990" y="262"/>
                    <a:pt x="765" y="1"/>
                    <a:pt x="4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1" name="Google Shape;3271;p38"/>
            <p:cNvSpPr/>
            <p:nvPr/>
          </p:nvSpPr>
          <p:spPr>
            <a:xfrm>
              <a:off x="2868250" y="2744400"/>
              <a:ext cx="37825" cy="27750"/>
            </a:xfrm>
            <a:custGeom>
              <a:avLst/>
              <a:gdLst/>
              <a:ahLst/>
              <a:cxnLst/>
              <a:rect l="l" t="t" r="r" b="b"/>
              <a:pathLst>
                <a:path w="1513" h="1110" extrusionOk="0">
                  <a:moveTo>
                    <a:pt x="1210" y="0"/>
                  </a:moveTo>
                  <a:cubicBezTo>
                    <a:pt x="995" y="0"/>
                    <a:pt x="656" y="109"/>
                    <a:pt x="442" y="284"/>
                  </a:cubicBezTo>
                  <a:cubicBezTo>
                    <a:pt x="109" y="554"/>
                    <a:pt x="1" y="1004"/>
                    <a:pt x="199" y="1094"/>
                  </a:cubicBezTo>
                  <a:cubicBezTo>
                    <a:pt x="221" y="1104"/>
                    <a:pt x="248" y="1109"/>
                    <a:pt x="279" y="1109"/>
                  </a:cubicBezTo>
                  <a:cubicBezTo>
                    <a:pt x="511" y="1109"/>
                    <a:pt x="961" y="828"/>
                    <a:pt x="1207" y="527"/>
                  </a:cubicBezTo>
                  <a:cubicBezTo>
                    <a:pt x="1252" y="464"/>
                    <a:pt x="1513" y="149"/>
                    <a:pt x="1378" y="41"/>
                  </a:cubicBezTo>
                  <a:cubicBezTo>
                    <a:pt x="1343" y="13"/>
                    <a:pt x="1284" y="0"/>
                    <a:pt x="1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2" name="Google Shape;3272;p38"/>
            <p:cNvSpPr/>
            <p:nvPr/>
          </p:nvSpPr>
          <p:spPr>
            <a:xfrm>
              <a:off x="2690950" y="2728075"/>
              <a:ext cx="42025" cy="98825"/>
            </a:xfrm>
            <a:custGeom>
              <a:avLst/>
              <a:gdLst/>
              <a:ahLst/>
              <a:cxnLst/>
              <a:rect l="l" t="t" r="r" b="b"/>
              <a:pathLst>
                <a:path w="1681" h="3953" extrusionOk="0">
                  <a:moveTo>
                    <a:pt x="865" y="1"/>
                  </a:moveTo>
                  <a:cubicBezTo>
                    <a:pt x="585" y="1"/>
                    <a:pt x="378" y="802"/>
                    <a:pt x="315" y="1036"/>
                  </a:cubicBezTo>
                  <a:cubicBezTo>
                    <a:pt x="0" y="2296"/>
                    <a:pt x="99" y="3916"/>
                    <a:pt x="504" y="3952"/>
                  </a:cubicBezTo>
                  <a:cubicBezTo>
                    <a:pt x="509" y="3952"/>
                    <a:pt x="514" y="3952"/>
                    <a:pt x="518" y="3952"/>
                  </a:cubicBezTo>
                  <a:cubicBezTo>
                    <a:pt x="918" y="3952"/>
                    <a:pt x="1680" y="2441"/>
                    <a:pt x="1405" y="1036"/>
                  </a:cubicBezTo>
                  <a:cubicBezTo>
                    <a:pt x="1315" y="640"/>
                    <a:pt x="1108" y="1"/>
                    <a:pt x="8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3" name="Google Shape;3273;p38"/>
            <p:cNvSpPr/>
            <p:nvPr/>
          </p:nvSpPr>
          <p:spPr>
            <a:xfrm>
              <a:off x="2754400" y="2710000"/>
              <a:ext cx="44350" cy="66475"/>
            </a:xfrm>
            <a:custGeom>
              <a:avLst/>
              <a:gdLst/>
              <a:ahLst/>
              <a:cxnLst/>
              <a:rect l="l" t="t" r="r" b="b"/>
              <a:pathLst>
                <a:path w="1774" h="2659" extrusionOk="0">
                  <a:moveTo>
                    <a:pt x="462" y="1"/>
                  </a:moveTo>
                  <a:cubicBezTo>
                    <a:pt x="449" y="1"/>
                    <a:pt x="436" y="2"/>
                    <a:pt x="424" y="3"/>
                  </a:cubicBezTo>
                  <a:cubicBezTo>
                    <a:pt x="172" y="39"/>
                    <a:pt x="1" y="426"/>
                    <a:pt x="28" y="760"/>
                  </a:cubicBezTo>
                  <a:cubicBezTo>
                    <a:pt x="55" y="1192"/>
                    <a:pt x="433" y="1300"/>
                    <a:pt x="928" y="2065"/>
                  </a:cubicBezTo>
                  <a:cubicBezTo>
                    <a:pt x="1191" y="2486"/>
                    <a:pt x="1215" y="2659"/>
                    <a:pt x="1299" y="2659"/>
                  </a:cubicBezTo>
                  <a:cubicBezTo>
                    <a:pt x="1301" y="2659"/>
                    <a:pt x="1303" y="2659"/>
                    <a:pt x="1306" y="2659"/>
                  </a:cubicBezTo>
                  <a:cubicBezTo>
                    <a:pt x="1513" y="2650"/>
                    <a:pt x="1774" y="1651"/>
                    <a:pt x="1279" y="778"/>
                  </a:cubicBezTo>
                  <a:cubicBezTo>
                    <a:pt x="1123" y="493"/>
                    <a:pt x="761" y="1"/>
                    <a:pt x="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4" name="Google Shape;3274;p38"/>
            <p:cNvSpPr/>
            <p:nvPr/>
          </p:nvSpPr>
          <p:spPr>
            <a:xfrm>
              <a:off x="2735950" y="2776225"/>
              <a:ext cx="24100" cy="45475"/>
            </a:xfrm>
            <a:custGeom>
              <a:avLst/>
              <a:gdLst/>
              <a:ahLst/>
              <a:cxnLst/>
              <a:rect l="l" t="t" r="r" b="b"/>
              <a:pathLst>
                <a:path w="964" h="1819" extrusionOk="0">
                  <a:moveTo>
                    <a:pt x="487" y="1"/>
                  </a:moveTo>
                  <a:cubicBezTo>
                    <a:pt x="217" y="1"/>
                    <a:pt x="1" y="406"/>
                    <a:pt x="1" y="910"/>
                  </a:cubicBezTo>
                  <a:cubicBezTo>
                    <a:pt x="1" y="1414"/>
                    <a:pt x="217" y="1819"/>
                    <a:pt x="487" y="1819"/>
                  </a:cubicBezTo>
                  <a:cubicBezTo>
                    <a:pt x="748" y="1819"/>
                    <a:pt x="964" y="1414"/>
                    <a:pt x="964" y="910"/>
                  </a:cubicBezTo>
                  <a:cubicBezTo>
                    <a:pt x="964" y="406"/>
                    <a:pt x="748" y="1"/>
                    <a:pt x="4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5" name="Google Shape;3275;p38"/>
            <p:cNvSpPr/>
            <p:nvPr/>
          </p:nvSpPr>
          <p:spPr>
            <a:xfrm>
              <a:off x="2783650" y="2754750"/>
              <a:ext cx="41875" cy="89900"/>
            </a:xfrm>
            <a:custGeom>
              <a:avLst/>
              <a:gdLst/>
              <a:ahLst/>
              <a:cxnLst/>
              <a:rect l="l" t="t" r="r" b="b"/>
              <a:pathLst>
                <a:path w="1675" h="3596" extrusionOk="0">
                  <a:moveTo>
                    <a:pt x="1514" y="1"/>
                  </a:moveTo>
                  <a:cubicBezTo>
                    <a:pt x="1264" y="1"/>
                    <a:pt x="282" y="875"/>
                    <a:pt x="118" y="1958"/>
                  </a:cubicBezTo>
                  <a:cubicBezTo>
                    <a:pt x="1" y="2795"/>
                    <a:pt x="370" y="3596"/>
                    <a:pt x="559" y="3596"/>
                  </a:cubicBezTo>
                  <a:cubicBezTo>
                    <a:pt x="712" y="3587"/>
                    <a:pt x="703" y="3083"/>
                    <a:pt x="982" y="1958"/>
                  </a:cubicBezTo>
                  <a:cubicBezTo>
                    <a:pt x="1342" y="563"/>
                    <a:pt x="1675" y="59"/>
                    <a:pt x="1540" y="5"/>
                  </a:cubicBezTo>
                  <a:cubicBezTo>
                    <a:pt x="1532" y="2"/>
                    <a:pt x="1524" y="1"/>
                    <a:pt x="15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6" name="Google Shape;3276;p38"/>
            <p:cNvSpPr/>
            <p:nvPr/>
          </p:nvSpPr>
          <p:spPr>
            <a:xfrm>
              <a:off x="2816050" y="2764850"/>
              <a:ext cx="70675" cy="83550"/>
            </a:xfrm>
            <a:custGeom>
              <a:avLst/>
              <a:gdLst/>
              <a:ahLst/>
              <a:cxnLst/>
              <a:rect l="l" t="t" r="r" b="b"/>
              <a:pathLst>
                <a:path w="2827" h="3342" extrusionOk="0">
                  <a:moveTo>
                    <a:pt x="2279" y="1"/>
                  </a:moveTo>
                  <a:cubicBezTo>
                    <a:pt x="2066" y="1"/>
                    <a:pt x="1774" y="200"/>
                    <a:pt x="1468" y="420"/>
                  </a:cubicBezTo>
                  <a:cubicBezTo>
                    <a:pt x="523" y="1077"/>
                    <a:pt x="316" y="1896"/>
                    <a:pt x="190" y="2427"/>
                  </a:cubicBezTo>
                  <a:cubicBezTo>
                    <a:pt x="91" y="2850"/>
                    <a:pt x="1" y="3219"/>
                    <a:pt x="217" y="3318"/>
                  </a:cubicBezTo>
                  <a:cubicBezTo>
                    <a:pt x="252" y="3334"/>
                    <a:pt x="293" y="3341"/>
                    <a:pt x="340" y="3341"/>
                  </a:cubicBezTo>
                  <a:cubicBezTo>
                    <a:pt x="689" y="3341"/>
                    <a:pt x="1332" y="2923"/>
                    <a:pt x="1729" y="2526"/>
                  </a:cubicBezTo>
                  <a:cubicBezTo>
                    <a:pt x="2692" y="1572"/>
                    <a:pt x="2827" y="168"/>
                    <a:pt x="2368" y="15"/>
                  </a:cubicBezTo>
                  <a:cubicBezTo>
                    <a:pt x="2340" y="5"/>
                    <a:pt x="2310" y="1"/>
                    <a:pt x="2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7" name="Google Shape;3277;p38"/>
            <p:cNvSpPr/>
            <p:nvPr/>
          </p:nvSpPr>
          <p:spPr>
            <a:xfrm>
              <a:off x="2535025" y="2841925"/>
              <a:ext cx="334825" cy="180275"/>
            </a:xfrm>
            <a:custGeom>
              <a:avLst/>
              <a:gdLst/>
              <a:ahLst/>
              <a:cxnLst/>
              <a:rect l="l" t="t" r="r" b="b"/>
              <a:pathLst>
                <a:path w="13393" h="7211" extrusionOk="0">
                  <a:moveTo>
                    <a:pt x="0" y="1"/>
                  </a:moveTo>
                  <a:lnTo>
                    <a:pt x="0" y="2206"/>
                  </a:lnTo>
                  <a:cubicBezTo>
                    <a:pt x="0" y="2773"/>
                    <a:pt x="126" y="3331"/>
                    <a:pt x="369" y="3844"/>
                  </a:cubicBezTo>
                  <a:cubicBezTo>
                    <a:pt x="1278" y="5806"/>
                    <a:pt x="3771" y="7210"/>
                    <a:pt x="6705" y="7210"/>
                  </a:cubicBezTo>
                  <a:cubicBezTo>
                    <a:pt x="9928" y="7210"/>
                    <a:pt x="12619" y="5509"/>
                    <a:pt x="13249" y="3241"/>
                  </a:cubicBezTo>
                  <a:cubicBezTo>
                    <a:pt x="13348" y="2908"/>
                    <a:pt x="13393" y="2557"/>
                    <a:pt x="13393" y="2206"/>
                  </a:cubicBezTo>
                  <a:lnTo>
                    <a:pt x="133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8" name="Google Shape;3278;p38"/>
            <p:cNvSpPr/>
            <p:nvPr/>
          </p:nvSpPr>
          <p:spPr>
            <a:xfrm>
              <a:off x="2516125" y="2837200"/>
              <a:ext cx="372625" cy="16225"/>
            </a:xfrm>
            <a:custGeom>
              <a:avLst/>
              <a:gdLst/>
              <a:ahLst/>
              <a:cxnLst/>
              <a:rect l="l" t="t" r="r" b="b"/>
              <a:pathLst>
                <a:path w="14905" h="649" extrusionOk="0">
                  <a:moveTo>
                    <a:pt x="432" y="1"/>
                  </a:moveTo>
                  <a:cubicBezTo>
                    <a:pt x="0" y="1"/>
                    <a:pt x="0" y="649"/>
                    <a:pt x="432" y="649"/>
                  </a:cubicBezTo>
                  <a:lnTo>
                    <a:pt x="14482" y="649"/>
                  </a:lnTo>
                  <a:cubicBezTo>
                    <a:pt x="14905" y="649"/>
                    <a:pt x="14905" y="1"/>
                    <a:pt x="144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9" name="Google Shape;3279;p38"/>
            <p:cNvSpPr/>
            <p:nvPr/>
          </p:nvSpPr>
          <p:spPr>
            <a:xfrm>
              <a:off x="2532100" y="2850250"/>
              <a:ext cx="341125" cy="7500"/>
            </a:xfrm>
            <a:custGeom>
              <a:avLst/>
              <a:gdLst/>
              <a:ahLst/>
              <a:cxnLst/>
              <a:rect l="l" t="t" r="r" b="b"/>
              <a:pathLst>
                <a:path w="13645" h="300" extrusionOk="0">
                  <a:moveTo>
                    <a:pt x="13483" y="1"/>
                  </a:moveTo>
                  <a:cubicBezTo>
                    <a:pt x="10898" y="27"/>
                    <a:pt x="8313" y="41"/>
                    <a:pt x="5728" y="41"/>
                  </a:cubicBezTo>
                  <a:cubicBezTo>
                    <a:pt x="3876" y="41"/>
                    <a:pt x="2023" y="34"/>
                    <a:pt x="171" y="19"/>
                  </a:cubicBezTo>
                  <a:cubicBezTo>
                    <a:pt x="0" y="19"/>
                    <a:pt x="0" y="271"/>
                    <a:pt x="171" y="271"/>
                  </a:cubicBezTo>
                  <a:cubicBezTo>
                    <a:pt x="2089" y="290"/>
                    <a:pt x="4007" y="300"/>
                    <a:pt x="5925" y="300"/>
                  </a:cubicBezTo>
                  <a:cubicBezTo>
                    <a:pt x="8444" y="300"/>
                    <a:pt x="10964" y="283"/>
                    <a:pt x="13483" y="253"/>
                  </a:cubicBezTo>
                  <a:cubicBezTo>
                    <a:pt x="13645" y="253"/>
                    <a:pt x="13645" y="1"/>
                    <a:pt x="1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0" name="Google Shape;3280;p38"/>
            <p:cNvSpPr/>
            <p:nvPr/>
          </p:nvSpPr>
          <p:spPr>
            <a:xfrm>
              <a:off x="2544250" y="2923150"/>
              <a:ext cx="322000" cy="99050"/>
            </a:xfrm>
            <a:custGeom>
              <a:avLst/>
              <a:gdLst/>
              <a:ahLst/>
              <a:cxnLst/>
              <a:rect l="l" t="t" r="r" b="b"/>
              <a:pathLst>
                <a:path w="12880" h="3962" extrusionOk="0">
                  <a:moveTo>
                    <a:pt x="12880" y="1"/>
                  </a:moveTo>
                  <a:cubicBezTo>
                    <a:pt x="12434" y="159"/>
                    <a:pt x="12174" y="759"/>
                    <a:pt x="11697" y="759"/>
                  </a:cubicBezTo>
                  <a:cubicBezTo>
                    <a:pt x="11684" y="759"/>
                    <a:pt x="11670" y="758"/>
                    <a:pt x="11656" y="757"/>
                  </a:cubicBezTo>
                  <a:cubicBezTo>
                    <a:pt x="11431" y="730"/>
                    <a:pt x="11431" y="613"/>
                    <a:pt x="11161" y="577"/>
                  </a:cubicBezTo>
                  <a:cubicBezTo>
                    <a:pt x="11125" y="573"/>
                    <a:pt x="11090" y="571"/>
                    <a:pt x="11056" y="571"/>
                  </a:cubicBezTo>
                  <a:cubicBezTo>
                    <a:pt x="10680" y="571"/>
                    <a:pt x="10444" y="829"/>
                    <a:pt x="9982" y="928"/>
                  </a:cubicBezTo>
                  <a:cubicBezTo>
                    <a:pt x="9877" y="948"/>
                    <a:pt x="9779" y="957"/>
                    <a:pt x="9685" y="957"/>
                  </a:cubicBezTo>
                  <a:cubicBezTo>
                    <a:pt x="9361" y="957"/>
                    <a:pt x="9090" y="856"/>
                    <a:pt x="8776" y="793"/>
                  </a:cubicBezTo>
                  <a:cubicBezTo>
                    <a:pt x="8583" y="756"/>
                    <a:pt x="8409" y="741"/>
                    <a:pt x="8247" y="741"/>
                  </a:cubicBezTo>
                  <a:cubicBezTo>
                    <a:pt x="7296" y="741"/>
                    <a:pt x="6773" y="1282"/>
                    <a:pt x="5509" y="1282"/>
                  </a:cubicBezTo>
                  <a:cubicBezTo>
                    <a:pt x="5459" y="1282"/>
                    <a:pt x="5408" y="1281"/>
                    <a:pt x="5355" y="1279"/>
                  </a:cubicBezTo>
                  <a:cubicBezTo>
                    <a:pt x="4905" y="1261"/>
                    <a:pt x="4158" y="1054"/>
                    <a:pt x="2655" y="649"/>
                  </a:cubicBezTo>
                  <a:cubicBezTo>
                    <a:pt x="2244" y="533"/>
                    <a:pt x="1671" y="286"/>
                    <a:pt x="1223" y="286"/>
                  </a:cubicBezTo>
                  <a:cubicBezTo>
                    <a:pt x="1082" y="286"/>
                    <a:pt x="954" y="310"/>
                    <a:pt x="846" y="370"/>
                  </a:cubicBezTo>
                  <a:cubicBezTo>
                    <a:pt x="675" y="460"/>
                    <a:pt x="621" y="604"/>
                    <a:pt x="387" y="649"/>
                  </a:cubicBezTo>
                  <a:cubicBezTo>
                    <a:pt x="352" y="654"/>
                    <a:pt x="318" y="656"/>
                    <a:pt x="284" y="656"/>
                  </a:cubicBezTo>
                  <a:cubicBezTo>
                    <a:pt x="187" y="656"/>
                    <a:pt x="94" y="637"/>
                    <a:pt x="0" y="604"/>
                  </a:cubicBezTo>
                  <a:lnTo>
                    <a:pt x="0" y="604"/>
                  </a:lnTo>
                  <a:cubicBezTo>
                    <a:pt x="909" y="2557"/>
                    <a:pt x="3402" y="3961"/>
                    <a:pt x="6336" y="3961"/>
                  </a:cubicBezTo>
                  <a:cubicBezTo>
                    <a:pt x="9559" y="3961"/>
                    <a:pt x="12250" y="2260"/>
                    <a:pt x="128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1" name="Google Shape;3281;p38"/>
            <p:cNvSpPr/>
            <p:nvPr/>
          </p:nvSpPr>
          <p:spPr>
            <a:xfrm>
              <a:off x="2704900" y="2755975"/>
              <a:ext cx="14425" cy="29050"/>
            </a:xfrm>
            <a:custGeom>
              <a:avLst/>
              <a:gdLst/>
              <a:ahLst/>
              <a:cxnLst/>
              <a:rect l="l" t="t" r="r" b="b"/>
              <a:pathLst>
                <a:path w="577" h="1162" extrusionOk="0">
                  <a:moveTo>
                    <a:pt x="289" y="1"/>
                  </a:moveTo>
                  <a:cubicBezTo>
                    <a:pt x="126" y="1"/>
                    <a:pt x="0" y="262"/>
                    <a:pt x="0" y="586"/>
                  </a:cubicBezTo>
                  <a:cubicBezTo>
                    <a:pt x="0" y="910"/>
                    <a:pt x="126" y="1162"/>
                    <a:pt x="289" y="1162"/>
                  </a:cubicBezTo>
                  <a:cubicBezTo>
                    <a:pt x="451" y="1162"/>
                    <a:pt x="577" y="910"/>
                    <a:pt x="577" y="586"/>
                  </a:cubicBezTo>
                  <a:cubicBezTo>
                    <a:pt x="577" y="262"/>
                    <a:pt x="451" y="1"/>
                    <a:pt x="2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2" name="Google Shape;3282;p38"/>
            <p:cNvSpPr/>
            <p:nvPr/>
          </p:nvSpPr>
          <p:spPr>
            <a:xfrm>
              <a:off x="2543750" y="2909275"/>
              <a:ext cx="49125" cy="48150"/>
            </a:xfrm>
            <a:custGeom>
              <a:avLst/>
              <a:gdLst/>
              <a:ahLst/>
              <a:cxnLst/>
              <a:rect l="l" t="t" r="r" b="b"/>
              <a:pathLst>
                <a:path w="1965" h="1926" extrusionOk="0">
                  <a:moveTo>
                    <a:pt x="1659" y="1"/>
                  </a:moveTo>
                  <a:cubicBezTo>
                    <a:pt x="1610" y="1"/>
                    <a:pt x="1559" y="21"/>
                    <a:pt x="1514" y="70"/>
                  </a:cubicBezTo>
                  <a:cubicBezTo>
                    <a:pt x="1055" y="565"/>
                    <a:pt x="605" y="1060"/>
                    <a:pt x="146" y="1555"/>
                  </a:cubicBezTo>
                  <a:cubicBezTo>
                    <a:pt x="0" y="1708"/>
                    <a:pt x="149" y="1925"/>
                    <a:pt x="312" y="1925"/>
                  </a:cubicBezTo>
                  <a:cubicBezTo>
                    <a:pt x="360" y="1925"/>
                    <a:pt x="409" y="1906"/>
                    <a:pt x="452" y="1861"/>
                  </a:cubicBezTo>
                  <a:lnTo>
                    <a:pt x="1820" y="367"/>
                  </a:lnTo>
                  <a:cubicBezTo>
                    <a:pt x="1965" y="216"/>
                    <a:pt x="1820" y="1"/>
                    <a:pt x="16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3" name="Google Shape;3283;p38"/>
            <p:cNvSpPr/>
            <p:nvPr/>
          </p:nvSpPr>
          <p:spPr>
            <a:xfrm>
              <a:off x="2578925" y="2907750"/>
              <a:ext cx="66425" cy="41875"/>
            </a:xfrm>
            <a:custGeom>
              <a:avLst/>
              <a:gdLst/>
              <a:ahLst/>
              <a:cxnLst/>
              <a:rect l="l" t="t" r="r" b="b"/>
              <a:pathLst>
                <a:path w="2657" h="1675" extrusionOk="0">
                  <a:moveTo>
                    <a:pt x="282" y="1"/>
                  </a:moveTo>
                  <a:cubicBezTo>
                    <a:pt x="111" y="1"/>
                    <a:pt x="1" y="276"/>
                    <a:pt x="179" y="410"/>
                  </a:cubicBezTo>
                  <a:lnTo>
                    <a:pt x="179" y="401"/>
                  </a:lnTo>
                  <a:cubicBezTo>
                    <a:pt x="818" y="887"/>
                    <a:pt x="1502" y="1301"/>
                    <a:pt x="2222" y="1652"/>
                  </a:cubicBezTo>
                  <a:cubicBezTo>
                    <a:pt x="2255" y="1668"/>
                    <a:pt x="2287" y="1675"/>
                    <a:pt x="2318" y="1675"/>
                  </a:cubicBezTo>
                  <a:cubicBezTo>
                    <a:pt x="2517" y="1675"/>
                    <a:pt x="2657" y="1384"/>
                    <a:pt x="2438" y="1283"/>
                  </a:cubicBezTo>
                  <a:cubicBezTo>
                    <a:pt x="1718" y="932"/>
                    <a:pt x="1034" y="518"/>
                    <a:pt x="395" y="41"/>
                  </a:cubicBezTo>
                  <a:cubicBezTo>
                    <a:pt x="356" y="13"/>
                    <a:pt x="318" y="1"/>
                    <a:pt x="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4" name="Google Shape;3284;p38"/>
            <p:cNvSpPr/>
            <p:nvPr/>
          </p:nvSpPr>
          <p:spPr>
            <a:xfrm>
              <a:off x="2635125" y="2902275"/>
              <a:ext cx="70500" cy="49650"/>
            </a:xfrm>
            <a:custGeom>
              <a:avLst/>
              <a:gdLst/>
              <a:ahLst/>
              <a:cxnLst/>
              <a:rect l="l" t="t" r="r" b="b"/>
              <a:pathLst>
                <a:path w="2820" h="1986" extrusionOk="0">
                  <a:moveTo>
                    <a:pt x="2496" y="0"/>
                  </a:moveTo>
                  <a:cubicBezTo>
                    <a:pt x="2464" y="0"/>
                    <a:pt x="2430" y="8"/>
                    <a:pt x="2395" y="26"/>
                  </a:cubicBezTo>
                  <a:cubicBezTo>
                    <a:pt x="1567" y="440"/>
                    <a:pt x="811" y="980"/>
                    <a:pt x="154" y="1619"/>
                  </a:cubicBezTo>
                  <a:cubicBezTo>
                    <a:pt x="1" y="1773"/>
                    <a:pt x="150" y="1985"/>
                    <a:pt x="317" y="1985"/>
                  </a:cubicBezTo>
                  <a:cubicBezTo>
                    <a:pt x="366" y="1985"/>
                    <a:pt x="416" y="1968"/>
                    <a:pt x="460" y="1925"/>
                  </a:cubicBezTo>
                  <a:lnTo>
                    <a:pt x="460" y="1916"/>
                  </a:lnTo>
                  <a:cubicBezTo>
                    <a:pt x="1090" y="1304"/>
                    <a:pt x="1819" y="791"/>
                    <a:pt x="2611" y="395"/>
                  </a:cubicBezTo>
                  <a:cubicBezTo>
                    <a:pt x="2820" y="287"/>
                    <a:pt x="2691" y="0"/>
                    <a:pt x="2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5" name="Google Shape;3285;p38"/>
            <p:cNvSpPr/>
            <p:nvPr/>
          </p:nvSpPr>
          <p:spPr>
            <a:xfrm>
              <a:off x="2690950" y="2903775"/>
              <a:ext cx="65300" cy="48950"/>
            </a:xfrm>
            <a:custGeom>
              <a:avLst/>
              <a:gdLst/>
              <a:ahLst/>
              <a:cxnLst/>
              <a:rect l="l" t="t" r="r" b="b"/>
              <a:pathLst>
                <a:path w="2612" h="1958" extrusionOk="0">
                  <a:moveTo>
                    <a:pt x="310" y="1"/>
                  </a:moveTo>
                  <a:cubicBezTo>
                    <a:pt x="148" y="1"/>
                    <a:pt x="1" y="216"/>
                    <a:pt x="153" y="362"/>
                  </a:cubicBezTo>
                  <a:cubicBezTo>
                    <a:pt x="756" y="974"/>
                    <a:pt x="1450" y="1496"/>
                    <a:pt x="2197" y="1928"/>
                  </a:cubicBezTo>
                  <a:cubicBezTo>
                    <a:pt x="2233" y="1948"/>
                    <a:pt x="2269" y="1957"/>
                    <a:pt x="2302" y="1957"/>
                  </a:cubicBezTo>
                  <a:cubicBezTo>
                    <a:pt x="2492" y="1957"/>
                    <a:pt x="2611" y="1674"/>
                    <a:pt x="2413" y="1559"/>
                  </a:cubicBezTo>
                  <a:cubicBezTo>
                    <a:pt x="1693" y="1145"/>
                    <a:pt x="1036" y="641"/>
                    <a:pt x="450" y="65"/>
                  </a:cubicBezTo>
                  <a:cubicBezTo>
                    <a:pt x="407" y="20"/>
                    <a:pt x="358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6" name="Google Shape;3286;p38"/>
            <p:cNvSpPr/>
            <p:nvPr/>
          </p:nvSpPr>
          <p:spPr>
            <a:xfrm>
              <a:off x="2743800" y="2896225"/>
              <a:ext cx="58850" cy="59275"/>
            </a:xfrm>
            <a:custGeom>
              <a:avLst/>
              <a:gdLst/>
              <a:ahLst/>
              <a:cxnLst/>
              <a:rect l="l" t="t" r="r" b="b"/>
              <a:pathLst>
                <a:path w="2354" h="2371" extrusionOk="0">
                  <a:moveTo>
                    <a:pt x="2053" y="1"/>
                  </a:moveTo>
                  <a:cubicBezTo>
                    <a:pt x="2005" y="1"/>
                    <a:pt x="1954" y="21"/>
                    <a:pt x="1910" y="70"/>
                  </a:cubicBezTo>
                  <a:lnTo>
                    <a:pt x="146" y="1996"/>
                  </a:lnTo>
                  <a:cubicBezTo>
                    <a:pt x="1" y="2154"/>
                    <a:pt x="141" y="2371"/>
                    <a:pt x="299" y="2371"/>
                  </a:cubicBezTo>
                  <a:cubicBezTo>
                    <a:pt x="348" y="2371"/>
                    <a:pt x="398" y="2351"/>
                    <a:pt x="443" y="2302"/>
                  </a:cubicBezTo>
                  <a:lnTo>
                    <a:pt x="2216" y="367"/>
                  </a:lnTo>
                  <a:cubicBezTo>
                    <a:pt x="2353" y="216"/>
                    <a:pt x="2212" y="1"/>
                    <a:pt x="20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7" name="Google Shape;3287;p38"/>
            <p:cNvSpPr/>
            <p:nvPr/>
          </p:nvSpPr>
          <p:spPr>
            <a:xfrm>
              <a:off x="2790225" y="2894425"/>
              <a:ext cx="48475" cy="60200"/>
            </a:xfrm>
            <a:custGeom>
              <a:avLst/>
              <a:gdLst/>
              <a:ahLst/>
              <a:cxnLst/>
              <a:rect l="l" t="t" r="r" b="b"/>
              <a:pathLst>
                <a:path w="1939" h="2408" extrusionOk="0">
                  <a:moveTo>
                    <a:pt x="297" y="0"/>
                  </a:moveTo>
                  <a:cubicBezTo>
                    <a:pt x="147" y="0"/>
                    <a:pt x="0" y="150"/>
                    <a:pt x="107" y="313"/>
                  </a:cubicBezTo>
                  <a:lnTo>
                    <a:pt x="1457" y="2311"/>
                  </a:lnTo>
                  <a:cubicBezTo>
                    <a:pt x="1503" y="2379"/>
                    <a:pt x="1570" y="2408"/>
                    <a:pt x="1637" y="2408"/>
                  </a:cubicBezTo>
                  <a:cubicBezTo>
                    <a:pt x="1790" y="2408"/>
                    <a:pt x="1939" y="2258"/>
                    <a:pt x="1826" y="2095"/>
                  </a:cubicBezTo>
                  <a:lnTo>
                    <a:pt x="476" y="97"/>
                  </a:lnTo>
                  <a:cubicBezTo>
                    <a:pt x="429" y="29"/>
                    <a:pt x="363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8" name="Google Shape;3288;p38"/>
            <p:cNvSpPr/>
            <p:nvPr/>
          </p:nvSpPr>
          <p:spPr>
            <a:xfrm>
              <a:off x="2825975" y="2901425"/>
              <a:ext cx="47775" cy="54075"/>
            </a:xfrm>
            <a:custGeom>
              <a:avLst/>
              <a:gdLst/>
              <a:ahLst/>
              <a:cxnLst/>
              <a:rect l="l" t="t" r="r" b="b"/>
              <a:pathLst>
                <a:path w="1911" h="2163" extrusionOk="0">
                  <a:moveTo>
                    <a:pt x="1606" y="0"/>
                  </a:moveTo>
                  <a:cubicBezTo>
                    <a:pt x="1558" y="0"/>
                    <a:pt x="1509" y="20"/>
                    <a:pt x="1467" y="69"/>
                  </a:cubicBezTo>
                  <a:cubicBezTo>
                    <a:pt x="990" y="645"/>
                    <a:pt x="540" y="1239"/>
                    <a:pt x="108" y="1851"/>
                  </a:cubicBezTo>
                  <a:cubicBezTo>
                    <a:pt x="1" y="2009"/>
                    <a:pt x="150" y="2162"/>
                    <a:pt x="301" y="2162"/>
                  </a:cubicBezTo>
                  <a:cubicBezTo>
                    <a:pt x="366" y="2162"/>
                    <a:pt x="431" y="2134"/>
                    <a:pt x="477" y="2067"/>
                  </a:cubicBezTo>
                  <a:cubicBezTo>
                    <a:pt x="882" y="1482"/>
                    <a:pt x="1314" y="924"/>
                    <a:pt x="1773" y="375"/>
                  </a:cubicBezTo>
                  <a:cubicBezTo>
                    <a:pt x="1911" y="217"/>
                    <a:pt x="1764" y="0"/>
                    <a:pt x="1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9" name="Google Shape;3289;p38"/>
            <p:cNvSpPr/>
            <p:nvPr/>
          </p:nvSpPr>
          <p:spPr>
            <a:xfrm>
              <a:off x="2526450" y="2903425"/>
              <a:ext cx="32675" cy="56625"/>
            </a:xfrm>
            <a:custGeom>
              <a:avLst/>
              <a:gdLst/>
              <a:ahLst/>
              <a:cxnLst/>
              <a:rect l="l" t="t" r="r" b="b"/>
              <a:pathLst>
                <a:path w="1307" h="2265" extrusionOk="0">
                  <a:moveTo>
                    <a:pt x="298" y="1"/>
                  </a:moveTo>
                  <a:cubicBezTo>
                    <a:pt x="140" y="1"/>
                    <a:pt x="0" y="216"/>
                    <a:pt x="145" y="367"/>
                  </a:cubicBezTo>
                  <a:cubicBezTo>
                    <a:pt x="586" y="844"/>
                    <a:pt x="865" y="1402"/>
                    <a:pt x="874" y="2059"/>
                  </a:cubicBezTo>
                  <a:cubicBezTo>
                    <a:pt x="874" y="2195"/>
                    <a:pt x="984" y="2265"/>
                    <a:pt x="1093" y="2265"/>
                  </a:cubicBezTo>
                  <a:cubicBezTo>
                    <a:pt x="1200" y="2265"/>
                    <a:pt x="1306" y="2197"/>
                    <a:pt x="1306" y="2059"/>
                  </a:cubicBezTo>
                  <a:cubicBezTo>
                    <a:pt x="1288" y="1294"/>
                    <a:pt x="964" y="619"/>
                    <a:pt x="442" y="70"/>
                  </a:cubicBezTo>
                  <a:cubicBezTo>
                    <a:pt x="398" y="21"/>
                    <a:pt x="347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0" name="Google Shape;3290;p38"/>
            <p:cNvSpPr/>
            <p:nvPr/>
          </p:nvSpPr>
          <p:spPr>
            <a:xfrm>
              <a:off x="2543250" y="2948325"/>
              <a:ext cx="123400" cy="72675"/>
            </a:xfrm>
            <a:custGeom>
              <a:avLst/>
              <a:gdLst/>
              <a:ahLst/>
              <a:cxnLst/>
              <a:rect l="l" t="t" r="r" b="b"/>
              <a:pathLst>
                <a:path w="4936" h="2907" extrusionOk="0">
                  <a:moveTo>
                    <a:pt x="294" y="0"/>
                  </a:moveTo>
                  <a:cubicBezTo>
                    <a:pt x="140" y="0"/>
                    <a:pt x="0" y="216"/>
                    <a:pt x="130" y="380"/>
                  </a:cubicBezTo>
                  <a:cubicBezTo>
                    <a:pt x="1255" y="1730"/>
                    <a:pt x="2866" y="2522"/>
                    <a:pt x="4567" y="2900"/>
                  </a:cubicBezTo>
                  <a:cubicBezTo>
                    <a:pt x="4586" y="2905"/>
                    <a:pt x="4605" y="2907"/>
                    <a:pt x="4622" y="2907"/>
                  </a:cubicBezTo>
                  <a:cubicBezTo>
                    <a:pt x="4852" y="2907"/>
                    <a:pt x="4935" y="2545"/>
                    <a:pt x="4684" y="2486"/>
                  </a:cubicBezTo>
                  <a:cubicBezTo>
                    <a:pt x="3046" y="2126"/>
                    <a:pt x="1525" y="1379"/>
                    <a:pt x="436" y="74"/>
                  </a:cubicBezTo>
                  <a:cubicBezTo>
                    <a:pt x="393" y="22"/>
                    <a:pt x="343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1" name="Google Shape;3291;p38"/>
            <p:cNvSpPr/>
            <p:nvPr/>
          </p:nvSpPr>
          <p:spPr>
            <a:xfrm>
              <a:off x="2730900" y="2902275"/>
              <a:ext cx="141975" cy="119550"/>
            </a:xfrm>
            <a:custGeom>
              <a:avLst/>
              <a:gdLst/>
              <a:ahLst/>
              <a:cxnLst/>
              <a:rect l="l" t="t" r="r" b="b"/>
              <a:pathLst>
                <a:path w="5679" h="4782" extrusionOk="0">
                  <a:moveTo>
                    <a:pt x="5416" y="1"/>
                  </a:moveTo>
                  <a:cubicBezTo>
                    <a:pt x="5333" y="1"/>
                    <a:pt x="5257" y="49"/>
                    <a:pt x="5243" y="161"/>
                  </a:cubicBezTo>
                  <a:cubicBezTo>
                    <a:pt x="4910" y="2654"/>
                    <a:pt x="2543" y="3968"/>
                    <a:pt x="266" y="4364"/>
                  </a:cubicBezTo>
                  <a:cubicBezTo>
                    <a:pt x="1" y="4407"/>
                    <a:pt x="93" y="4782"/>
                    <a:pt x="333" y="4782"/>
                  </a:cubicBezTo>
                  <a:cubicBezTo>
                    <a:pt x="346" y="4782"/>
                    <a:pt x="360" y="4781"/>
                    <a:pt x="374" y="4778"/>
                  </a:cubicBezTo>
                  <a:lnTo>
                    <a:pt x="374" y="4769"/>
                  </a:lnTo>
                  <a:cubicBezTo>
                    <a:pt x="2786" y="4355"/>
                    <a:pt x="5297" y="2906"/>
                    <a:pt x="5657" y="269"/>
                  </a:cubicBezTo>
                  <a:cubicBezTo>
                    <a:pt x="5678" y="107"/>
                    <a:pt x="5539" y="1"/>
                    <a:pt x="5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2" name="Google Shape;3292;p38"/>
            <p:cNvSpPr/>
            <p:nvPr/>
          </p:nvSpPr>
          <p:spPr>
            <a:xfrm>
              <a:off x="2647700" y="3009450"/>
              <a:ext cx="104650" cy="15450"/>
            </a:xfrm>
            <a:custGeom>
              <a:avLst/>
              <a:gdLst/>
              <a:ahLst/>
              <a:cxnLst/>
              <a:rect l="l" t="t" r="r" b="b"/>
              <a:pathLst>
                <a:path w="4186" h="618" extrusionOk="0">
                  <a:moveTo>
                    <a:pt x="315" y="0"/>
                  </a:moveTo>
                  <a:cubicBezTo>
                    <a:pt x="81" y="0"/>
                    <a:pt x="1" y="369"/>
                    <a:pt x="254" y="419"/>
                  </a:cubicBezTo>
                  <a:lnTo>
                    <a:pt x="245" y="419"/>
                  </a:lnTo>
                  <a:cubicBezTo>
                    <a:pt x="932" y="551"/>
                    <a:pt x="1628" y="618"/>
                    <a:pt x="2323" y="618"/>
                  </a:cubicBezTo>
                  <a:cubicBezTo>
                    <a:pt x="2859" y="618"/>
                    <a:pt x="3394" y="578"/>
                    <a:pt x="3927" y="500"/>
                  </a:cubicBezTo>
                  <a:cubicBezTo>
                    <a:pt x="4185" y="457"/>
                    <a:pt x="4089" y="84"/>
                    <a:pt x="3851" y="84"/>
                  </a:cubicBezTo>
                  <a:cubicBezTo>
                    <a:pt x="3840" y="84"/>
                    <a:pt x="3830" y="85"/>
                    <a:pt x="3819" y="86"/>
                  </a:cubicBezTo>
                  <a:cubicBezTo>
                    <a:pt x="3325" y="156"/>
                    <a:pt x="2829" y="190"/>
                    <a:pt x="2335" y="190"/>
                  </a:cubicBezTo>
                  <a:cubicBezTo>
                    <a:pt x="1675" y="190"/>
                    <a:pt x="1016" y="129"/>
                    <a:pt x="362" y="5"/>
                  </a:cubicBezTo>
                  <a:cubicBezTo>
                    <a:pt x="346" y="2"/>
                    <a:pt x="330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3" name="Google Shape;3293;p38"/>
            <p:cNvSpPr/>
            <p:nvPr/>
          </p:nvSpPr>
          <p:spPr>
            <a:xfrm>
              <a:off x="2632900" y="2945775"/>
              <a:ext cx="17950" cy="27550"/>
            </a:xfrm>
            <a:custGeom>
              <a:avLst/>
              <a:gdLst/>
              <a:ahLst/>
              <a:cxnLst/>
              <a:rect l="l" t="t" r="r" b="b"/>
              <a:pathLst>
                <a:path w="718" h="1102" extrusionOk="0">
                  <a:moveTo>
                    <a:pt x="207" y="1"/>
                  </a:moveTo>
                  <a:cubicBezTo>
                    <a:pt x="99" y="1"/>
                    <a:pt x="0" y="68"/>
                    <a:pt x="18" y="203"/>
                  </a:cubicBezTo>
                  <a:cubicBezTo>
                    <a:pt x="45" y="482"/>
                    <a:pt x="126" y="752"/>
                    <a:pt x="261" y="995"/>
                  </a:cubicBezTo>
                  <a:cubicBezTo>
                    <a:pt x="300" y="1070"/>
                    <a:pt x="363" y="1102"/>
                    <a:pt x="427" y="1102"/>
                  </a:cubicBezTo>
                  <a:cubicBezTo>
                    <a:pt x="569" y="1102"/>
                    <a:pt x="717" y="947"/>
                    <a:pt x="630" y="779"/>
                  </a:cubicBezTo>
                  <a:cubicBezTo>
                    <a:pt x="531" y="599"/>
                    <a:pt x="468" y="410"/>
                    <a:pt x="450" y="203"/>
                  </a:cubicBezTo>
                  <a:cubicBezTo>
                    <a:pt x="432" y="68"/>
                    <a:pt x="315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4" name="Google Shape;3294;p38"/>
            <p:cNvSpPr/>
            <p:nvPr/>
          </p:nvSpPr>
          <p:spPr>
            <a:xfrm>
              <a:off x="2748550" y="2945950"/>
              <a:ext cx="10600" cy="26625"/>
            </a:xfrm>
            <a:custGeom>
              <a:avLst/>
              <a:gdLst/>
              <a:ahLst/>
              <a:cxnLst/>
              <a:rect l="l" t="t" r="r" b="b"/>
              <a:pathLst>
                <a:path w="424" h="1065" extrusionOk="0">
                  <a:moveTo>
                    <a:pt x="212" y="0"/>
                  </a:moveTo>
                  <a:cubicBezTo>
                    <a:pt x="111" y="0"/>
                    <a:pt x="10" y="66"/>
                    <a:pt x="1" y="196"/>
                  </a:cubicBezTo>
                  <a:lnTo>
                    <a:pt x="1" y="862"/>
                  </a:lnTo>
                  <a:cubicBezTo>
                    <a:pt x="10" y="997"/>
                    <a:pt x="111" y="1065"/>
                    <a:pt x="212" y="1065"/>
                  </a:cubicBezTo>
                  <a:cubicBezTo>
                    <a:pt x="313" y="1065"/>
                    <a:pt x="415" y="997"/>
                    <a:pt x="424" y="862"/>
                  </a:cubicBezTo>
                  <a:lnTo>
                    <a:pt x="424" y="196"/>
                  </a:lnTo>
                  <a:cubicBezTo>
                    <a:pt x="415" y="66"/>
                    <a:pt x="313" y="0"/>
                    <a:pt x="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5" name="Google Shape;3295;p38"/>
            <p:cNvSpPr/>
            <p:nvPr/>
          </p:nvSpPr>
          <p:spPr>
            <a:xfrm>
              <a:off x="2823925" y="2944825"/>
              <a:ext cx="10825" cy="22350"/>
            </a:xfrm>
            <a:custGeom>
              <a:avLst/>
              <a:gdLst/>
              <a:ahLst/>
              <a:cxnLst/>
              <a:rect l="l" t="t" r="r" b="b"/>
              <a:pathLst>
                <a:path w="433" h="894" extrusionOk="0">
                  <a:moveTo>
                    <a:pt x="220" y="0"/>
                  </a:moveTo>
                  <a:cubicBezTo>
                    <a:pt x="118" y="0"/>
                    <a:pt x="14" y="66"/>
                    <a:pt x="1" y="196"/>
                  </a:cubicBezTo>
                  <a:lnTo>
                    <a:pt x="1" y="691"/>
                  </a:lnTo>
                  <a:cubicBezTo>
                    <a:pt x="14" y="826"/>
                    <a:pt x="118" y="894"/>
                    <a:pt x="220" y="894"/>
                  </a:cubicBezTo>
                  <a:cubicBezTo>
                    <a:pt x="323" y="894"/>
                    <a:pt x="424" y="826"/>
                    <a:pt x="433" y="691"/>
                  </a:cubicBezTo>
                  <a:lnTo>
                    <a:pt x="433" y="196"/>
                  </a:lnTo>
                  <a:cubicBezTo>
                    <a:pt x="424" y="66"/>
                    <a:pt x="323" y="0"/>
                    <a:pt x="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6" name="Google Shape;3296;p38"/>
            <p:cNvSpPr/>
            <p:nvPr/>
          </p:nvSpPr>
          <p:spPr>
            <a:xfrm>
              <a:off x="2635275" y="2963400"/>
              <a:ext cx="71850" cy="61500"/>
            </a:xfrm>
            <a:custGeom>
              <a:avLst/>
              <a:gdLst/>
              <a:ahLst/>
              <a:cxnLst/>
              <a:rect l="l" t="t" r="r" b="b"/>
              <a:pathLst>
                <a:path w="2874" h="2460" extrusionOk="0">
                  <a:moveTo>
                    <a:pt x="290" y="0"/>
                  </a:moveTo>
                  <a:cubicBezTo>
                    <a:pt x="140" y="0"/>
                    <a:pt x="1" y="216"/>
                    <a:pt x="130" y="380"/>
                  </a:cubicBezTo>
                  <a:cubicBezTo>
                    <a:pt x="778" y="1190"/>
                    <a:pt x="1570" y="1883"/>
                    <a:pt x="2461" y="2423"/>
                  </a:cubicBezTo>
                  <a:cubicBezTo>
                    <a:pt x="2500" y="2448"/>
                    <a:pt x="2537" y="2459"/>
                    <a:pt x="2573" y="2459"/>
                  </a:cubicBezTo>
                  <a:cubicBezTo>
                    <a:pt x="2754" y="2459"/>
                    <a:pt x="2873" y="2175"/>
                    <a:pt x="2677" y="2054"/>
                  </a:cubicBezTo>
                  <a:cubicBezTo>
                    <a:pt x="1822" y="1532"/>
                    <a:pt x="1057" y="866"/>
                    <a:pt x="427" y="74"/>
                  </a:cubicBezTo>
                  <a:cubicBezTo>
                    <a:pt x="386" y="22"/>
                    <a:pt x="338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7" name="Google Shape;3297;p38"/>
            <p:cNvSpPr/>
            <p:nvPr/>
          </p:nvSpPr>
          <p:spPr>
            <a:xfrm>
              <a:off x="2705800" y="2963675"/>
              <a:ext cx="54475" cy="61375"/>
            </a:xfrm>
            <a:custGeom>
              <a:avLst/>
              <a:gdLst/>
              <a:ahLst/>
              <a:cxnLst/>
              <a:rect l="l" t="t" r="r" b="b"/>
              <a:pathLst>
                <a:path w="2179" h="2455" extrusionOk="0">
                  <a:moveTo>
                    <a:pt x="1903" y="1"/>
                  </a:moveTo>
                  <a:cubicBezTo>
                    <a:pt x="1840" y="1"/>
                    <a:pt x="1776" y="30"/>
                    <a:pt x="1729" y="99"/>
                  </a:cubicBezTo>
                  <a:cubicBezTo>
                    <a:pt x="1297" y="828"/>
                    <a:pt x="766" y="1494"/>
                    <a:pt x="153" y="2088"/>
                  </a:cubicBezTo>
                  <a:cubicBezTo>
                    <a:pt x="0" y="2242"/>
                    <a:pt x="149" y="2455"/>
                    <a:pt x="317" y="2455"/>
                  </a:cubicBezTo>
                  <a:cubicBezTo>
                    <a:pt x="365" y="2455"/>
                    <a:pt x="415" y="2437"/>
                    <a:pt x="460" y="2394"/>
                  </a:cubicBezTo>
                  <a:cubicBezTo>
                    <a:pt x="1090" y="1773"/>
                    <a:pt x="1648" y="1080"/>
                    <a:pt x="2098" y="315"/>
                  </a:cubicBezTo>
                  <a:cubicBezTo>
                    <a:pt x="2179" y="147"/>
                    <a:pt x="2044" y="1"/>
                    <a:pt x="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8" name="Google Shape;3298;p38"/>
            <p:cNvSpPr/>
            <p:nvPr/>
          </p:nvSpPr>
          <p:spPr>
            <a:xfrm>
              <a:off x="2574200" y="2864725"/>
              <a:ext cx="20775" cy="51625"/>
            </a:xfrm>
            <a:custGeom>
              <a:avLst/>
              <a:gdLst/>
              <a:ahLst/>
              <a:cxnLst/>
              <a:rect l="l" t="t" r="r" b="b"/>
              <a:pathLst>
                <a:path w="831" h="2065" extrusionOk="0">
                  <a:moveTo>
                    <a:pt x="421" y="0"/>
                  </a:moveTo>
                  <a:cubicBezTo>
                    <a:pt x="373" y="0"/>
                    <a:pt x="323" y="18"/>
                    <a:pt x="278" y="61"/>
                  </a:cubicBezTo>
                  <a:lnTo>
                    <a:pt x="170" y="169"/>
                  </a:lnTo>
                  <a:cubicBezTo>
                    <a:pt x="97" y="242"/>
                    <a:pt x="91" y="348"/>
                    <a:pt x="134" y="427"/>
                  </a:cubicBezTo>
                  <a:lnTo>
                    <a:pt x="134" y="427"/>
                  </a:lnTo>
                  <a:cubicBezTo>
                    <a:pt x="109" y="492"/>
                    <a:pt x="116" y="567"/>
                    <a:pt x="152" y="626"/>
                  </a:cubicBezTo>
                  <a:lnTo>
                    <a:pt x="152" y="626"/>
                  </a:lnTo>
                  <a:cubicBezTo>
                    <a:pt x="137" y="681"/>
                    <a:pt x="142" y="743"/>
                    <a:pt x="170" y="799"/>
                  </a:cubicBezTo>
                  <a:cubicBezTo>
                    <a:pt x="173" y="805"/>
                    <a:pt x="177" y="811"/>
                    <a:pt x="180" y="817"/>
                  </a:cubicBezTo>
                  <a:lnTo>
                    <a:pt x="180" y="817"/>
                  </a:lnTo>
                  <a:cubicBezTo>
                    <a:pt x="163" y="832"/>
                    <a:pt x="147" y="849"/>
                    <a:pt x="134" y="871"/>
                  </a:cubicBezTo>
                  <a:cubicBezTo>
                    <a:pt x="93" y="947"/>
                    <a:pt x="102" y="1038"/>
                    <a:pt x="150" y="1105"/>
                  </a:cubicBezTo>
                  <a:lnTo>
                    <a:pt x="150" y="1105"/>
                  </a:lnTo>
                  <a:cubicBezTo>
                    <a:pt x="119" y="1134"/>
                    <a:pt x="92" y="1167"/>
                    <a:pt x="71" y="1204"/>
                  </a:cubicBezTo>
                  <a:cubicBezTo>
                    <a:pt x="0" y="1320"/>
                    <a:pt x="61" y="1470"/>
                    <a:pt x="192" y="1517"/>
                  </a:cubicBezTo>
                  <a:lnTo>
                    <a:pt x="192" y="1517"/>
                  </a:lnTo>
                  <a:cubicBezTo>
                    <a:pt x="134" y="1635"/>
                    <a:pt x="120" y="1770"/>
                    <a:pt x="170" y="1915"/>
                  </a:cubicBezTo>
                  <a:cubicBezTo>
                    <a:pt x="203" y="2020"/>
                    <a:pt x="289" y="2065"/>
                    <a:pt x="374" y="2065"/>
                  </a:cubicBezTo>
                  <a:cubicBezTo>
                    <a:pt x="502" y="2065"/>
                    <a:pt x="629" y="1963"/>
                    <a:pt x="575" y="1807"/>
                  </a:cubicBezTo>
                  <a:cubicBezTo>
                    <a:pt x="539" y="1717"/>
                    <a:pt x="593" y="1609"/>
                    <a:pt x="692" y="1600"/>
                  </a:cubicBezTo>
                  <a:cubicBezTo>
                    <a:pt x="831" y="1515"/>
                    <a:pt x="824" y="1325"/>
                    <a:pt x="707" y="1238"/>
                  </a:cubicBezTo>
                  <a:lnTo>
                    <a:pt x="707" y="1238"/>
                  </a:lnTo>
                  <a:cubicBezTo>
                    <a:pt x="732" y="1197"/>
                    <a:pt x="746" y="1151"/>
                    <a:pt x="746" y="1105"/>
                  </a:cubicBezTo>
                  <a:cubicBezTo>
                    <a:pt x="748" y="1052"/>
                    <a:pt x="737" y="1008"/>
                    <a:pt x="716" y="969"/>
                  </a:cubicBezTo>
                  <a:lnTo>
                    <a:pt x="716" y="969"/>
                  </a:lnTo>
                  <a:cubicBezTo>
                    <a:pt x="734" y="948"/>
                    <a:pt x="750" y="926"/>
                    <a:pt x="764" y="898"/>
                  </a:cubicBezTo>
                  <a:cubicBezTo>
                    <a:pt x="809" y="835"/>
                    <a:pt x="809" y="754"/>
                    <a:pt x="764" y="682"/>
                  </a:cubicBezTo>
                  <a:cubicBezTo>
                    <a:pt x="752" y="652"/>
                    <a:pt x="716" y="617"/>
                    <a:pt x="674" y="588"/>
                  </a:cubicBezTo>
                  <a:lnTo>
                    <a:pt x="674" y="588"/>
                  </a:lnTo>
                  <a:cubicBezTo>
                    <a:pt x="675" y="557"/>
                    <a:pt x="670" y="526"/>
                    <a:pt x="659" y="496"/>
                  </a:cubicBezTo>
                  <a:lnTo>
                    <a:pt x="659" y="496"/>
                  </a:lnTo>
                  <a:cubicBezTo>
                    <a:pt x="683" y="437"/>
                    <a:pt x="679" y="367"/>
                    <a:pt x="647" y="304"/>
                  </a:cubicBezTo>
                  <a:cubicBezTo>
                    <a:pt x="644" y="298"/>
                    <a:pt x="641" y="292"/>
                    <a:pt x="637" y="286"/>
                  </a:cubicBezTo>
                  <a:lnTo>
                    <a:pt x="637" y="286"/>
                  </a:lnTo>
                  <a:cubicBezTo>
                    <a:pt x="687" y="148"/>
                    <a:pt x="560" y="0"/>
                    <a:pt x="4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9" name="Google Shape;3299;p38"/>
            <p:cNvSpPr/>
            <p:nvPr/>
          </p:nvSpPr>
          <p:spPr>
            <a:xfrm>
              <a:off x="2684850" y="2863825"/>
              <a:ext cx="20750" cy="46975"/>
            </a:xfrm>
            <a:custGeom>
              <a:avLst/>
              <a:gdLst/>
              <a:ahLst/>
              <a:cxnLst/>
              <a:rect l="l" t="t" r="r" b="b"/>
              <a:pathLst>
                <a:path w="830" h="1879" extrusionOk="0">
                  <a:moveTo>
                    <a:pt x="420" y="1"/>
                  </a:moveTo>
                  <a:cubicBezTo>
                    <a:pt x="367" y="1"/>
                    <a:pt x="313" y="7"/>
                    <a:pt x="262" y="16"/>
                  </a:cubicBezTo>
                  <a:cubicBezTo>
                    <a:pt x="91" y="39"/>
                    <a:pt x="76" y="214"/>
                    <a:pt x="156" y="329"/>
                  </a:cubicBezTo>
                  <a:lnTo>
                    <a:pt x="156" y="329"/>
                  </a:lnTo>
                  <a:cubicBezTo>
                    <a:pt x="156" y="330"/>
                    <a:pt x="155" y="330"/>
                    <a:pt x="154" y="331"/>
                  </a:cubicBezTo>
                  <a:cubicBezTo>
                    <a:pt x="118" y="394"/>
                    <a:pt x="109" y="466"/>
                    <a:pt x="118" y="538"/>
                  </a:cubicBezTo>
                  <a:cubicBezTo>
                    <a:pt x="124" y="577"/>
                    <a:pt x="137" y="611"/>
                    <a:pt x="154" y="642"/>
                  </a:cubicBezTo>
                  <a:lnTo>
                    <a:pt x="154" y="642"/>
                  </a:lnTo>
                  <a:cubicBezTo>
                    <a:pt x="119" y="684"/>
                    <a:pt x="88" y="731"/>
                    <a:pt x="64" y="781"/>
                  </a:cubicBezTo>
                  <a:cubicBezTo>
                    <a:pt x="0" y="895"/>
                    <a:pt x="49" y="1027"/>
                    <a:pt x="154" y="1081"/>
                  </a:cubicBezTo>
                  <a:lnTo>
                    <a:pt x="154" y="1081"/>
                  </a:lnTo>
                  <a:cubicBezTo>
                    <a:pt x="137" y="1137"/>
                    <a:pt x="144" y="1198"/>
                    <a:pt x="172" y="1249"/>
                  </a:cubicBezTo>
                  <a:cubicBezTo>
                    <a:pt x="209" y="1339"/>
                    <a:pt x="269" y="1369"/>
                    <a:pt x="340" y="1395"/>
                  </a:cubicBezTo>
                  <a:lnTo>
                    <a:pt x="340" y="1395"/>
                  </a:lnTo>
                  <a:cubicBezTo>
                    <a:pt x="313" y="1477"/>
                    <a:pt x="254" y="1583"/>
                    <a:pt x="235" y="1627"/>
                  </a:cubicBezTo>
                  <a:cubicBezTo>
                    <a:pt x="176" y="1779"/>
                    <a:pt x="302" y="1878"/>
                    <a:pt x="434" y="1878"/>
                  </a:cubicBezTo>
                  <a:cubicBezTo>
                    <a:pt x="521" y="1878"/>
                    <a:pt x="610" y="1835"/>
                    <a:pt x="649" y="1735"/>
                  </a:cubicBezTo>
                  <a:cubicBezTo>
                    <a:pt x="712" y="1582"/>
                    <a:pt x="829" y="1402"/>
                    <a:pt x="775" y="1231"/>
                  </a:cubicBezTo>
                  <a:cubicBezTo>
                    <a:pt x="770" y="1199"/>
                    <a:pt x="755" y="1166"/>
                    <a:pt x="734" y="1138"/>
                  </a:cubicBezTo>
                  <a:lnTo>
                    <a:pt x="734" y="1138"/>
                  </a:lnTo>
                  <a:cubicBezTo>
                    <a:pt x="767" y="1074"/>
                    <a:pt x="778" y="1000"/>
                    <a:pt x="757" y="925"/>
                  </a:cubicBezTo>
                  <a:cubicBezTo>
                    <a:pt x="742" y="868"/>
                    <a:pt x="714" y="823"/>
                    <a:pt x="679" y="788"/>
                  </a:cubicBezTo>
                  <a:lnTo>
                    <a:pt x="679" y="788"/>
                  </a:lnTo>
                  <a:cubicBezTo>
                    <a:pt x="788" y="702"/>
                    <a:pt x="772" y="531"/>
                    <a:pt x="661" y="452"/>
                  </a:cubicBezTo>
                  <a:lnTo>
                    <a:pt x="661" y="452"/>
                  </a:lnTo>
                  <a:cubicBezTo>
                    <a:pt x="684" y="433"/>
                    <a:pt x="704" y="414"/>
                    <a:pt x="712" y="394"/>
                  </a:cubicBezTo>
                  <a:cubicBezTo>
                    <a:pt x="748" y="322"/>
                    <a:pt x="748" y="232"/>
                    <a:pt x="712" y="151"/>
                  </a:cubicBezTo>
                  <a:cubicBezTo>
                    <a:pt x="651" y="33"/>
                    <a:pt x="538" y="1"/>
                    <a:pt x="4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0" name="Google Shape;3300;p38"/>
            <p:cNvSpPr/>
            <p:nvPr/>
          </p:nvSpPr>
          <p:spPr>
            <a:xfrm>
              <a:off x="2786375" y="2862400"/>
              <a:ext cx="22300" cy="41100"/>
            </a:xfrm>
            <a:custGeom>
              <a:avLst/>
              <a:gdLst/>
              <a:ahLst/>
              <a:cxnLst/>
              <a:rect l="l" t="t" r="r" b="b"/>
              <a:pathLst>
                <a:path w="892" h="1644" extrusionOk="0">
                  <a:moveTo>
                    <a:pt x="563" y="0"/>
                  </a:moveTo>
                  <a:cubicBezTo>
                    <a:pt x="516" y="0"/>
                    <a:pt x="467" y="16"/>
                    <a:pt x="423" y="55"/>
                  </a:cubicBezTo>
                  <a:cubicBezTo>
                    <a:pt x="315" y="136"/>
                    <a:pt x="234" y="262"/>
                    <a:pt x="216" y="397"/>
                  </a:cubicBezTo>
                  <a:cubicBezTo>
                    <a:pt x="216" y="460"/>
                    <a:pt x="225" y="514"/>
                    <a:pt x="243" y="577"/>
                  </a:cubicBezTo>
                  <a:cubicBezTo>
                    <a:pt x="261" y="703"/>
                    <a:pt x="279" y="649"/>
                    <a:pt x="180" y="775"/>
                  </a:cubicBezTo>
                  <a:cubicBezTo>
                    <a:pt x="87" y="900"/>
                    <a:pt x="63" y="1033"/>
                    <a:pt x="105" y="1142"/>
                  </a:cubicBezTo>
                  <a:lnTo>
                    <a:pt x="105" y="1142"/>
                  </a:lnTo>
                  <a:cubicBezTo>
                    <a:pt x="0" y="1257"/>
                    <a:pt x="40" y="1474"/>
                    <a:pt x="213" y="1501"/>
                  </a:cubicBezTo>
                  <a:lnTo>
                    <a:pt x="213" y="1501"/>
                  </a:lnTo>
                  <a:cubicBezTo>
                    <a:pt x="248" y="1580"/>
                    <a:pt x="328" y="1644"/>
                    <a:pt x="423" y="1644"/>
                  </a:cubicBezTo>
                  <a:cubicBezTo>
                    <a:pt x="455" y="1644"/>
                    <a:pt x="488" y="1637"/>
                    <a:pt x="522" y="1621"/>
                  </a:cubicBezTo>
                  <a:lnTo>
                    <a:pt x="513" y="1621"/>
                  </a:lnTo>
                  <a:cubicBezTo>
                    <a:pt x="594" y="1585"/>
                    <a:pt x="675" y="1531"/>
                    <a:pt x="738" y="1459"/>
                  </a:cubicBezTo>
                  <a:cubicBezTo>
                    <a:pt x="827" y="1352"/>
                    <a:pt x="810" y="1138"/>
                    <a:pt x="642" y="1100"/>
                  </a:cubicBezTo>
                  <a:lnTo>
                    <a:pt x="642" y="1100"/>
                  </a:lnTo>
                  <a:cubicBezTo>
                    <a:pt x="630" y="1049"/>
                    <a:pt x="600" y="1003"/>
                    <a:pt x="552" y="972"/>
                  </a:cubicBezTo>
                  <a:lnTo>
                    <a:pt x="552" y="972"/>
                  </a:lnTo>
                  <a:cubicBezTo>
                    <a:pt x="613" y="883"/>
                    <a:pt x="701" y="804"/>
                    <a:pt x="720" y="685"/>
                  </a:cubicBezTo>
                  <a:cubicBezTo>
                    <a:pt x="711" y="622"/>
                    <a:pt x="702" y="559"/>
                    <a:pt x="693" y="505"/>
                  </a:cubicBezTo>
                  <a:cubicBezTo>
                    <a:pt x="693" y="388"/>
                    <a:pt x="603" y="469"/>
                    <a:pt x="729" y="361"/>
                  </a:cubicBezTo>
                  <a:cubicBezTo>
                    <a:pt x="891" y="219"/>
                    <a:pt x="737" y="0"/>
                    <a:pt x="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1" name="Google Shape;3301;p38"/>
            <p:cNvSpPr/>
            <p:nvPr/>
          </p:nvSpPr>
          <p:spPr>
            <a:xfrm>
              <a:off x="2861725" y="2864625"/>
              <a:ext cx="17000" cy="44600"/>
            </a:xfrm>
            <a:custGeom>
              <a:avLst/>
              <a:gdLst/>
              <a:ahLst/>
              <a:cxnLst/>
              <a:rect l="l" t="t" r="r" b="b"/>
              <a:pathLst>
                <a:path w="680" h="1784" extrusionOk="0">
                  <a:moveTo>
                    <a:pt x="382" y="0"/>
                  </a:moveTo>
                  <a:cubicBezTo>
                    <a:pt x="334" y="0"/>
                    <a:pt x="285" y="22"/>
                    <a:pt x="244" y="74"/>
                  </a:cubicBezTo>
                  <a:cubicBezTo>
                    <a:pt x="127" y="236"/>
                    <a:pt x="37" y="389"/>
                    <a:pt x="118" y="587"/>
                  </a:cubicBezTo>
                  <a:cubicBezTo>
                    <a:pt x="122" y="598"/>
                    <a:pt x="126" y="608"/>
                    <a:pt x="129" y="615"/>
                  </a:cubicBezTo>
                  <a:lnTo>
                    <a:pt x="129" y="615"/>
                  </a:lnTo>
                  <a:cubicBezTo>
                    <a:pt x="105" y="642"/>
                    <a:pt x="78" y="666"/>
                    <a:pt x="64" y="695"/>
                  </a:cubicBezTo>
                  <a:cubicBezTo>
                    <a:pt x="28" y="776"/>
                    <a:pt x="10" y="866"/>
                    <a:pt x="19" y="956"/>
                  </a:cubicBezTo>
                  <a:cubicBezTo>
                    <a:pt x="28" y="1037"/>
                    <a:pt x="91" y="1127"/>
                    <a:pt x="91" y="1208"/>
                  </a:cubicBezTo>
                  <a:cubicBezTo>
                    <a:pt x="91" y="1289"/>
                    <a:pt x="37" y="1316"/>
                    <a:pt x="19" y="1397"/>
                  </a:cubicBezTo>
                  <a:cubicBezTo>
                    <a:pt x="1" y="1469"/>
                    <a:pt x="19" y="1541"/>
                    <a:pt x="55" y="1604"/>
                  </a:cubicBezTo>
                  <a:cubicBezTo>
                    <a:pt x="82" y="1640"/>
                    <a:pt x="118" y="1667"/>
                    <a:pt x="154" y="1685"/>
                  </a:cubicBezTo>
                  <a:cubicBezTo>
                    <a:pt x="157" y="1687"/>
                    <a:pt x="162" y="1690"/>
                    <a:pt x="167" y="1693"/>
                  </a:cubicBezTo>
                  <a:lnTo>
                    <a:pt x="167" y="1693"/>
                  </a:lnTo>
                  <a:cubicBezTo>
                    <a:pt x="201" y="1743"/>
                    <a:pt x="257" y="1779"/>
                    <a:pt x="334" y="1784"/>
                  </a:cubicBezTo>
                  <a:lnTo>
                    <a:pt x="361" y="1784"/>
                  </a:lnTo>
                  <a:cubicBezTo>
                    <a:pt x="442" y="1784"/>
                    <a:pt x="505" y="1748"/>
                    <a:pt x="550" y="1685"/>
                  </a:cubicBezTo>
                  <a:lnTo>
                    <a:pt x="568" y="1658"/>
                  </a:lnTo>
                  <a:cubicBezTo>
                    <a:pt x="613" y="1568"/>
                    <a:pt x="595" y="1460"/>
                    <a:pt x="532" y="1397"/>
                  </a:cubicBezTo>
                  <a:cubicBezTo>
                    <a:pt x="523" y="1389"/>
                    <a:pt x="513" y="1381"/>
                    <a:pt x="504" y="1374"/>
                  </a:cubicBezTo>
                  <a:lnTo>
                    <a:pt x="504" y="1374"/>
                  </a:lnTo>
                  <a:cubicBezTo>
                    <a:pt x="516" y="1340"/>
                    <a:pt x="526" y="1305"/>
                    <a:pt x="532" y="1271"/>
                  </a:cubicBezTo>
                  <a:cubicBezTo>
                    <a:pt x="541" y="1154"/>
                    <a:pt x="442" y="1037"/>
                    <a:pt x="451" y="938"/>
                  </a:cubicBezTo>
                  <a:cubicBezTo>
                    <a:pt x="460" y="830"/>
                    <a:pt x="577" y="758"/>
                    <a:pt x="586" y="641"/>
                  </a:cubicBezTo>
                  <a:cubicBezTo>
                    <a:pt x="595" y="569"/>
                    <a:pt x="568" y="542"/>
                    <a:pt x="559" y="479"/>
                  </a:cubicBezTo>
                  <a:lnTo>
                    <a:pt x="532" y="434"/>
                  </a:lnTo>
                  <a:cubicBezTo>
                    <a:pt x="478" y="398"/>
                    <a:pt x="487" y="380"/>
                    <a:pt x="550" y="380"/>
                  </a:cubicBezTo>
                  <a:cubicBezTo>
                    <a:pt x="680" y="216"/>
                    <a:pt x="535" y="0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2" name="Google Shape;3302;p38"/>
            <p:cNvSpPr/>
            <p:nvPr/>
          </p:nvSpPr>
          <p:spPr>
            <a:xfrm>
              <a:off x="2523575" y="2862575"/>
              <a:ext cx="19675" cy="49600"/>
            </a:xfrm>
            <a:custGeom>
              <a:avLst/>
              <a:gdLst/>
              <a:ahLst/>
              <a:cxnLst/>
              <a:rect l="l" t="t" r="r" b="b"/>
              <a:pathLst>
                <a:path w="787" h="1984" extrusionOk="0">
                  <a:moveTo>
                    <a:pt x="302" y="0"/>
                  </a:moveTo>
                  <a:cubicBezTo>
                    <a:pt x="152" y="0"/>
                    <a:pt x="0" y="146"/>
                    <a:pt x="107" y="309"/>
                  </a:cubicBezTo>
                  <a:cubicBezTo>
                    <a:pt x="179" y="435"/>
                    <a:pt x="89" y="624"/>
                    <a:pt x="107" y="759"/>
                  </a:cubicBezTo>
                  <a:cubicBezTo>
                    <a:pt x="125" y="813"/>
                    <a:pt x="134" y="867"/>
                    <a:pt x="152" y="912"/>
                  </a:cubicBezTo>
                  <a:cubicBezTo>
                    <a:pt x="179" y="993"/>
                    <a:pt x="179" y="1074"/>
                    <a:pt x="161" y="1155"/>
                  </a:cubicBezTo>
                  <a:cubicBezTo>
                    <a:pt x="143" y="1268"/>
                    <a:pt x="179" y="1375"/>
                    <a:pt x="250" y="1450"/>
                  </a:cubicBezTo>
                  <a:lnTo>
                    <a:pt x="250" y="1450"/>
                  </a:lnTo>
                  <a:cubicBezTo>
                    <a:pt x="217" y="1534"/>
                    <a:pt x="189" y="1621"/>
                    <a:pt x="170" y="1713"/>
                  </a:cubicBezTo>
                  <a:cubicBezTo>
                    <a:pt x="137" y="1876"/>
                    <a:pt x="275" y="1983"/>
                    <a:pt x="402" y="1983"/>
                  </a:cubicBezTo>
                  <a:cubicBezTo>
                    <a:pt x="485" y="1983"/>
                    <a:pt x="563" y="1937"/>
                    <a:pt x="584" y="1830"/>
                  </a:cubicBezTo>
                  <a:cubicBezTo>
                    <a:pt x="611" y="1695"/>
                    <a:pt x="656" y="1569"/>
                    <a:pt x="719" y="1461"/>
                  </a:cubicBezTo>
                  <a:cubicBezTo>
                    <a:pt x="787" y="1341"/>
                    <a:pt x="729" y="1195"/>
                    <a:pt x="613" y="1150"/>
                  </a:cubicBezTo>
                  <a:lnTo>
                    <a:pt x="613" y="1150"/>
                  </a:lnTo>
                  <a:cubicBezTo>
                    <a:pt x="617" y="1142"/>
                    <a:pt x="623" y="1132"/>
                    <a:pt x="629" y="1119"/>
                  </a:cubicBezTo>
                  <a:cubicBezTo>
                    <a:pt x="638" y="1083"/>
                    <a:pt x="647" y="1038"/>
                    <a:pt x="647" y="993"/>
                  </a:cubicBezTo>
                  <a:cubicBezTo>
                    <a:pt x="647" y="885"/>
                    <a:pt x="566" y="813"/>
                    <a:pt x="548" y="705"/>
                  </a:cubicBezTo>
                  <a:cubicBezTo>
                    <a:pt x="503" y="480"/>
                    <a:pt x="611" y="309"/>
                    <a:pt x="476" y="93"/>
                  </a:cubicBezTo>
                  <a:cubicBezTo>
                    <a:pt x="432" y="27"/>
                    <a:pt x="367" y="0"/>
                    <a:pt x="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3" name="Google Shape;3303;p38"/>
            <p:cNvSpPr/>
            <p:nvPr/>
          </p:nvSpPr>
          <p:spPr>
            <a:xfrm>
              <a:off x="2580250" y="2324300"/>
              <a:ext cx="81025" cy="546425"/>
            </a:xfrm>
            <a:custGeom>
              <a:avLst/>
              <a:gdLst/>
              <a:ahLst/>
              <a:cxnLst/>
              <a:rect l="l" t="t" r="r" b="b"/>
              <a:pathLst>
                <a:path w="3241" h="21857" extrusionOk="0">
                  <a:moveTo>
                    <a:pt x="3033" y="0"/>
                  </a:moveTo>
                  <a:cubicBezTo>
                    <a:pt x="2925" y="0"/>
                    <a:pt x="2808" y="68"/>
                    <a:pt x="2790" y="203"/>
                  </a:cubicBezTo>
                  <a:lnTo>
                    <a:pt x="18" y="21651"/>
                  </a:lnTo>
                  <a:cubicBezTo>
                    <a:pt x="0" y="21789"/>
                    <a:pt x="98" y="21857"/>
                    <a:pt x="205" y="21857"/>
                  </a:cubicBezTo>
                  <a:cubicBezTo>
                    <a:pt x="313" y="21857"/>
                    <a:pt x="432" y="21787"/>
                    <a:pt x="450" y="21651"/>
                  </a:cubicBezTo>
                  <a:lnTo>
                    <a:pt x="3222" y="203"/>
                  </a:lnTo>
                  <a:cubicBezTo>
                    <a:pt x="3240" y="68"/>
                    <a:pt x="3141" y="0"/>
                    <a:pt x="3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4" name="Google Shape;3304;p38"/>
            <p:cNvSpPr/>
            <p:nvPr/>
          </p:nvSpPr>
          <p:spPr>
            <a:xfrm>
              <a:off x="2664350" y="2322525"/>
              <a:ext cx="142325" cy="550350"/>
            </a:xfrm>
            <a:custGeom>
              <a:avLst/>
              <a:gdLst/>
              <a:ahLst/>
              <a:cxnLst/>
              <a:rect l="l" t="t" r="r" b="b"/>
              <a:pathLst>
                <a:path w="5693" h="22014" extrusionOk="0">
                  <a:moveTo>
                    <a:pt x="259" y="0"/>
                  </a:moveTo>
                  <a:cubicBezTo>
                    <a:pt x="133" y="0"/>
                    <a:pt x="1" y="104"/>
                    <a:pt x="38" y="265"/>
                  </a:cubicBezTo>
                  <a:cubicBezTo>
                    <a:pt x="1775" y="7465"/>
                    <a:pt x="3504" y="14665"/>
                    <a:pt x="5241" y="21857"/>
                  </a:cubicBezTo>
                  <a:cubicBezTo>
                    <a:pt x="5266" y="21966"/>
                    <a:pt x="5349" y="22013"/>
                    <a:pt x="5434" y="22013"/>
                  </a:cubicBezTo>
                  <a:cubicBezTo>
                    <a:pt x="5560" y="22013"/>
                    <a:pt x="5692" y="21910"/>
                    <a:pt x="5655" y="21749"/>
                  </a:cubicBezTo>
                  <a:cubicBezTo>
                    <a:pt x="3918" y="14548"/>
                    <a:pt x="2190" y="7348"/>
                    <a:pt x="452" y="157"/>
                  </a:cubicBezTo>
                  <a:cubicBezTo>
                    <a:pt x="427" y="48"/>
                    <a:pt x="344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5" name="Google Shape;3305;p38"/>
            <p:cNvSpPr/>
            <p:nvPr/>
          </p:nvSpPr>
          <p:spPr>
            <a:xfrm>
              <a:off x="2669825" y="2324425"/>
              <a:ext cx="208575" cy="551400"/>
            </a:xfrm>
            <a:custGeom>
              <a:avLst/>
              <a:gdLst/>
              <a:ahLst/>
              <a:cxnLst/>
              <a:rect l="l" t="t" r="r" b="b"/>
              <a:pathLst>
                <a:path w="8343" h="22056" extrusionOk="0">
                  <a:moveTo>
                    <a:pt x="287" y="0"/>
                  </a:moveTo>
                  <a:cubicBezTo>
                    <a:pt x="148" y="0"/>
                    <a:pt x="0" y="160"/>
                    <a:pt x="80" y="333"/>
                  </a:cubicBezTo>
                  <a:cubicBezTo>
                    <a:pt x="3141" y="7398"/>
                    <a:pt x="4626" y="14940"/>
                    <a:pt x="7893" y="21943"/>
                  </a:cubicBezTo>
                  <a:cubicBezTo>
                    <a:pt x="7930" y="22022"/>
                    <a:pt x="7992" y="22055"/>
                    <a:pt x="8055" y="22055"/>
                  </a:cubicBezTo>
                  <a:cubicBezTo>
                    <a:pt x="8194" y="22055"/>
                    <a:pt x="8342" y="21899"/>
                    <a:pt x="8262" y="21727"/>
                  </a:cubicBezTo>
                  <a:cubicBezTo>
                    <a:pt x="4986" y="14724"/>
                    <a:pt x="3510" y="7182"/>
                    <a:pt x="449" y="117"/>
                  </a:cubicBezTo>
                  <a:cubicBezTo>
                    <a:pt x="413" y="34"/>
                    <a:pt x="350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6" name="Google Shape;3306;p38"/>
            <p:cNvSpPr/>
            <p:nvPr/>
          </p:nvSpPr>
          <p:spPr>
            <a:xfrm>
              <a:off x="2525525" y="2324150"/>
              <a:ext cx="136025" cy="546850"/>
            </a:xfrm>
            <a:custGeom>
              <a:avLst/>
              <a:gdLst/>
              <a:ahLst/>
              <a:cxnLst/>
              <a:rect l="l" t="t" r="r" b="b"/>
              <a:pathLst>
                <a:path w="5441" h="21874" extrusionOk="0">
                  <a:moveTo>
                    <a:pt x="5179" y="1"/>
                  </a:moveTo>
                  <a:cubicBezTo>
                    <a:pt x="5094" y="1"/>
                    <a:pt x="5013" y="47"/>
                    <a:pt x="4988" y="155"/>
                  </a:cubicBezTo>
                  <a:lnTo>
                    <a:pt x="38" y="21603"/>
                  </a:lnTo>
                  <a:cubicBezTo>
                    <a:pt x="0" y="21766"/>
                    <a:pt x="136" y="21873"/>
                    <a:pt x="263" y="21873"/>
                  </a:cubicBezTo>
                  <a:cubicBezTo>
                    <a:pt x="347" y="21873"/>
                    <a:pt x="427" y="21827"/>
                    <a:pt x="452" y="21720"/>
                  </a:cubicBezTo>
                  <a:lnTo>
                    <a:pt x="5402" y="263"/>
                  </a:lnTo>
                  <a:cubicBezTo>
                    <a:pt x="5440" y="106"/>
                    <a:pt x="5306" y="1"/>
                    <a:pt x="5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7" name="Google Shape;3307;p38"/>
            <p:cNvSpPr/>
            <p:nvPr/>
          </p:nvSpPr>
          <p:spPr>
            <a:xfrm>
              <a:off x="2650225" y="2322625"/>
              <a:ext cx="53575" cy="551300"/>
            </a:xfrm>
            <a:custGeom>
              <a:avLst/>
              <a:gdLst/>
              <a:ahLst/>
              <a:cxnLst/>
              <a:rect l="l" t="t" r="r" b="b"/>
              <a:pathLst>
                <a:path w="2143" h="22052" extrusionOk="0">
                  <a:moveTo>
                    <a:pt x="830" y="1"/>
                  </a:moveTo>
                  <a:cubicBezTo>
                    <a:pt x="722" y="1"/>
                    <a:pt x="608" y="70"/>
                    <a:pt x="594" y="207"/>
                  </a:cubicBezTo>
                  <a:cubicBezTo>
                    <a:pt x="0" y="7452"/>
                    <a:pt x="369" y="14751"/>
                    <a:pt x="1701" y="21898"/>
                  </a:cubicBezTo>
                  <a:cubicBezTo>
                    <a:pt x="1723" y="22005"/>
                    <a:pt x="1799" y="22051"/>
                    <a:pt x="1881" y="22051"/>
                  </a:cubicBezTo>
                  <a:cubicBezTo>
                    <a:pt x="2006" y="22051"/>
                    <a:pt x="2143" y="21944"/>
                    <a:pt x="2115" y="21781"/>
                  </a:cubicBezTo>
                  <a:cubicBezTo>
                    <a:pt x="792" y="14670"/>
                    <a:pt x="432" y="7416"/>
                    <a:pt x="1026" y="207"/>
                  </a:cubicBezTo>
                  <a:cubicBezTo>
                    <a:pt x="1035" y="68"/>
                    <a:pt x="936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8" name="Google Shape;3308;p38"/>
            <p:cNvSpPr/>
            <p:nvPr/>
          </p:nvSpPr>
          <p:spPr>
            <a:xfrm>
              <a:off x="2644375" y="2314500"/>
              <a:ext cx="47275" cy="30850"/>
            </a:xfrm>
            <a:custGeom>
              <a:avLst/>
              <a:gdLst/>
              <a:ahLst/>
              <a:cxnLst/>
              <a:rect l="l" t="t" r="r" b="b"/>
              <a:pathLst>
                <a:path w="1891" h="1234" extrusionOk="0">
                  <a:moveTo>
                    <a:pt x="945" y="0"/>
                  </a:moveTo>
                  <a:cubicBezTo>
                    <a:pt x="423" y="0"/>
                    <a:pt x="0" y="280"/>
                    <a:pt x="0" y="622"/>
                  </a:cubicBezTo>
                  <a:cubicBezTo>
                    <a:pt x="0" y="955"/>
                    <a:pt x="423" y="1234"/>
                    <a:pt x="945" y="1234"/>
                  </a:cubicBezTo>
                  <a:cubicBezTo>
                    <a:pt x="1467" y="1234"/>
                    <a:pt x="1890" y="955"/>
                    <a:pt x="1890" y="622"/>
                  </a:cubicBezTo>
                  <a:cubicBezTo>
                    <a:pt x="1890" y="280"/>
                    <a:pt x="1467" y="0"/>
                    <a:pt x="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09" name="Google Shape;3309;p38"/>
            <p:cNvSpPr/>
            <p:nvPr/>
          </p:nvSpPr>
          <p:spPr>
            <a:xfrm>
              <a:off x="2649325" y="2302350"/>
              <a:ext cx="37375" cy="24325"/>
            </a:xfrm>
            <a:custGeom>
              <a:avLst/>
              <a:gdLst/>
              <a:ahLst/>
              <a:cxnLst/>
              <a:rect l="l" t="t" r="r" b="b"/>
              <a:pathLst>
                <a:path w="1495" h="973" extrusionOk="0">
                  <a:moveTo>
                    <a:pt x="747" y="0"/>
                  </a:moveTo>
                  <a:cubicBezTo>
                    <a:pt x="333" y="0"/>
                    <a:pt x="0" y="216"/>
                    <a:pt x="0" y="486"/>
                  </a:cubicBezTo>
                  <a:cubicBezTo>
                    <a:pt x="0" y="757"/>
                    <a:pt x="333" y="973"/>
                    <a:pt x="747" y="973"/>
                  </a:cubicBezTo>
                  <a:cubicBezTo>
                    <a:pt x="1161" y="973"/>
                    <a:pt x="1494" y="757"/>
                    <a:pt x="1494" y="486"/>
                  </a:cubicBezTo>
                  <a:cubicBezTo>
                    <a:pt x="1494" y="216"/>
                    <a:pt x="1161" y="0"/>
                    <a:pt x="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0" name="Google Shape;3310;p38"/>
            <p:cNvSpPr/>
            <p:nvPr/>
          </p:nvSpPr>
          <p:spPr>
            <a:xfrm>
              <a:off x="2651125" y="2288850"/>
              <a:ext cx="33775" cy="22075"/>
            </a:xfrm>
            <a:custGeom>
              <a:avLst/>
              <a:gdLst/>
              <a:ahLst/>
              <a:cxnLst/>
              <a:rect l="l" t="t" r="r" b="b"/>
              <a:pathLst>
                <a:path w="1351" h="883" extrusionOk="0">
                  <a:moveTo>
                    <a:pt x="675" y="0"/>
                  </a:moveTo>
                  <a:cubicBezTo>
                    <a:pt x="297" y="0"/>
                    <a:pt x="0" y="198"/>
                    <a:pt x="0" y="441"/>
                  </a:cubicBezTo>
                  <a:cubicBezTo>
                    <a:pt x="0" y="684"/>
                    <a:pt x="297" y="882"/>
                    <a:pt x="675" y="882"/>
                  </a:cubicBezTo>
                  <a:cubicBezTo>
                    <a:pt x="1044" y="882"/>
                    <a:pt x="1350" y="684"/>
                    <a:pt x="1350" y="441"/>
                  </a:cubicBezTo>
                  <a:cubicBezTo>
                    <a:pt x="1350" y="198"/>
                    <a:pt x="1044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55" name="Google Shape;2455;p37"/>
          <p:cNvGrpSpPr/>
          <p:nvPr/>
        </p:nvGrpSpPr>
        <p:grpSpPr>
          <a:xfrm>
            <a:off x="205763" y="420025"/>
            <a:ext cx="1923425" cy="4190775"/>
            <a:chOff x="-449500" y="2237425"/>
            <a:chExt cx="1923425" cy="4190775"/>
          </a:xfrm>
        </p:grpSpPr>
        <p:sp>
          <p:nvSpPr>
            <p:cNvPr id="2456" name="Google Shape;2456;p37"/>
            <p:cNvSpPr/>
            <p:nvPr/>
          </p:nvSpPr>
          <p:spPr>
            <a:xfrm>
              <a:off x="888" y="3975038"/>
              <a:ext cx="546400" cy="144050"/>
            </a:xfrm>
            <a:custGeom>
              <a:avLst/>
              <a:gdLst/>
              <a:ahLst/>
              <a:cxnLst/>
              <a:rect l="l" t="t" r="r" b="b"/>
              <a:pathLst>
                <a:path w="21856" h="5762" extrusionOk="0">
                  <a:moveTo>
                    <a:pt x="0" y="0"/>
                  </a:moveTo>
                  <a:lnTo>
                    <a:pt x="0" y="5762"/>
                  </a:lnTo>
                  <a:lnTo>
                    <a:pt x="21856" y="5762"/>
                  </a:lnTo>
                  <a:lnTo>
                    <a:pt x="21856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37"/>
            <p:cNvSpPr/>
            <p:nvPr/>
          </p:nvSpPr>
          <p:spPr>
            <a:xfrm rot="10800000">
              <a:off x="-144700" y="3609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37"/>
            <p:cNvSpPr/>
            <p:nvPr/>
          </p:nvSpPr>
          <p:spPr>
            <a:xfrm rot="10800000">
              <a:off x="7700" y="33042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37"/>
            <p:cNvSpPr/>
            <p:nvPr/>
          </p:nvSpPr>
          <p:spPr>
            <a:xfrm flipH="1">
              <a:off x="617300" y="22374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37"/>
            <p:cNvSpPr/>
            <p:nvPr/>
          </p:nvSpPr>
          <p:spPr>
            <a:xfrm flipH="1">
              <a:off x="922100" y="23898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37"/>
            <p:cNvSpPr/>
            <p:nvPr/>
          </p:nvSpPr>
          <p:spPr>
            <a:xfrm flipH="1">
              <a:off x="-449500" y="2847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37"/>
            <p:cNvSpPr/>
            <p:nvPr/>
          </p:nvSpPr>
          <p:spPr>
            <a:xfrm rot="10800000">
              <a:off x="-68500" y="6276025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3" name="Google Shape;2463;p37"/>
          <p:cNvGrpSpPr/>
          <p:nvPr/>
        </p:nvGrpSpPr>
        <p:grpSpPr>
          <a:xfrm>
            <a:off x="1347221" y="3140951"/>
            <a:ext cx="1233732" cy="862253"/>
            <a:chOff x="9540159" y="-1794812"/>
            <a:chExt cx="1233732" cy="862253"/>
          </a:xfrm>
        </p:grpSpPr>
        <p:sp>
          <p:nvSpPr>
            <p:cNvPr id="2464" name="Google Shape;2464;p37"/>
            <p:cNvSpPr/>
            <p:nvPr/>
          </p:nvSpPr>
          <p:spPr>
            <a:xfrm rot="10800000">
              <a:off x="9540159" y="-1104805"/>
              <a:ext cx="624666" cy="172247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37"/>
            <p:cNvSpPr/>
            <p:nvPr/>
          </p:nvSpPr>
          <p:spPr>
            <a:xfrm rot="10800000">
              <a:off x="9885192" y="-1277307"/>
              <a:ext cx="624666" cy="172247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37"/>
            <p:cNvSpPr/>
            <p:nvPr/>
          </p:nvSpPr>
          <p:spPr>
            <a:xfrm flipH="1">
              <a:off x="10149225" y="-1794812"/>
              <a:ext cx="624666" cy="172247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37"/>
            <p:cNvSpPr/>
            <p:nvPr/>
          </p:nvSpPr>
          <p:spPr>
            <a:xfrm flipH="1">
              <a:off x="9798934" y="-1622310"/>
              <a:ext cx="624666" cy="172247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68" name="Google Shape;2468;p37"/>
          <p:cNvGrpSpPr/>
          <p:nvPr/>
        </p:nvGrpSpPr>
        <p:grpSpPr>
          <a:xfrm flipH="1">
            <a:off x="2353593" y="954670"/>
            <a:ext cx="1248768" cy="1980894"/>
            <a:chOff x="8696029" y="646963"/>
            <a:chExt cx="1103152" cy="1750061"/>
          </a:xfrm>
        </p:grpSpPr>
        <p:sp>
          <p:nvSpPr>
            <p:cNvPr id="2469" name="Google Shape;2469;p37"/>
            <p:cNvSpPr/>
            <p:nvPr/>
          </p:nvSpPr>
          <p:spPr>
            <a:xfrm>
              <a:off x="9252781" y="1925061"/>
              <a:ext cx="546400" cy="144050"/>
            </a:xfrm>
            <a:custGeom>
              <a:avLst/>
              <a:gdLst/>
              <a:ahLst/>
              <a:cxnLst/>
              <a:rect l="l" t="t" r="r" b="b"/>
              <a:pathLst>
                <a:path w="21856" h="5762" extrusionOk="0">
                  <a:moveTo>
                    <a:pt x="0" y="0"/>
                  </a:moveTo>
                  <a:lnTo>
                    <a:pt x="0" y="5762"/>
                  </a:lnTo>
                  <a:lnTo>
                    <a:pt x="21856" y="5762"/>
                  </a:lnTo>
                  <a:lnTo>
                    <a:pt x="21856" y="0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37"/>
            <p:cNvSpPr/>
            <p:nvPr/>
          </p:nvSpPr>
          <p:spPr>
            <a:xfrm flipH="1">
              <a:off x="8878593" y="2244848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37"/>
            <p:cNvSpPr/>
            <p:nvPr/>
          </p:nvSpPr>
          <p:spPr>
            <a:xfrm rot="10800000">
              <a:off x="8802393" y="1711448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37"/>
            <p:cNvSpPr/>
            <p:nvPr/>
          </p:nvSpPr>
          <p:spPr>
            <a:xfrm rot="10800000">
              <a:off x="9107193" y="1559048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37"/>
            <p:cNvSpPr/>
            <p:nvPr/>
          </p:nvSpPr>
          <p:spPr>
            <a:xfrm flipH="1">
              <a:off x="8696029" y="646963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37"/>
            <p:cNvSpPr/>
            <p:nvPr/>
          </p:nvSpPr>
          <p:spPr>
            <a:xfrm flipH="1">
              <a:off x="9000829" y="799363"/>
              <a:ext cx="551825" cy="152175"/>
            </a:xfrm>
            <a:custGeom>
              <a:avLst/>
              <a:gdLst/>
              <a:ahLst/>
              <a:cxnLst/>
              <a:rect l="l" t="t" r="r" b="b"/>
              <a:pathLst>
                <a:path w="22073" h="6087" extrusionOk="0">
                  <a:moveTo>
                    <a:pt x="108" y="1"/>
                  </a:moveTo>
                  <a:lnTo>
                    <a:pt x="0" y="109"/>
                  </a:lnTo>
                  <a:lnTo>
                    <a:pt x="0" y="3030"/>
                  </a:lnTo>
                  <a:lnTo>
                    <a:pt x="0" y="5979"/>
                  </a:lnTo>
                  <a:lnTo>
                    <a:pt x="0" y="6087"/>
                  </a:lnTo>
                  <a:lnTo>
                    <a:pt x="108" y="6087"/>
                  </a:lnTo>
                  <a:lnTo>
                    <a:pt x="15878" y="5979"/>
                  </a:lnTo>
                  <a:lnTo>
                    <a:pt x="15770" y="5979"/>
                  </a:lnTo>
                  <a:lnTo>
                    <a:pt x="216" y="5871"/>
                  </a:lnTo>
                  <a:lnTo>
                    <a:pt x="216" y="5871"/>
                  </a:lnTo>
                  <a:lnTo>
                    <a:pt x="216" y="3166"/>
                  </a:lnTo>
                  <a:lnTo>
                    <a:pt x="216" y="325"/>
                  </a:lnTo>
                  <a:lnTo>
                    <a:pt x="216" y="325"/>
                  </a:lnTo>
                  <a:lnTo>
                    <a:pt x="21964" y="218"/>
                  </a:lnTo>
                  <a:lnTo>
                    <a:pt x="21964" y="218"/>
                  </a:lnTo>
                  <a:cubicBezTo>
                    <a:pt x="22072" y="2030"/>
                    <a:pt x="22072" y="3490"/>
                    <a:pt x="22072" y="4518"/>
                  </a:cubicBezTo>
                  <a:lnTo>
                    <a:pt x="22072" y="109"/>
                  </a:lnTo>
                  <a:lnTo>
                    <a:pt x="108" y="1"/>
                  </a:ln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5" name="Google Shape;2475;p37"/>
          <p:cNvSpPr txBox="1">
            <a:spLocks noGrp="1"/>
          </p:cNvSpPr>
          <p:nvPr>
            <p:ph type="body" idx="1"/>
          </p:nvPr>
        </p:nvSpPr>
        <p:spPr>
          <a:xfrm>
            <a:off x="4939284" y="1605887"/>
            <a:ext cx="3466200" cy="2616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Frontend:</a:t>
            </a:r>
            <a:endParaRPr dirty="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/>
              <a:t>React JS</a:t>
            </a:r>
            <a:r>
              <a:rPr lang="en-US" dirty="0"/>
              <a:t>: For interactive and dynamic UI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Tailwind CSS</a:t>
            </a:r>
            <a:r>
              <a:rPr lang="en" dirty="0"/>
              <a:t>: For fast and elegant styling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React Router</a:t>
            </a:r>
            <a:r>
              <a:rPr lang="en" dirty="0"/>
              <a:t>: For page navigation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b="1" dirty="0"/>
              <a:t>React Toastify: </a:t>
            </a:r>
            <a:r>
              <a:rPr lang="en" dirty="0"/>
              <a:t>For smooth user notifications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Backend:</a:t>
            </a:r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/>
              <a:t>Node.js &amp; Express.js: </a:t>
            </a:r>
            <a:r>
              <a:rPr lang="en-US" dirty="0"/>
              <a:t>For backend logic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US" b="1" dirty="0"/>
              <a:t>MongoDB: </a:t>
            </a:r>
            <a:r>
              <a:rPr lang="en-US" dirty="0"/>
              <a:t>To store user data, plant info, journals and reminders.</a:t>
            </a:r>
          </a:p>
          <a:p>
            <a:pPr marL="13970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476" name="Google Shape;2476;p37"/>
          <p:cNvSpPr txBox="1">
            <a:spLocks noGrp="1"/>
          </p:cNvSpPr>
          <p:nvPr>
            <p:ph type="title"/>
          </p:nvPr>
        </p:nvSpPr>
        <p:spPr>
          <a:xfrm>
            <a:off x="4939284" y="130849"/>
            <a:ext cx="3466200" cy="116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TOOLS</a:t>
            </a:r>
            <a:endParaRPr dirty="0"/>
          </a:p>
        </p:txBody>
      </p:sp>
      <p:grpSp>
        <p:nvGrpSpPr>
          <p:cNvPr id="2477" name="Google Shape;2477;p37"/>
          <p:cNvGrpSpPr/>
          <p:nvPr/>
        </p:nvGrpSpPr>
        <p:grpSpPr>
          <a:xfrm>
            <a:off x="142883" y="1045849"/>
            <a:ext cx="4076507" cy="3727200"/>
            <a:chOff x="369840" y="1162135"/>
            <a:chExt cx="3765130" cy="3442505"/>
          </a:xfrm>
        </p:grpSpPr>
        <p:sp>
          <p:nvSpPr>
            <p:cNvPr id="2478" name="Google Shape;2478;p37"/>
            <p:cNvSpPr/>
            <p:nvPr/>
          </p:nvSpPr>
          <p:spPr>
            <a:xfrm flipH="1">
              <a:off x="2784606" y="2015202"/>
              <a:ext cx="375298" cy="674466"/>
            </a:xfrm>
            <a:custGeom>
              <a:avLst/>
              <a:gdLst/>
              <a:ahLst/>
              <a:cxnLst/>
              <a:rect l="l" t="t" r="r" b="b"/>
              <a:pathLst>
                <a:path w="4348" h="7814" extrusionOk="0">
                  <a:moveTo>
                    <a:pt x="1809" y="0"/>
                  </a:moveTo>
                  <a:cubicBezTo>
                    <a:pt x="1665" y="0"/>
                    <a:pt x="1530" y="45"/>
                    <a:pt x="1413" y="126"/>
                  </a:cubicBezTo>
                  <a:cubicBezTo>
                    <a:pt x="0" y="1089"/>
                    <a:pt x="2025" y="6499"/>
                    <a:pt x="2412" y="7498"/>
                  </a:cubicBezTo>
                  <a:cubicBezTo>
                    <a:pt x="2642" y="7705"/>
                    <a:pt x="2931" y="7814"/>
                    <a:pt x="3234" y="7814"/>
                  </a:cubicBezTo>
                  <a:cubicBezTo>
                    <a:pt x="3287" y="7814"/>
                    <a:pt x="3340" y="7811"/>
                    <a:pt x="3393" y="7804"/>
                  </a:cubicBezTo>
                  <a:cubicBezTo>
                    <a:pt x="4050" y="7723"/>
                    <a:pt x="4338" y="7111"/>
                    <a:pt x="4347" y="7075"/>
                  </a:cubicBezTo>
                  <a:cubicBezTo>
                    <a:pt x="4032" y="5005"/>
                    <a:pt x="3177" y="27"/>
                    <a:pt x="18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37"/>
            <p:cNvSpPr/>
            <p:nvPr/>
          </p:nvSpPr>
          <p:spPr>
            <a:xfrm flipH="1">
              <a:off x="2771400" y="1999665"/>
              <a:ext cx="393942" cy="699239"/>
            </a:xfrm>
            <a:custGeom>
              <a:avLst/>
              <a:gdLst/>
              <a:ahLst/>
              <a:cxnLst/>
              <a:rect l="l" t="t" r="r" b="b"/>
              <a:pathLst>
                <a:path w="4564" h="8101" extrusionOk="0">
                  <a:moveTo>
                    <a:pt x="1872" y="279"/>
                  </a:moveTo>
                  <a:cubicBezTo>
                    <a:pt x="2727" y="297"/>
                    <a:pt x="3609" y="2818"/>
                    <a:pt x="4275" y="7192"/>
                  </a:cubicBezTo>
                  <a:cubicBezTo>
                    <a:pt x="4104" y="7516"/>
                    <a:pt x="3798" y="7741"/>
                    <a:pt x="3438" y="7804"/>
                  </a:cubicBezTo>
                  <a:cubicBezTo>
                    <a:pt x="3396" y="7809"/>
                    <a:pt x="3353" y="7812"/>
                    <a:pt x="3309" y="7812"/>
                  </a:cubicBezTo>
                  <a:cubicBezTo>
                    <a:pt x="3055" y="7812"/>
                    <a:pt x="2802" y="7721"/>
                    <a:pt x="2601" y="7552"/>
                  </a:cubicBezTo>
                  <a:cubicBezTo>
                    <a:pt x="1440" y="4528"/>
                    <a:pt x="558" y="1062"/>
                    <a:pt x="1566" y="387"/>
                  </a:cubicBezTo>
                  <a:cubicBezTo>
                    <a:pt x="1656" y="324"/>
                    <a:pt x="1755" y="288"/>
                    <a:pt x="1872" y="279"/>
                  </a:cubicBezTo>
                  <a:close/>
                  <a:moveTo>
                    <a:pt x="1872" y="0"/>
                  </a:moveTo>
                  <a:cubicBezTo>
                    <a:pt x="1701" y="0"/>
                    <a:pt x="1539" y="54"/>
                    <a:pt x="1395" y="153"/>
                  </a:cubicBezTo>
                  <a:cubicBezTo>
                    <a:pt x="0" y="1089"/>
                    <a:pt x="1593" y="5734"/>
                    <a:pt x="2340" y="7696"/>
                  </a:cubicBezTo>
                  <a:cubicBezTo>
                    <a:pt x="2349" y="7714"/>
                    <a:pt x="2367" y="7732"/>
                    <a:pt x="2385" y="7750"/>
                  </a:cubicBezTo>
                  <a:cubicBezTo>
                    <a:pt x="2637" y="7966"/>
                    <a:pt x="2961" y="8092"/>
                    <a:pt x="3294" y="8101"/>
                  </a:cubicBezTo>
                  <a:cubicBezTo>
                    <a:pt x="3357" y="8101"/>
                    <a:pt x="3411" y="8101"/>
                    <a:pt x="3474" y="8092"/>
                  </a:cubicBezTo>
                  <a:cubicBezTo>
                    <a:pt x="4221" y="7993"/>
                    <a:pt x="4537" y="7309"/>
                    <a:pt x="4546" y="7282"/>
                  </a:cubicBezTo>
                  <a:cubicBezTo>
                    <a:pt x="4555" y="7255"/>
                    <a:pt x="4564" y="7228"/>
                    <a:pt x="4555" y="7201"/>
                  </a:cubicBezTo>
                  <a:cubicBezTo>
                    <a:pt x="3834" y="2449"/>
                    <a:pt x="2934" y="27"/>
                    <a:pt x="18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37"/>
            <p:cNvSpPr/>
            <p:nvPr/>
          </p:nvSpPr>
          <p:spPr>
            <a:xfrm flipH="1">
              <a:off x="2852967" y="2001650"/>
              <a:ext cx="181866" cy="696476"/>
            </a:xfrm>
            <a:custGeom>
              <a:avLst/>
              <a:gdLst/>
              <a:ahLst/>
              <a:cxnLst/>
              <a:rect l="l" t="t" r="r" b="b"/>
              <a:pathLst>
                <a:path w="2107" h="8069" extrusionOk="0">
                  <a:moveTo>
                    <a:pt x="167" y="1"/>
                  </a:moveTo>
                  <a:cubicBezTo>
                    <a:pt x="156" y="1"/>
                    <a:pt x="146" y="2"/>
                    <a:pt x="135" y="4"/>
                  </a:cubicBezTo>
                  <a:cubicBezTo>
                    <a:pt x="54" y="22"/>
                    <a:pt x="0" y="94"/>
                    <a:pt x="18" y="175"/>
                  </a:cubicBezTo>
                  <a:lnTo>
                    <a:pt x="1800" y="7952"/>
                  </a:lnTo>
                  <a:cubicBezTo>
                    <a:pt x="1818" y="8024"/>
                    <a:pt x="1872" y="8069"/>
                    <a:pt x="1944" y="8069"/>
                  </a:cubicBezTo>
                  <a:lnTo>
                    <a:pt x="1971" y="8069"/>
                  </a:lnTo>
                  <a:cubicBezTo>
                    <a:pt x="2052" y="8051"/>
                    <a:pt x="2106" y="7979"/>
                    <a:pt x="2088" y="7898"/>
                  </a:cubicBezTo>
                  <a:lnTo>
                    <a:pt x="306" y="112"/>
                  </a:lnTo>
                  <a:cubicBezTo>
                    <a:pt x="291" y="50"/>
                    <a:pt x="234" y="1"/>
                    <a:pt x="1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37"/>
            <p:cNvSpPr/>
            <p:nvPr/>
          </p:nvSpPr>
          <p:spPr>
            <a:xfrm flipH="1">
              <a:off x="3034747" y="2073033"/>
              <a:ext cx="90631" cy="40137"/>
            </a:xfrm>
            <a:custGeom>
              <a:avLst/>
              <a:gdLst/>
              <a:ahLst/>
              <a:cxnLst/>
              <a:rect l="l" t="t" r="r" b="b"/>
              <a:pathLst>
                <a:path w="1050" h="465" extrusionOk="0">
                  <a:moveTo>
                    <a:pt x="201" y="1"/>
                  </a:moveTo>
                  <a:cubicBezTo>
                    <a:pt x="50" y="1"/>
                    <a:pt x="1" y="243"/>
                    <a:pt x="167" y="284"/>
                  </a:cubicBezTo>
                  <a:lnTo>
                    <a:pt x="824" y="455"/>
                  </a:lnTo>
                  <a:lnTo>
                    <a:pt x="860" y="455"/>
                  </a:lnTo>
                  <a:lnTo>
                    <a:pt x="860" y="464"/>
                  </a:lnTo>
                  <a:cubicBezTo>
                    <a:pt x="1022" y="464"/>
                    <a:pt x="1049" y="230"/>
                    <a:pt x="896" y="185"/>
                  </a:cubicBezTo>
                  <a:lnTo>
                    <a:pt x="239" y="5"/>
                  </a:lnTo>
                  <a:cubicBezTo>
                    <a:pt x="226" y="2"/>
                    <a:pt x="213" y="1"/>
                    <a:pt x="2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2" name="Google Shape;2482;p37"/>
            <p:cNvSpPr/>
            <p:nvPr/>
          </p:nvSpPr>
          <p:spPr>
            <a:xfrm flipH="1">
              <a:off x="3032676" y="2116104"/>
              <a:ext cx="79065" cy="27362"/>
            </a:xfrm>
            <a:custGeom>
              <a:avLst/>
              <a:gdLst/>
              <a:ahLst/>
              <a:cxnLst/>
              <a:rect l="l" t="t" r="r" b="b"/>
              <a:pathLst>
                <a:path w="916" h="317" extrusionOk="0">
                  <a:moveTo>
                    <a:pt x="136" y="0"/>
                  </a:moveTo>
                  <a:cubicBezTo>
                    <a:pt x="63" y="0"/>
                    <a:pt x="9" y="52"/>
                    <a:pt x="0" y="127"/>
                  </a:cubicBezTo>
                  <a:cubicBezTo>
                    <a:pt x="0" y="208"/>
                    <a:pt x="63" y="280"/>
                    <a:pt x="135" y="280"/>
                  </a:cubicBezTo>
                  <a:lnTo>
                    <a:pt x="720" y="316"/>
                  </a:lnTo>
                  <a:cubicBezTo>
                    <a:pt x="723" y="317"/>
                    <a:pt x="726" y="317"/>
                    <a:pt x="729" y="317"/>
                  </a:cubicBezTo>
                  <a:cubicBezTo>
                    <a:pt x="910" y="317"/>
                    <a:pt x="915" y="37"/>
                    <a:pt x="729" y="28"/>
                  </a:cubicBezTo>
                  <a:lnTo>
                    <a:pt x="153" y="1"/>
                  </a:lnTo>
                  <a:cubicBezTo>
                    <a:pt x="147" y="1"/>
                    <a:pt x="142" y="0"/>
                    <a:pt x="1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3" name="Google Shape;2483;p37"/>
            <p:cNvSpPr/>
            <p:nvPr/>
          </p:nvSpPr>
          <p:spPr>
            <a:xfrm flipH="1">
              <a:off x="3004450" y="2021157"/>
              <a:ext cx="71987" cy="63269"/>
            </a:xfrm>
            <a:custGeom>
              <a:avLst/>
              <a:gdLst/>
              <a:ahLst/>
              <a:cxnLst/>
              <a:rect l="l" t="t" r="r" b="b"/>
              <a:pathLst>
                <a:path w="834" h="733" extrusionOk="0">
                  <a:moveTo>
                    <a:pt x="211" y="1"/>
                  </a:moveTo>
                  <a:cubicBezTo>
                    <a:pt x="98" y="1"/>
                    <a:pt x="0" y="154"/>
                    <a:pt x="122" y="255"/>
                  </a:cubicBezTo>
                  <a:lnTo>
                    <a:pt x="545" y="687"/>
                  </a:lnTo>
                  <a:cubicBezTo>
                    <a:pt x="572" y="714"/>
                    <a:pt x="608" y="732"/>
                    <a:pt x="644" y="732"/>
                  </a:cubicBezTo>
                  <a:cubicBezTo>
                    <a:pt x="770" y="732"/>
                    <a:pt x="833" y="579"/>
                    <a:pt x="752" y="489"/>
                  </a:cubicBezTo>
                  <a:lnTo>
                    <a:pt x="320" y="57"/>
                  </a:lnTo>
                  <a:cubicBezTo>
                    <a:pt x="287" y="17"/>
                    <a:pt x="248" y="1"/>
                    <a:pt x="2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4" name="Google Shape;2484;p37"/>
            <p:cNvSpPr/>
            <p:nvPr/>
          </p:nvSpPr>
          <p:spPr>
            <a:xfrm flipH="1">
              <a:off x="2928838" y="2007520"/>
              <a:ext cx="43848" cy="66031"/>
            </a:xfrm>
            <a:custGeom>
              <a:avLst/>
              <a:gdLst/>
              <a:ahLst/>
              <a:cxnLst/>
              <a:rect l="l" t="t" r="r" b="b"/>
              <a:pathLst>
                <a:path w="508" h="765" extrusionOk="0">
                  <a:moveTo>
                    <a:pt x="326" y="1"/>
                  </a:moveTo>
                  <a:cubicBezTo>
                    <a:pt x="272" y="1"/>
                    <a:pt x="219" y="30"/>
                    <a:pt x="198" y="98"/>
                  </a:cubicBezTo>
                  <a:lnTo>
                    <a:pt x="27" y="575"/>
                  </a:lnTo>
                  <a:cubicBezTo>
                    <a:pt x="0" y="656"/>
                    <a:pt x="45" y="737"/>
                    <a:pt x="117" y="764"/>
                  </a:cubicBezTo>
                  <a:lnTo>
                    <a:pt x="162" y="764"/>
                  </a:lnTo>
                  <a:cubicBezTo>
                    <a:pt x="225" y="764"/>
                    <a:pt x="279" y="728"/>
                    <a:pt x="297" y="674"/>
                  </a:cubicBezTo>
                  <a:lnTo>
                    <a:pt x="468" y="197"/>
                  </a:lnTo>
                  <a:cubicBezTo>
                    <a:pt x="508" y="80"/>
                    <a:pt x="415" y="1"/>
                    <a:pt x="3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5" name="Google Shape;2485;p37"/>
            <p:cNvSpPr/>
            <p:nvPr/>
          </p:nvSpPr>
          <p:spPr>
            <a:xfrm flipH="1">
              <a:off x="2902684" y="2068976"/>
              <a:ext cx="75439" cy="48854"/>
            </a:xfrm>
            <a:custGeom>
              <a:avLst/>
              <a:gdLst/>
              <a:ahLst/>
              <a:cxnLst/>
              <a:rect l="l" t="t" r="r" b="b"/>
              <a:pathLst>
                <a:path w="874" h="566" extrusionOk="0">
                  <a:moveTo>
                    <a:pt x="706" y="0"/>
                  </a:moveTo>
                  <a:cubicBezTo>
                    <a:pt x="684" y="0"/>
                    <a:pt x="661" y="5"/>
                    <a:pt x="639" y="16"/>
                  </a:cubicBezTo>
                  <a:lnTo>
                    <a:pt x="126" y="295"/>
                  </a:lnTo>
                  <a:cubicBezTo>
                    <a:pt x="0" y="367"/>
                    <a:pt x="45" y="565"/>
                    <a:pt x="198" y="565"/>
                  </a:cubicBezTo>
                  <a:cubicBezTo>
                    <a:pt x="216" y="565"/>
                    <a:pt x="243" y="556"/>
                    <a:pt x="261" y="547"/>
                  </a:cubicBezTo>
                  <a:lnTo>
                    <a:pt x="774" y="268"/>
                  </a:lnTo>
                  <a:cubicBezTo>
                    <a:pt x="846" y="232"/>
                    <a:pt x="873" y="142"/>
                    <a:pt x="828" y="70"/>
                  </a:cubicBezTo>
                  <a:cubicBezTo>
                    <a:pt x="803" y="27"/>
                    <a:pt x="757" y="0"/>
                    <a:pt x="7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6" name="Google Shape;2486;p37"/>
            <p:cNvSpPr/>
            <p:nvPr/>
          </p:nvSpPr>
          <p:spPr>
            <a:xfrm flipH="1">
              <a:off x="2905015" y="2116536"/>
              <a:ext cx="52134" cy="33145"/>
            </a:xfrm>
            <a:custGeom>
              <a:avLst/>
              <a:gdLst/>
              <a:ahLst/>
              <a:cxnLst/>
              <a:rect l="l" t="t" r="r" b="b"/>
              <a:pathLst>
                <a:path w="604" h="384" extrusionOk="0">
                  <a:moveTo>
                    <a:pt x="399" y="1"/>
                  </a:moveTo>
                  <a:cubicBezTo>
                    <a:pt x="384" y="1"/>
                    <a:pt x="367" y="5"/>
                    <a:pt x="351" y="14"/>
                  </a:cubicBezTo>
                  <a:lnTo>
                    <a:pt x="135" y="113"/>
                  </a:lnTo>
                  <a:cubicBezTo>
                    <a:pt x="0" y="176"/>
                    <a:pt x="45" y="383"/>
                    <a:pt x="198" y="383"/>
                  </a:cubicBezTo>
                  <a:cubicBezTo>
                    <a:pt x="216" y="383"/>
                    <a:pt x="234" y="383"/>
                    <a:pt x="252" y="374"/>
                  </a:cubicBezTo>
                  <a:lnTo>
                    <a:pt x="468" y="275"/>
                  </a:lnTo>
                  <a:cubicBezTo>
                    <a:pt x="603" y="236"/>
                    <a:pt x="514" y="1"/>
                    <a:pt x="3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7" name="Google Shape;2487;p37"/>
            <p:cNvSpPr/>
            <p:nvPr/>
          </p:nvSpPr>
          <p:spPr>
            <a:xfrm flipH="1">
              <a:off x="3004450" y="2180668"/>
              <a:ext cx="56105" cy="34267"/>
            </a:xfrm>
            <a:custGeom>
              <a:avLst/>
              <a:gdLst/>
              <a:ahLst/>
              <a:cxnLst/>
              <a:rect l="l" t="t" r="r" b="b"/>
              <a:pathLst>
                <a:path w="650" h="397" extrusionOk="0">
                  <a:moveTo>
                    <a:pt x="213" y="1"/>
                  </a:moveTo>
                  <a:cubicBezTo>
                    <a:pt x="78" y="1"/>
                    <a:pt x="0" y="217"/>
                    <a:pt x="163" y="280"/>
                  </a:cubicBezTo>
                  <a:lnTo>
                    <a:pt x="388" y="388"/>
                  </a:lnTo>
                  <a:cubicBezTo>
                    <a:pt x="406" y="397"/>
                    <a:pt x="424" y="397"/>
                    <a:pt x="451" y="397"/>
                  </a:cubicBezTo>
                  <a:cubicBezTo>
                    <a:pt x="604" y="397"/>
                    <a:pt x="649" y="190"/>
                    <a:pt x="505" y="127"/>
                  </a:cubicBezTo>
                  <a:lnTo>
                    <a:pt x="280" y="18"/>
                  </a:lnTo>
                  <a:cubicBezTo>
                    <a:pt x="257" y="6"/>
                    <a:pt x="234" y="1"/>
                    <a:pt x="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8" name="Google Shape;2488;p37"/>
            <p:cNvSpPr/>
            <p:nvPr/>
          </p:nvSpPr>
          <p:spPr>
            <a:xfrm flipH="1">
              <a:off x="3054168" y="2178079"/>
              <a:ext cx="57572" cy="29088"/>
            </a:xfrm>
            <a:custGeom>
              <a:avLst/>
              <a:gdLst/>
              <a:ahLst/>
              <a:cxnLst/>
              <a:rect l="l" t="t" r="r" b="b"/>
              <a:pathLst>
                <a:path w="667" h="337" extrusionOk="0">
                  <a:moveTo>
                    <a:pt x="149" y="0"/>
                  </a:moveTo>
                  <a:cubicBezTo>
                    <a:pt x="82" y="0"/>
                    <a:pt x="26" y="50"/>
                    <a:pt x="18" y="121"/>
                  </a:cubicBezTo>
                  <a:cubicBezTo>
                    <a:pt x="0" y="193"/>
                    <a:pt x="54" y="265"/>
                    <a:pt x="126" y="283"/>
                  </a:cubicBezTo>
                  <a:cubicBezTo>
                    <a:pt x="126" y="283"/>
                    <a:pt x="441" y="337"/>
                    <a:pt x="468" y="337"/>
                  </a:cubicBezTo>
                  <a:cubicBezTo>
                    <a:pt x="648" y="337"/>
                    <a:pt x="666" y="84"/>
                    <a:pt x="495" y="57"/>
                  </a:cubicBezTo>
                  <a:lnTo>
                    <a:pt x="180" y="3"/>
                  </a:lnTo>
                  <a:cubicBezTo>
                    <a:pt x="170" y="1"/>
                    <a:pt x="159" y="0"/>
                    <a:pt x="1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9" name="Google Shape;2489;p37"/>
            <p:cNvSpPr/>
            <p:nvPr/>
          </p:nvSpPr>
          <p:spPr>
            <a:xfrm flipH="1">
              <a:off x="3007040" y="2149508"/>
              <a:ext cx="61974" cy="28916"/>
            </a:xfrm>
            <a:custGeom>
              <a:avLst/>
              <a:gdLst/>
              <a:ahLst/>
              <a:cxnLst/>
              <a:rect l="l" t="t" r="r" b="b"/>
              <a:pathLst>
                <a:path w="718" h="335" extrusionOk="0">
                  <a:moveTo>
                    <a:pt x="163" y="0"/>
                  </a:moveTo>
                  <a:cubicBezTo>
                    <a:pt x="89" y="0"/>
                    <a:pt x="27" y="52"/>
                    <a:pt x="18" y="118"/>
                  </a:cubicBezTo>
                  <a:cubicBezTo>
                    <a:pt x="0" y="199"/>
                    <a:pt x="63" y="271"/>
                    <a:pt x="135" y="280"/>
                  </a:cubicBezTo>
                  <a:cubicBezTo>
                    <a:pt x="135" y="280"/>
                    <a:pt x="504" y="334"/>
                    <a:pt x="522" y="334"/>
                  </a:cubicBezTo>
                  <a:cubicBezTo>
                    <a:pt x="525" y="335"/>
                    <a:pt x="528" y="335"/>
                    <a:pt x="531" y="335"/>
                  </a:cubicBezTo>
                  <a:cubicBezTo>
                    <a:pt x="703" y="335"/>
                    <a:pt x="717" y="73"/>
                    <a:pt x="540" y="55"/>
                  </a:cubicBezTo>
                  <a:lnTo>
                    <a:pt x="180" y="1"/>
                  </a:lnTo>
                  <a:cubicBezTo>
                    <a:pt x="174" y="1"/>
                    <a:pt x="168" y="0"/>
                    <a:pt x="1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0" name="Google Shape;2490;p37"/>
            <p:cNvSpPr/>
            <p:nvPr/>
          </p:nvSpPr>
          <p:spPr>
            <a:xfrm flipH="1">
              <a:off x="3003673" y="2112824"/>
              <a:ext cx="31160" cy="37633"/>
            </a:xfrm>
            <a:custGeom>
              <a:avLst/>
              <a:gdLst/>
              <a:ahLst/>
              <a:cxnLst/>
              <a:rect l="l" t="t" r="r" b="b"/>
              <a:pathLst>
                <a:path w="361" h="436" extrusionOk="0">
                  <a:moveTo>
                    <a:pt x="172" y="1"/>
                  </a:moveTo>
                  <a:cubicBezTo>
                    <a:pt x="88" y="1"/>
                    <a:pt x="1" y="72"/>
                    <a:pt x="27" y="183"/>
                  </a:cubicBezTo>
                  <a:lnTo>
                    <a:pt x="63" y="318"/>
                  </a:lnTo>
                  <a:cubicBezTo>
                    <a:pt x="81" y="390"/>
                    <a:pt x="135" y="435"/>
                    <a:pt x="207" y="435"/>
                  </a:cubicBezTo>
                  <a:cubicBezTo>
                    <a:pt x="216" y="435"/>
                    <a:pt x="225" y="426"/>
                    <a:pt x="243" y="426"/>
                  </a:cubicBezTo>
                  <a:cubicBezTo>
                    <a:pt x="315" y="408"/>
                    <a:pt x="360" y="327"/>
                    <a:pt x="342" y="246"/>
                  </a:cubicBezTo>
                  <a:lnTo>
                    <a:pt x="306" y="111"/>
                  </a:lnTo>
                  <a:cubicBezTo>
                    <a:pt x="288" y="34"/>
                    <a:pt x="231" y="1"/>
                    <a:pt x="1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1" name="Google Shape;2491;p37"/>
            <p:cNvSpPr/>
            <p:nvPr/>
          </p:nvSpPr>
          <p:spPr>
            <a:xfrm flipH="1">
              <a:off x="2991244" y="2259043"/>
              <a:ext cx="104959" cy="39791"/>
            </a:xfrm>
            <a:custGeom>
              <a:avLst/>
              <a:gdLst/>
              <a:ahLst/>
              <a:cxnLst/>
              <a:rect l="l" t="t" r="r" b="b"/>
              <a:pathLst>
                <a:path w="1216" h="461" extrusionOk="0">
                  <a:moveTo>
                    <a:pt x="162" y="0"/>
                  </a:moveTo>
                  <a:cubicBezTo>
                    <a:pt x="95" y="0"/>
                    <a:pt x="27" y="44"/>
                    <a:pt x="18" y="119"/>
                  </a:cubicBezTo>
                  <a:cubicBezTo>
                    <a:pt x="0" y="191"/>
                    <a:pt x="54" y="272"/>
                    <a:pt x="126" y="290"/>
                  </a:cubicBezTo>
                  <a:cubicBezTo>
                    <a:pt x="126" y="290"/>
                    <a:pt x="990" y="461"/>
                    <a:pt x="1017" y="461"/>
                  </a:cubicBezTo>
                  <a:cubicBezTo>
                    <a:pt x="1188" y="452"/>
                    <a:pt x="1215" y="209"/>
                    <a:pt x="1044" y="173"/>
                  </a:cubicBezTo>
                  <a:lnTo>
                    <a:pt x="180" y="2"/>
                  </a:lnTo>
                  <a:cubicBezTo>
                    <a:pt x="174" y="1"/>
                    <a:pt x="168" y="0"/>
                    <a:pt x="16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2" name="Google Shape;2492;p37"/>
            <p:cNvSpPr/>
            <p:nvPr/>
          </p:nvSpPr>
          <p:spPr>
            <a:xfrm flipH="1">
              <a:off x="3025425" y="2222359"/>
              <a:ext cx="90027" cy="34526"/>
            </a:xfrm>
            <a:custGeom>
              <a:avLst/>
              <a:gdLst/>
              <a:ahLst/>
              <a:cxnLst/>
              <a:rect l="l" t="t" r="r" b="b"/>
              <a:pathLst>
                <a:path w="1043" h="400" extrusionOk="0">
                  <a:moveTo>
                    <a:pt x="191" y="0"/>
                  </a:moveTo>
                  <a:cubicBezTo>
                    <a:pt x="30" y="0"/>
                    <a:pt x="1" y="249"/>
                    <a:pt x="178" y="283"/>
                  </a:cubicBezTo>
                  <a:cubicBezTo>
                    <a:pt x="178" y="283"/>
                    <a:pt x="826" y="400"/>
                    <a:pt x="853" y="400"/>
                  </a:cubicBezTo>
                  <a:cubicBezTo>
                    <a:pt x="1024" y="391"/>
                    <a:pt x="1042" y="148"/>
                    <a:pt x="871" y="112"/>
                  </a:cubicBezTo>
                  <a:lnTo>
                    <a:pt x="223" y="4"/>
                  </a:lnTo>
                  <a:cubicBezTo>
                    <a:pt x="212" y="1"/>
                    <a:pt x="201" y="0"/>
                    <a:pt x="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3" name="Google Shape;2493;p37"/>
            <p:cNvSpPr/>
            <p:nvPr/>
          </p:nvSpPr>
          <p:spPr>
            <a:xfrm flipH="1">
              <a:off x="2992798" y="2217784"/>
              <a:ext cx="51099" cy="39878"/>
            </a:xfrm>
            <a:custGeom>
              <a:avLst/>
              <a:gdLst/>
              <a:ahLst/>
              <a:cxnLst/>
              <a:rect l="l" t="t" r="r" b="b"/>
              <a:pathLst>
                <a:path w="592" h="462" extrusionOk="0">
                  <a:moveTo>
                    <a:pt x="209" y="0"/>
                  </a:moveTo>
                  <a:cubicBezTo>
                    <a:pt x="94" y="0"/>
                    <a:pt x="1" y="155"/>
                    <a:pt x="114" y="255"/>
                  </a:cubicBezTo>
                  <a:lnTo>
                    <a:pt x="303" y="426"/>
                  </a:lnTo>
                  <a:cubicBezTo>
                    <a:pt x="330" y="444"/>
                    <a:pt x="357" y="453"/>
                    <a:pt x="393" y="462"/>
                  </a:cubicBezTo>
                  <a:cubicBezTo>
                    <a:pt x="528" y="453"/>
                    <a:pt x="591" y="291"/>
                    <a:pt x="492" y="210"/>
                  </a:cubicBezTo>
                  <a:lnTo>
                    <a:pt x="303" y="39"/>
                  </a:lnTo>
                  <a:cubicBezTo>
                    <a:pt x="273" y="12"/>
                    <a:pt x="240" y="0"/>
                    <a:pt x="2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4" name="Google Shape;2494;p37"/>
            <p:cNvSpPr/>
            <p:nvPr/>
          </p:nvSpPr>
          <p:spPr>
            <a:xfrm flipH="1">
              <a:off x="2913991" y="2174108"/>
              <a:ext cx="47819" cy="46265"/>
            </a:xfrm>
            <a:custGeom>
              <a:avLst/>
              <a:gdLst/>
              <a:ahLst/>
              <a:cxnLst/>
              <a:rect l="l" t="t" r="r" b="b"/>
              <a:pathLst>
                <a:path w="554" h="536" extrusionOk="0">
                  <a:moveTo>
                    <a:pt x="353" y="0"/>
                  </a:moveTo>
                  <a:cubicBezTo>
                    <a:pt x="314" y="0"/>
                    <a:pt x="275" y="17"/>
                    <a:pt x="243" y="58"/>
                  </a:cubicBezTo>
                  <a:lnTo>
                    <a:pt x="45" y="302"/>
                  </a:lnTo>
                  <a:cubicBezTo>
                    <a:pt x="0" y="365"/>
                    <a:pt x="9" y="455"/>
                    <a:pt x="72" y="500"/>
                  </a:cubicBezTo>
                  <a:cubicBezTo>
                    <a:pt x="99" y="527"/>
                    <a:pt x="126" y="536"/>
                    <a:pt x="162" y="536"/>
                  </a:cubicBezTo>
                  <a:cubicBezTo>
                    <a:pt x="207" y="536"/>
                    <a:pt x="243" y="518"/>
                    <a:pt x="270" y="482"/>
                  </a:cubicBezTo>
                  <a:lnTo>
                    <a:pt x="468" y="230"/>
                  </a:lnTo>
                  <a:cubicBezTo>
                    <a:pt x="554" y="124"/>
                    <a:pt x="457" y="0"/>
                    <a:pt x="3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5" name="Google Shape;2495;p37"/>
            <p:cNvSpPr/>
            <p:nvPr/>
          </p:nvSpPr>
          <p:spPr>
            <a:xfrm flipH="1">
              <a:off x="2898282" y="2214590"/>
              <a:ext cx="47991" cy="33749"/>
            </a:xfrm>
            <a:custGeom>
              <a:avLst/>
              <a:gdLst/>
              <a:ahLst/>
              <a:cxnLst/>
              <a:rect l="l" t="t" r="r" b="b"/>
              <a:pathLst>
                <a:path w="556" h="391" extrusionOk="0">
                  <a:moveTo>
                    <a:pt x="337" y="1"/>
                  </a:moveTo>
                  <a:cubicBezTo>
                    <a:pt x="310" y="1"/>
                    <a:pt x="281" y="10"/>
                    <a:pt x="252" y="31"/>
                  </a:cubicBezTo>
                  <a:lnTo>
                    <a:pt x="117" y="130"/>
                  </a:lnTo>
                  <a:cubicBezTo>
                    <a:pt x="0" y="202"/>
                    <a:pt x="54" y="391"/>
                    <a:pt x="189" y="391"/>
                  </a:cubicBezTo>
                  <a:cubicBezTo>
                    <a:pt x="216" y="391"/>
                    <a:pt x="252" y="382"/>
                    <a:pt x="270" y="364"/>
                  </a:cubicBezTo>
                  <a:lnTo>
                    <a:pt x="414" y="274"/>
                  </a:lnTo>
                  <a:cubicBezTo>
                    <a:pt x="555" y="192"/>
                    <a:pt x="464" y="1"/>
                    <a:pt x="3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6" name="Google Shape;2496;p37"/>
            <p:cNvSpPr/>
            <p:nvPr/>
          </p:nvSpPr>
          <p:spPr>
            <a:xfrm flipH="1">
              <a:off x="2853743" y="2130519"/>
              <a:ext cx="63787" cy="63442"/>
            </a:xfrm>
            <a:custGeom>
              <a:avLst/>
              <a:gdLst/>
              <a:ahLst/>
              <a:cxnLst/>
              <a:rect l="l" t="t" r="r" b="b"/>
              <a:pathLst>
                <a:path w="739" h="735" extrusionOk="0">
                  <a:moveTo>
                    <a:pt x="584" y="1"/>
                  </a:moveTo>
                  <a:cubicBezTo>
                    <a:pt x="547" y="1"/>
                    <a:pt x="509" y="14"/>
                    <a:pt x="477" y="41"/>
                  </a:cubicBezTo>
                  <a:lnTo>
                    <a:pt x="54" y="491"/>
                  </a:lnTo>
                  <a:cubicBezTo>
                    <a:pt x="0" y="545"/>
                    <a:pt x="0" y="635"/>
                    <a:pt x="54" y="690"/>
                  </a:cubicBezTo>
                  <a:cubicBezTo>
                    <a:pt x="81" y="717"/>
                    <a:pt x="117" y="735"/>
                    <a:pt x="153" y="735"/>
                  </a:cubicBezTo>
                  <a:cubicBezTo>
                    <a:pt x="198" y="735"/>
                    <a:pt x="234" y="717"/>
                    <a:pt x="261" y="690"/>
                  </a:cubicBezTo>
                  <a:lnTo>
                    <a:pt x="684" y="239"/>
                  </a:lnTo>
                  <a:cubicBezTo>
                    <a:pt x="738" y="185"/>
                    <a:pt x="738" y="95"/>
                    <a:pt x="684" y="41"/>
                  </a:cubicBezTo>
                  <a:cubicBezTo>
                    <a:pt x="657" y="14"/>
                    <a:pt x="621" y="1"/>
                    <a:pt x="5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7" name="Google Shape;2497;p37"/>
            <p:cNvSpPr/>
            <p:nvPr/>
          </p:nvSpPr>
          <p:spPr>
            <a:xfrm flipH="1">
              <a:off x="2837602" y="2197672"/>
              <a:ext cx="49631" cy="36684"/>
            </a:xfrm>
            <a:custGeom>
              <a:avLst/>
              <a:gdLst/>
              <a:ahLst/>
              <a:cxnLst/>
              <a:rect l="l" t="t" r="r" b="b"/>
              <a:pathLst>
                <a:path w="575" h="425" extrusionOk="0">
                  <a:moveTo>
                    <a:pt x="365" y="1"/>
                  </a:moveTo>
                  <a:cubicBezTo>
                    <a:pt x="338" y="1"/>
                    <a:pt x="309" y="9"/>
                    <a:pt x="279" y="29"/>
                  </a:cubicBezTo>
                  <a:lnTo>
                    <a:pt x="90" y="164"/>
                  </a:lnTo>
                  <a:cubicBezTo>
                    <a:pt x="18" y="209"/>
                    <a:pt x="0" y="299"/>
                    <a:pt x="45" y="362"/>
                  </a:cubicBezTo>
                  <a:cubicBezTo>
                    <a:pt x="72" y="398"/>
                    <a:pt x="117" y="425"/>
                    <a:pt x="171" y="425"/>
                  </a:cubicBezTo>
                  <a:cubicBezTo>
                    <a:pt x="198" y="425"/>
                    <a:pt x="225" y="416"/>
                    <a:pt x="243" y="398"/>
                  </a:cubicBezTo>
                  <a:lnTo>
                    <a:pt x="441" y="263"/>
                  </a:lnTo>
                  <a:cubicBezTo>
                    <a:pt x="574" y="174"/>
                    <a:pt x="489" y="1"/>
                    <a:pt x="3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8" name="Google Shape;2498;p37"/>
            <p:cNvSpPr/>
            <p:nvPr/>
          </p:nvSpPr>
          <p:spPr>
            <a:xfrm flipH="1">
              <a:off x="2816541" y="2237378"/>
              <a:ext cx="94774" cy="42812"/>
            </a:xfrm>
            <a:custGeom>
              <a:avLst/>
              <a:gdLst/>
              <a:ahLst/>
              <a:cxnLst/>
              <a:rect l="l" t="t" r="r" b="b"/>
              <a:pathLst>
                <a:path w="1098" h="496" extrusionOk="0">
                  <a:moveTo>
                    <a:pt x="899" y="1"/>
                  </a:moveTo>
                  <a:cubicBezTo>
                    <a:pt x="882" y="1"/>
                    <a:pt x="865" y="3"/>
                    <a:pt x="846" y="10"/>
                  </a:cubicBezTo>
                  <a:lnTo>
                    <a:pt x="153" y="217"/>
                  </a:lnTo>
                  <a:cubicBezTo>
                    <a:pt x="0" y="262"/>
                    <a:pt x="36" y="496"/>
                    <a:pt x="198" y="496"/>
                  </a:cubicBezTo>
                  <a:cubicBezTo>
                    <a:pt x="216" y="496"/>
                    <a:pt x="225" y="496"/>
                    <a:pt x="243" y="487"/>
                  </a:cubicBezTo>
                  <a:lnTo>
                    <a:pt x="927" y="280"/>
                  </a:lnTo>
                  <a:cubicBezTo>
                    <a:pt x="1098" y="239"/>
                    <a:pt x="1049" y="1"/>
                    <a:pt x="8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99" name="Google Shape;2499;p37"/>
            <p:cNvSpPr/>
            <p:nvPr/>
          </p:nvSpPr>
          <p:spPr>
            <a:xfrm flipH="1">
              <a:off x="2834322" y="2304186"/>
              <a:ext cx="87092" cy="30383"/>
            </a:xfrm>
            <a:custGeom>
              <a:avLst/>
              <a:gdLst/>
              <a:ahLst/>
              <a:cxnLst/>
              <a:rect l="l" t="t" r="r" b="b"/>
              <a:pathLst>
                <a:path w="1009" h="352" extrusionOk="0">
                  <a:moveTo>
                    <a:pt x="162" y="1"/>
                  </a:moveTo>
                  <a:cubicBezTo>
                    <a:pt x="81" y="1"/>
                    <a:pt x="9" y="55"/>
                    <a:pt x="9" y="136"/>
                  </a:cubicBezTo>
                  <a:cubicBezTo>
                    <a:pt x="0" y="217"/>
                    <a:pt x="54" y="280"/>
                    <a:pt x="135" y="289"/>
                  </a:cubicBezTo>
                  <a:lnTo>
                    <a:pt x="819" y="352"/>
                  </a:lnTo>
                  <a:cubicBezTo>
                    <a:pt x="999" y="343"/>
                    <a:pt x="1008" y="82"/>
                    <a:pt x="837" y="64"/>
                  </a:cubicBezTo>
                  <a:lnTo>
                    <a:pt x="16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0" name="Google Shape;2500;p37"/>
            <p:cNvSpPr/>
            <p:nvPr/>
          </p:nvSpPr>
          <p:spPr>
            <a:xfrm flipH="1">
              <a:off x="2990122" y="2335605"/>
              <a:ext cx="99867" cy="44021"/>
            </a:xfrm>
            <a:custGeom>
              <a:avLst/>
              <a:gdLst/>
              <a:ahLst/>
              <a:cxnLst/>
              <a:rect l="l" t="t" r="r" b="b"/>
              <a:pathLst>
                <a:path w="1157" h="510" extrusionOk="0">
                  <a:moveTo>
                    <a:pt x="959" y="0"/>
                  </a:moveTo>
                  <a:cubicBezTo>
                    <a:pt x="946" y="0"/>
                    <a:pt x="932" y="2"/>
                    <a:pt x="918" y="6"/>
                  </a:cubicBezTo>
                  <a:lnTo>
                    <a:pt x="153" y="222"/>
                  </a:lnTo>
                  <a:cubicBezTo>
                    <a:pt x="0" y="267"/>
                    <a:pt x="27" y="501"/>
                    <a:pt x="198" y="510"/>
                  </a:cubicBezTo>
                  <a:lnTo>
                    <a:pt x="234" y="510"/>
                  </a:lnTo>
                  <a:lnTo>
                    <a:pt x="999" y="285"/>
                  </a:lnTo>
                  <a:cubicBezTo>
                    <a:pt x="1157" y="227"/>
                    <a:pt x="1108" y="0"/>
                    <a:pt x="9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1" name="Google Shape;2501;p37"/>
            <p:cNvSpPr/>
            <p:nvPr/>
          </p:nvSpPr>
          <p:spPr>
            <a:xfrm flipH="1">
              <a:off x="2996682" y="2305480"/>
              <a:ext cx="55846" cy="28311"/>
            </a:xfrm>
            <a:custGeom>
              <a:avLst/>
              <a:gdLst/>
              <a:ahLst/>
              <a:cxnLst/>
              <a:rect l="l" t="t" r="r" b="b"/>
              <a:pathLst>
                <a:path w="647" h="328" extrusionOk="0">
                  <a:moveTo>
                    <a:pt x="191" y="0"/>
                  </a:moveTo>
                  <a:cubicBezTo>
                    <a:pt x="30" y="0"/>
                    <a:pt x="1" y="249"/>
                    <a:pt x="178" y="283"/>
                  </a:cubicBezTo>
                  <a:cubicBezTo>
                    <a:pt x="178" y="283"/>
                    <a:pt x="430" y="328"/>
                    <a:pt x="457" y="328"/>
                  </a:cubicBezTo>
                  <a:cubicBezTo>
                    <a:pt x="619" y="319"/>
                    <a:pt x="646" y="76"/>
                    <a:pt x="475" y="40"/>
                  </a:cubicBezTo>
                  <a:lnTo>
                    <a:pt x="223" y="4"/>
                  </a:lnTo>
                  <a:cubicBezTo>
                    <a:pt x="212" y="1"/>
                    <a:pt x="201" y="0"/>
                    <a:pt x="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2" name="Google Shape;2502;p37"/>
            <p:cNvSpPr/>
            <p:nvPr/>
          </p:nvSpPr>
          <p:spPr>
            <a:xfrm flipH="1">
              <a:off x="2972600" y="2285973"/>
              <a:ext cx="42035" cy="47042"/>
            </a:xfrm>
            <a:custGeom>
              <a:avLst/>
              <a:gdLst/>
              <a:ahLst/>
              <a:cxnLst/>
              <a:rect l="l" t="t" r="r" b="b"/>
              <a:pathLst>
                <a:path w="487" h="545" extrusionOk="0">
                  <a:moveTo>
                    <a:pt x="321" y="1"/>
                  </a:moveTo>
                  <a:cubicBezTo>
                    <a:pt x="270" y="1"/>
                    <a:pt x="222" y="29"/>
                    <a:pt x="198" y="77"/>
                  </a:cubicBezTo>
                  <a:lnTo>
                    <a:pt x="54" y="329"/>
                  </a:lnTo>
                  <a:cubicBezTo>
                    <a:pt x="0" y="428"/>
                    <a:pt x="72" y="545"/>
                    <a:pt x="180" y="545"/>
                  </a:cubicBezTo>
                  <a:cubicBezTo>
                    <a:pt x="234" y="545"/>
                    <a:pt x="279" y="518"/>
                    <a:pt x="306" y="473"/>
                  </a:cubicBezTo>
                  <a:lnTo>
                    <a:pt x="450" y="212"/>
                  </a:lnTo>
                  <a:cubicBezTo>
                    <a:pt x="486" y="140"/>
                    <a:pt x="459" y="59"/>
                    <a:pt x="396" y="23"/>
                  </a:cubicBezTo>
                  <a:cubicBezTo>
                    <a:pt x="372" y="8"/>
                    <a:pt x="346" y="1"/>
                    <a:pt x="32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3" name="Google Shape;2503;p37"/>
            <p:cNvSpPr/>
            <p:nvPr/>
          </p:nvSpPr>
          <p:spPr>
            <a:xfrm flipH="1">
              <a:off x="3030518" y="2293655"/>
              <a:ext cx="64909" cy="32368"/>
            </a:xfrm>
            <a:custGeom>
              <a:avLst/>
              <a:gdLst/>
              <a:ahLst/>
              <a:cxnLst/>
              <a:rect l="l" t="t" r="r" b="b"/>
              <a:pathLst>
                <a:path w="752" h="375" extrusionOk="0">
                  <a:moveTo>
                    <a:pt x="544" y="1"/>
                  </a:moveTo>
                  <a:cubicBezTo>
                    <a:pt x="532" y="1"/>
                    <a:pt x="518" y="2"/>
                    <a:pt x="504" y="6"/>
                  </a:cubicBezTo>
                  <a:lnTo>
                    <a:pt x="162" y="96"/>
                  </a:lnTo>
                  <a:cubicBezTo>
                    <a:pt x="0" y="141"/>
                    <a:pt x="27" y="375"/>
                    <a:pt x="198" y="375"/>
                  </a:cubicBezTo>
                  <a:lnTo>
                    <a:pt x="234" y="375"/>
                  </a:lnTo>
                  <a:lnTo>
                    <a:pt x="576" y="285"/>
                  </a:lnTo>
                  <a:cubicBezTo>
                    <a:pt x="751" y="243"/>
                    <a:pt x="703" y="1"/>
                    <a:pt x="54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4" name="Google Shape;2504;p37"/>
            <p:cNvSpPr/>
            <p:nvPr/>
          </p:nvSpPr>
          <p:spPr>
            <a:xfrm flipH="1">
              <a:off x="2886284" y="2268624"/>
              <a:ext cx="54551" cy="30210"/>
            </a:xfrm>
            <a:custGeom>
              <a:avLst/>
              <a:gdLst/>
              <a:ahLst/>
              <a:cxnLst/>
              <a:rect l="l" t="t" r="r" b="b"/>
              <a:pathLst>
                <a:path w="632" h="350" extrusionOk="0">
                  <a:moveTo>
                    <a:pt x="432" y="1"/>
                  </a:moveTo>
                  <a:cubicBezTo>
                    <a:pt x="418" y="1"/>
                    <a:pt x="403" y="3"/>
                    <a:pt x="387" y="8"/>
                  </a:cubicBezTo>
                  <a:lnTo>
                    <a:pt x="162" y="71"/>
                  </a:lnTo>
                  <a:cubicBezTo>
                    <a:pt x="0" y="116"/>
                    <a:pt x="36" y="350"/>
                    <a:pt x="198" y="350"/>
                  </a:cubicBezTo>
                  <a:cubicBezTo>
                    <a:pt x="216" y="350"/>
                    <a:pt x="225" y="350"/>
                    <a:pt x="234" y="341"/>
                  </a:cubicBezTo>
                  <a:lnTo>
                    <a:pt x="459" y="278"/>
                  </a:lnTo>
                  <a:cubicBezTo>
                    <a:pt x="632" y="237"/>
                    <a:pt x="580" y="1"/>
                    <a:pt x="43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5" name="Google Shape;2505;p37"/>
            <p:cNvSpPr/>
            <p:nvPr/>
          </p:nvSpPr>
          <p:spPr>
            <a:xfrm flipH="1">
              <a:off x="2978124" y="2402758"/>
              <a:ext cx="83898" cy="44452"/>
            </a:xfrm>
            <a:custGeom>
              <a:avLst/>
              <a:gdLst/>
              <a:ahLst/>
              <a:cxnLst/>
              <a:rect l="l" t="t" r="r" b="b"/>
              <a:pathLst>
                <a:path w="972" h="515" extrusionOk="0">
                  <a:moveTo>
                    <a:pt x="763" y="1"/>
                  </a:moveTo>
                  <a:cubicBezTo>
                    <a:pt x="747" y="1"/>
                    <a:pt x="729" y="4"/>
                    <a:pt x="711" y="11"/>
                  </a:cubicBezTo>
                  <a:lnTo>
                    <a:pt x="144" y="236"/>
                  </a:lnTo>
                  <a:cubicBezTo>
                    <a:pt x="0" y="299"/>
                    <a:pt x="45" y="515"/>
                    <a:pt x="198" y="515"/>
                  </a:cubicBezTo>
                  <a:cubicBezTo>
                    <a:pt x="216" y="515"/>
                    <a:pt x="234" y="515"/>
                    <a:pt x="252" y="506"/>
                  </a:cubicBezTo>
                  <a:lnTo>
                    <a:pt x="810" y="281"/>
                  </a:lnTo>
                  <a:cubicBezTo>
                    <a:pt x="971" y="216"/>
                    <a:pt x="902" y="1"/>
                    <a:pt x="7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6" name="Google Shape;2506;p37"/>
            <p:cNvSpPr/>
            <p:nvPr/>
          </p:nvSpPr>
          <p:spPr>
            <a:xfrm flipH="1">
              <a:off x="3006004" y="2378676"/>
              <a:ext cx="66894" cy="28916"/>
            </a:xfrm>
            <a:custGeom>
              <a:avLst/>
              <a:gdLst/>
              <a:ahLst/>
              <a:cxnLst/>
              <a:rect l="l" t="t" r="r" b="b"/>
              <a:pathLst>
                <a:path w="775" h="335" extrusionOk="0">
                  <a:moveTo>
                    <a:pt x="628" y="1"/>
                  </a:moveTo>
                  <a:cubicBezTo>
                    <a:pt x="623" y="1"/>
                    <a:pt x="618" y="1"/>
                    <a:pt x="612" y="2"/>
                  </a:cubicBezTo>
                  <a:lnTo>
                    <a:pt x="171" y="47"/>
                  </a:lnTo>
                  <a:cubicBezTo>
                    <a:pt x="0" y="74"/>
                    <a:pt x="9" y="335"/>
                    <a:pt x="189" y="335"/>
                  </a:cubicBezTo>
                  <a:lnTo>
                    <a:pt x="207" y="335"/>
                  </a:lnTo>
                  <a:lnTo>
                    <a:pt x="639" y="281"/>
                  </a:lnTo>
                  <a:cubicBezTo>
                    <a:pt x="720" y="272"/>
                    <a:pt x="774" y="200"/>
                    <a:pt x="765" y="128"/>
                  </a:cubicBezTo>
                  <a:cubicBezTo>
                    <a:pt x="757" y="53"/>
                    <a:pt x="695" y="1"/>
                    <a:pt x="6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7" name="Google Shape;2507;p37"/>
            <p:cNvSpPr/>
            <p:nvPr/>
          </p:nvSpPr>
          <p:spPr>
            <a:xfrm flipH="1">
              <a:off x="2964831" y="2362103"/>
              <a:ext cx="47473" cy="29175"/>
            </a:xfrm>
            <a:custGeom>
              <a:avLst/>
              <a:gdLst/>
              <a:ahLst/>
              <a:cxnLst/>
              <a:rect l="l" t="t" r="r" b="b"/>
              <a:pathLst>
                <a:path w="550" h="338" extrusionOk="0">
                  <a:moveTo>
                    <a:pt x="163" y="1"/>
                  </a:moveTo>
                  <a:cubicBezTo>
                    <a:pt x="97" y="1"/>
                    <a:pt x="41" y="44"/>
                    <a:pt x="18" y="113"/>
                  </a:cubicBezTo>
                  <a:cubicBezTo>
                    <a:pt x="0" y="185"/>
                    <a:pt x="45" y="266"/>
                    <a:pt x="126" y="284"/>
                  </a:cubicBezTo>
                  <a:lnTo>
                    <a:pt x="315" y="338"/>
                  </a:lnTo>
                  <a:lnTo>
                    <a:pt x="351" y="338"/>
                  </a:lnTo>
                  <a:cubicBezTo>
                    <a:pt x="522" y="338"/>
                    <a:pt x="549" y="95"/>
                    <a:pt x="387" y="59"/>
                  </a:cubicBezTo>
                  <a:lnTo>
                    <a:pt x="198" y="5"/>
                  </a:lnTo>
                  <a:cubicBezTo>
                    <a:pt x="186" y="2"/>
                    <a:pt x="175" y="1"/>
                    <a:pt x="16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8" name="Google Shape;2508;p37"/>
            <p:cNvSpPr/>
            <p:nvPr/>
          </p:nvSpPr>
          <p:spPr>
            <a:xfrm flipH="1">
              <a:off x="2870834" y="2345445"/>
              <a:ext cx="45488" cy="34181"/>
            </a:xfrm>
            <a:custGeom>
              <a:avLst/>
              <a:gdLst/>
              <a:ahLst/>
              <a:cxnLst/>
              <a:rect l="l" t="t" r="r" b="b"/>
              <a:pathLst>
                <a:path w="527" h="396" extrusionOk="0">
                  <a:moveTo>
                    <a:pt x="201" y="1"/>
                  </a:moveTo>
                  <a:cubicBezTo>
                    <a:pt x="84" y="1"/>
                    <a:pt x="1" y="156"/>
                    <a:pt x="103" y="252"/>
                  </a:cubicBezTo>
                  <a:lnTo>
                    <a:pt x="247" y="360"/>
                  </a:lnTo>
                  <a:cubicBezTo>
                    <a:pt x="274" y="378"/>
                    <a:pt x="301" y="396"/>
                    <a:pt x="337" y="396"/>
                  </a:cubicBezTo>
                  <a:cubicBezTo>
                    <a:pt x="472" y="387"/>
                    <a:pt x="526" y="225"/>
                    <a:pt x="427" y="135"/>
                  </a:cubicBezTo>
                  <a:lnTo>
                    <a:pt x="283" y="27"/>
                  </a:lnTo>
                  <a:cubicBezTo>
                    <a:pt x="255" y="8"/>
                    <a:pt x="227" y="1"/>
                    <a:pt x="2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09" name="Google Shape;2509;p37"/>
            <p:cNvSpPr/>
            <p:nvPr/>
          </p:nvSpPr>
          <p:spPr>
            <a:xfrm flipH="1">
              <a:off x="2887924" y="2373324"/>
              <a:ext cx="38151" cy="40482"/>
            </a:xfrm>
            <a:custGeom>
              <a:avLst/>
              <a:gdLst/>
              <a:ahLst/>
              <a:cxnLst/>
              <a:rect l="l" t="t" r="r" b="b"/>
              <a:pathLst>
                <a:path w="442" h="469" extrusionOk="0">
                  <a:moveTo>
                    <a:pt x="166" y="1"/>
                  </a:moveTo>
                  <a:cubicBezTo>
                    <a:pt x="140" y="1"/>
                    <a:pt x="114" y="7"/>
                    <a:pt x="90" y="19"/>
                  </a:cubicBezTo>
                  <a:cubicBezTo>
                    <a:pt x="27" y="64"/>
                    <a:pt x="0" y="154"/>
                    <a:pt x="45" y="217"/>
                  </a:cubicBezTo>
                  <a:lnTo>
                    <a:pt x="153" y="397"/>
                  </a:lnTo>
                  <a:cubicBezTo>
                    <a:pt x="180" y="442"/>
                    <a:pt x="225" y="469"/>
                    <a:pt x="279" y="469"/>
                  </a:cubicBezTo>
                  <a:cubicBezTo>
                    <a:pt x="306" y="469"/>
                    <a:pt x="333" y="460"/>
                    <a:pt x="351" y="451"/>
                  </a:cubicBezTo>
                  <a:cubicBezTo>
                    <a:pt x="423" y="406"/>
                    <a:pt x="441" y="316"/>
                    <a:pt x="405" y="253"/>
                  </a:cubicBezTo>
                  <a:lnTo>
                    <a:pt x="288" y="73"/>
                  </a:lnTo>
                  <a:cubicBezTo>
                    <a:pt x="264" y="25"/>
                    <a:pt x="216" y="1"/>
                    <a:pt x="16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0" name="Google Shape;2510;p37"/>
            <p:cNvSpPr/>
            <p:nvPr/>
          </p:nvSpPr>
          <p:spPr>
            <a:xfrm flipH="1">
              <a:off x="2803766" y="2347775"/>
              <a:ext cx="67153" cy="39619"/>
            </a:xfrm>
            <a:custGeom>
              <a:avLst/>
              <a:gdLst/>
              <a:ahLst/>
              <a:cxnLst/>
              <a:rect l="l" t="t" r="r" b="b"/>
              <a:pathLst>
                <a:path w="778" h="459" extrusionOk="0">
                  <a:moveTo>
                    <a:pt x="580" y="0"/>
                  </a:moveTo>
                  <a:cubicBezTo>
                    <a:pt x="565" y="0"/>
                    <a:pt x="548" y="3"/>
                    <a:pt x="531" y="9"/>
                  </a:cubicBezTo>
                  <a:lnTo>
                    <a:pt x="135" y="180"/>
                  </a:lnTo>
                  <a:cubicBezTo>
                    <a:pt x="0" y="243"/>
                    <a:pt x="45" y="450"/>
                    <a:pt x="198" y="459"/>
                  </a:cubicBezTo>
                  <a:cubicBezTo>
                    <a:pt x="216" y="450"/>
                    <a:pt x="234" y="450"/>
                    <a:pt x="252" y="441"/>
                  </a:cubicBezTo>
                  <a:lnTo>
                    <a:pt x="648" y="270"/>
                  </a:lnTo>
                  <a:cubicBezTo>
                    <a:pt x="777" y="189"/>
                    <a:pt x="712" y="0"/>
                    <a:pt x="580" y="0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1" name="Google Shape;2511;p37"/>
            <p:cNvSpPr/>
            <p:nvPr/>
          </p:nvSpPr>
          <p:spPr>
            <a:xfrm flipH="1">
              <a:off x="2777095" y="2375396"/>
              <a:ext cx="86056" cy="39187"/>
            </a:xfrm>
            <a:custGeom>
              <a:avLst/>
              <a:gdLst/>
              <a:ahLst/>
              <a:cxnLst/>
              <a:rect l="l" t="t" r="r" b="b"/>
              <a:pathLst>
                <a:path w="997" h="454" extrusionOk="0">
                  <a:moveTo>
                    <a:pt x="781" y="0"/>
                  </a:moveTo>
                  <a:cubicBezTo>
                    <a:pt x="770" y="0"/>
                    <a:pt x="759" y="1"/>
                    <a:pt x="747" y="4"/>
                  </a:cubicBezTo>
                  <a:lnTo>
                    <a:pt x="162" y="175"/>
                  </a:lnTo>
                  <a:cubicBezTo>
                    <a:pt x="0" y="220"/>
                    <a:pt x="36" y="454"/>
                    <a:pt x="198" y="454"/>
                  </a:cubicBezTo>
                  <a:lnTo>
                    <a:pt x="234" y="454"/>
                  </a:lnTo>
                  <a:lnTo>
                    <a:pt x="828" y="283"/>
                  </a:lnTo>
                  <a:cubicBezTo>
                    <a:pt x="997" y="232"/>
                    <a:pt x="937" y="0"/>
                    <a:pt x="781" y="0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2" name="Google Shape;2512;p37"/>
            <p:cNvSpPr/>
            <p:nvPr/>
          </p:nvSpPr>
          <p:spPr>
            <a:xfrm flipH="1">
              <a:off x="2801695" y="2420971"/>
              <a:ext cx="60852" cy="31678"/>
            </a:xfrm>
            <a:custGeom>
              <a:avLst/>
              <a:gdLst/>
              <a:ahLst/>
              <a:cxnLst/>
              <a:rect l="l" t="t" r="r" b="b"/>
              <a:pathLst>
                <a:path w="705" h="367" extrusionOk="0">
                  <a:moveTo>
                    <a:pt x="208" y="0"/>
                  </a:moveTo>
                  <a:cubicBezTo>
                    <a:pt x="46" y="0"/>
                    <a:pt x="1" y="253"/>
                    <a:pt x="182" y="286"/>
                  </a:cubicBezTo>
                  <a:lnTo>
                    <a:pt x="506" y="367"/>
                  </a:lnTo>
                  <a:lnTo>
                    <a:pt x="542" y="367"/>
                  </a:lnTo>
                  <a:cubicBezTo>
                    <a:pt x="605" y="367"/>
                    <a:pt x="659" y="322"/>
                    <a:pt x="686" y="268"/>
                  </a:cubicBezTo>
                  <a:cubicBezTo>
                    <a:pt x="704" y="187"/>
                    <a:pt x="650" y="106"/>
                    <a:pt x="578" y="88"/>
                  </a:cubicBezTo>
                  <a:lnTo>
                    <a:pt x="254" y="7"/>
                  </a:lnTo>
                  <a:cubicBezTo>
                    <a:pt x="238" y="2"/>
                    <a:pt x="222" y="0"/>
                    <a:pt x="208" y="0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3" name="Google Shape;2513;p37"/>
            <p:cNvSpPr/>
            <p:nvPr/>
          </p:nvSpPr>
          <p:spPr>
            <a:xfrm flipH="1">
              <a:off x="2858404" y="2412253"/>
              <a:ext cx="41518" cy="36511"/>
            </a:xfrm>
            <a:custGeom>
              <a:avLst/>
              <a:gdLst/>
              <a:ahLst/>
              <a:cxnLst/>
              <a:rect l="l" t="t" r="r" b="b"/>
              <a:pathLst>
                <a:path w="481" h="423" extrusionOk="0">
                  <a:moveTo>
                    <a:pt x="208" y="1"/>
                  </a:moveTo>
                  <a:cubicBezTo>
                    <a:pt x="99" y="1"/>
                    <a:pt x="0" y="127"/>
                    <a:pt x="93" y="234"/>
                  </a:cubicBezTo>
                  <a:lnTo>
                    <a:pt x="201" y="369"/>
                  </a:lnTo>
                  <a:cubicBezTo>
                    <a:pt x="228" y="405"/>
                    <a:pt x="273" y="423"/>
                    <a:pt x="318" y="423"/>
                  </a:cubicBezTo>
                  <a:cubicBezTo>
                    <a:pt x="345" y="423"/>
                    <a:pt x="381" y="414"/>
                    <a:pt x="399" y="396"/>
                  </a:cubicBezTo>
                  <a:cubicBezTo>
                    <a:pt x="462" y="342"/>
                    <a:pt x="480" y="252"/>
                    <a:pt x="426" y="189"/>
                  </a:cubicBezTo>
                  <a:lnTo>
                    <a:pt x="318" y="54"/>
                  </a:lnTo>
                  <a:cubicBezTo>
                    <a:pt x="286" y="16"/>
                    <a:pt x="246" y="1"/>
                    <a:pt x="20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4" name="Google Shape;2514;p37"/>
            <p:cNvSpPr/>
            <p:nvPr/>
          </p:nvSpPr>
          <p:spPr>
            <a:xfrm flipH="1">
              <a:off x="2937556" y="2407246"/>
              <a:ext cx="40568" cy="53170"/>
            </a:xfrm>
            <a:custGeom>
              <a:avLst/>
              <a:gdLst/>
              <a:ahLst/>
              <a:cxnLst/>
              <a:rect l="l" t="t" r="r" b="b"/>
              <a:pathLst>
                <a:path w="470" h="616" extrusionOk="0">
                  <a:moveTo>
                    <a:pt x="285" y="1"/>
                  </a:moveTo>
                  <a:cubicBezTo>
                    <a:pt x="232" y="1"/>
                    <a:pt x="180" y="28"/>
                    <a:pt x="153" y="94"/>
                  </a:cubicBezTo>
                  <a:lnTo>
                    <a:pt x="27" y="427"/>
                  </a:lnTo>
                  <a:cubicBezTo>
                    <a:pt x="0" y="499"/>
                    <a:pt x="36" y="580"/>
                    <a:pt x="108" y="607"/>
                  </a:cubicBezTo>
                  <a:cubicBezTo>
                    <a:pt x="126" y="616"/>
                    <a:pt x="144" y="616"/>
                    <a:pt x="162" y="616"/>
                  </a:cubicBezTo>
                  <a:cubicBezTo>
                    <a:pt x="216" y="616"/>
                    <a:pt x="270" y="589"/>
                    <a:pt x="297" y="535"/>
                  </a:cubicBezTo>
                  <a:lnTo>
                    <a:pt x="423" y="193"/>
                  </a:lnTo>
                  <a:cubicBezTo>
                    <a:pt x="469" y="84"/>
                    <a:pt x="377" y="1"/>
                    <a:pt x="28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5" name="Google Shape;2515;p37"/>
            <p:cNvSpPr/>
            <p:nvPr/>
          </p:nvSpPr>
          <p:spPr>
            <a:xfrm flipH="1">
              <a:off x="2978297" y="2441427"/>
              <a:ext cx="51875" cy="29088"/>
            </a:xfrm>
            <a:custGeom>
              <a:avLst/>
              <a:gdLst/>
              <a:ahLst/>
              <a:cxnLst/>
              <a:rect l="l" t="t" r="r" b="b"/>
              <a:pathLst>
                <a:path w="601" h="337" extrusionOk="0">
                  <a:moveTo>
                    <a:pt x="158" y="0"/>
                  </a:moveTo>
                  <a:cubicBezTo>
                    <a:pt x="90" y="0"/>
                    <a:pt x="34" y="49"/>
                    <a:pt x="18" y="112"/>
                  </a:cubicBezTo>
                  <a:cubicBezTo>
                    <a:pt x="0" y="193"/>
                    <a:pt x="54" y="265"/>
                    <a:pt x="126" y="283"/>
                  </a:cubicBezTo>
                  <a:lnTo>
                    <a:pt x="378" y="337"/>
                  </a:lnTo>
                  <a:lnTo>
                    <a:pt x="405" y="337"/>
                  </a:lnTo>
                  <a:cubicBezTo>
                    <a:pt x="408" y="337"/>
                    <a:pt x="411" y="337"/>
                    <a:pt x="414" y="337"/>
                  </a:cubicBezTo>
                  <a:cubicBezTo>
                    <a:pt x="577" y="337"/>
                    <a:pt x="600" y="84"/>
                    <a:pt x="432" y="58"/>
                  </a:cubicBezTo>
                  <a:lnTo>
                    <a:pt x="189" y="4"/>
                  </a:lnTo>
                  <a:cubicBezTo>
                    <a:pt x="179" y="1"/>
                    <a:pt x="168" y="0"/>
                    <a:pt x="158" y="0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6" name="Google Shape;2516;p37"/>
            <p:cNvSpPr/>
            <p:nvPr/>
          </p:nvSpPr>
          <p:spPr>
            <a:xfrm flipH="1">
              <a:off x="3001343" y="2477421"/>
              <a:ext cx="59903" cy="27276"/>
            </a:xfrm>
            <a:custGeom>
              <a:avLst/>
              <a:gdLst/>
              <a:ahLst/>
              <a:cxnLst/>
              <a:rect l="l" t="t" r="r" b="b"/>
              <a:pathLst>
                <a:path w="694" h="316" extrusionOk="0">
                  <a:moveTo>
                    <a:pt x="162" y="1"/>
                  </a:moveTo>
                  <a:cubicBezTo>
                    <a:pt x="81" y="1"/>
                    <a:pt x="9" y="55"/>
                    <a:pt x="9" y="136"/>
                  </a:cubicBezTo>
                  <a:cubicBezTo>
                    <a:pt x="0" y="217"/>
                    <a:pt x="63" y="280"/>
                    <a:pt x="135" y="289"/>
                  </a:cubicBezTo>
                  <a:lnTo>
                    <a:pt x="513" y="316"/>
                  </a:lnTo>
                  <a:cubicBezTo>
                    <a:pt x="684" y="307"/>
                    <a:pt x="693" y="55"/>
                    <a:pt x="522" y="28"/>
                  </a:cubicBezTo>
                  <a:lnTo>
                    <a:pt x="162" y="1"/>
                  </a:ln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7" name="Google Shape;2517;p37"/>
            <p:cNvSpPr/>
            <p:nvPr/>
          </p:nvSpPr>
          <p:spPr>
            <a:xfrm flipH="1">
              <a:off x="2946274" y="2483118"/>
              <a:ext cx="90890" cy="69743"/>
            </a:xfrm>
            <a:custGeom>
              <a:avLst/>
              <a:gdLst/>
              <a:ahLst/>
              <a:cxnLst/>
              <a:rect l="l" t="t" r="r" b="b"/>
              <a:pathLst>
                <a:path w="1053" h="808" extrusionOk="0">
                  <a:moveTo>
                    <a:pt x="843" y="1"/>
                  </a:moveTo>
                  <a:cubicBezTo>
                    <a:pt x="814" y="1"/>
                    <a:pt x="785" y="11"/>
                    <a:pt x="756" y="34"/>
                  </a:cubicBezTo>
                  <a:lnTo>
                    <a:pt x="108" y="556"/>
                  </a:lnTo>
                  <a:cubicBezTo>
                    <a:pt x="0" y="637"/>
                    <a:pt x="63" y="808"/>
                    <a:pt x="198" y="808"/>
                  </a:cubicBezTo>
                  <a:cubicBezTo>
                    <a:pt x="225" y="808"/>
                    <a:pt x="261" y="799"/>
                    <a:pt x="288" y="781"/>
                  </a:cubicBezTo>
                  <a:lnTo>
                    <a:pt x="936" y="259"/>
                  </a:lnTo>
                  <a:cubicBezTo>
                    <a:pt x="1052" y="165"/>
                    <a:pt x="959" y="1"/>
                    <a:pt x="843" y="1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8" name="Google Shape;2518;p37"/>
            <p:cNvSpPr/>
            <p:nvPr/>
          </p:nvSpPr>
          <p:spPr>
            <a:xfrm flipH="1">
              <a:off x="2954732" y="2459554"/>
              <a:ext cx="55242" cy="25722"/>
            </a:xfrm>
            <a:custGeom>
              <a:avLst/>
              <a:gdLst/>
              <a:ahLst/>
              <a:cxnLst/>
              <a:rect l="l" t="t" r="r" b="b"/>
              <a:pathLst>
                <a:path w="640" h="298" extrusionOk="0">
                  <a:moveTo>
                    <a:pt x="495" y="1"/>
                  </a:moveTo>
                  <a:lnTo>
                    <a:pt x="189" y="10"/>
                  </a:lnTo>
                  <a:cubicBezTo>
                    <a:pt x="0" y="10"/>
                    <a:pt x="0" y="298"/>
                    <a:pt x="189" y="298"/>
                  </a:cubicBezTo>
                  <a:lnTo>
                    <a:pt x="198" y="298"/>
                  </a:lnTo>
                  <a:lnTo>
                    <a:pt x="504" y="289"/>
                  </a:lnTo>
                  <a:cubicBezTo>
                    <a:pt x="576" y="289"/>
                    <a:pt x="639" y="226"/>
                    <a:pt x="639" y="145"/>
                  </a:cubicBezTo>
                  <a:cubicBezTo>
                    <a:pt x="630" y="73"/>
                    <a:pt x="576" y="10"/>
                    <a:pt x="495" y="1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19" name="Google Shape;2519;p37"/>
            <p:cNvSpPr/>
            <p:nvPr/>
          </p:nvSpPr>
          <p:spPr>
            <a:xfrm flipH="1">
              <a:off x="2825000" y="2490368"/>
              <a:ext cx="71037" cy="50063"/>
            </a:xfrm>
            <a:custGeom>
              <a:avLst/>
              <a:gdLst/>
              <a:ahLst/>
              <a:cxnLst/>
              <a:rect l="l" t="t" r="r" b="b"/>
              <a:pathLst>
                <a:path w="823" h="580" extrusionOk="0">
                  <a:moveTo>
                    <a:pt x="208" y="0"/>
                  </a:moveTo>
                  <a:cubicBezTo>
                    <a:pt x="87" y="0"/>
                    <a:pt x="0" y="166"/>
                    <a:pt x="120" y="256"/>
                  </a:cubicBezTo>
                  <a:lnTo>
                    <a:pt x="552" y="562"/>
                  </a:lnTo>
                  <a:cubicBezTo>
                    <a:pt x="570" y="571"/>
                    <a:pt x="597" y="580"/>
                    <a:pt x="633" y="580"/>
                  </a:cubicBezTo>
                  <a:cubicBezTo>
                    <a:pt x="768" y="580"/>
                    <a:pt x="822" y="400"/>
                    <a:pt x="714" y="328"/>
                  </a:cubicBezTo>
                  <a:lnTo>
                    <a:pt x="282" y="22"/>
                  </a:lnTo>
                  <a:cubicBezTo>
                    <a:pt x="257" y="7"/>
                    <a:pt x="232" y="0"/>
                    <a:pt x="208" y="0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0" name="Google Shape;2520;p37"/>
            <p:cNvSpPr/>
            <p:nvPr/>
          </p:nvSpPr>
          <p:spPr>
            <a:xfrm flipH="1">
              <a:off x="2790819" y="2477335"/>
              <a:ext cx="71555" cy="31246"/>
            </a:xfrm>
            <a:custGeom>
              <a:avLst/>
              <a:gdLst/>
              <a:ahLst/>
              <a:cxnLst/>
              <a:rect l="l" t="t" r="r" b="b"/>
              <a:pathLst>
                <a:path w="829" h="362" extrusionOk="0">
                  <a:moveTo>
                    <a:pt x="156" y="1"/>
                  </a:moveTo>
                  <a:cubicBezTo>
                    <a:pt x="88" y="1"/>
                    <a:pt x="18" y="53"/>
                    <a:pt x="9" y="128"/>
                  </a:cubicBezTo>
                  <a:cubicBezTo>
                    <a:pt x="0" y="200"/>
                    <a:pt x="54" y="272"/>
                    <a:pt x="126" y="290"/>
                  </a:cubicBezTo>
                  <a:cubicBezTo>
                    <a:pt x="126" y="290"/>
                    <a:pt x="612" y="362"/>
                    <a:pt x="639" y="362"/>
                  </a:cubicBezTo>
                  <a:cubicBezTo>
                    <a:pt x="810" y="362"/>
                    <a:pt x="828" y="110"/>
                    <a:pt x="657" y="83"/>
                  </a:cubicBezTo>
                  <a:lnTo>
                    <a:pt x="171" y="2"/>
                  </a:lnTo>
                  <a:cubicBezTo>
                    <a:pt x="166" y="1"/>
                    <a:pt x="161" y="1"/>
                    <a:pt x="156" y="1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1" name="Google Shape;2521;p37"/>
            <p:cNvSpPr/>
            <p:nvPr/>
          </p:nvSpPr>
          <p:spPr>
            <a:xfrm flipH="1">
              <a:off x="2927543" y="2527311"/>
              <a:ext cx="52911" cy="58176"/>
            </a:xfrm>
            <a:custGeom>
              <a:avLst/>
              <a:gdLst/>
              <a:ahLst/>
              <a:cxnLst/>
              <a:rect l="l" t="t" r="r" b="b"/>
              <a:pathLst>
                <a:path w="613" h="674" extrusionOk="0">
                  <a:moveTo>
                    <a:pt x="443" y="1"/>
                  </a:moveTo>
                  <a:cubicBezTo>
                    <a:pt x="398" y="1"/>
                    <a:pt x="352" y="23"/>
                    <a:pt x="324" y="62"/>
                  </a:cubicBezTo>
                  <a:lnTo>
                    <a:pt x="63" y="449"/>
                  </a:lnTo>
                  <a:cubicBezTo>
                    <a:pt x="0" y="548"/>
                    <a:pt x="63" y="674"/>
                    <a:pt x="180" y="674"/>
                  </a:cubicBezTo>
                  <a:cubicBezTo>
                    <a:pt x="225" y="674"/>
                    <a:pt x="270" y="656"/>
                    <a:pt x="297" y="611"/>
                  </a:cubicBezTo>
                  <a:lnTo>
                    <a:pt x="567" y="224"/>
                  </a:lnTo>
                  <a:cubicBezTo>
                    <a:pt x="612" y="161"/>
                    <a:pt x="594" y="71"/>
                    <a:pt x="522" y="26"/>
                  </a:cubicBezTo>
                  <a:cubicBezTo>
                    <a:pt x="499" y="9"/>
                    <a:pt x="471" y="1"/>
                    <a:pt x="443" y="1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2" name="Google Shape;2522;p37"/>
            <p:cNvSpPr/>
            <p:nvPr/>
          </p:nvSpPr>
          <p:spPr>
            <a:xfrm flipH="1">
              <a:off x="2935312" y="2583761"/>
              <a:ext cx="67671" cy="27362"/>
            </a:xfrm>
            <a:custGeom>
              <a:avLst/>
              <a:gdLst/>
              <a:ahLst/>
              <a:cxnLst/>
              <a:rect l="l" t="t" r="r" b="b"/>
              <a:pathLst>
                <a:path w="784" h="317" extrusionOk="0">
                  <a:moveTo>
                    <a:pt x="637" y="1"/>
                  </a:moveTo>
                  <a:cubicBezTo>
                    <a:pt x="632" y="1"/>
                    <a:pt x="627" y="1"/>
                    <a:pt x="621" y="2"/>
                  </a:cubicBezTo>
                  <a:lnTo>
                    <a:pt x="180" y="29"/>
                  </a:lnTo>
                  <a:cubicBezTo>
                    <a:pt x="0" y="56"/>
                    <a:pt x="9" y="308"/>
                    <a:pt x="189" y="317"/>
                  </a:cubicBezTo>
                  <a:lnTo>
                    <a:pt x="198" y="317"/>
                  </a:lnTo>
                  <a:lnTo>
                    <a:pt x="639" y="281"/>
                  </a:lnTo>
                  <a:cubicBezTo>
                    <a:pt x="720" y="272"/>
                    <a:pt x="783" y="209"/>
                    <a:pt x="774" y="128"/>
                  </a:cubicBezTo>
                  <a:cubicBezTo>
                    <a:pt x="766" y="53"/>
                    <a:pt x="704" y="1"/>
                    <a:pt x="637" y="1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3" name="Google Shape;2523;p37"/>
            <p:cNvSpPr/>
            <p:nvPr/>
          </p:nvSpPr>
          <p:spPr>
            <a:xfrm flipH="1">
              <a:off x="2790647" y="2549063"/>
              <a:ext cx="89595" cy="39532"/>
            </a:xfrm>
            <a:custGeom>
              <a:avLst/>
              <a:gdLst/>
              <a:ahLst/>
              <a:cxnLst/>
              <a:rect l="l" t="t" r="r" b="b"/>
              <a:pathLst>
                <a:path w="1038" h="458" extrusionOk="0">
                  <a:moveTo>
                    <a:pt x="846" y="1"/>
                  </a:moveTo>
                  <a:cubicBezTo>
                    <a:pt x="832" y="1"/>
                    <a:pt x="817" y="3"/>
                    <a:pt x="801" y="8"/>
                  </a:cubicBezTo>
                  <a:lnTo>
                    <a:pt x="162" y="179"/>
                  </a:lnTo>
                  <a:cubicBezTo>
                    <a:pt x="0" y="224"/>
                    <a:pt x="36" y="458"/>
                    <a:pt x="198" y="458"/>
                  </a:cubicBezTo>
                  <a:lnTo>
                    <a:pt x="234" y="458"/>
                  </a:lnTo>
                  <a:lnTo>
                    <a:pt x="873" y="287"/>
                  </a:lnTo>
                  <a:cubicBezTo>
                    <a:pt x="1038" y="237"/>
                    <a:pt x="992" y="1"/>
                    <a:pt x="846" y="1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4" name="Google Shape;2524;p37"/>
            <p:cNvSpPr/>
            <p:nvPr/>
          </p:nvSpPr>
          <p:spPr>
            <a:xfrm flipH="1">
              <a:off x="2804802" y="2588509"/>
              <a:ext cx="60421" cy="26499"/>
            </a:xfrm>
            <a:custGeom>
              <a:avLst/>
              <a:gdLst/>
              <a:ahLst/>
              <a:cxnLst/>
              <a:rect l="l" t="t" r="r" b="b"/>
              <a:pathLst>
                <a:path w="700" h="307" extrusionOk="0">
                  <a:moveTo>
                    <a:pt x="196" y="1"/>
                  </a:moveTo>
                  <a:cubicBezTo>
                    <a:pt x="15" y="1"/>
                    <a:pt x="0" y="271"/>
                    <a:pt x="186" y="289"/>
                  </a:cubicBezTo>
                  <a:lnTo>
                    <a:pt x="519" y="307"/>
                  </a:lnTo>
                  <a:cubicBezTo>
                    <a:pt x="690" y="289"/>
                    <a:pt x="699" y="37"/>
                    <a:pt x="519" y="19"/>
                  </a:cubicBezTo>
                  <a:lnTo>
                    <a:pt x="204" y="1"/>
                  </a:lnTo>
                  <a:cubicBezTo>
                    <a:pt x="201" y="1"/>
                    <a:pt x="198" y="1"/>
                    <a:pt x="196" y="1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5" name="Google Shape;2525;p37"/>
            <p:cNvSpPr/>
            <p:nvPr/>
          </p:nvSpPr>
          <p:spPr>
            <a:xfrm flipH="1">
              <a:off x="2608263" y="1755910"/>
              <a:ext cx="289069" cy="835185"/>
            </a:xfrm>
            <a:custGeom>
              <a:avLst/>
              <a:gdLst/>
              <a:ahLst/>
              <a:cxnLst/>
              <a:rect l="l" t="t" r="r" b="b"/>
              <a:pathLst>
                <a:path w="3349" h="9676" extrusionOk="0">
                  <a:moveTo>
                    <a:pt x="1867" y="0"/>
                  </a:moveTo>
                  <a:cubicBezTo>
                    <a:pt x="1779" y="0"/>
                    <a:pt x="1690" y="22"/>
                    <a:pt x="1612" y="61"/>
                  </a:cubicBezTo>
                  <a:cubicBezTo>
                    <a:pt x="0" y="754"/>
                    <a:pt x="621" y="7721"/>
                    <a:pt x="738" y="9008"/>
                  </a:cubicBezTo>
                  <a:cubicBezTo>
                    <a:pt x="783" y="9089"/>
                    <a:pt x="1071" y="9584"/>
                    <a:pt x="1612" y="9665"/>
                  </a:cubicBezTo>
                  <a:cubicBezTo>
                    <a:pt x="1660" y="9672"/>
                    <a:pt x="1707" y="9675"/>
                    <a:pt x="1753" y="9675"/>
                  </a:cubicBezTo>
                  <a:cubicBezTo>
                    <a:pt x="2337" y="9675"/>
                    <a:pt x="2703" y="9131"/>
                    <a:pt x="2728" y="9098"/>
                  </a:cubicBezTo>
                  <a:cubicBezTo>
                    <a:pt x="2935" y="6569"/>
                    <a:pt x="3349" y="475"/>
                    <a:pt x="2026" y="25"/>
                  </a:cubicBezTo>
                  <a:cubicBezTo>
                    <a:pt x="1975" y="8"/>
                    <a:pt x="1921" y="0"/>
                    <a:pt x="18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6" name="Google Shape;2526;p37"/>
            <p:cNvSpPr/>
            <p:nvPr/>
          </p:nvSpPr>
          <p:spPr>
            <a:xfrm flipH="1">
              <a:off x="2608263" y="1743481"/>
              <a:ext cx="290623" cy="859871"/>
            </a:xfrm>
            <a:custGeom>
              <a:avLst/>
              <a:gdLst/>
              <a:ahLst/>
              <a:cxnLst/>
              <a:rect l="l" t="t" r="r" b="b"/>
              <a:pathLst>
                <a:path w="3367" h="9962" extrusionOk="0">
                  <a:moveTo>
                    <a:pt x="1878" y="289"/>
                  </a:moveTo>
                  <a:cubicBezTo>
                    <a:pt x="1918" y="289"/>
                    <a:pt x="1958" y="294"/>
                    <a:pt x="1999" y="304"/>
                  </a:cubicBezTo>
                  <a:cubicBezTo>
                    <a:pt x="2386" y="439"/>
                    <a:pt x="3241" y="1582"/>
                    <a:pt x="2602" y="9197"/>
                  </a:cubicBezTo>
                  <a:cubicBezTo>
                    <a:pt x="2518" y="9305"/>
                    <a:pt x="2212" y="9682"/>
                    <a:pt x="1762" y="9682"/>
                  </a:cubicBezTo>
                  <a:cubicBezTo>
                    <a:pt x="1725" y="9682"/>
                    <a:pt x="1687" y="9679"/>
                    <a:pt x="1648" y="9674"/>
                  </a:cubicBezTo>
                  <a:cubicBezTo>
                    <a:pt x="1224" y="9611"/>
                    <a:pt x="972" y="9233"/>
                    <a:pt x="891" y="9107"/>
                  </a:cubicBezTo>
                  <a:lnTo>
                    <a:pt x="900" y="9107"/>
                  </a:lnTo>
                  <a:cubicBezTo>
                    <a:pt x="531" y="5183"/>
                    <a:pt x="549" y="826"/>
                    <a:pt x="1684" y="331"/>
                  </a:cubicBezTo>
                  <a:cubicBezTo>
                    <a:pt x="1745" y="303"/>
                    <a:pt x="1811" y="289"/>
                    <a:pt x="1878" y="289"/>
                  </a:cubicBezTo>
                  <a:close/>
                  <a:moveTo>
                    <a:pt x="1870" y="0"/>
                  </a:moveTo>
                  <a:cubicBezTo>
                    <a:pt x="1766" y="0"/>
                    <a:pt x="1665" y="23"/>
                    <a:pt x="1576" y="70"/>
                  </a:cubicBezTo>
                  <a:cubicBezTo>
                    <a:pt x="0" y="745"/>
                    <a:pt x="378" y="6659"/>
                    <a:pt x="612" y="9170"/>
                  </a:cubicBezTo>
                  <a:cubicBezTo>
                    <a:pt x="612" y="9188"/>
                    <a:pt x="621" y="9206"/>
                    <a:pt x="630" y="9224"/>
                  </a:cubicBezTo>
                  <a:cubicBezTo>
                    <a:pt x="711" y="9368"/>
                    <a:pt x="1026" y="9863"/>
                    <a:pt x="1612" y="9953"/>
                  </a:cubicBezTo>
                  <a:cubicBezTo>
                    <a:pt x="1657" y="9962"/>
                    <a:pt x="1711" y="9962"/>
                    <a:pt x="1765" y="9962"/>
                  </a:cubicBezTo>
                  <a:cubicBezTo>
                    <a:pt x="2431" y="9962"/>
                    <a:pt x="2845" y="9350"/>
                    <a:pt x="2863" y="9314"/>
                  </a:cubicBezTo>
                  <a:cubicBezTo>
                    <a:pt x="2872" y="9296"/>
                    <a:pt x="2881" y="9278"/>
                    <a:pt x="2881" y="9251"/>
                  </a:cubicBezTo>
                  <a:cubicBezTo>
                    <a:pt x="3367" y="3481"/>
                    <a:pt x="3097" y="376"/>
                    <a:pt x="2089" y="34"/>
                  </a:cubicBezTo>
                  <a:cubicBezTo>
                    <a:pt x="2017" y="12"/>
                    <a:pt x="1943" y="0"/>
                    <a:pt x="18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7" name="Google Shape;2527;p37"/>
            <p:cNvSpPr/>
            <p:nvPr/>
          </p:nvSpPr>
          <p:spPr>
            <a:xfrm flipH="1">
              <a:off x="2727118" y="1743481"/>
              <a:ext cx="43589" cy="859094"/>
            </a:xfrm>
            <a:custGeom>
              <a:avLst/>
              <a:gdLst/>
              <a:ahLst/>
              <a:cxnLst/>
              <a:rect l="l" t="t" r="r" b="b"/>
              <a:pathLst>
                <a:path w="505" h="9953" extrusionOk="0">
                  <a:moveTo>
                    <a:pt x="364" y="0"/>
                  </a:moveTo>
                  <a:cubicBezTo>
                    <a:pt x="293" y="0"/>
                    <a:pt x="221" y="48"/>
                    <a:pt x="217" y="142"/>
                  </a:cubicBezTo>
                  <a:lnTo>
                    <a:pt x="1" y="9809"/>
                  </a:lnTo>
                  <a:cubicBezTo>
                    <a:pt x="1" y="9890"/>
                    <a:pt x="64" y="9953"/>
                    <a:pt x="145" y="9953"/>
                  </a:cubicBezTo>
                  <a:cubicBezTo>
                    <a:pt x="226" y="9953"/>
                    <a:pt x="289" y="9890"/>
                    <a:pt x="289" y="9818"/>
                  </a:cubicBezTo>
                  <a:lnTo>
                    <a:pt x="505" y="142"/>
                  </a:lnTo>
                  <a:cubicBezTo>
                    <a:pt x="505" y="48"/>
                    <a:pt x="435" y="0"/>
                    <a:pt x="36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8" name="Google Shape;2528;p37"/>
            <p:cNvSpPr/>
            <p:nvPr/>
          </p:nvSpPr>
          <p:spPr>
            <a:xfrm flipH="1">
              <a:off x="2776059" y="1800708"/>
              <a:ext cx="83208" cy="59212"/>
            </a:xfrm>
            <a:custGeom>
              <a:avLst/>
              <a:gdLst/>
              <a:ahLst/>
              <a:cxnLst/>
              <a:rect l="l" t="t" r="r" b="b"/>
              <a:pathLst>
                <a:path w="964" h="686" extrusionOk="0">
                  <a:moveTo>
                    <a:pt x="207" y="0"/>
                  </a:moveTo>
                  <a:cubicBezTo>
                    <a:pt x="87" y="0"/>
                    <a:pt x="1" y="174"/>
                    <a:pt x="126" y="262"/>
                  </a:cubicBezTo>
                  <a:lnTo>
                    <a:pt x="720" y="667"/>
                  </a:lnTo>
                  <a:cubicBezTo>
                    <a:pt x="738" y="676"/>
                    <a:pt x="774" y="685"/>
                    <a:pt x="801" y="685"/>
                  </a:cubicBezTo>
                  <a:cubicBezTo>
                    <a:pt x="846" y="685"/>
                    <a:pt x="891" y="667"/>
                    <a:pt x="919" y="622"/>
                  </a:cubicBezTo>
                  <a:cubicBezTo>
                    <a:pt x="964" y="559"/>
                    <a:pt x="946" y="469"/>
                    <a:pt x="882" y="424"/>
                  </a:cubicBezTo>
                  <a:lnTo>
                    <a:pt x="288" y="28"/>
                  </a:lnTo>
                  <a:cubicBezTo>
                    <a:pt x="261" y="9"/>
                    <a:pt x="233" y="0"/>
                    <a:pt x="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29" name="Google Shape;2529;p37"/>
            <p:cNvSpPr/>
            <p:nvPr/>
          </p:nvSpPr>
          <p:spPr>
            <a:xfrm flipH="1">
              <a:off x="2778390" y="1853360"/>
              <a:ext cx="83035" cy="43848"/>
            </a:xfrm>
            <a:custGeom>
              <a:avLst/>
              <a:gdLst/>
              <a:ahLst/>
              <a:cxnLst/>
              <a:rect l="l" t="t" r="r" b="b"/>
              <a:pathLst>
                <a:path w="962" h="508" extrusionOk="0">
                  <a:moveTo>
                    <a:pt x="200" y="0"/>
                  </a:moveTo>
                  <a:cubicBezTo>
                    <a:pt x="60" y="0"/>
                    <a:pt x="0" y="219"/>
                    <a:pt x="151" y="282"/>
                  </a:cubicBezTo>
                  <a:lnTo>
                    <a:pt x="700" y="498"/>
                  </a:lnTo>
                  <a:cubicBezTo>
                    <a:pt x="718" y="498"/>
                    <a:pt x="736" y="507"/>
                    <a:pt x="754" y="507"/>
                  </a:cubicBezTo>
                  <a:cubicBezTo>
                    <a:pt x="916" y="507"/>
                    <a:pt x="962" y="282"/>
                    <a:pt x="808" y="228"/>
                  </a:cubicBezTo>
                  <a:lnTo>
                    <a:pt x="259" y="12"/>
                  </a:lnTo>
                  <a:cubicBezTo>
                    <a:pt x="239" y="4"/>
                    <a:pt x="219" y="0"/>
                    <a:pt x="2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0" name="Google Shape;2530;p37"/>
            <p:cNvSpPr/>
            <p:nvPr/>
          </p:nvSpPr>
          <p:spPr>
            <a:xfrm flipH="1">
              <a:off x="2739548" y="1756428"/>
              <a:ext cx="56018" cy="79410"/>
            </a:xfrm>
            <a:custGeom>
              <a:avLst/>
              <a:gdLst/>
              <a:ahLst/>
              <a:cxnLst/>
              <a:rect l="l" t="t" r="r" b="b"/>
              <a:pathLst>
                <a:path w="649" h="920" extrusionOk="0">
                  <a:moveTo>
                    <a:pt x="186" y="1"/>
                  </a:moveTo>
                  <a:cubicBezTo>
                    <a:pt x="94" y="1"/>
                    <a:pt x="1" y="95"/>
                    <a:pt x="54" y="208"/>
                  </a:cubicBezTo>
                  <a:lnTo>
                    <a:pt x="361" y="838"/>
                  </a:lnTo>
                  <a:cubicBezTo>
                    <a:pt x="388" y="892"/>
                    <a:pt x="433" y="919"/>
                    <a:pt x="487" y="919"/>
                  </a:cubicBezTo>
                  <a:cubicBezTo>
                    <a:pt x="514" y="919"/>
                    <a:pt x="532" y="919"/>
                    <a:pt x="550" y="910"/>
                  </a:cubicBezTo>
                  <a:cubicBezTo>
                    <a:pt x="622" y="874"/>
                    <a:pt x="649" y="784"/>
                    <a:pt x="613" y="721"/>
                  </a:cubicBezTo>
                  <a:lnTo>
                    <a:pt x="307" y="82"/>
                  </a:lnTo>
                  <a:cubicBezTo>
                    <a:pt x="279" y="25"/>
                    <a:pt x="233" y="1"/>
                    <a:pt x="18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1" name="Google Shape;2531;p37"/>
            <p:cNvSpPr/>
            <p:nvPr/>
          </p:nvSpPr>
          <p:spPr>
            <a:xfrm flipH="1">
              <a:off x="2649866" y="1773432"/>
              <a:ext cx="54810" cy="69397"/>
            </a:xfrm>
            <a:custGeom>
              <a:avLst/>
              <a:gdLst/>
              <a:ahLst/>
              <a:cxnLst/>
              <a:rect l="l" t="t" r="r" b="b"/>
              <a:pathLst>
                <a:path w="635" h="804" extrusionOk="0">
                  <a:moveTo>
                    <a:pt x="436" y="0"/>
                  </a:moveTo>
                  <a:cubicBezTo>
                    <a:pt x="389" y="0"/>
                    <a:pt x="342" y="24"/>
                    <a:pt x="316" y="83"/>
                  </a:cubicBezTo>
                  <a:lnTo>
                    <a:pt x="37" y="587"/>
                  </a:lnTo>
                  <a:cubicBezTo>
                    <a:pt x="1" y="659"/>
                    <a:pt x="19" y="749"/>
                    <a:pt x="91" y="785"/>
                  </a:cubicBezTo>
                  <a:cubicBezTo>
                    <a:pt x="118" y="794"/>
                    <a:pt x="136" y="803"/>
                    <a:pt x="163" y="803"/>
                  </a:cubicBezTo>
                  <a:cubicBezTo>
                    <a:pt x="217" y="803"/>
                    <a:pt x="262" y="776"/>
                    <a:pt x="289" y="731"/>
                  </a:cubicBezTo>
                  <a:lnTo>
                    <a:pt x="568" y="218"/>
                  </a:lnTo>
                  <a:cubicBezTo>
                    <a:pt x="634" y="103"/>
                    <a:pt x="534" y="0"/>
                    <a:pt x="43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2" name="Google Shape;2532;p37"/>
            <p:cNvSpPr/>
            <p:nvPr/>
          </p:nvSpPr>
          <p:spPr>
            <a:xfrm flipH="1">
              <a:off x="2641666" y="1853705"/>
              <a:ext cx="80100" cy="39619"/>
            </a:xfrm>
            <a:custGeom>
              <a:avLst/>
              <a:gdLst/>
              <a:ahLst/>
              <a:cxnLst/>
              <a:rect l="l" t="t" r="r" b="b"/>
              <a:pathLst>
                <a:path w="928" h="459" extrusionOk="0">
                  <a:moveTo>
                    <a:pt x="769" y="0"/>
                  </a:moveTo>
                  <a:cubicBezTo>
                    <a:pt x="753" y="0"/>
                    <a:pt x="737" y="3"/>
                    <a:pt x="721" y="8"/>
                  </a:cubicBezTo>
                  <a:lnTo>
                    <a:pt x="163" y="179"/>
                  </a:lnTo>
                  <a:cubicBezTo>
                    <a:pt x="1" y="224"/>
                    <a:pt x="37" y="458"/>
                    <a:pt x="208" y="458"/>
                  </a:cubicBezTo>
                  <a:cubicBezTo>
                    <a:pt x="217" y="458"/>
                    <a:pt x="235" y="458"/>
                    <a:pt x="244" y="449"/>
                  </a:cubicBezTo>
                  <a:lnTo>
                    <a:pt x="811" y="278"/>
                  </a:lnTo>
                  <a:cubicBezTo>
                    <a:pt x="883" y="260"/>
                    <a:pt x="928" y="179"/>
                    <a:pt x="901" y="98"/>
                  </a:cubicBezTo>
                  <a:cubicBezTo>
                    <a:pt x="886" y="41"/>
                    <a:pt x="831" y="0"/>
                    <a:pt x="76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3" name="Google Shape;2533;p37"/>
            <p:cNvSpPr/>
            <p:nvPr/>
          </p:nvSpPr>
          <p:spPr>
            <a:xfrm flipH="1">
              <a:off x="2655217" y="1908343"/>
              <a:ext cx="53343" cy="29261"/>
            </a:xfrm>
            <a:custGeom>
              <a:avLst/>
              <a:gdLst/>
              <a:ahLst/>
              <a:cxnLst/>
              <a:rect l="l" t="t" r="r" b="b"/>
              <a:pathLst>
                <a:path w="618" h="339" extrusionOk="0">
                  <a:moveTo>
                    <a:pt x="426" y="1"/>
                  </a:moveTo>
                  <a:cubicBezTo>
                    <a:pt x="414" y="1"/>
                    <a:pt x="401" y="2"/>
                    <a:pt x="388" y="5"/>
                  </a:cubicBezTo>
                  <a:lnTo>
                    <a:pt x="163" y="50"/>
                  </a:lnTo>
                  <a:cubicBezTo>
                    <a:pt x="1" y="86"/>
                    <a:pt x="19" y="338"/>
                    <a:pt x="190" y="338"/>
                  </a:cubicBezTo>
                  <a:cubicBezTo>
                    <a:pt x="199" y="338"/>
                    <a:pt x="208" y="338"/>
                    <a:pt x="217" y="329"/>
                  </a:cubicBezTo>
                  <a:lnTo>
                    <a:pt x="451" y="284"/>
                  </a:lnTo>
                  <a:cubicBezTo>
                    <a:pt x="618" y="251"/>
                    <a:pt x="583" y="1"/>
                    <a:pt x="4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4" name="Google Shape;2534;p37"/>
            <p:cNvSpPr/>
            <p:nvPr/>
          </p:nvSpPr>
          <p:spPr>
            <a:xfrm flipH="1">
              <a:off x="2770621" y="1949343"/>
              <a:ext cx="49286" cy="40309"/>
            </a:xfrm>
            <a:custGeom>
              <a:avLst/>
              <a:gdLst/>
              <a:ahLst/>
              <a:cxnLst/>
              <a:rect l="l" t="t" r="r" b="b"/>
              <a:pathLst>
                <a:path w="571" h="467" extrusionOk="0">
                  <a:moveTo>
                    <a:pt x="199" y="0"/>
                  </a:moveTo>
                  <a:cubicBezTo>
                    <a:pt x="91" y="0"/>
                    <a:pt x="0" y="127"/>
                    <a:pt x="84" y="232"/>
                  </a:cubicBezTo>
                  <a:lnTo>
                    <a:pt x="273" y="421"/>
                  </a:lnTo>
                  <a:cubicBezTo>
                    <a:pt x="300" y="448"/>
                    <a:pt x="336" y="457"/>
                    <a:pt x="372" y="457"/>
                  </a:cubicBezTo>
                  <a:lnTo>
                    <a:pt x="381" y="466"/>
                  </a:lnTo>
                  <a:cubicBezTo>
                    <a:pt x="508" y="466"/>
                    <a:pt x="571" y="304"/>
                    <a:pt x="481" y="223"/>
                  </a:cubicBezTo>
                  <a:lnTo>
                    <a:pt x="291" y="34"/>
                  </a:lnTo>
                  <a:cubicBezTo>
                    <a:pt x="262" y="10"/>
                    <a:pt x="230" y="0"/>
                    <a:pt x="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5" name="Google Shape;2535;p37"/>
            <p:cNvSpPr/>
            <p:nvPr/>
          </p:nvSpPr>
          <p:spPr>
            <a:xfrm flipH="1">
              <a:off x="2816455" y="1926815"/>
              <a:ext cx="56795" cy="37979"/>
            </a:xfrm>
            <a:custGeom>
              <a:avLst/>
              <a:gdLst/>
              <a:ahLst/>
              <a:cxnLst/>
              <a:rect l="l" t="t" r="r" b="b"/>
              <a:pathLst>
                <a:path w="658" h="440" extrusionOk="0">
                  <a:moveTo>
                    <a:pt x="167" y="0"/>
                  </a:moveTo>
                  <a:cubicBezTo>
                    <a:pt x="114" y="0"/>
                    <a:pt x="62" y="29"/>
                    <a:pt x="36" y="79"/>
                  </a:cubicBezTo>
                  <a:cubicBezTo>
                    <a:pt x="0" y="142"/>
                    <a:pt x="27" y="232"/>
                    <a:pt x="99" y="268"/>
                  </a:cubicBezTo>
                  <a:lnTo>
                    <a:pt x="387" y="430"/>
                  </a:lnTo>
                  <a:cubicBezTo>
                    <a:pt x="405" y="439"/>
                    <a:pt x="432" y="439"/>
                    <a:pt x="459" y="439"/>
                  </a:cubicBezTo>
                  <a:cubicBezTo>
                    <a:pt x="603" y="439"/>
                    <a:pt x="657" y="241"/>
                    <a:pt x="522" y="169"/>
                  </a:cubicBezTo>
                  <a:lnTo>
                    <a:pt x="234" y="16"/>
                  </a:lnTo>
                  <a:cubicBezTo>
                    <a:pt x="213" y="6"/>
                    <a:pt x="190" y="0"/>
                    <a:pt x="1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6" name="Google Shape;2536;p37"/>
            <p:cNvSpPr/>
            <p:nvPr/>
          </p:nvSpPr>
          <p:spPr>
            <a:xfrm flipH="1">
              <a:off x="2763716" y="1906617"/>
              <a:ext cx="59816" cy="39532"/>
            </a:xfrm>
            <a:custGeom>
              <a:avLst/>
              <a:gdLst/>
              <a:ahLst/>
              <a:cxnLst/>
              <a:rect l="l" t="t" r="r" b="b"/>
              <a:pathLst>
                <a:path w="693" h="458" extrusionOk="0">
                  <a:moveTo>
                    <a:pt x="160" y="0"/>
                  </a:moveTo>
                  <a:cubicBezTo>
                    <a:pt x="109" y="0"/>
                    <a:pt x="62" y="29"/>
                    <a:pt x="36" y="79"/>
                  </a:cubicBezTo>
                  <a:cubicBezTo>
                    <a:pt x="0" y="142"/>
                    <a:pt x="27" y="232"/>
                    <a:pt x="99" y="268"/>
                  </a:cubicBezTo>
                  <a:lnTo>
                    <a:pt x="432" y="439"/>
                  </a:lnTo>
                  <a:cubicBezTo>
                    <a:pt x="458" y="448"/>
                    <a:pt x="476" y="456"/>
                    <a:pt x="500" y="457"/>
                  </a:cubicBezTo>
                  <a:lnTo>
                    <a:pt x="500" y="457"/>
                  </a:lnTo>
                  <a:cubicBezTo>
                    <a:pt x="649" y="453"/>
                    <a:pt x="692" y="250"/>
                    <a:pt x="568" y="187"/>
                  </a:cubicBezTo>
                  <a:lnTo>
                    <a:pt x="225" y="16"/>
                  </a:lnTo>
                  <a:cubicBezTo>
                    <a:pt x="204" y="6"/>
                    <a:pt x="182" y="0"/>
                    <a:pt x="160" y="0"/>
                  </a:cubicBezTo>
                  <a:close/>
                  <a:moveTo>
                    <a:pt x="500" y="457"/>
                  </a:moveTo>
                  <a:cubicBezTo>
                    <a:pt x="499" y="457"/>
                    <a:pt x="497" y="457"/>
                    <a:pt x="496" y="457"/>
                  </a:cubicBezTo>
                  <a:lnTo>
                    <a:pt x="505" y="457"/>
                  </a:lnTo>
                  <a:cubicBezTo>
                    <a:pt x="503" y="457"/>
                    <a:pt x="502" y="457"/>
                    <a:pt x="500" y="45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7" name="Google Shape;2537;p37"/>
            <p:cNvSpPr/>
            <p:nvPr/>
          </p:nvSpPr>
          <p:spPr>
            <a:xfrm flipH="1">
              <a:off x="2754307" y="1874939"/>
              <a:ext cx="24945" cy="40137"/>
            </a:xfrm>
            <a:custGeom>
              <a:avLst/>
              <a:gdLst/>
              <a:ahLst/>
              <a:cxnLst/>
              <a:rect l="l" t="t" r="r" b="b"/>
              <a:pathLst>
                <a:path w="289" h="465" extrusionOk="0">
                  <a:moveTo>
                    <a:pt x="145" y="1"/>
                  </a:moveTo>
                  <a:cubicBezTo>
                    <a:pt x="73" y="1"/>
                    <a:pt x="1" y="50"/>
                    <a:pt x="1" y="149"/>
                  </a:cubicBezTo>
                  <a:lnTo>
                    <a:pt x="1" y="320"/>
                  </a:lnTo>
                  <a:cubicBezTo>
                    <a:pt x="1" y="392"/>
                    <a:pt x="64" y="464"/>
                    <a:pt x="145" y="464"/>
                  </a:cubicBezTo>
                  <a:cubicBezTo>
                    <a:pt x="226" y="455"/>
                    <a:pt x="289" y="392"/>
                    <a:pt x="289" y="320"/>
                  </a:cubicBezTo>
                  <a:lnTo>
                    <a:pt x="289" y="149"/>
                  </a:lnTo>
                  <a:cubicBezTo>
                    <a:pt x="289" y="50"/>
                    <a:pt x="217" y="1"/>
                    <a:pt x="1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8" name="Google Shape;2538;p37"/>
            <p:cNvSpPr/>
            <p:nvPr/>
          </p:nvSpPr>
          <p:spPr>
            <a:xfrm flipH="1">
              <a:off x="2778476" y="2026423"/>
              <a:ext cx="103405" cy="64995"/>
            </a:xfrm>
            <a:custGeom>
              <a:avLst/>
              <a:gdLst/>
              <a:ahLst/>
              <a:cxnLst/>
              <a:rect l="l" t="t" r="r" b="b"/>
              <a:pathLst>
                <a:path w="1198" h="753" extrusionOk="0">
                  <a:moveTo>
                    <a:pt x="206" y="1"/>
                  </a:moveTo>
                  <a:cubicBezTo>
                    <a:pt x="80" y="1"/>
                    <a:pt x="0" y="192"/>
                    <a:pt x="136" y="275"/>
                  </a:cubicBezTo>
                  <a:lnTo>
                    <a:pt x="937" y="734"/>
                  </a:lnTo>
                  <a:cubicBezTo>
                    <a:pt x="955" y="743"/>
                    <a:pt x="980" y="751"/>
                    <a:pt x="1005" y="752"/>
                  </a:cubicBezTo>
                  <a:lnTo>
                    <a:pt x="1005" y="752"/>
                  </a:lnTo>
                  <a:cubicBezTo>
                    <a:pt x="1146" y="748"/>
                    <a:pt x="1197" y="554"/>
                    <a:pt x="1072" y="482"/>
                  </a:cubicBezTo>
                  <a:lnTo>
                    <a:pt x="280" y="23"/>
                  </a:lnTo>
                  <a:cubicBezTo>
                    <a:pt x="255" y="8"/>
                    <a:pt x="229" y="1"/>
                    <a:pt x="206" y="1"/>
                  </a:cubicBezTo>
                  <a:close/>
                  <a:moveTo>
                    <a:pt x="1005" y="752"/>
                  </a:moveTo>
                  <a:lnTo>
                    <a:pt x="1005" y="752"/>
                  </a:lnTo>
                  <a:cubicBezTo>
                    <a:pt x="1004" y="752"/>
                    <a:pt x="1002" y="752"/>
                    <a:pt x="1000" y="752"/>
                  </a:cubicBezTo>
                  <a:lnTo>
                    <a:pt x="1009" y="752"/>
                  </a:lnTo>
                  <a:cubicBezTo>
                    <a:pt x="1008" y="752"/>
                    <a:pt x="1007" y="752"/>
                    <a:pt x="1005" y="752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39" name="Google Shape;2539;p37"/>
            <p:cNvSpPr/>
            <p:nvPr/>
          </p:nvSpPr>
          <p:spPr>
            <a:xfrm flipH="1">
              <a:off x="2800141" y="1978777"/>
              <a:ext cx="86747" cy="52825"/>
            </a:xfrm>
            <a:custGeom>
              <a:avLst/>
              <a:gdLst/>
              <a:ahLst/>
              <a:cxnLst/>
              <a:rect l="l" t="t" r="r" b="b"/>
              <a:pathLst>
                <a:path w="1005" h="612" extrusionOk="0">
                  <a:moveTo>
                    <a:pt x="205" y="1"/>
                  </a:moveTo>
                  <a:cubicBezTo>
                    <a:pt x="74" y="1"/>
                    <a:pt x="0" y="185"/>
                    <a:pt x="131" y="269"/>
                  </a:cubicBezTo>
                  <a:lnTo>
                    <a:pt x="734" y="593"/>
                  </a:lnTo>
                  <a:cubicBezTo>
                    <a:pt x="761" y="602"/>
                    <a:pt x="779" y="611"/>
                    <a:pt x="806" y="611"/>
                  </a:cubicBezTo>
                  <a:cubicBezTo>
                    <a:pt x="950" y="611"/>
                    <a:pt x="1004" y="413"/>
                    <a:pt x="878" y="341"/>
                  </a:cubicBezTo>
                  <a:lnTo>
                    <a:pt x="275" y="17"/>
                  </a:lnTo>
                  <a:cubicBezTo>
                    <a:pt x="251" y="6"/>
                    <a:pt x="227" y="1"/>
                    <a:pt x="2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0" name="Google Shape;2540;p37"/>
            <p:cNvSpPr/>
            <p:nvPr/>
          </p:nvSpPr>
          <p:spPr>
            <a:xfrm flipH="1">
              <a:off x="2770621" y="1995694"/>
              <a:ext cx="44280" cy="46783"/>
            </a:xfrm>
            <a:custGeom>
              <a:avLst/>
              <a:gdLst/>
              <a:ahLst/>
              <a:cxnLst/>
              <a:rect l="l" t="t" r="r" b="b"/>
              <a:pathLst>
                <a:path w="513" h="542" extrusionOk="0">
                  <a:moveTo>
                    <a:pt x="196" y="1"/>
                  </a:moveTo>
                  <a:cubicBezTo>
                    <a:pt x="99" y="1"/>
                    <a:pt x="1" y="101"/>
                    <a:pt x="62" y="217"/>
                  </a:cubicBezTo>
                  <a:lnTo>
                    <a:pt x="206" y="469"/>
                  </a:lnTo>
                  <a:cubicBezTo>
                    <a:pt x="233" y="514"/>
                    <a:pt x="278" y="541"/>
                    <a:pt x="332" y="541"/>
                  </a:cubicBezTo>
                  <a:cubicBezTo>
                    <a:pt x="441" y="541"/>
                    <a:pt x="513" y="424"/>
                    <a:pt x="459" y="325"/>
                  </a:cubicBezTo>
                  <a:lnTo>
                    <a:pt x="314" y="73"/>
                  </a:lnTo>
                  <a:cubicBezTo>
                    <a:pt x="286" y="22"/>
                    <a:pt x="241" y="1"/>
                    <a:pt x="1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1" name="Google Shape;2541;p37"/>
            <p:cNvSpPr/>
            <p:nvPr/>
          </p:nvSpPr>
          <p:spPr>
            <a:xfrm flipH="1">
              <a:off x="2677832" y="1972648"/>
              <a:ext cx="56364" cy="44970"/>
            </a:xfrm>
            <a:custGeom>
              <a:avLst/>
              <a:gdLst/>
              <a:ahLst/>
              <a:cxnLst/>
              <a:rect l="l" t="t" r="r" b="b"/>
              <a:pathLst>
                <a:path w="653" h="521" extrusionOk="0">
                  <a:moveTo>
                    <a:pt x="447" y="1"/>
                  </a:moveTo>
                  <a:cubicBezTo>
                    <a:pt x="415" y="1"/>
                    <a:pt x="382" y="13"/>
                    <a:pt x="352" y="43"/>
                  </a:cubicBezTo>
                  <a:lnTo>
                    <a:pt x="100" y="268"/>
                  </a:lnTo>
                  <a:cubicBezTo>
                    <a:pt x="1" y="358"/>
                    <a:pt x="64" y="520"/>
                    <a:pt x="199" y="520"/>
                  </a:cubicBezTo>
                  <a:cubicBezTo>
                    <a:pt x="235" y="520"/>
                    <a:pt x="262" y="502"/>
                    <a:pt x="289" y="475"/>
                  </a:cubicBezTo>
                  <a:lnTo>
                    <a:pt x="541" y="250"/>
                  </a:lnTo>
                  <a:cubicBezTo>
                    <a:pt x="652" y="153"/>
                    <a:pt x="558" y="1"/>
                    <a:pt x="4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2" name="Google Shape;2542;p37"/>
            <p:cNvSpPr/>
            <p:nvPr/>
          </p:nvSpPr>
          <p:spPr>
            <a:xfrm flipH="1">
              <a:off x="2673775" y="2024955"/>
              <a:ext cx="49545" cy="30728"/>
            </a:xfrm>
            <a:custGeom>
              <a:avLst/>
              <a:gdLst/>
              <a:ahLst/>
              <a:cxnLst/>
              <a:rect l="l" t="t" r="r" b="b"/>
              <a:pathLst>
                <a:path w="574" h="356" extrusionOk="0">
                  <a:moveTo>
                    <a:pt x="359" y="1"/>
                  </a:moveTo>
                  <a:cubicBezTo>
                    <a:pt x="340" y="1"/>
                    <a:pt x="319" y="5"/>
                    <a:pt x="298" y="13"/>
                  </a:cubicBezTo>
                  <a:lnTo>
                    <a:pt x="145" y="85"/>
                  </a:lnTo>
                  <a:cubicBezTo>
                    <a:pt x="1" y="139"/>
                    <a:pt x="46" y="355"/>
                    <a:pt x="199" y="355"/>
                  </a:cubicBezTo>
                  <a:cubicBezTo>
                    <a:pt x="217" y="355"/>
                    <a:pt x="235" y="355"/>
                    <a:pt x="253" y="346"/>
                  </a:cubicBezTo>
                  <a:lnTo>
                    <a:pt x="415" y="283"/>
                  </a:lnTo>
                  <a:cubicBezTo>
                    <a:pt x="573" y="212"/>
                    <a:pt x="501" y="1"/>
                    <a:pt x="35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3" name="Google Shape;2543;p37"/>
            <p:cNvSpPr/>
            <p:nvPr/>
          </p:nvSpPr>
          <p:spPr>
            <a:xfrm flipH="1">
              <a:off x="2606880" y="1942006"/>
              <a:ext cx="77597" cy="57745"/>
            </a:xfrm>
            <a:custGeom>
              <a:avLst/>
              <a:gdLst/>
              <a:ahLst/>
              <a:cxnLst/>
              <a:rect l="l" t="t" r="r" b="b"/>
              <a:pathLst>
                <a:path w="899" h="669" extrusionOk="0">
                  <a:moveTo>
                    <a:pt x="702" y="1"/>
                  </a:moveTo>
                  <a:cubicBezTo>
                    <a:pt x="679" y="1"/>
                    <a:pt x="655" y="7"/>
                    <a:pt x="631" y="20"/>
                  </a:cubicBezTo>
                  <a:lnTo>
                    <a:pt x="109" y="416"/>
                  </a:lnTo>
                  <a:cubicBezTo>
                    <a:pt x="1" y="497"/>
                    <a:pt x="55" y="668"/>
                    <a:pt x="190" y="668"/>
                  </a:cubicBezTo>
                  <a:cubicBezTo>
                    <a:pt x="226" y="668"/>
                    <a:pt x="253" y="659"/>
                    <a:pt x="280" y="641"/>
                  </a:cubicBezTo>
                  <a:lnTo>
                    <a:pt x="802" y="245"/>
                  </a:lnTo>
                  <a:cubicBezTo>
                    <a:pt x="899" y="148"/>
                    <a:pt x="816" y="1"/>
                    <a:pt x="7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4" name="Google Shape;2544;p37"/>
            <p:cNvSpPr/>
            <p:nvPr/>
          </p:nvSpPr>
          <p:spPr>
            <a:xfrm flipH="1">
              <a:off x="2611369" y="2023661"/>
              <a:ext cx="53688" cy="32800"/>
            </a:xfrm>
            <a:custGeom>
              <a:avLst/>
              <a:gdLst/>
              <a:ahLst/>
              <a:cxnLst/>
              <a:rect l="l" t="t" r="r" b="b"/>
              <a:pathLst>
                <a:path w="622" h="380" extrusionOk="0">
                  <a:moveTo>
                    <a:pt x="416" y="0"/>
                  </a:moveTo>
                  <a:cubicBezTo>
                    <a:pt x="398" y="0"/>
                    <a:pt x="380" y="3"/>
                    <a:pt x="361" y="10"/>
                  </a:cubicBezTo>
                  <a:lnTo>
                    <a:pt x="136" y="109"/>
                  </a:lnTo>
                  <a:cubicBezTo>
                    <a:pt x="1" y="172"/>
                    <a:pt x="46" y="379"/>
                    <a:pt x="199" y="379"/>
                  </a:cubicBezTo>
                  <a:cubicBezTo>
                    <a:pt x="217" y="379"/>
                    <a:pt x="235" y="379"/>
                    <a:pt x="253" y="370"/>
                  </a:cubicBezTo>
                  <a:lnTo>
                    <a:pt x="478" y="271"/>
                  </a:lnTo>
                  <a:cubicBezTo>
                    <a:pt x="621" y="200"/>
                    <a:pt x="553" y="0"/>
                    <a:pt x="41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5" name="Google Shape;2545;p37"/>
            <p:cNvSpPr/>
            <p:nvPr/>
          </p:nvSpPr>
          <p:spPr>
            <a:xfrm flipH="1">
              <a:off x="2605154" y="2076486"/>
              <a:ext cx="90199" cy="27362"/>
            </a:xfrm>
            <a:custGeom>
              <a:avLst/>
              <a:gdLst/>
              <a:ahLst/>
              <a:cxnLst/>
              <a:rect l="l" t="t" r="r" b="b"/>
              <a:pathLst>
                <a:path w="1045" h="317" extrusionOk="0">
                  <a:moveTo>
                    <a:pt x="905" y="1"/>
                  </a:moveTo>
                  <a:cubicBezTo>
                    <a:pt x="901" y="1"/>
                    <a:pt x="896" y="1"/>
                    <a:pt x="892" y="1"/>
                  </a:cubicBezTo>
                  <a:lnTo>
                    <a:pt x="172" y="37"/>
                  </a:lnTo>
                  <a:cubicBezTo>
                    <a:pt x="1" y="55"/>
                    <a:pt x="1" y="307"/>
                    <a:pt x="181" y="316"/>
                  </a:cubicBezTo>
                  <a:lnTo>
                    <a:pt x="190" y="316"/>
                  </a:lnTo>
                  <a:lnTo>
                    <a:pt x="901" y="289"/>
                  </a:lnTo>
                  <a:cubicBezTo>
                    <a:pt x="982" y="280"/>
                    <a:pt x="1045" y="217"/>
                    <a:pt x="1036" y="136"/>
                  </a:cubicBezTo>
                  <a:cubicBezTo>
                    <a:pt x="1036" y="61"/>
                    <a:pt x="973" y="1"/>
                    <a:pt x="9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6" name="Google Shape;2546;p37"/>
            <p:cNvSpPr/>
            <p:nvPr/>
          </p:nvSpPr>
          <p:spPr>
            <a:xfrm flipH="1">
              <a:off x="2633897" y="2131986"/>
              <a:ext cx="90545" cy="48768"/>
            </a:xfrm>
            <a:custGeom>
              <a:avLst/>
              <a:gdLst/>
              <a:ahLst/>
              <a:cxnLst/>
              <a:rect l="l" t="t" r="r" b="b"/>
              <a:pathLst>
                <a:path w="1049" h="565" extrusionOk="0">
                  <a:moveTo>
                    <a:pt x="203" y="0"/>
                  </a:moveTo>
                  <a:cubicBezTo>
                    <a:pt x="69" y="0"/>
                    <a:pt x="1" y="214"/>
                    <a:pt x="158" y="276"/>
                  </a:cubicBezTo>
                  <a:lnTo>
                    <a:pt x="788" y="555"/>
                  </a:lnTo>
                  <a:cubicBezTo>
                    <a:pt x="806" y="555"/>
                    <a:pt x="824" y="564"/>
                    <a:pt x="842" y="564"/>
                  </a:cubicBezTo>
                  <a:lnTo>
                    <a:pt x="842" y="555"/>
                  </a:lnTo>
                  <a:cubicBezTo>
                    <a:pt x="1004" y="555"/>
                    <a:pt x="1049" y="348"/>
                    <a:pt x="905" y="285"/>
                  </a:cubicBezTo>
                  <a:lnTo>
                    <a:pt x="266" y="15"/>
                  </a:lnTo>
                  <a:cubicBezTo>
                    <a:pt x="244" y="5"/>
                    <a:pt x="223" y="0"/>
                    <a:pt x="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7" name="Google Shape;2547;p37"/>
            <p:cNvSpPr/>
            <p:nvPr/>
          </p:nvSpPr>
          <p:spPr>
            <a:xfrm flipH="1">
              <a:off x="2792632" y="2139496"/>
              <a:ext cx="102370" cy="27276"/>
            </a:xfrm>
            <a:custGeom>
              <a:avLst/>
              <a:gdLst/>
              <a:ahLst/>
              <a:cxnLst/>
              <a:rect l="l" t="t" r="r" b="b"/>
              <a:pathLst>
                <a:path w="1186" h="316" extrusionOk="0">
                  <a:moveTo>
                    <a:pt x="999" y="0"/>
                  </a:moveTo>
                  <a:cubicBezTo>
                    <a:pt x="996" y="0"/>
                    <a:pt x="993" y="0"/>
                    <a:pt x="990" y="0"/>
                  </a:cubicBezTo>
                  <a:lnTo>
                    <a:pt x="198" y="27"/>
                  </a:lnTo>
                  <a:cubicBezTo>
                    <a:pt x="0" y="27"/>
                    <a:pt x="0" y="315"/>
                    <a:pt x="198" y="315"/>
                  </a:cubicBezTo>
                  <a:lnTo>
                    <a:pt x="207" y="315"/>
                  </a:lnTo>
                  <a:lnTo>
                    <a:pt x="999" y="288"/>
                  </a:lnTo>
                  <a:cubicBezTo>
                    <a:pt x="1186" y="280"/>
                    <a:pt x="1180" y="0"/>
                    <a:pt x="9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8" name="Google Shape;2548;p37"/>
            <p:cNvSpPr/>
            <p:nvPr/>
          </p:nvSpPr>
          <p:spPr>
            <a:xfrm flipH="1">
              <a:off x="2791596" y="2095216"/>
              <a:ext cx="52134" cy="35821"/>
            </a:xfrm>
            <a:custGeom>
              <a:avLst/>
              <a:gdLst/>
              <a:ahLst/>
              <a:cxnLst/>
              <a:rect l="l" t="t" r="r" b="b"/>
              <a:pathLst>
                <a:path w="604" h="415" extrusionOk="0">
                  <a:moveTo>
                    <a:pt x="161" y="0"/>
                  </a:moveTo>
                  <a:cubicBezTo>
                    <a:pt x="113" y="0"/>
                    <a:pt x="69" y="24"/>
                    <a:pt x="45" y="72"/>
                  </a:cubicBezTo>
                  <a:cubicBezTo>
                    <a:pt x="0" y="144"/>
                    <a:pt x="27" y="225"/>
                    <a:pt x="99" y="270"/>
                  </a:cubicBezTo>
                  <a:lnTo>
                    <a:pt x="333" y="396"/>
                  </a:lnTo>
                  <a:cubicBezTo>
                    <a:pt x="360" y="405"/>
                    <a:pt x="378" y="414"/>
                    <a:pt x="405" y="414"/>
                  </a:cubicBezTo>
                  <a:cubicBezTo>
                    <a:pt x="558" y="414"/>
                    <a:pt x="603" y="216"/>
                    <a:pt x="477" y="144"/>
                  </a:cubicBezTo>
                  <a:lnTo>
                    <a:pt x="234" y="18"/>
                  </a:lnTo>
                  <a:cubicBezTo>
                    <a:pt x="210" y="6"/>
                    <a:pt x="185" y="0"/>
                    <a:pt x="1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37"/>
            <p:cNvSpPr/>
            <p:nvPr/>
          </p:nvSpPr>
          <p:spPr>
            <a:xfrm flipH="1">
              <a:off x="2763630" y="2087361"/>
              <a:ext cx="45143" cy="46783"/>
            </a:xfrm>
            <a:custGeom>
              <a:avLst/>
              <a:gdLst/>
              <a:ahLst/>
              <a:cxnLst/>
              <a:rect l="l" t="t" r="r" b="b"/>
              <a:pathLst>
                <a:path w="523" h="542" extrusionOk="0">
                  <a:moveTo>
                    <a:pt x="363" y="0"/>
                  </a:moveTo>
                  <a:cubicBezTo>
                    <a:pt x="320" y="0"/>
                    <a:pt x="279" y="19"/>
                    <a:pt x="252" y="55"/>
                  </a:cubicBezTo>
                  <a:lnTo>
                    <a:pt x="45" y="316"/>
                  </a:lnTo>
                  <a:cubicBezTo>
                    <a:pt x="0" y="370"/>
                    <a:pt x="9" y="460"/>
                    <a:pt x="72" y="514"/>
                  </a:cubicBezTo>
                  <a:cubicBezTo>
                    <a:pt x="90" y="532"/>
                    <a:pt x="126" y="541"/>
                    <a:pt x="162" y="541"/>
                  </a:cubicBezTo>
                  <a:cubicBezTo>
                    <a:pt x="198" y="541"/>
                    <a:pt x="243" y="523"/>
                    <a:pt x="270" y="487"/>
                  </a:cubicBezTo>
                  <a:lnTo>
                    <a:pt x="469" y="226"/>
                  </a:lnTo>
                  <a:cubicBezTo>
                    <a:pt x="523" y="163"/>
                    <a:pt x="514" y="73"/>
                    <a:pt x="451" y="28"/>
                  </a:cubicBezTo>
                  <a:cubicBezTo>
                    <a:pt x="424" y="10"/>
                    <a:pt x="393" y="0"/>
                    <a:pt x="3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37"/>
            <p:cNvSpPr/>
            <p:nvPr/>
          </p:nvSpPr>
          <p:spPr>
            <a:xfrm flipH="1">
              <a:off x="2822670" y="2078126"/>
              <a:ext cx="63787" cy="24945"/>
            </a:xfrm>
            <a:custGeom>
              <a:avLst/>
              <a:gdLst/>
              <a:ahLst/>
              <a:cxnLst/>
              <a:rect l="l" t="t" r="r" b="b"/>
              <a:pathLst>
                <a:path w="739" h="289" extrusionOk="0">
                  <a:moveTo>
                    <a:pt x="189" y="0"/>
                  </a:moveTo>
                  <a:cubicBezTo>
                    <a:pt x="0" y="0"/>
                    <a:pt x="0" y="288"/>
                    <a:pt x="189" y="288"/>
                  </a:cubicBezTo>
                  <a:lnTo>
                    <a:pt x="549" y="288"/>
                  </a:lnTo>
                  <a:cubicBezTo>
                    <a:pt x="738" y="288"/>
                    <a:pt x="738" y="0"/>
                    <a:pt x="54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37"/>
            <p:cNvSpPr/>
            <p:nvPr/>
          </p:nvSpPr>
          <p:spPr>
            <a:xfrm flipH="1">
              <a:off x="2679731" y="2092109"/>
              <a:ext cx="49804" cy="24945"/>
            </a:xfrm>
            <a:custGeom>
              <a:avLst/>
              <a:gdLst/>
              <a:ahLst/>
              <a:cxnLst/>
              <a:rect l="l" t="t" r="r" b="b"/>
              <a:pathLst>
                <a:path w="577" h="289" extrusionOk="0">
                  <a:moveTo>
                    <a:pt x="190" y="0"/>
                  </a:moveTo>
                  <a:cubicBezTo>
                    <a:pt x="1" y="0"/>
                    <a:pt x="1" y="288"/>
                    <a:pt x="190" y="288"/>
                  </a:cubicBezTo>
                  <a:lnTo>
                    <a:pt x="199" y="288"/>
                  </a:lnTo>
                  <a:lnTo>
                    <a:pt x="442" y="279"/>
                  </a:lnTo>
                  <a:cubicBezTo>
                    <a:pt x="514" y="279"/>
                    <a:pt x="577" y="216"/>
                    <a:pt x="577" y="135"/>
                  </a:cubicBezTo>
                  <a:cubicBezTo>
                    <a:pt x="577" y="54"/>
                    <a:pt x="514" y="9"/>
                    <a:pt x="43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37"/>
            <p:cNvSpPr/>
            <p:nvPr/>
          </p:nvSpPr>
          <p:spPr>
            <a:xfrm flipH="1">
              <a:off x="2798588" y="2221668"/>
              <a:ext cx="86315" cy="32886"/>
            </a:xfrm>
            <a:custGeom>
              <a:avLst/>
              <a:gdLst/>
              <a:ahLst/>
              <a:cxnLst/>
              <a:rect l="l" t="t" r="r" b="b"/>
              <a:pathLst>
                <a:path w="1000" h="381" extrusionOk="0">
                  <a:moveTo>
                    <a:pt x="800" y="1"/>
                  </a:moveTo>
                  <a:cubicBezTo>
                    <a:pt x="792" y="1"/>
                    <a:pt x="783" y="1"/>
                    <a:pt x="774" y="3"/>
                  </a:cubicBezTo>
                  <a:lnTo>
                    <a:pt x="180" y="93"/>
                  </a:lnTo>
                  <a:cubicBezTo>
                    <a:pt x="0" y="120"/>
                    <a:pt x="18" y="381"/>
                    <a:pt x="198" y="381"/>
                  </a:cubicBezTo>
                  <a:lnTo>
                    <a:pt x="225" y="381"/>
                  </a:lnTo>
                  <a:lnTo>
                    <a:pt x="819" y="291"/>
                  </a:lnTo>
                  <a:cubicBezTo>
                    <a:pt x="1000" y="256"/>
                    <a:pt x="967" y="1"/>
                    <a:pt x="8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37"/>
            <p:cNvSpPr/>
            <p:nvPr/>
          </p:nvSpPr>
          <p:spPr>
            <a:xfrm flipH="1">
              <a:off x="2813606" y="2180323"/>
              <a:ext cx="68189" cy="30728"/>
            </a:xfrm>
            <a:custGeom>
              <a:avLst/>
              <a:gdLst/>
              <a:ahLst/>
              <a:cxnLst/>
              <a:rect l="l" t="t" r="r" b="b"/>
              <a:pathLst>
                <a:path w="790" h="356" extrusionOk="0">
                  <a:moveTo>
                    <a:pt x="145" y="1"/>
                  </a:moveTo>
                  <a:cubicBezTo>
                    <a:pt x="79" y="1"/>
                    <a:pt x="25" y="43"/>
                    <a:pt x="9" y="113"/>
                  </a:cubicBezTo>
                  <a:cubicBezTo>
                    <a:pt x="0" y="185"/>
                    <a:pt x="45" y="266"/>
                    <a:pt x="126" y="275"/>
                  </a:cubicBezTo>
                  <a:cubicBezTo>
                    <a:pt x="126" y="275"/>
                    <a:pt x="558" y="356"/>
                    <a:pt x="585" y="356"/>
                  </a:cubicBezTo>
                  <a:cubicBezTo>
                    <a:pt x="588" y="356"/>
                    <a:pt x="591" y="356"/>
                    <a:pt x="594" y="356"/>
                  </a:cubicBezTo>
                  <a:cubicBezTo>
                    <a:pt x="766" y="356"/>
                    <a:pt x="790" y="94"/>
                    <a:pt x="612" y="67"/>
                  </a:cubicBezTo>
                  <a:lnTo>
                    <a:pt x="180" y="4"/>
                  </a:lnTo>
                  <a:cubicBezTo>
                    <a:pt x="168" y="2"/>
                    <a:pt x="157" y="1"/>
                    <a:pt x="14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37"/>
            <p:cNvSpPr/>
            <p:nvPr/>
          </p:nvSpPr>
          <p:spPr>
            <a:xfrm flipH="1">
              <a:off x="2778390" y="2172814"/>
              <a:ext cx="47301" cy="35130"/>
            </a:xfrm>
            <a:custGeom>
              <a:avLst/>
              <a:gdLst/>
              <a:ahLst/>
              <a:cxnLst/>
              <a:rect l="l" t="t" r="r" b="b"/>
              <a:pathLst>
                <a:path w="548" h="407" extrusionOk="0">
                  <a:moveTo>
                    <a:pt x="205" y="1"/>
                  </a:moveTo>
                  <a:cubicBezTo>
                    <a:pt x="86" y="1"/>
                    <a:pt x="1" y="174"/>
                    <a:pt x="133" y="263"/>
                  </a:cubicBezTo>
                  <a:lnTo>
                    <a:pt x="304" y="380"/>
                  </a:lnTo>
                  <a:cubicBezTo>
                    <a:pt x="331" y="398"/>
                    <a:pt x="358" y="407"/>
                    <a:pt x="385" y="407"/>
                  </a:cubicBezTo>
                  <a:cubicBezTo>
                    <a:pt x="430" y="398"/>
                    <a:pt x="475" y="380"/>
                    <a:pt x="502" y="335"/>
                  </a:cubicBezTo>
                  <a:cubicBezTo>
                    <a:pt x="548" y="272"/>
                    <a:pt x="530" y="182"/>
                    <a:pt x="466" y="136"/>
                  </a:cubicBezTo>
                  <a:lnTo>
                    <a:pt x="286" y="28"/>
                  </a:lnTo>
                  <a:cubicBezTo>
                    <a:pt x="259" y="9"/>
                    <a:pt x="231" y="1"/>
                    <a:pt x="20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37"/>
            <p:cNvSpPr/>
            <p:nvPr/>
          </p:nvSpPr>
          <p:spPr>
            <a:xfrm flipH="1">
              <a:off x="2683615" y="2182136"/>
              <a:ext cx="41345" cy="40568"/>
            </a:xfrm>
            <a:custGeom>
              <a:avLst/>
              <a:gdLst/>
              <a:ahLst/>
              <a:cxnLst/>
              <a:rect l="l" t="t" r="r" b="b"/>
              <a:pathLst>
                <a:path w="479" h="470" extrusionOk="0">
                  <a:moveTo>
                    <a:pt x="199" y="1"/>
                  </a:moveTo>
                  <a:cubicBezTo>
                    <a:pt x="99" y="1"/>
                    <a:pt x="1" y="114"/>
                    <a:pt x="83" y="227"/>
                  </a:cubicBezTo>
                  <a:lnTo>
                    <a:pt x="191" y="407"/>
                  </a:lnTo>
                  <a:cubicBezTo>
                    <a:pt x="218" y="443"/>
                    <a:pt x="263" y="470"/>
                    <a:pt x="317" y="470"/>
                  </a:cubicBezTo>
                  <a:cubicBezTo>
                    <a:pt x="344" y="470"/>
                    <a:pt x="362" y="461"/>
                    <a:pt x="389" y="443"/>
                  </a:cubicBezTo>
                  <a:cubicBezTo>
                    <a:pt x="452" y="407"/>
                    <a:pt x="479" y="317"/>
                    <a:pt x="434" y="245"/>
                  </a:cubicBezTo>
                  <a:lnTo>
                    <a:pt x="317" y="74"/>
                  </a:lnTo>
                  <a:cubicBezTo>
                    <a:pt x="287" y="22"/>
                    <a:pt x="243" y="1"/>
                    <a:pt x="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37"/>
            <p:cNvSpPr/>
            <p:nvPr/>
          </p:nvSpPr>
          <p:spPr>
            <a:xfrm flipH="1">
              <a:off x="2707697" y="2212173"/>
              <a:ext cx="31937" cy="46265"/>
            </a:xfrm>
            <a:custGeom>
              <a:avLst/>
              <a:gdLst/>
              <a:ahLst/>
              <a:cxnLst/>
              <a:rect l="l" t="t" r="r" b="b"/>
              <a:pathLst>
                <a:path w="370" h="536" extrusionOk="0">
                  <a:moveTo>
                    <a:pt x="153" y="1"/>
                  </a:moveTo>
                  <a:cubicBezTo>
                    <a:pt x="141" y="1"/>
                    <a:pt x="129" y="2"/>
                    <a:pt x="118" y="5"/>
                  </a:cubicBezTo>
                  <a:cubicBezTo>
                    <a:pt x="46" y="23"/>
                    <a:pt x="1" y="104"/>
                    <a:pt x="19" y="176"/>
                  </a:cubicBezTo>
                  <a:lnTo>
                    <a:pt x="82" y="428"/>
                  </a:lnTo>
                  <a:cubicBezTo>
                    <a:pt x="91" y="491"/>
                    <a:pt x="154" y="536"/>
                    <a:pt x="217" y="536"/>
                  </a:cubicBezTo>
                  <a:lnTo>
                    <a:pt x="253" y="527"/>
                  </a:lnTo>
                  <a:cubicBezTo>
                    <a:pt x="325" y="509"/>
                    <a:pt x="370" y="437"/>
                    <a:pt x="352" y="356"/>
                  </a:cubicBezTo>
                  <a:lnTo>
                    <a:pt x="298" y="113"/>
                  </a:lnTo>
                  <a:cubicBezTo>
                    <a:pt x="282" y="43"/>
                    <a:pt x="221" y="1"/>
                    <a:pt x="1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37"/>
            <p:cNvSpPr/>
            <p:nvPr/>
          </p:nvSpPr>
          <p:spPr>
            <a:xfrm flipH="1">
              <a:off x="2613613" y="2209239"/>
              <a:ext cx="70865" cy="32109"/>
            </a:xfrm>
            <a:custGeom>
              <a:avLst/>
              <a:gdLst/>
              <a:ahLst/>
              <a:cxnLst/>
              <a:rect l="l" t="t" r="r" b="b"/>
              <a:pathLst>
                <a:path w="821" h="372" extrusionOk="0">
                  <a:moveTo>
                    <a:pt x="619" y="1"/>
                  </a:moveTo>
                  <a:cubicBezTo>
                    <a:pt x="611" y="1"/>
                    <a:pt x="603" y="1"/>
                    <a:pt x="595" y="3"/>
                  </a:cubicBezTo>
                  <a:lnTo>
                    <a:pt x="163" y="93"/>
                  </a:lnTo>
                  <a:cubicBezTo>
                    <a:pt x="1" y="129"/>
                    <a:pt x="28" y="372"/>
                    <a:pt x="190" y="372"/>
                  </a:cubicBezTo>
                  <a:lnTo>
                    <a:pt x="226" y="372"/>
                  </a:lnTo>
                  <a:lnTo>
                    <a:pt x="649" y="291"/>
                  </a:lnTo>
                  <a:cubicBezTo>
                    <a:pt x="820" y="248"/>
                    <a:pt x="779" y="1"/>
                    <a:pt x="6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37"/>
            <p:cNvSpPr/>
            <p:nvPr/>
          </p:nvSpPr>
          <p:spPr>
            <a:xfrm flipH="1">
              <a:off x="2596868" y="2250584"/>
              <a:ext cx="86833" cy="26499"/>
            </a:xfrm>
            <a:custGeom>
              <a:avLst/>
              <a:gdLst/>
              <a:ahLst/>
              <a:cxnLst/>
              <a:rect l="l" t="t" r="r" b="b"/>
              <a:pathLst>
                <a:path w="1006" h="307" extrusionOk="0">
                  <a:moveTo>
                    <a:pt x="819" y="0"/>
                  </a:moveTo>
                  <a:cubicBezTo>
                    <a:pt x="816" y="0"/>
                    <a:pt x="814" y="0"/>
                    <a:pt x="811" y="1"/>
                  </a:cubicBezTo>
                  <a:lnTo>
                    <a:pt x="199" y="19"/>
                  </a:lnTo>
                  <a:cubicBezTo>
                    <a:pt x="1" y="19"/>
                    <a:pt x="1" y="307"/>
                    <a:pt x="199" y="307"/>
                  </a:cubicBezTo>
                  <a:lnTo>
                    <a:pt x="208" y="307"/>
                  </a:lnTo>
                  <a:lnTo>
                    <a:pt x="820" y="289"/>
                  </a:lnTo>
                  <a:cubicBezTo>
                    <a:pt x="1006" y="280"/>
                    <a:pt x="1000" y="0"/>
                    <a:pt x="81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37"/>
            <p:cNvSpPr/>
            <p:nvPr/>
          </p:nvSpPr>
          <p:spPr>
            <a:xfrm flipH="1">
              <a:off x="2633120" y="2288822"/>
              <a:ext cx="53688" cy="41863"/>
            </a:xfrm>
            <a:custGeom>
              <a:avLst/>
              <a:gdLst/>
              <a:ahLst/>
              <a:cxnLst/>
              <a:rect l="l" t="t" r="r" b="b"/>
              <a:pathLst>
                <a:path w="622" h="485" extrusionOk="0">
                  <a:moveTo>
                    <a:pt x="165" y="1"/>
                  </a:moveTo>
                  <a:cubicBezTo>
                    <a:pt x="119" y="1"/>
                    <a:pt x="74" y="22"/>
                    <a:pt x="46" y="62"/>
                  </a:cubicBezTo>
                  <a:cubicBezTo>
                    <a:pt x="1" y="125"/>
                    <a:pt x="19" y="215"/>
                    <a:pt x="82" y="260"/>
                  </a:cubicBezTo>
                  <a:lnTo>
                    <a:pt x="379" y="458"/>
                  </a:lnTo>
                  <a:cubicBezTo>
                    <a:pt x="406" y="476"/>
                    <a:pt x="433" y="485"/>
                    <a:pt x="460" y="485"/>
                  </a:cubicBezTo>
                  <a:cubicBezTo>
                    <a:pt x="514" y="485"/>
                    <a:pt x="559" y="458"/>
                    <a:pt x="577" y="413"/>
                  </a:cubicBezTo>
                  <a:cubicBezTo>
                    <a:pt x="622" y="350"/>
                    <a:pt x="604" y="260"/>
                    <a:pt x="541" y="215"/>
                  </a:cubicBezTo>
                  <a:lnTo>
                    <a:pt x="244" y="26"/>
                  </a:lnTo>
                  <a:cubicBezTo>
                    <a:pt x="220" y="9"/>
                    <a:pt x="192" y="1"/>
                    <a:pt x="1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37"/>
            <p:cNvSpPr/>
            <p:nvPr/>
          </p:nvSpPr>
          <p:spPr>
            <a:xfrm flipH="1">
              <a:off x="2687499" y="2267674"/>
              <a:ext cx="33490" cy="41259"/>
            </a:xfrm>
            <a:custGeom>
              <a:avLst/>
              <a:gdLst/>
              <a:ahLst/>
              <a:cxnLst/>
              <a:rect l="l" t="t" r="r" b="b"/>
              <a:pathLst>
                <a:path w="388" h="478" extrusionOk="0">
                  <a:moveTo>
                    <a:pt x="158" y="1"/>
                  </a:moveTo>
                  <a:cubicBezTo>
                    <a:pt x="141" y="1"/>
                    <a:pt x="125" y="3"/>
                    <a:pt x="109" y="10"/>
                  </a:cubicBezTo>
                  <a:cubicBezTo>
                    <a:pt x="37" y="37"/>
                    <a:pt x="1" y="118"/>
                    <a:pt x="28" y="190"/>
                  </a:cubicBezTo>
                  <a:lnTo>
                    <a:pt x="91" y="379"/>
                  </a:lnTo>
                  <a:cubicBezTo>
                    <a:pt x="118" y="442"/>
                    <a:pt x="172" y="478"/>
                    <a:pt x="226" y="478"/>
                  </a:cubicBezTo>
                  <a:cubicBezTo>
                    <a:pt x="244" y="478"/>
                    <a:pt x="262" y="469"/>
                    <a:pt x="280" y="469"/>
                  </a:cubicBezTo>
                  <a:cubicBezTo>
                    <a:pt x="352" y="442"/>
                    <a:pt x="388" y="352"/>
                    <a:pt x="361" y="280"/>
                  </a:cubicBezTo>
                  <a:lnTo>
                    <a:pt x="289" y="91"/>
                  </a:lnTo>
                  <a:cubicBezTo>
                    <a:pt x="268" y="35"/>
                    <a:pt x="214" y="1"/>
                    <a:pt x="1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37"/>
            <p:cNvSpPr/>
            <p:nvPr/>
          </p:nvSpPr>
          <p:spPr>
            <a:xfrm flipH="1">
              <a:off x="2758019" y="2239449"/>
              <a:ext cx="49200" cy="55501"/>
            </a:xfrm>
            <a:custGeom>
              <a:avLst/>
              <a:gdLst/>
              <a:ahLst/>
              <a:cxnLst/>
              <a:rect l="l" t="t" r="r" b="b"/>
              <a:pathLst>
                <a:path w="570" h="643" extrusionOk="0">
                  <a:moveTo>
                    <a:pt x="370" y="1"/>
                  </a:moveTo>
                  <a:cubicBezTo>
                    <a:pt x="325" y="1"/>
                    <a:pt x="280" y="22"/>
                    <a:pt x="252" y="76"/>
                  </a:cubicBezTo>
                  <a:lnTo>
                    <a:pt x="45" y="427"/>
                  </a:lnTo>
                  <a:cubicBezTo>
                    <a:pt x="0" y="490"/>
                    <a:pt x="27" y="580"/>
                    <a:pt x="90" y="625"/>
                  </a:cubicBezTo>
                  <a:cubicBezTo>
                    <a:pt x="117" y="634"/>
                    <a:pt x="135" y="643"/>
                    <a:pt x="162" y="643"/>
                  </a:cubicBezTo>
                  <a:cubicBezTo>
                    <a:pt x="216" y="643"/>
                    <a:pt x="261" y="616"/>
                    <a:pt x="288" y="571"/>
                  </a:cubicBezTo>
                  <a:lnTo>
                    <a:pt x="496" y="220"/>
                  </a:lnTo>
                  <a:cubicBezTo>
                    <a:pt x="570" y="108"/>
                    <a:pt x="469" y="1"/>
                    <a:pt x="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37"/>
            <p:cNvSpPr/>
            <p:nvPr/>
          </p:nvSpPr>
          <p:spPr>
            <a:xfrm flipH="1">
              <a:off x="2811794" y="2260769"/>
              <a:ext cx="50322" cy="36511"/>
            </a:xfrm>
            <a:custGeom>
              <a:avLst/>
              <a:gdLst/>
              <a:ahLst/>
              <a:cxnLst/>
              <a:rect l="l" t="t" r="r" b="b"/>
              <a:pathLst>
                <a:path w="583" h="423" extrusionOk="0">
                  <a:moveTo>
                    <a:pt x="207" y="0"/>
                  </a:moveTo>
                  <a:cubicBezTo>
                    <a:pt x="81" y="0"/>
                    <a:pt x="1" y="176"/>
                    <a:pt x="123" y="261"/>
                  </a:cubicBezTo>
                  <a:lnTo>
                    <a:pt x="348" y="396"/>
                  </a:lnTo>
                  <a:cubicBezTo>
                    <a:pt x="375" y="414"/>
                    <a:pt x="402" y="423"/>
                    <a:pt x="429" y="423"/>
                  </a:cubicBezTo>
                  <a:cubicBezTo>
                    <a:pt x="474" y="423"/>
                    <a:pt x="519" y="396"/>
                    <a:pt x="546" y="351"/>
                  </a:cubicBezTo>
                  <a:cubicBezTo>
                    <a:pt x="582" y="288"/>
                    <a:pt x="564" y="198"/>
                    <a:pt x="501" y="153"/>
                  </a:cubicBezTo>
                  <a:lnTo>
                    <a:pt x="276" y="18"/>
                  </a:lnTo>
                  <a:cubicBezTo>
                    <a:pt x="253" y="6"/>
                    <a:pt x="229" y="0"/>
                    <a:pt x="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37"/>
            <p:cNvSpPr/>
            <p:nvPr/>
          </p:nvSpPr>
          <p:spPr>
            <a:xfrm flipH="1">
              <a:off x="2837430" y="2293828"/>
              <a:ext cx="65168" cy="36857"/>
            </a:xfrm>
            <a:custGeom>
              <a:avLst/>
              <a:gdLst/>
              <a:ahLst/>
              <a:cxnLst/>
              <a:rect l="l" t="t" r="r" b="b"/>
              <a:pathLst>
                <a:path w="755" h="427" extrusionOk="0">
                  <a:moveTo>
                    <a:pt x="207" y="0"/>
                  </a:moveTo>
                  <a:cubicBezTo>
                    <a:pt x="67" y="0"/>
                    <a:pt x="1" y="210"/>
                    <a:pt x="151" y="274"/>
                  </a:cubicBezTo>
                  <a:lnTo>
                    <a:pt x="493" y="418"/>
                  </a:lnTo>
                  <a:cubicBezTo>
                    <a:pt x="511" y="427"/>
                    <a:pt x="529" y="427"/>
                    <a:pt x="547" y="427"/>
                  </a:cubicBezTo>
                  <a:cubicBezTo>
                    <a:pt x="709" y="427"/>
                    <a:pt x="754" y="211"/>
                    <a:pt x="601" y="148"/>
                  </a:cubicBezTo>
                  <a:lnTo>
                    <a:pt x="268" y="13"/>
                  </a:lnTo>
                  <a:cubicBezTo>
                    <a:pt x="247" y="4"/>
                    <a:pt x="227" y="0"/>
                    <a:pt x="20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37"/>
            <p:cNvSpPr/>
            <p:nvPr/>
          </p:nvSpPr>
          <p:spPr>
            <a:xfrm flipH="1">
              <a:off x="2786676" y="2325074"/>
              <a:ext cx="100557" cy="60766"/>
            </a:xfrm>
            <a:custGeom>
              <a:avLst/>
              <a:gdLst/>
              <a:ahLst/>
              <a:cxnLst/>
              <a:rect l="l" t="t" r="r" b="b"/>
              <a:pathLst>
                <a:path w="1165" h="704" extrusionOk="0">
                  <a:moveTo>
                    <a:pt x="955" y="0"/>
                  </a:moveTo>
                  <a:cubicBezTo>
                    <a:pt x="932" y="0"/>
                    <a:pt x="908" y="6"/>
                    <a:pt x="882" y="20"/>
                  </a:cubicBezTo>
                  <a:lnTo>
                    <a:pt x="126" y="434"/>
                  </a:lnTo>
                  <a:cubicBezTo>
                    <a:pt x="0" y="506"/>
                    <a:pt x="54" y="704"/>
                    <a:pt x="198" y="704"/>
                  </a:cubicBezTo>
                  <a:cubicBezTo>
                    <a:pt x="225" y="704"/>
                    <a:pt x="243" y="695"/>
                    <a:pt x="270" y="686"/>
                  </a:cubicBezTo>
                  <a:lnTo>
                    <a:pt x="1026" y="272"/>
                  </a:lnTo>
                  <a:cubicBezTo>
                    <a:pt x="1165" y="195"/>
                    <a:pt x="1087" y="0"/>
                    <a:pt x="95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37"/>
            <p:cNvSpPr/>
            <p:nvPr/>
          </p:nvSpPr>
          <p:spPr>
            <a:xfrm flipH="1">
              <a:off x="2784604" y="2290289"/>
              <a:ext cx="56795" cy="31850"/>
            </a:xfrm>
            <a:custGeom>
              <a:avLst/>
              <a:gdLst/>
              <a:ahLst/>
              <a:cxnLst/>
              <a:rect l="l" t="t" r="r" b="b"/>
              <a:pathLst>
                <a:path w="658" h="369" extrusionOk="0">
                  <a:moveTo>
                    <a:pt x="160" y="1"/>
                  </a:moveTo>
                  <a:cubicBezTo>
                    <a:pt x="97" y="1"/>
                    <a:pt x="42" y="43"/>
                    <a:pt x="27" y="108"/>
                  </a:cubicBezTo>
                  <a:cubicBezTo>
                    <a:pt x="0" y="180"/>
                    <a:pt x="45" y="261"/>
                    <a:pt x="126" y="279"/>
                  </a:cubicBezTo>
                  <a:lnTo>
                    <a:pt x="423" y="369"/>
                  </a:lnTo>
                  <a:lnTo>
                    <a:pt x="459" y="369"/>
                  </a:lnTo>
                  <a:cubicBezTo>
                    <a:pt x="621" y="369"/>
                    <a:pt x="657" y="135"/>
                    <a:pt x="495" y="90"/>
                  </a:cubicBezTo>
                  <a:lnTo>
                    <a:pt x="207" y="9"/>
                  </a:lnTo>
                  <a:cubicBezTo>
                    <a:pt x="191" y="3"/>
                    <a:pt x="176" y="1"/>
                    <a:pt x="1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37"/>
            <p:cNvSpPr/>
            <p:nvPr/>
          </p:nvSpPr>
          <p:spPr>
            <a:xfrm flipH="1">
              <a:off x="2679731" y="2359514"/>
              <a:ext cx="57572" cy="65945"/>
            </a:xfrm>
            <a:custGeom>
              <a:avLst/>
              <a:gdLst/>
              <a:ahLst/>
              <a:cxnLst/>
              <a:rect l="l" t="t" r="r" b="b"/>
              <a:pathLst>
                <a:path w="667" h="764" extrusionOk="0">
                  <a:moveTo>
                    <a:pt x="161" y="1"/>
                  </a:moveTo>
                  <a:cubicBezTo>
                    <a:pt x="133" y="1"/>
                    <a:pt x="105" y="9"/>
                    <a:pt x="82" y="26"/>
                  </a:cubicBezTo>
                  <a:cubicBezTo>
                    <a:pt x="19" y="71"/>
                    <a:pt x="1" y="161"/>
                    <a:pt x="55" y="224"/>
                  </a:cubicBezTo>
                  <a:lnTo>
                    <a:pt x="388" y="710"/>
                  </a:lnTo>
                  <a:cubicBezTo>
                    <a:pt x="415" y="746"/>
                    <a:pt x="460" y="764"/>
                    <a:pt x="505" y="764"/>
                  </a:cubicBezTo>
                  <a:cubicBezTo>
                    <a:pt x="532" y="764"/>
                    <a:pt x="559" y="755"/>
                    <a:pt x="586" y="737"/>
                  </a:cubicBezTo>
                  <a:cubicBezTo>
                    <a:pt x="649" y="692"/>
                    <a:pt x="667" y="602"/>
                    <a:pt x="622" y="539"/>
                  </a:cubicBezTo>
                  <a:lnTo>
                    <a:pt x="280" y="62"/>
                  </a:lnTo>
                  <a:cubicBezTo>
                    <a:pt x="252" y="22"/>
                    <a:pt x="206" y="1"/>
                    <a:pt x="1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7" name="Google Shape;2567;p37"/>
            <p:cNvSpPr/>
            <p:nvPr/>
          </p:nvSpPr>
          <p:spPr>
            <a:xfrm flipH="1">
              <a:off x="2636228" y="2353990"/>
              <a:ext cx="72764" cy="45056"/>
            </a:xfrm>
            <a:custGeom>
              <a:avLst/>
              <a:gdLst/>
              <a:ahLst/>
              <a:cxnLst/>
              <a:rect l="l" t="t" r="r" b="b"/>
              <a:pathLst>
                <a:path w="843" h="522" extrusionOk="0">
                  <a:moveTo>
                    <a:pt x="200" y="1"/>
                  </a:moveTo>
                  <a:cubicBezTo>
                    <a:pt x="74" y="1"/>
                    <a:pt x="0" y="185"/>
                    <a:pt x="132" y="270"/>
                  </a:cubicBezTo>
                  <a:lnTo>
                    <a:pt x="582" y="504"/>
                  </a:lnTo>
                  <a:cubicBezTo>
                    <a:pt x="609" y="513"/>
                    <a:pt x="627" y="522"/>
                    <a:pt x="654" y="522"/>
                  </a:cubicBezTo>
                  <a:cubicBezTo>
                    <a:pt x="798" y="513"/>
                    <a:pt x="843" y="315"/>
                    <a:pt x="717" y="252"/>
                  </a:cubicBezTo>
                  <a:lnTo>
                    <a:pt x="267" y="18"/>
                  </a:lnTo>
                  <a:cubicBezTo>
                    <a:pt x="243" y="6"/>
                    <a:pt x="221" y="1"/>
                    <a:pt x="2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8" name="Google Shape;2568;p37"/>
            <p:cNvSpPr/>
            <p:nvPr/>
          </p:nvSpPr>
          <p:spPr>
            <a:xfrm flipH="1">
              <a:off x="2776059" y="2383078"/>
              <a:ext cx="63010" cy="57917"/>
            </a:xfrm>
            <a:custGeom>
              <a:avLst/>
              <a:gdLst/>
              <a:ahLst/>
              <a:cxnLst/>
              <a:rect l="l" t="t" r="r" b="b"/>
              <a:pathLst>
                <a:path w="730" h="671" extrusionOk="0">
                  <a:moveTo>
                    <a:pt x="522" y="1"/>
                  </a:moveTo>
                  <a:cubicBezTo>
                    <a:pt x="485" y="1"/>
                    <a:pt x="446" y="18"/>
                    <a:pt x="414" y="59"/>
                  </a:cubicBezTo>
                  <a:lnTo>
                    <a:pt x="63" y="437"/>
                  </a:lnTo>
                  <a:cubicBezTo>
                    <a:pt x="0" y="491"/>
                    <a:pt x="9" y="581"/>
                    <a:pt x="63" y="635"/>
                  </a:cubicBezTo>
                  <a:cubicBezTo>
                    <a:pt x="90" y="662"/>
                    <a:pt x="126" y="671"/>
                    <a:pt x="162" y="671"/>
                  </a:cubicBezTo>
                  <a:cubicBezTo>
                    <a:pt x="198" y="671"/>
                    <a:pt x="243" y="662"/>
                    <a:pt x="270" y="635"/>
                  </a:cubicBezTo>
                  <a:lnTo>
                    <a:pt x="621" y="248"/>
                  </a:lnTo>
                  <a:cubicBezTo>
                    <a:pt x="729" y="147"/>
                    <a:pt x="631" y="1"/>
                    <a:pt x="52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9" name="Google Shape;2569;p37"/>
            <p:cNvSpPr/>
            <p:nvPr/>
          </p:nvSpPr>
          <p:spPr>
            <a:xfrm flipH="1">
              <a:off x="2800918" y="2439874"/>
              <a:ext cx="69052" cy="32972"/>
            </a:xfrm>
            <a:custGeom>
              <a:avLst/>
              <a:gdLst/>
              <a:ahLst/>
              <a:cxnLst/>
              <a:rect l="l" t="t" r="r" b="b"/>
              <a:pathLst>
                <a:path w="800" h="382" extrusionOk="0">
                  <a:moveTo>
                    <a:pt x="201" y="0"/>
                  </a:moveTo>
                  <a:cubicBezTo>
                    <a:pt x="46" y="0"/>
                    <a:pt x="1" y="249"/>
                    <a:pt x="178" y="283"/>
                  </a:cubicBezTo>
                  <a:lnTo>
                    <a:pt x="610" y="382"/>
                  </a:lnTo>
                  <a:lnTo>
                    <a:pt x="646" y="382"/>
                  </a:lnTo>
                  <a:cubicBezTo>
                    <a:pt x="709" y="382"/>
                    <a:pt x="772" y="337"/>
                    <a:pt x="781" y="265"/>
                  </a:cubicBezTo>
                  <a:cubicBezTo>
                    <a:pt x="799" y="193"/>
                    <a:pt x="745" y="112"/>
                    <a:pt x="673" y="94"/>
                  </a:cubicBezTo>
                  <a:lnTo>
                    <a:pt x="232" y="4"/>
                  </a:lnTo>
                  <a:cubicBezTo>
                    <a:pt x="222" y="2"/>
                    <a:pt x="211" y="0"/>
                    <a:pt x="201" y="0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0" name="Google Shape;2570;p37"/>
            <p:cNvSpPr/>
            <p:nvPr/>
          </p:nvSpPr>
          <p:spPr>
            <a:xfrm flipH="1">
              <a:off x="2652283" y="2450145"/>
              <a:ext cx="89681" cy="25808"/>
            </a:xfrm>
            <a:custGeom>
              <a:avLst/>
              <a:gdLst/>
              <a:ahLst/>
              <a:cxnLst/>
              <a:rect l="l" t="t" r="r" b="b"/>
              <a:pathLst>
                <a:path w="1039" h="299" extrusionOk="0">
                  <a:moveTo>
                    <a:pt x="854" y="1"/>
                  </a:moveTo>
                  <a:cubicBezTo>
                    <a:pt x="849" y="1"/>
                    <a:pt x="843" y="1"/>
                    <a:pt x="838" y="2"/>
                  </a:cubicBezTo>
                  <a:lnTo>
                    <a:pt x="172" y="11"/>
                  </a:lnTo>
                  <a:cubicBezTo>
                    <a:pt x="1" y="29"/>
                    <a:pt x="1" y="281"/>
                    <a:pt x="172" y="299"/>
                  </a:cubicBezTo>
                  <a:lnTo>
                    <a:pt x="838" y="281"/>
                  </a:lnTo>
                  <a:cubicBezTo>
                    <a:pt x="843" y="281"/>
                    <a:pt x="849" y="281"/>
                    <a:pt x="854" y="281"/>
                  </a:cubicBezTo>
                  <a:cubicBezTo>
                    <a:pt x="1039" y="281"/>
                    <a:pt x="1039" y="1"/>
                    <a:pt x="854" y="1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1" name="Google Shape;2571;p37"/>
            <p:cNvSpPr/>
            <p:nvPr/>
          </p:nvSpPr>
          <p:spPr>
            <a:xfrm flipH="1">
              <a:off x="2678177" y="2484153"/>
              <a:ext cx="59557" cy="34526"/>
            </a:xfrm>
            <a:custGeom>
              <a:avLst/>
              <a:gdLst/>
              <a:ahLst/>
              <a:cxnLst/>
              <a:rect l="l" t="t" r="r" b="b"/>
              <a:pathLst>
                <a:path w="690" h="400" extrusionOk="0">
                  <a:moveTo>
                    <a:pt x="207" y="1"/>
                  </a:moveTo>
                  <a:cubicBezTo>
                    <a:pt x="65" y="1"/>
                    <a:pt x="0" y="219"/>
                    <a:pt x="168" y="283"/>
                  </a:cubicBezTo>
                  <a:lnTo>
                    <a:pt x="474" y="391"/>
                  </a:lnTo>
                  <a:cubicBezTo>
                    <a:pt x="492" y="400"/>
                    <a:pt x="510" y="400"/>
                    <a:pt x="528" y="400"/>
                  </a:cubicBezTo>
                  <a:cubicBezTo>
                    <a:pt x="582" y="400"/>
                    <a:pt x="636" y="364"/>
                    <a:pt x="663" y="310"/>
                  </a:cubicBezTo>
                  <a:cubicBezTo>
                    <a:pt x="690" y="238"/>
                    <a:pt x="654" y="157"/>
                    <a:pt x="573" y="130"/>
                  </a:cubicBezTo>
                  <a:lnTo>
                    <a:pt x="267" y="13"/>
                  </a:lnTo>
                  <a:cubicBezTo>
                    <a:pt x="246" y="4"/>
                    <a:pt x="226" y="1"/>
                    <a:pt x="207" y="1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2" name="Google Shape;2572;p37"/>
            <p:cNvSpPr/>
            <p:nvPr/>
          </p:nvSpPr>
          <p:spPr>
            <a:xfrm flipH="1">
              <a:off x="2356567" y="2036435"/>
              <a:ext cx="325581" cy="581246"/>
            </a:xfrm>
            <a:custGeom>
              <a:avLst/>
              <a:gdLst/>
              <a:ahLst/>
              <a:cxnLst/>
              <a:rect l="l" t="t" r="r" b="b"/>
              <a:pathLst>
                <a:path w="3772" h="6734" extrusionOk="0">
                  <a:moveTo>
                    <a:pt x="2224" y="1"/>
                  </a:moveTo>
                  <a:cubicBezTo>
                    <a:pt x="2194" y="1"/>
                    <a:pt x="2164" y="3"/>
                    <a:pt x="2134" y="6"/>
                  </a:cubicBezTo>
                  <a:cubicBezTo>
                    <a:pt x="460" y="168"/>
                    <a:pt x="64" y="5119"/>
                    <a:pt x="1" y="6037"/>
                  </a:cubicBezTo>
                  <a:cubicBezTo>
                    <a:pt x="163" y="6343"/>
                    <a:pt x="433" y="6568"/>
                    <a:pt x="757" y="6676"/>
                  </a:cubicBezTo>
                  <a:cubicBezTo>
                    <a:pt x="887" y="6714"/>
                    <a:pt x="1022" y="6733"/>
                    <a:pt x="1156" y="6733"/>
                  </a:cubicBezTo>
                  <a:cubicBezTo>
                    <a:pt x="1428" y="6733"/>
                    <a:pt x="1698" y="6655"/>
                    <a:pt x="1927" y="6505"/>
                  </a:cubicBezTo>
                  <a:cubicBezTo>
                    <a:pt x="2503" y="4795"/>
                    <a:pt x="3772" y="654"/>
                    <a:pt x="2548" y="69"/>
                  </a:cubicBezTo>
                  <a:cubicBezTo>
                    <a:pt x="2448" y="27"/>
                    <a:pt x="2337" y="1"/>
                    <a:pt x="22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3" name="Google Shape;2573;p37"/>
            <p:cNvSpPr/>
            <p:nvPr/>
          </p:nvSpPr>
          <p:spPr>
            <a:xfrm flipH="1">
              <a:off x="2375211" y="2024783"/>
              <a:ext cx="319366" cy="605759"/>
            </a:xfrm>
            <a:custGeom>
              <a:avLst/>
              <a:gdLst/>
              <a:ahLst/>
              <a:cxnLst/>
              <a:rect l="l" t="t" r="r" b="b"/>
              <a:pathLst>
                <a:path w="3700" h="7018" extrusionOk="0">
                  <a:moveTo>
                    <a:pt x="2386" y="288"/>
                  </a:moveTo>
                  <a:cubicBezTo>
                    <a:pt x="2472" y="288"/>
                    <a:pt x="2555" y="306"/>
                    <a:pt x="2629" y="339"/>
                  </a:cubicBezTo>
                  <a:cubicBezTo>
                    <a:pt x="3394" y="699"/>
                    <a:pt x="3151" y="2959"/>
                    <a:pt x="1954" y="6550"/>
                  </a:cubicBezTo>
                  <a:cubicBezTo>
                    <a:pt x="1760" y="6667"/>
                    <a:pt x="1535" y="6731"/>
                    <a:pt x="1307" y="6731"/>
                  </a:cubicBezTo>
                  <a:cubicBezTo>
                    <a:pt x="1186" y="6731"/>
                    <a:pt x="1064" y="6713"/>
                    <a:pt x="946" y="6676"/>
                  </a:cubicBezTo>
                  <a:cubicBezTo>
                    <a:pt x="667" y="6586"/>
                    <a:pt x="433" y="6397"/>
                    <a:pt x="289" y="6154"/>
                  </a:cubicBezTo>
                  <a:cubicBezTo>
                    <a:pt x="496" y="3382"/>
                    <a:pt x="1126" y="402"/>
                    <a:pt x="2296" y="294"/>
                  </a:cubicBezTo>
                  <a:cubicBezTo>
                    <a:pt x="2326" y="290"/>
                    <a:pt x="2356" y="288"/>
                    <a:pt x="2386" y="288"/>
                  </a:cubicBezTo>
                  <a:close/>
                  <a:moveTo>
                    <a:pt x="2368" y="1"/>
                  </a:moveTo>
                  <a:cubicBezTo>
                    <a:pt x="2335" y="1"/>
                    <a:pt x="2302" y="3"/>
                    <a:pt x="2269" y="6"/>
                  </a:cubicBezTo>
                  <a:cubicBezTo>
                    <a:pt x="613" y="159"/>
                    <a:pt x="127" y="4372"/>
                    <a:pt x="1" y="6172"/>
                  </a:cubicBezTo>
                  <a:cubicBezTo>
                    <a:pt x="1" y="6199"/>
                    <a:pt x="1" y="6217"/>
                    <a:pt x="19" y="6244"/>
                  </a:cubicBezTo>
                  <a:cubicBezTo>
                    <a:pt x="271" y="6721"/>
                    <a:pt x="766" y="7018"/>
                    <a:pt x="1297" y="7018"/>
                  </a:cubicBezTo>
                  <a:cubicBezTo>
                    <a:pt x="1603" y="7018"/>
                    <a:pt x="1900" y="6928"/>
                    <a:pt x="2161" y="6757"/>
                  </a:cubicBezTo>
                  <a:cubicBezTo>
                    <a:pt x="2179" y="6739"/>
                    <a:pt x="2197" y="6712"/>
                    <a:pt x="2206" y="6685"/>
                  </a:cubicBezTo>
                  <a:cubicBezTo>
                    <a:pt x="3520" y="2752"/>
                    <a:pt x="3700" y="528"/>
                    <a:pt x="2746" y="78"/>
                  </a:cubicBezTo>
                  <a:cubicBezTo>
                    <a:pt x="2624" y="28"/>
                    <a:pt x="2496" y="1"/>
                    <a:pt x="236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4" name="Google Shape;2574;p37"/>
            <p:cNvSpPr/>
            <p:nvPr/>
          </p:nvSpPr>
          <p:spPr>
            <a:xfrm flipH="1">
              <a:off x="2465323" y="2025732"/>
              <a:ext cx="164776" cy="599372"/>
            </a:xfrm>
            <a:custGeom>
              <a:avLst/>
              <a:gdLst/>
              <a:ahLst/>
              <a:cxnLst/>
              <a:rect l="l" t="t" r="r" b="b"/>
              <a:pathLst>
                <a:path w="1909" h="6944" extrusionOk="0">
                  <a:moveTo>
                    <a:pt x="1750" y="0"/>
                  </a:moveTo>
                  <a:cubicBezTo>
                    <a:pt x="1688" y="0"/>
                    <a:pt x="1627" y="43"/>
                    <a:pt x="1612" y="112"/>
                  </a:cubicBezTo>
                  <a:lnTo>
                    <a:pt x="19" y="6773"/>
                  </a:lnTo>
                  <a:cubicBezTo>
                    <a:pt x="1" y="6845"/>
                    <a:pt x="46" y="6926"/>
                    <a:pt x="127" y="6944"/>
                  </a:cubicBezTo>
                  <a:lnTo>
                    <a:pt x="154" y="6944"/>
                  </a:lnTo>
                  <a:cubicBezTo>
                    <a:pt x="217" y="6944"/>
                    <a:pt x="280" y="6899"/>
                    <a:pt x="298" y="6836"/>
                  </a:cubicBezTo>
                  <a:lnTo>
                    <a:pt x="1891" y="175"/>
                  </a:lnTo>
                  <a:cubicBezTo>
                    <a:pt x="1909" y="103"/>
                    <a:pt x="1864" y="22"/>
                    <a:pt x="1783" y="4"/>
                  </a:cubicBezTo>
                  <a:cubicBezTo>
                    <a:pt x="1772" y="2"/>
                    <a:pt x="1761" y="0"/>
                    <a:pt x="17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5" name="Google Shape;2575;p37"/>
            <p:cNvSpPr/>
            <p:nvPr/>
          </p:nvSpPr>
          <p:spPr>
            <a:xfrm flipH="1">
              <a:off x="2525140" y="2043427"/>
              <a:ext cx="81568" cy="60421"/>
            </a:xfrm>
            <a:custGeom>
              <a:avLst/>
              <a:gdLst/>
              <a:ahLst/>
              <a:cxnLst/>
              <a:rect l="l" t="t" r="r" b="b"/>
              <a:pathLst>
                <a:path w="945" h="700" extrusionOk="0">
                  <a:moveTo>
                    <a:pt x="217" y="0"/>
                  </a:moveTo>
                  <a:cubicBezTo>
                    <a:pt x="96" y="0"/>
                    <a:pt x="1" y="182"/>
                    <a:pt x="144" y="267"/>
                  </a:cubicBezTo>
                  <a:lnTo>
                    <a:pt x="666" y="672"/>
                  </a:lnTo>
                  <a:cubicBezTo>
                    <a:pt x="684" y="690"/>
                    <a:pt x="720" y="699"/>
                    <a:pt x="747" y="699"/>
                  </a:cubicBezTo>
                  <a:cubicBezTo>
                    <a:pt x="891" y="699"/>
                    <a:pt x="945" y="528"/>
                    <a:pt x="837" y="447"/>
                  </a:cubicBezTo>
                  <a:lnTo>
                    <a:pt x="315" y="42"/>
                  </a:lnTo>
                  <a:cubicBezTo>
                    <a:pt x="283" y="13"/>
                    <a:pt x="249" y="0"/>
                    <a:pt x="21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6" name="Google Shape;2576;p37"/>
            <p:cNvSpPr/>
            <p:nvPr/>
          </p:nvSpPr>
          <p:spPr>
            <a:xfrm flipH="1">
              <a:off x="2536015" y="2080629"/>
              <a:ext cx="74663" cy="47301"/>
            </a:xfrm>
            <a:custGeom>
              <a:avLst/>
              <a:gdLst/>
              <a:ahLst/>
              <a:cxnLst/>
              <a:rect l="l" t="t" r="r" b="b"/>
              <a:pathLst>
                <a:path w="865" h="548" extrusionOk="0">
                  <a:moveTo>
                    <a:pt x="160" y="1"/>
                  </a:moveTo>
                  <a:cubicBezTo>
                    <a:pt x="109" y="1"/>
                    <a:pt x="62" y="29"/>
                    <a:pt x="37" y="79"/>
                  </a:cubicBezTo>
                  <a:cubicBezTo>
                    <a:pt x="1" y="151"/>
                    <a:pt x="28" y="232"/>
                    <a:pt x="100" y="277"/>
                  </a:cubicBezTo>
                  <a:lnTo>
                    <a:pt x="604" y="538"/>
                  </a:lnTo>
                  <a:cubicBezTo>
                    <a:pt x="622" y="547"/>
                    <a:pt x="649" y="547"/>
                    <a:pt x="667" y="547"/>
                  </a:cubicBezTo>
                  <a:cubicBezTo>
                    <a:pt x="820" y="547"/>
                    <a:pt x="865" y="349"/>
                    <a:pt x="739" y="277"/>
                  </a:cubicBezTo>
                  <a:lnTo>
                    <a:pt x="226" y="16"/>
                  </a:lnTo>
                  <a:cubicBezTo>
                    <a:pt x="204" y="6"/>
                    <a:pt x="182" y="1"/>
                    <a:pt x="1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7" name="Google Shape;2577;p37"/>
            <p:cNvSpPr/>
            <p:nvPr/>
          </p:nvSpPr>
          <p:spPr>
            <a:xfrm flipH="1">
              <a:off x="2488628" y="2026077"/>
              <a:ext cx="47301" cy="68448"/>
            </a:xfrm>
            <a:custGeom>
              <a:avLst/>
              <a:gdLst/>
              <a:ahLst/>
              <a:cxnLst/>
              <a:rect l="l" t="t" r="r" b="b"/>
              <a:pathLst>
                <a:path w="548" h="793" extrusionOk="0">
                  <a:moveTo>
                    <a:pt x="187" y="0"/>
                  </a:moveTo>
                  <a:cubicBezTo>
                    <a:pt x="94" y="0"/>
                    <a:pt x="0" y="88"/>
                    <a:pt x="53" y="198"/>
                  </a:cubicBezTo>
                  <a:lnTo>
                    <a:pt x="260" y="702"/>
                  </a:lnTo>
                  <a:cubicBezTo>
                    <a:pt x="278" y="756"/>
                    <a:pt x="332" y="792"/>
                    <a:pt x="386" y="792"/>
                  </a:cubicBezTo>
                  <a:cubicBezTo>
                    <a:pt x="413" y="792"/>
                    <a:pt x="431" y="783"/>
                    <a:pt x="449" y="774"/>
                  </a:cubicBezTo>
                  <a:cubicBezTo>
                    <a:pt x="521" y="747"/>
                    <a:pt x="548" y="666"/>
                    <a:pt x="521" y="594"/>
                  </a:cubicBezTo>
                  <a:lnTo>
                    <a:pt x="314" y="90"/>
                  </a:lnTo>
                  <a:cubicBezTo>
                    <a:pt x="288" y="27"/>
                    <a:pt x="238" y="0"/>
                    <a:pt x="1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37"/>
            <p:cNvSpPr/>
            <p:nvPr/>
          </p:nvSpPr>
          <p:spPr>
            <a:xfrm flipH="1">
              <a:off x="2393767" y="2060517"/>
              <a:ext cx="62319" cy="51099"/>
            </a:xfrm>
            <a:custGeom>
              <a:avLst/>
              <a:gdLst/>
              <a:ahLst/>
              <a:cxnLst/>
              <a:rect l="l" t="t" r="r" b="b"/>
              <a:pathLst>
                <a:path w="722" h="592" extrusionOk="0">
                  <a:moveTo>
                    <a:pt x="512" y="1"/>
                  </a:moveTo>
                  <a:cubicBezTo>
                    <a:pt x="480" y="1"/>
                    <a:pt x="446" y="13"/>
                    <a:pt x="415" y="42"/>
                  </a:cubicBezTo>
                  <a:lnTo>
                    <a:pt x="64" y="339"/>
                  </a:lnTo>
                  <a:cubicBezTo>
                    <a:pt x="10" y="393"/>
                    <a:pt x="1" y="483"/>
                    <a:pt x="55" y="546"/>
                  </a:cubicBezTo>
                  <a:cubicBezTo>
                    <a:pt x="82" y="573"/>
                    <a:pt x="118" y="591"/>
                    <a:pt x="163" y="591"/>
                  </a:cubicBezTo>
                  <a:cubicBezTo>
                    <a:pt x="199" y="591"/>
                    <a:pt x="226" y="582"/>
                    <a:pt x="253" y="555"/>
                  </a:cubicBezTo>
                  <a:lnTo>
                    <a:pt x="595" y="258"/>
                  </a:lnTo>
                  <a:cubicBezTo>
                    <a:pt x="722" y="160"/>
                    <a:pt x="628" y="1"/>
                    <a:pt x="5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37"/>
            <p:cNvSpPr/>
            <p:nvPr/>
          </p:nvSpPr>
          <p:spPr>
            <a:xfrm flipH="1">
              <a:off x="2396184" y="2119298"/>
              <a:ext cx="82431" cy="24945"/>
            </a:xfrm>
            <a:custGeom>
              <a:avLst/>
              <a:gdLst/>
              <a:ahLst/>
              <a:cxnLst/>
              <a:rect l="l" t="t" r="r" b="b"/>
              <a:pathLst>
                <a:path w="955" h="289" extrusionOk="0">
                  <a:moveTo>
                    <a:pt x="190" y="0"/>
                  </a:moveTo>
                  <a:cubicBezTo>
                    <a:pt x="1" y="0"/>
                    <a:pt x="1" y="288"/>
                    <a:pt x="190" y="288"/>
                  </a:cubicBezTo>
                  <a:lnTo>
                    <a:pt x="766" y="288"/>
                  </a:lnTo>
                  <a:cubicBezTo>
                    <a:pt x="955" y="288"/>
                    <a:pt x="955" y="0"/>
                    <a:pt x="7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37"/>
            <p:cNvSpPr/>
            <p:nvPr/>
          </p:nvSpPr>
          <p:spPr>
            <a:xfrm flipH="1">
              <a:off x="2421043" y="2152616"/>
              <a:ext cx="48250" cy="25808"/>
            </a:xfrm>
            <a:custGeom>
              <a:avLst/>
              <a:gdLst/>
              <a:ahLst/>
              <a:cxnLst/>
              <a:rect l="l" t="t" r="r" b="b"/>
              <a:pathLst>
                <a:path w="559" h="299" extrusionOk="0">
                  <a:moveTo>
                    <a:pt x="138" y="1"/>
                  </a:moveTo>
                  <a:cubicBezTo>
                    <a:pt x="65" y="1"/>
                    <a:pt x="9" y="61"/>
                    <a:pt x="1" y="136"/>
                  </a:cubicBezTo>
                  <a:cubicBezTo>
                    <a:pt x="1" y="208"/>
                    <a:pt x="64" y="280"/>
                    <a:pt x="136" y="280"/>
                  </a:cubicBezTo>
                  <a:lnTo>
                    <a:pt x="379" y="298"/>
                  </a:lnTo>
                  <a:cubicBezTo>
                    <a:pt x="550" y="289"/>
                    <a:pt x="559" y="28"/>
                    <a:pt x="388" y="10"/>
                  </a:cubicBezTo>
                  <a:lnTo>
                    <a:pt x="154" y="1"/>
                  </a:lnTo>
                  <a:cubicBezTo>
                    <a:pt x="149" y="1"/>
                    <a:pt x="143" y="1"/>
                    <a:pt x="13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37"/>
            <p:cNvSpPr/>
            <p:nvPr/>
          </p:nvSpPr>
          <p:spPr>
            <a:xfrm flipH="1">
              <a:off x="2543784" y="2153911"/>
              <a:ext cx="45402" cy="40050"/>
            </a:xfrm>
            <a:custGeom>
              <a:avLst/>
              <a:gdLst/>
              <a:ahLst/>
              <a:cxnLst/>
              <a:rect l="l" t="t" r="r" b="b"/>
              <a:pathLst>
                <a:path w="526" h="464" extrusionOk="0">
                  <a:moveTo>
                    <a:pt x="210" y="1"/>
                  </a:moveTo>
                  <a:cubicBezTo>
                    <a:pt x="100" y="1"/>
                    <a:pt x="0" y="145"/>
                    <a:pt x="103" y="247"/>
                  </a:cubicBezTo>
                  <a:lnTo>
                    <a:pt x="265" y="419"/>
                  </a:lnTo>
                  <a:cubicBezTo>
                    <a:pt x="292" y="446"/>
                    <a:pt x="328" y="464"/>
                    <a:pt x="364" y="464"/>
                  </a:cubicBezTo>
                  <a:cubicBezTo>
                    <a:pt x="400" y="464"/>
                    <a:pt x="436" y="446"/>
                    <a:pt x="463" y="419"/>
                  </a:cubicBezTo>
                  <a:cubicBezTo>
                    <a:pt x="526" y="373"/>
                    <a:pt x="526" y="274"/>
                    <a:pt x="472" y="220"/>
                  </a:cubicBezTo>
                  <a:lnTo>
                    <a:pt x="310" y="49"/>
                  </a:lnTo>
                  <a:cubicBezTo>
                    <a:pt x="279" y="15"/>
                    <a:pt x="244" y="1"/>
                    <a:pt x="2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37"/>
            <p:cNvSpPr/>
            <p:nvPr/>
          </p:nvSpPr>
          <p:spPr>
            <a:xfrm flipH="1">
              <a:off x="2582626" y="2128620"/>
              <a:ext cx="56450" cy="38928"/>
            </a:xfrm>
            <a:custGeom>
              <a:avLst/>
              <a:gdLst/>
              <a:ahLst/>
              <a:cxnLst/>
              <a:rect l="l" t="t" r="r" b="b"/>
              <a:pathLst>
                <a:path w="654" h="451" extrusionOk="0">
                  <a:moveTo>
                    <a:pt x="204" y="1"/>
                  </a:moveTo>
                  <a:cubicBezTo>
                    <a:pt x="79" y="1"/>
                    <a:pt x="1" y="170"/>
                    <a:pt x="123" y="261"/>
                  </a:cubicBezTo>
                  <a:lnTo>
                    <a:pt x="384" y="432"/>
                  </a:lnTo>
                  <a:cubicBezTo>
                    <a:pt x="411" y="441"/>
                    <a:pt x="429" y="450"/>
                    <a:pt x="465" y="450"/>
                  </a:cubicBezTo>
                  <a:cubicBezTo>
                    <a:pt x="600" y="450"/>
                    <a:pt x="654" y="270"/>
                    <a:pt x="537" y="189"/>
                  </a:cubicBezTo>
                  <a:lnTo>
                    <a:pt x="276" y="18"/>
                  </a:lnTo>
                  <a:cubicBezTo>
                    <a:pt x="251" y="6"/>
                    <a:pt x="227" y="1"/>
                    <a:pt x="20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3" name="Google Shape;2583;p37"/>
            <p:cNvSpPr/>
            <p:nvPr/>
          </p:nvSpPr>
          <p:spPr>
            <a:xfrm flipH="1">
              <a:off x="2530577" y="2124304"/>
              <a:ext cx="58349" cy="41690"/>
            </a:xfrm>
            <a:custGeom>
              <a:avLst/>
              <a:gdLst/>
              <a:ahLst/>
              <a:cxnLst/>
              <a:rect l="l" t="t" r="r" b="b"/>
              <a:pathLst>
                <a:path w="676" h="483" extrusionOk="0">
                  <a:moveTo>
                    <a:pt x="203" y="0"/>
                  </a:moveTo>
                  <a:cubicBezTo>
                    <a:pt x="79" y="0"/>
                    <a:pt x="0" y="184"/>
                    <a:pt x="136" y="266"/>
                  </a:cubicBezTo>
                  <a:lnTo>
                    <a:pt x="442" y="455"/>
                  </a:lnTo>
                  <a:cubicBezTo>
                    <a:pt x="460" y="473"/>
                    <a:pt x="487" y="482"/>
                    <a:pt x="514" y="482"/>
                  </a:cubicBezTo>
                  <a:cubicBezTo>
                    <a:pt x="568" y="473"/>
                    <a:pt x="613" y="455"/>
                    <a:pt x="640" y="410"/>
                  </a:cubicBezTo>
                  <a:cubicBezTo>
                    <a:pt x="676" y="338"/>
                    <a:pt x="658" y="257"/>
                    <a:pt x="586" y="212"/>
                  </a:cubicBezTo>
                  <a:lnTo>
                    <a:pt x="280" y="23"/>
                  </a:lnTo>
                  <a:cubicBezTo>
                    <a:pt x="253" y="7"/>
                    <a:pt x="227" y="0"/>
                    <a:pt x="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4" name="Google Shape;2584;p37"/>
            <p:cNvSpPr/>
            <p:nvPr/>
          </p:nvSpPr>
          <p:spPr>
            <a:xfrm flipH="1">
              <a:off x="2509602" y="2110580"/>
              <a:ext cx="30383" cy="35993"/>
            </a:xfrm>
            <a:custGeom>
              <a:avLst/>
              <a:gdLst/>
              <a:ahLst/>
              <a:cxnLst/>
              <a:rect l="l" t="t" r="r" b="b"/>
              <a:pathLst>
                <a:path w="352" h="417" extrusionOk="0">
                  <a:moveTo>
                    <a:pt x="178" y="0"/>
                  </a:moveTo>
                  <a:cubicBezTo>
                    <a:pt x="113" y="0"/>
                    <a:pt x="48" y="40"/>
                    <a:pt x="37" y="128"/>
                  </a:cubicBezTo>
                  <a:lnTo>
                    <a:pt x="19" y="245"/>
                  </a:lnTo>
                  <a:cubicBezTo>
                    <a:pt x="1" y="317"/>
                    <a:pt x="46" y="398"/>
                    <a:pt x="127" y="416"/>
                  </a:cubicBezTo>
                  <a:lnTo>
                    <a:pt x="154" y="416"/>
                  </a:lnTo>
                  <a:cubicBezTo>
                    <a:pt x="226" y="416"/>
                    <a:pt x="280" y="362"/>
                    <a:pt x="298" y="299"/>
                  </a:cubicBezTo>
                  <a:lnTo>
                    <a:pt x="316" y="182"/>
                  </a:lnTo>
                  <a:cubicBezTo>
                    <a:pt x="352" y="69"/>
                    <a:pt x="265" y="0"/>
                    <a:pt x="17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5" name="Google Shape;2585;p37"/>
            <p:cNvSpPr/>
            <p:nvPr/>
          </p:nvSpPr>
          <p:spPr>
            <a:xfrm flipH="1">
              <a:off x="2565535" y="2196205"/>
              <a:ext cx="93997" cy="66894"/>
            </a:xfrm>
            <a:custGeom>
              <a:avLst/>
              <a:gdLst/>
              <a:ahLst/>
              <a:cxnLst/>
              <a:rect l="l" t="t" r="r" b="b"/>
              <a:pathLst>
                <a:path w="1089" h="775" extrusionOk="0">
                  <a:moveTo>
                    <a:pt x="213" y="0"/>
                  </a:moveTo>
                  <a:cubicBezTo>
                    <a:pt x="88" y="0"/>
                    <a:pt x="1" y="181"/>
                    <a:pt x="135" y="271"/>
                  </a:cubicBezTo>
                  <a:lnTo>
                    <a:pt x="846" y="748"/>
                  </a:lnTo>
                  <a:cubicBezTo>
                    <a:pt x="873" y="766"/>
                    <a:pt x="900" y="775"/>
                    <a:pt x="927" y="775"/>
                  </a:cubicBezTo>
                  <a:cubicBezTo>
                    <a:pt x="972" y="766"/>
                    <a:pt x="1017" y="748"/>
                    <a:pt x="1044" y="712"/>
                  </a:cubicBezTo>
                  <a:cubicBezTo>
                    <a:pt x="1089" y="640"/>
                    <a:pt x="1071" y="550"/>
                    <a:pt x="1008" y="505"/>
                  </a:cubicBezTo>
                  <a:lnTo>
                    <a:pt x="297" y="28"/>
                  </a:lnTo>
                  <a:cubicBezTo>
                    <a:pt x="268" y="9"/>
                    <a:pt x="240" y="0"/>
                    <a:pt x="2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6" name="Google Shape;2586;p37"/>
            <p:cNvSpPr/>
            <p:nvPr/>
          </p:nvSpPr>
          <p:spPr>
            <a:xfrm flipH="1">
              <a:off x="2575634" y="2162024"/>
              <a:ext cx="82345" cy="55242"/>
            </a:xfrm>
            <a:custGeom>
              <a:avLst/>
              <a:gdLst/>
              <a:ahLst/>
              <a:cxnLst/>
              <a:rect l="l" t="t" r="r" b="b"/>
              <a:pathLst>
                <a:path w="954" h="640" extrusionOk="0">
                  <a:moveTo>
                    <a:pt x="205" y="0"/>
                  </a:moveTo>
                  <a:cubicBezTo>
                    <a:pt x="82" y="0"/>
                    <a:pt x="1" y="181"/>
                    <a:pt x="135" y="270"/>
                  </a:cubicBezTo>
                  <a:lnTo>
                    <a:pt x="675" y="622"/>
                  </a:lnTo>
                  <a:cubicBezTo>
                    <a:pt x="702" y="631"/>
                    <a:pt x="729" y="640"/>
                    <a:pt x="756" y="640"/>
                  </a:cubicBezTo>
                  <a:cubicBezTo>
                    <a:pt x="900" y="640"/>
                    <a:pt x="954" y="451"/>
                    <a:pt x="837" y="379"/>
                  </a:cubicBezTo>
                  <a:lnTo>
                    <a:pt x="288" y="27"/>
                  </a:lnTo>
                  <a:cubicBezTo>
                    <a:pt x="259" y="9"/>
                    <a:pt x="231" y="0"/>
                    <a:pt x="2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7" name="Google Shape;2587;p37"/>
            <p:cNvSpPr/>
            <p:nvPr/>
          </p:nvSpPr>
          <p:spPr>
            <a:xfrm flipH="1">
              <a:off x="2549221" y="2188437"/>
              <a:ext cx="39705" cy="42812"/>
            </a:xfrm>
            <a:custGeom>
              <a:avLst/>
              <a:gdLst/>
              <a:ahLst/>
              <a:cxnLst/>
              <a:rect l="l" t="t" r="r" b="b"/>
              <a:pathLst>
                <a:path w="460" h="496" extrusionOk="0">
                  <a:moveTo>
                    <a:pt x="189" y="0"/>
                  </a:moveTo>
                  <a:cubicBezTo>
                    <a:pt x="94" y="0"/>
                    <a:pt x="1" y="94"/>
                    <a:pt x="55" y="208"/>
                  </a:cubicBezTo>
                  <a:lnTo>
                    <a:pt x="163" y="415"/>
                  </a:lnTo>
                  <a:cubicBezTo>
                    <a:pt x="190" y="460"/>
                    <a:pt x="235" y="496"/>
                    <a:pt x="289" y="496"/>
                  </a:cubicBezTo>
                  <a:cubicBezTo>
                    <a:pt x="397" y="496"/>
                    <a:pt x="460" y="379"/>
                    <a:pt x="415" y="289"/>
                  </a:cubicBezTo>
                  <a:lnTo>
                    <a:pt x="316" y="82"/>
                  </a:lnTo>
                  <a:cubicBezTo>
                    <a:pt x="285" y="24"/>
                    <a:pt x="237" y="0"/>
                    <a:pt x="1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8" name="Google Shape;2588;p37"/>
            <p:cNvSpPr/>
            <p:nvPr/>
          </p:nvSpPr>
          <p:spPr>
            <a:xfrm flipH="1">
              <a:off x="2450649" y="2193011"/>
              <a:ext cx="59040" cy="34353"/>
            </a:xfrm>
            <a:custGeom>
              <a:avLst/>
              <a:gdLst/>
              <a:ahLst/>
              <a:cxnLst/>
              <a:rect l="l" t="t" r="r" b="b"/>
              <a:pathLst>
                <a:path w="684" h="398" extrusionOk="0">
                  <a:moveTo>
                    <a:pt x="478" y="1"/>
                  </a:moveTo>
                  <a:cubicBezTo>
                    <a:pt x="461" y="1"/>
                    <a:pt x="443" y="4"/>
                    <a:pt x="424" y="11"/>
                  </a:cubicBezTo>
                  <a:lnTo>
                    <a:pt x="145" y="128"/>
                  </a:lnTo>
                  <a:cubicBezTo>
                    <a:pt x="1" y="182"/>
                    <a:pt x="37" y="398"/>
                    <a:pt x="199" y="398"/>
                  </a:cubicBezTo>
                  <a:cubicBezTo>
                    <a:pt x="217" y="398"/>
                    <a:pt x="235" y="398"/>
                    <a:pt x="244" y="389"/>
                  </a:cubicBezTo>
                  <a:lnTo>
                    <a:pt x="523" y="281"/>
                  </a:lnTo>
                  <a:cubicBezTo>
                    <a:pt x="684" y="216"/>
                    <a:pt x="622" y="1"/>
                    <a:pt x="4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9" name="Google Shape;2589;p37"/>
            <p:cNvSpPr/>
            <p:nvPr/>
          </p:nvSpPr>
          <p:spPr>
            <a:xfrm flipH="1">
              <a:off x="2460662" y="2230300"/>
              <a:ext cx="42812" cy="25808"/>
            </a:xfrm>
            <a:custGeom>
              <a:avLst/>
              <a:gdLst/>
              <a:ahLst/>
              <a:cxnLst/>
              <a:rect l="l" t="t" r="r" b="b"/>
              <a:pathLst>
                <a:path w="496" h="299" extrusionOk="0">
                  <a:moveTo>
                    <a:pt x="349" y="1"/>
                  </a:moveTo>
                  <a:cubicBezTo>
                    <a:pt x="344" y="1"/>
                    <a:pt x="339" y="1"/>
                    <a:pt x="334" y="2"/>
                  </a:cubicBezTo>
                  <a:lnTo>
                    <a:pt x="172" y="20"/>
                  </a:lnTo>
                  <a:cubicBezTo>
                    <a:pt x="1" y="38"/>
                    <a:pt x="10" y="299"/>
                    <a:pt x="181" y="299"/>
                  </a:cubicBezTo>
                  <a:lnTo>
                    <a:pt x="199" y="299"/>
                  </a:lnTo>
                  <a:lnTo>
                    <a:pt x="361" y="290"/>
                  </a:lnTo>
                  <a:cubicBezTo>
                    <a:pt x="442" y="281"/>
                    <a:pt x="496" y="218"/>
                    <a:pt x="496" y="137"/>
                  </a:cubicBezTo>
                  <a:cubicBezTo>
                    <a:pt x="487" y="61"/>
                    <a:pt x="424" y="1"/>
                    <a:pt x="34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0" name="Google Shape;2590;p37"/>
            <p:cNvSpPr/>
            <p:nvPr/>
          </p:nvSpPr>
          <p:spPr>
            <a:xfrm flipH="1">
              <a:off x="2379870" y="2186193"/>
              <a:ext cx="79324" cy="38842"/>
            </a:xfrm>
            <a:custGeom>
              <a:avLst/>
              <a:gdLst/>
              <a:ahLst/>
              <a:cxnLst/>
              <a:rect l="l" t="t" r="r" b="b"/>
              <a:pathLst>
                <a:path w="919" h="450" extrusionOk="0">
                  <a:moveTo>
                    <a:pt x="765" y="1"/>
                  </a:moveTo>
                  <a:cubicBezTo>
                    <a:pt x="750" y="1"/>
                    <a:pt x="735" y="3"/>
                    <a:pt x="721" y="8"/>
                  </a:cubicBezTo>
                  <a:lnTo>
                    <a:pt x="163" y="171"/>
                  </a:lnTo>
                  <a:cubicBezTo>
                    <a:pt x="1" y="216"/>
                    <a:pt x="37" y="450"/>
                    <a:pt x="199" y="450"/>
                  </a:cubicBezTo>
                  <a:lnTo>
                    <a:pt x="244" y="450"/>
                  </a:lnTo>
                  <a:lnTo>
                    <a:pt x="802" y="279"/>
                  </a:lnTo>
                  <a:cubicBezTo>
                    <a:pt x="874" y="261"/>
                    <a:pt x="919" y="180"/>
                    <a:pt x="901" y="99"/>
                  </a:cubicBezTo>
                  <a:cubicBezTo>
                    <a:pt x="879" y="41"/>
                    <a:pt x="823" y="1"/>
                    <a:pt x="7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1" name="Google Shape;2591;p37"/>
            <p:cNvSpPr/>
            <p:nvPr/>
          </p:nvSpPr>
          <p:spPr>
            <a:xfrm flipH="1">
              <a:off x="2393594" y="2241952"/>
              <a:ext cx="53170" cy="26585"/>
            </a:xfrm>
            <a:custGeom>
              <a:avLst/>
              <a:gdLst/>
              <a:ahLst/>
              <a:cxnLst/>
              <a:rect l="l" t="t" r="r" b="b"/>
              <a:pathLst>
                <a:path w="616" h="308" extrusionOk="0">
                  <a:moveTo>
                    <a:pt x="423" y="1"/>
                  </a:moveTo>
                  <a:cubicBezTo>
                    <a:pt x="417" y="1"/>
                    <a:pt x="412" y="1"/>
                    <a:pt x="406" y="2"/>
                  </a:cubicBezTo>
                  <a:lnTo>
                    <a:pt x="172" y="29"/>
                  </a:lnTo>
                  <a:cubicBezTo>
                    <a:pt x="1" y="47"/>
                    <a:pt x="10" y="308"/>
                    <a:pt x="190" y="308"/>
                  </a:cubicBezTo>
                  <a:lnTo>
                    <a:pt x="199" y="308"/>
                  </a:lnTo>
                  <a:lnTo>
                    <a:pt x="433" y="290"/>
                  </a:lnTo>
                  <a:cubicBezTo>
                    <a:pt x="616" y="263"/>
                    <a:pt x="596" y="1"/>
                    <a:pt x="42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2" name="Google Shape;2592;p37"/>
            <p:cNvSpPr/>
            <p:nvPr/>
          </p:nvSpPr>
          <p:spPr>
            <a:xfrm flipH="1">
              <a:off x="2394630" y="2270695"/>
              <a:ext cx="87092" cy="35130"/>
            </a:xfrm>
            <a:custGeom>
              <a:avLst/>
              <a:gdLst/>
              <a:ahLst/>
              <a:cxnLst/>
              <a:rect l="l" t="t" r="r" b="b"/>
              <a:pathLst>
                <a:path w="1009" h="407" extrusionOk="0">
                  <a:moveTo>
                    <a:pt x="160" y="0"/>
                  </a:moveTo>
                  <a:cubicBezTo>
                    <a:pt x="88" y="0"/>
                    <a:pt x="26" y="44"/>
                    <a:pt x="10" y="119"/>
                  </a:cubicBezTo>
                  <a:cubicBezTo>
                    <a:pt x="1" y="191"/>
                    <a:pt x="46" y="263"/>
                    <a:pt x="127" y="281"/>
                  </a:cubicBezTo>
                  <a:cubicBezTo>
                    <a:pt x="127" y="281"/>
                    <a:pt x="829" y="407"/>
                    <a:pt x="856" y="407"/>
                  </a:cubicBezTo>
                  <a:cubicBezTo>
                    <a:pt x="928" y="407"/>
                    <a:pt x="982" y="362"/>
                    <a:pt x="1000" y="290"/>
                  </a:cubicBezTo>
                  <a:cubicBezTo>
                    <a:pt x="1009" y="218"/>
                    <a:pt x="955" y="146"/>
                    <a:pt x="883" y="128"/>
                  </a:cubicBezTo>
                  <a:lnTo>
                    <a:pt x="181" y="2"/>
                  </a:lnTo>
                  <a:cubicBezTo>
                    <a:pt x="174" y="1"/>
                    <a:pt x="167" y="0"/>
                    <a:pt x="16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3" name="Google Shape;2593;p37"/>
            <p:cNvSpPr/>
            <p:nvPr/>
          </p:nvSpPr>
          <p:spPr>
            <a:xfrm flipH="1">
              <a:off x="2434249" y="2302028"/>
              <a:ext cx="85193" cy="51962"/>
            </a:xfrm>
            <a:custGeom>
              <a:avLst/>
              <a:gdLst/>
              <a:ahLst/>
              <a:cxnLst/>
              <a:rect l="l" t="t" r="r" b="b"/>
              <a:pathLst>
                <a:path w="987" h="602" extrusionOk="0">
                  <a:moveTo>
                    <a:pt x="202" y="0"/>
                  </a:moveTo>
                  <a:cubicBezTo>
                    <a:pt x="75" y="0"/>
                    <a:pt x="0" y="191"/>
                    <a:pt x="132" y="269"/>
                  </a:cubicBezTo>
                  <a:lnTo>
                    <a:pt x="717" y="584"/>
                  </a:lnTo>
                  <a:cubicBezTo>
                    <a:pt x="735" y="593"/>
                    <a:pt x="762" y="602"/>
                    <a:pt x="780" y="602"/>
                  </a:cubicBezTo>
                  <a:lnTo>
                    <a:pt x="789" y="602"/>
                  </a:lnTo>
                  <a:cubicBezTo>
                    <a:pt x="933" y="602"/>
                    <a:pt x="987" y="404"/>
                    <a:pt x="861" y="332"/>
                  </a:cubicBezTo>
                  <a:lnTo>
                    <a:pt x="267" y="17"/>
                  </a:lnTo>
                  <a:cubicBezTo>
                    <a:pt x="244" y="5"/>
                    <a:pt x="222" y="0"/>
                    <a:pt x="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4" name="Google Shape;2594;p37"/>
            <p:cNvSpPr/>
            <p:nvPr/>
          </p:nvSpPr>
          <p:spPr>
            <a:xfrm flipH="1">
              <a:off x="2591171" y="2274407"/>
              <a:ext cx="97795" cy="36857"/>
            </a:xfrm>
            <a:custGeom>
              <a:avLst/>
              <a:gdLst/>
              <a:ahLst/>
              <a:cxnLst/>
              <a:rect l="l" t="t" r="r" b="b"/>
              <a:pathLst>
                <a:path w="1133" h="427" extrusionOk="0">
                  <a:moveTo>
                    <a:pt x="191" y="0"/>
                  </a:moveTo>
                  <a:cubicBezTo>
                    <a:pt x="30" y="0"/>
                    <a:pt x="0" y="249"/>
                    <a:pt x="170" y="283"/>
                  </a:cubicBezTo>
                  <a:cubicBezTo>
                    <a:pt x="170" y="283"/>
                    <a:pt x="953" y="427"/>
                    <a:pt x="980" y="427"/>
                  </a:cubicBezTo>
                  <a:cubicBezTo>
                    <a:pt x="1052" y="427"/>
                    <a:pt x="1106" y="373"/>
                    <a:pt x="1115" y="310"/>
                  </a:cubicBezTo>
                  <a:cubicBezTo>
                    <a:pt x="1133" y="229"/>
                    <a:pt x="1079" y="157"/>
                    <a:pt x="1007" y="148"/>
                  </a:cubicBezTo>
                  <a:lnTo>
                    <a:pt x="224" y="4"/>
                  </a:lnTo>
                  <a:cubicBezTo>
                    <a:pt x="212" y="1"/>
                    <a:pt x="201" y="0"/>
                    <a:pt x="19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37"/>
            <p:cNvSpPr/>
            <p:nvPr/>
          </p:nvSpPr>
          <p:spPr>
            <a:xfrm flipH="1">
              <a:off x="2581849" y="2250929"/>
              <a:ext cx="53688" cy="37029"/>
            </a:xfrm>
            <a:custGeom>
              <a:avLst/>
              <a:gdLst/>
              <a:ahLst/>
              <a:cxnLst/>
              <a:rect l="l" t="t" r="r" b="b"/>
              <a:pathLst>
                <a:path w="622" h="429" extrusionOk="0">
                  <a:moveTo>
                    <a:pt x="211" y="0"/>
                  </a:moveTo>
                  <a:cubicBezTo>
                    <a:pt x="85" y="0"/>
                    <a:pt x="0" y="184"/>
                    <a:pt x="136" y="267"/>
                  </a:cubicBezTo>
                  <a:lnTo>
                    <a:pt x="352" y="402"/>
                  </a:lnTo>
                  <a:cubicBezTo>
                    <a:pt x="370" y="420"/>
                    <a:pt x="397" y="429"/>
                    <a:pt x="424" y="429"/>
                  </a:cubicBezTo>
                  <a:cubicBezTo>
                    <a:pt x="568" y="429"/>
                    <a:pt x="622" y="240"/>
                    <a:pt x="505" y="159"/>
                  </a:cubicBezTo>
                  <a:lnTo>
                    <a:pt x="289" y="24"/>
                  </a:lnTo>
                  <a:cubicBezTo>
                    <a:pt x="262" y="7"/>
                    <a:pt x="236" y="0"/>
                    <a:pt x="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37"/>
            <p:cNvSpPr/>
            <p:nvPr/>
          </p:nvSpPr>
          <p:spPr>
            <a:xfrm flipH="1">
              <a:off x="2548013" y="2256108"/>
              <a:ext cx="54896" cy="36511"/>
            </a:xfrm>
            <a:custGeom>
              <a:avLst/>
              <a:gdLst/>
              <a:ahLst/>
              <a:cxnLst/>
              <a:rect l="l" t="t" r="r" b="b"/>
              <a:pathLst>
                <a:path w="636" h="423" extrusionOk="0">
                  <a:moveTo>
                    <a:pt x="428" y="1"/>
                  </a:moveTo>
                  <a:cubicBezTo>
                    <a:pt x="407" y="1"/>
                    <a:pt x="384" y="6"/>
                    <a:pt x="361" y="18"/>
                  </a:cubicBezTo>
                  <a:lnTo>
                    <a:pt x="127" y="162"/>
                  </a:lnTo>
                  <a:cubicBezTo>
                    <a:pt x="1" y="234"/>
                    <a:pt x="55" y="423"/>
                    <a:pt x="199" y="423"/>
                  </a:cubicBezTo>
                  <a:cubicBezTo>
                    <a:pt x="226" y="423"/>
                    <a:pt x="244" y="414"/>
                    <a:pt x="271" y="405"/>
                  </a:cubicBezTo>
                  <a:lnTo>
                    <a:pt x="505" y="270"/>
                  </a:lnTo>
                  <a:cubicBezTo>
                    <a:pt x="636" y="185"/>
                    <a:pt x="555" y="1"/>
                    <a:pt x="42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37"/>
            <p:cNvSpPr/>
            <p:nvPr/>
          </p:nvSpPr>
          <p:spPr>
            <a:xfrm flipH="1">
              <a:off x="2607485" y="2231249"/>
              <a:ext cx="65341" cy="31073"/>
            </a:xfrm>
            <a:custGeom>
              <a:avLst/>
              <a:gdLst/>
              <a:ahLst/>
              <a:cxnLst/>
              <a:rect l="l" t="t" r="r" b="b"/>
              <a:pathLst>
                <a:path w="757" h="360" extrusionOk="0">
                  <a:moveTo>
                    <a:pt x="193" y="0"/>
                  </a:moveTo>
                  <a:cubicBezTo>
                    <a:pt x="36" y="0"/>
                    <a:pt x="1" y="263"/>
                    <a:pt x="181" y="288"/>
                  </a:cubicBezTo>
                  <a:lnTo>
                    <a:pt x="532" y="360"/>
                  </a:lnTo>
                  <a:lnTo>
                    <a:pt x="559" y="360"/>
                  </a:lnTo>
                  <a:cubicBezTo>
                    <a:pt x="730" y="360"/>
                    <a:pt x="757" y="117"/>
                    <a:pt x="595" y="81"/>
                  </a:cubicBezTo>
                  <a:lnTo>
                    <a:pt x="244" y="9"/>
                  </a:lnTo>
                  <a:cubicBezTo>
                    <a:pt x="226" y="3"/>
                    <a:pt x="209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37"/>
            <p:cNvSpPr/>
            <p:nvPr/>
          </p:nvSpPr>
          <p:spPr>
            <a:xfrm flipH="1">
              <a:off x="2466099" y="2272853"/>
              <a:ext cx="54292" cy="29088"/>
            </a:xfrm>
            <a:custGeom>
              <a:avLst/>
              <a:gdLst/>
              <a:ahLst/>
              <a:cxnLst/>
              <a:rect l="l" t="t" r="r" b="b"/>
              <a:pathLst>
                <a:path w="629" h="337" extrusionOk="0">
                  <a:moveTo>
                    <a:pt x="193" y="0"/>
                  </a:moveTo>
                  <a:cubicBezTo>
                    <a:pt x="38" y="0"/>
                    <a:pt x="1" y="249"/>
                    <a:pt x="170" y="283"/>
                  </a:cubicBezTo>
                  <a:cubicBezTo>
                    <a:pt x="170" y="283"/>
                    <a:pt x="413" y="337"/>
                    <a:pt x="440" y="337"/>
                  </a:cubicBezTo>
                  <a:cubicBezTo>
                    <a:pt x="602" y="328"/>
                    <a:pt x="629" y="85"/>
                    <a:pt x="467" y="49"/>
                  </a:cubicBezTo>
                  <a:lnTo>
                    <a:pt x="224" y="4"/>
                  </a:lnTo>
                  <a:cubicBezTo>
                    <a:pt x="213" y="1"/>
                    <a:pt x="202" y="0"/>
                    <a:pt x="1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37"/>
            <p:cNvSpPr/>
            <p:nvPr/>
          </p:nvSpPr>
          <p:spPr>
            <a:xfrm flipH="1">
              <a:off x="2609815" y="2336727"/>
              <a:ext cx="76993" cy="29692"/>
            </a:xfrm>
            <a:custGeom>
              <a:avLst/>
              <a:gdLst/>
              <a:ahLst/>
              <a:cxnLst/>
              <a:rect l="l" t="t" r="r" b="b"/>
              <a:pathLst>
                <a:path w="892" h="344" extrusionOk="0">
                  <a:moveTo>
                    <a:pt x="147" y="1"/>
                  </a:moveTo>
                  <a:cubicBezTo>
                    <a:pt x="74" y="1"/>
                    <a:pt x="18" y="60"/>
                    <a:pt x="10" y="128"/>
                  </a:cubicBezTo>
                  <a:cubicBezTo>
                    <a:pt x="1" y="209"/>
                    <a:pt x="55" y="281"/>
                    <a:pt x="136" y="290"/>
                  </a:cubicBezTo>
                  <a:cubicBezTo>
                    <a:pt x="136" y="290"/>
                    <a:pt x="730" y="344"/>
                    <a:pt x="748" y="344"/>
                  </a:cubicBezTo>
                  <a:cubicBezTo>
                    <a:pt x="820" y="344"/>
                    <a:pt x="883" y="290"/>
                    <a:pt x="883" y="218"/>
                  </a:cubicBezTo>
                  <a:cubicBezTo>
                    <a:pt x="892" y="137"/>
                    <a:pt x="838" y="65"/>
                    <a:pt x="757" y="56"/>
                  </a:cubicBezTo>
                  <a:lnTo>
                    <a:pt x="163" y="2"/>
                  </a:lnTo>
                  <a:cubicBezTo>
                    <a:pt x="157" y="1"/>
                    <a:pt x="152" y="1"/>
                    <a:pt x="1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0" name="Google Shape;2600;p37"/>
            <p:cNvSpPr/>
            <p:nvPr/>
          </p:nvSpPr>
          <p:spPr>
            <a:xfrm flipH="1">
              <a:off x="2615253" y="2302028"/>
              <a:ext cx="70865" cy="36425"/>
            </a:xfrm>
            <a:custGeom>
              <a:avLst/>
              <a:gdLst/>
              <a:ahLst/>
              <a:cxnLst/>
              <a:rect l="l" t="t" r="r" b="b"/>
              <a:pathLst>
                <a:path w="821" h="422" extrusionOk="0">
                  <a:moveTo>
                    <a:pt x="206" y="0"/>
                  </a:moveTo>
                  <a:cubicBezTo>
                    <a:pt x="59" y="0"/>
                    <a:pt x="0" y="220"/>
                    <a:pt x="164" y="278"/>
                  </a:cubicBezTo>
                  <a:lnTo>
                    <a:pt x="578" y="413"/>
                  </a:lnTo>
                  <a:cubicBezTo>
                    <a:pt x="587" y="422"/>
                    <a:pt x="605" y="422"/>
                    <a:pt x="623" y="422"/>
                  </a:cubicBezTo>
                  <a:cubicBezTo>
                    <a:pt x="785" y="422"/>
                    <a:pt x="821" y="197"/>
                    <a:pt x="668" y="143"/>
                  </a:cubicBezTo>
                  <a:lnTo>
                    <a:pt x="254" y="8"/>
                  </a:lnTo>
                  <a:cubicBezTo>
                    <a:pt x="237" y="3"/>
                    <a:pt x="221" y="0"/>
                    <a:pt x="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1" name="Google Shape;2601;p37"/>
            <p:cNvSpPr/>
            <p:nvPr/>
          </p:nvSpPr>
          <p:spPr>
            <a:xfrm flipH="1">
              <a:off x="2577188" y="2310142"/>
              <a:ext cx="46955" cy="34526"/>
            </a:xfrm>
            <a:custGeom>
              <a:avLst/>
              <a:gdLst/>
              <a:ahLst/>
              <a:cxnLst/>
              <a:rect l="l" t="t" r="r" b="b"/>
              <a:pathLst>
                <a:path w="544" h="400" extrusionOk="0">
                  <a:moveTo>
                    <a:pt x="215" y="1"/>
                  </a:moveTo>
                  <a:cubicBezTo>
                    <a:pt x="109" y="1"/>
                    <a:pt x="1" y="189"/>
                    <a:pt x="112" y="256"/>
                  </a:cubicBezTo>
                  <a:lnTo>
                    <a:pt x="265" y="364"/>
                  </a:lnTo>
                  <a:cubicBezTo>
                    <a:pt x="292" y="382"/>
                    <a:pt x="319" y="391"/>
                    <a:pt x="355" y="391"/>
                  </a:cubicBezTo>
                  <a:lnTo>
                    <a:pt x="355" y="400"/>
                  </a:lnTo>
                  <a:cubicBezTo>
                    <a:pt x="490" y="400"/>
                    <a:pt x="544" y="220"/>
                    <a:pt x="436" y="139"/>
                  </a:cubicBezTo>
                  <a:lnTo>
                    <a:pt x="283" y="31"/>
                  </a:lnTo>
                  <a:cubicBezTo>
                    <a:pt x="262" y="10"/>
                    <a:pt x="239" y="1"/>
                    <a:pt x="21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2" name="Google Shape;2602;p37"/>
            <p:cNvSpPr/>
            <p:nvPr/>
          </p:nvSpPr>
          <p:spPr>
            <a:xfrm flipH="1">
              <a:off x="2488628" y="2335432"/>
              <a:ext cx="40223" cy="37979"/>
            </a:xfrm>
            <a:custGeom>
              <a:avLst/>
              <a:gdLst/>
              <a:ahLst/>
              <a:cxnLst/>
              <a:rect l="l" t="t" r="r" b="b"/>
              <a:pathLst>
                <a:path w="466" h="440" extrusionOk="0">
                  <a:moveTo>
                    <a:pt x="210" y="1"/>
                  </a:moveTo>
                  <a:cubicBezTo>
                    <a:pt x="107" y="1"/>
                    <a:pt x="1" y="115"/>
                    <a:pt x="88" y="233"/>
                  </a:cubicBezTo>
                  <a:lnTo>
                    <a:pt x="169" y="377"/>
                  </a:lnTo>
                  <a:cubicBezTo>
                    <a:pt x="196" y="413"/>
                    <a:pt x="241" y="440"/>
                    <a:pt x="295" y="440"/>
                  </a:cubicBezTo>
                  <a:cubicBezTo>
                    <a:pt x="403" y="440"/>
                    <a:pt x="466" y="323"/>
                    <a:pt x="412" y="224"/>
                  </a:cubicBezTo>
                  <a:lnTo>
                    <a:pt x="331" y="80"/>
                  </a:lnTo>
                  <a:cubicBezTo>
                    <a:pt x="303" y="24"/>
                    <a:pt x="257" y="1"/>
                    <a:pt x="21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3" name="Google Shape;2603;p37"/>
            <p:cNvSpPr/>
            <p:nvPr/>
          </p:nvSpPr>
          <p:spPr>
            <a:xfrm flipH="1">
              <a:off x="2518148" y="2353558"/>
              <a:ext cx="28570" cy="40827"/>
            </a:xfrm>
            <a:custGeom>
              <a:avLst/>
              <a:gdLst/>
              <a:ahLst/>
              <a:cxnLst/>
              <a:rect l="l" t="t" r="r" b="b"/>
              <a:pathLst>
                <a:path w="331" h="473" extrusionOk="0">
                  <a:moveTo>
                    <a:pt x="165" y="0"/>
                  </a:moveTo>
                  <a:cubicBezTo>
                    <a:pt x="84" y="0"/>
                    <a:pt x="1" y="61"/>
                    <a:pt x="16" y="167"/>
                  </a:cubicBezTo>
                  <a:lnTo>
                    <a:pt x="43" y="347"/>
                  </a:lnTo>
                  <a:cubicBezTo>
                    <a:pt x="52" y="419"/>
                    <a:pt x="106" y="473"/>
                    <a:pt x="178" y="473"/>
                  </a:cubicBezTo>
                  <a:lnTo>
                    <a:pt x="205" y="473"/>
                  </a:lnTo>
                  <a:cubicBezTo>
                    <a:pt x="277" y="455"/>
                    <a:pt x="331" y="383"/>
                    <a:pt x="322" y="311"/>
                  </a:cubicBezTo>
                  <a:lnTo>
                    <a:pt x="304" y="122"/>
                  </a:lnTo>
                  <a:cubicBezTo>
                    <a:pt x="292" y="38"/>
                    <a:pt x="229" y="0"/>
                    <a:pt x="1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4" name="Google Shape;2604;p37"/>
            <p:cNvSpPr/>
            <p:nvPr/>
          </p:nvSpPr>
          <p:spPr>
            <a:xfrm flipH="1">
              <a:off x="2422079" y="2368577"/>
              <a:ext cx="67412" cy="26585"/>
            </a:xfrm>
            <a:custGeom>
              <a:avLst/>
              <a:gdLst/>
              <a:ahLst/>
              <a:cxnLst/>
              <a:rect l="l" t="t" r="r" b="b"/>
              <a:pathLst>
                <a:path w="781" h="308" extrusionOk="0">
                  <a:moveTo>
                    <a:pt x="147" y="1"/>
                  </a:moveTo>
                  <a:cubicBezTo>
                    <a:pt x="73" y="1"/>
                    <a:pt x="10" y="61"/>
                    <a:pt x="10" y="137"/>
                  </a:cubicBezTo>
                  <a:cubicBezTo>
                    <a:pt x="1" y="209"/>
                    <a:pt x="64" y="281"/>
                    <a:pt x="145" y="281"/>
                  </a:cubicBezTo>
                  <a:lnTo>
                    <a:pt x="586" y="308"/>
                  </a:lnTo>
                  <a:cubicBezTo>
                    <a:pt x="589" y="308"/>
                    <a:pt x="592" y="308"/>
                    <a:pt x="594" y="308"/>
                  </a:cubicBezTo>
                  <a:cubicBezTo>
                    <a:pt x="775" y="308"/>
                    <a:pt x="781" y="28"/>
                    <a:pt x="586" y="20"/>
                  </a:cubicBezTo>
                  <a:lnTo>
                    <a:pt x="163" y="2"/>
                  </a:lnTo>
                  <a:cubicBezTo>
                    <a:pt x="158" y="1"/>
                    <a:pt x="152" y="1"/>
                    <a:pt x="1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5" name="Google Shape;2605;p37"/>
            <p:cNvSpPr/>
            <p:nvPr/>
          </p:nvSpPr>
          <p:spPr>
            <a:xfrm flipH="1">
              <a:off x="2410944" y="2393263"/>
              <a:ext cx="83208" cy="34526"/>
            </a:xfrm>
            <a:custGeom>
              <a:avLst/>
              <a:gdLst/>
              <a:ahLst/>
              <a:cxnLst/>
              <a:rect l="l" t="t" r="r" b="b"/>
              <a:pathLst>
                <a:path w="964" h="400" extrusionOk="0">
                  <a:moveTo>
                    <a:pt x="152" y="0"/>
                  </a:moveTo>
                  <a:cubicBezTo>
                    <a:pt x="91" y="0"/>
                    <a:pt x="34" y="49"/>
                    <a:pt x="19" y="112"/>
                  </a:cubicBezTo>
                  <a:cubicBezTo>
                    <a:pt x="1" y="193"/>
                    <a:pt x="55" y="265"/>
                    <a:pt x="127" y="283"/>
                  </a:cubicBezTo>
                  <a:cubicBezTo>
                    <a:pt x="127" y="283"/>
                    <a:pt x="739" y="391"/>
                    <a:pt x="766" y="391"/>
                  </a:cubicBezTo>
                  <a:lnTo>
                    <a:pt x="766" y="400"/>
                  </a:lnTo>
                  <a:cubicBezTo>
                    <a:pt x="937" y="400"/>
                    <a:pt x="964" y="148"/>
                    <a:pt x="793" y="112"/>
                  </a:cubicBezTo>
                  <a:lnTo>
                    <a:pt x="181" y="4"/>
                  </a:lnTo>
                  <a:cubicBezTo>
                    <a:pt x="171" y="1"/>
                    <a:pt x="162" y="0"/>
                    <a:pt x="1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6" name="Google Shape;2606;p37"/>
            <p:cNvSpPr/>
            <p:nvPr/>
          </p:nvSpPr>
          <p:spPr>
            <a:xfrm flipH="1">
              <a:off x="2452116" y="2417345"/>
              <a:ext cx="56882" cy="41518"/>
            </a:xfrm>
            <a:custGeom>
              <a:avLst/>
              <a:gdLst/>
              <a:ahLst/>
              <a:cxnLst/>
              <a:rect l="l" t="t" r="r" b="b"/>
              <a:pathLst>
                <a:path w="659" h="481" extrusionOk="0">
                  <a:moveTo>
                    <a:pt x="222" y="1"/>
                  </a:moveTo>
                  <a:cubicBezTo>
                    <a:pt x="113" y="1"/>
                    <a:pt x="0" y="189"/>
                    <a:pt x="119" y="256"/>
                  </a:cubicBezTo>
                  <a:lnTo>
                    <a:pt x="380" y="454"/>
                  </a:lnTo>
                  <a:cubicBezTo>
                    <a:pt x="407" y="472"/>
                    <a:pt x="434" y="481"/>
                    <a:pt x="461" y="481"/>
                  </a:cubicBezTo>
                  <a:cubicBezTo>
                    <a:pt x="605" y="481"/>
                    <a:pt x="659" y="310"/>
                    <a:pt x="551" y="229"/>
                  </a:cubicBezTo>
                  <a:lnTo>
                    <a:pt x="290" y="31"/>
                  </a:lnTo>
                  <a:cubicBezTo>
                    <a:pt x="269" y="10"/>
                    <a:pt x="245" y="1"/>
                    <a:pt x="222" y="1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7" name="Google Shape;2607;p37"/>
            <p:cNvSpPr/>
            <p:nvPr/>
          </p:nvSpPr>
          <p:spPr>
            <a:xfrm flipH="1">
              <a:off x="2504941" y="2395162"/>
              <a:ext cx="31160" cy="37288"/>
            </a:xfrm>
            <a:custGeom>
              <a:avLst/>
              <a:gdLst/>
              <a:ahLst/>
              <a:cxnLst/>
              <a:rect l="l" t="t" r="r" b="b"/>
              <a:pathLst>
                <a:path w="361" h="432" extrusionOk="0">
                  <a:moveTo>
                    <a:pt x="161" y="1"/>
                  </a:moveTo>
                  <a:cubicBezTo>
                    <a:pt x="146" y="1"/>
                    <a:pt x="132" y="3"/>
                    <a:pt x="118" y="9"/>
                  </a:cubicBezTo>
                  <a:cubicBezTo>
                    <a:pt x="46" y="27"/>
                    <a:pt x="1" y="108"/>
                    <a:pt x="19" y="189"/>
                  </a:cubicBezTo>
                  <a:lnTo>
                    <a:pt x="64" y="333"/>
                  </a:lnTo>
                  <a:cubicBezTo>
                    <a:pt x="82" y="396"/>
                    <a:pt x="136" y="432"/>
                    <a:pt x="199" y="432"/>
                  </a:cubicBezTo>
                  <a:lnTo>
                    <a:pt x="244" y="432"/>
                  </a:lnTo>
                  <a:cubicBezTo>
                    <a:pt x="316" y="405"/>
                    <a:pt x="361" y="333"/>
                    <a:pt x="334" y="252"/>
                  </a:cubicBezTo>
                  <a:lnTo>
                    <a:pt x="298" y="108"/>
                  </a:lnTo>
                  <a:cubicBezTo>
                    <a:pt x="276" y="43"/>
                    <a:pt x="220" y="1"/>
                    <a:pt x="16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8" name="Google Shape;2608;p37"/>
            <p:cNvSpPr/>
            <p:nvPr/>
          </p:nvSpPr>
          <p:spPr>
            <a:xfrm flipH="1">
              <a:off x="2566744" y="2362362"/>
              <a:ext cx="57141" cy="42122"/>
            </a:xfrm>
            <a:custGeom>
              <a:avLst/>
              <a:gdLst/>
              <a:ahLst/>
              <a:cxnLst/>
              <a:rect l="l" t="t" r="r" b="b"/>
              <a:pathLst>
                <a:path w="662" h="488" extrusionOk="0">
                  <a:moveTo>
                    <a:pt x="456" y="1"/>
                  </a:moveTo>
                  <a:cubicBezTo>
                    <a:pt x="425" y="1"/>
                    <a:pt x="392" y="12"/>
                    <a:pt x="361" y="38"/>
                  </a:cubicBezTo>
                  <a:lnTo>
                    <a:pt x="109" y="236"/>
                  </a:lnTo>
                  <a:cubicBezTo>
                    <a:pt x="1" y="317"/>
                    <a:pt x="64" y="488"/>
                    <a:pt x="199" y="488"/>
                  </a:cubicBezTo>
                  <a:cubicBezTo>
                    <a:pt x="235" y="488"/>
                    <a:pt x="262" y="479"/>
                    <a:pt x="289" y="461"/>
                  </a:cubicBezTo>
                  <a:lnTo>
                    <a:pt x="541" y="263"/>
                  </a:lnTo>
                  <a:cubicBezTo>
                    <a:pt x="662" y="163"/>
                    <a:pt x="574" y="1"/>
                    <a:pt x="45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09" name="Google Shape;2609;p37"/>
            <p:cNvSpPr/>
            <p:nvPr/>
          </p:nvSpPr>
          <p:spPr>
            <a:xfrm flipH="1">
              <a:off x="2624575" y="2362621"/>
              <a:ext cx="45920" cy="37202"/>
            </a:xfrm>
            <a:custGeom>
              <a:avLst/>
              <a:gdLst/>
              <a:ahLst/>
              <a:cxnLst/>
              <a:rect l="l" t="t" r="r" b="b"/>
              <a:pathLst>
                <a:path w="532" h="431" extrusionOk="0">
                  <a:moveTo>
                    <a:pt x="167" y="1"/>
                  </a:moveTo>
                  <a:cubicBezTo>
                    <a:pt x="119" y="1"/>
                    <a:pt x="74" y="22"/>
                    <a:pt x="46" y="62"/>
                  </a:cubicBezTo>
                  <a:cubicBezTo>
                    <a:pt x="1" y="125"/>
                    <a:pt x="19" y="215"/>
                    <a:pt x="82" y="260"/>
                  </a:cubicBezTo>
                  <a:lnTo>
                    <a:pt x="289" y="404"/>
                  </a:lnTo>
                  <a:cubicBezTo>
                    <a:pt x="307" y="422"/>
                    <a:pt x="334" y="431"/>
                    <a:pt x="370" y="431"/>
                  </a:cubicBezTo>
                  <a:cubicBezTo>
                    <a:pt x="415" y="431"/>
                    <a:pt x="460" y="404"/>
                    <a:pt x="487" y="368"/>
                  </a:cubicBezTo>
                  <a:cubicBezTo>
                    <a:pt x="532" y="305"/>
                    <a:pt x="514" y="215"/>
                    <a:pt x="451" y="170"/>
                  </a:cubicBezTo>
                  <a:lnTo>
                    <a:pt x="253" y="26"/>
                  </a:lnTo>
                  <a:cubicBezTo>
                    <a:pt x="225" y="9"/>
                    <a:pt x="196" y="1"/>
                    <a:pt x="16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0" name="Google Shape;2610;p37"/>
            <p:cNvSpPr/>
            <p:nvPr/>
          </p:nvSpPr>
          <p:spPr>
            <a:xfrm flipH="1">
              <a:off x="2658756" y="2377209"/>
              <a:ext cx="59298" cy="39705"/>
            </a:xfrm>
            <a:custGeom>
              <a:avLst/>
              <a:gdLst/>
              <a:ahLst/>
              <a:cxnLst/>
              <a:rect l="l" t="t" r="r" b="b"/>
              <a:pathLst>
                <a:path w="687" h="460" extrusionOk="0">
                  <a:moveTo>
                    <a:pt x="205" y="0"/>
                  </a:moveTo>
                  <a:cubicBezTo>
                    <a:pt x="78" y="0"/>
                    <a:pt x="0" y="201"/>
                    <a:pt x="147" y="271"/>
                  </a:cubicBezTo>
                  <a:lnTo>
                    <a:pt x="462" y="442"/>
                  </a:lnTo>
                  <a:cubicBezTo>
                    <a:pt x="480" y="451"/>
                    <a:pt x="498" y="460"/>
                    <a:pt x="525" y="460"/>
                  </a:cubicBezTo>
                  <a:cubicBezTo>
                    <a:pt x="579" y="460"/>
                    <a:pt x="624" y="424"/>
                    <a:pt x="651" y="379"/>
                  </a:cubicBezTo>
                  <a:cubicBezTo>
                    <a:pt x="687" y="307"/>
                    <a:pt x="660" y="226"/>
                    <a:pt x="588" y="190"/>
                  </a:cubicBezTo>
                  <a:lnTo>
                    <a:pt x="273" y="19"/>
                  </a:lnTo>
                  <a:cubicBezTo>
                    <a:pt x="249" y="6"/>
                    <a:pt x="227" y="0"/>
                    <a:pt x="2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1" name="Google Shape;2611;p37"/>
            <p:cNvSpPr/>
            <p:nvPr/>
          </p:nvSpPr>
          <p:spPr>
            <a:xfrm flipH="1">
              <a:off x="2609556" y="2415964"/>
              <a:ext cx="102111" cy="35907"/>
            </a:xfrm>
            <a:custGeom>
              <a:avLst/>
              <a:gdLst/>
              <a:ahLst/>
              <a:cxnLst/>
              <a:rect l="l" t="t" r="r" b="b"/>
              <a:pathLst>
                <a:path w="1183" h="416" extrusionOk="0">
                  <a:moveTo>
                    <a:pt x="981" y="1"/>
                  </a:moveTo>
                  <a:cubicBezTo>
                    <a:pt x="975" y="1"/>
                    <a:pt x="970" y="1"/>
                    <a:pt x="964" y="2"/>
                  </a:cubicBezTo>
                  <a:lnTo>
                    <a:pt x="163" y="137"/>
                  </a:lnTo>
                  <a:cubicBezTo>
                    <a:pt x="1" y="164"/>
                    <a:pt x="19" y="416"/>
                    <a:pt x="190" y="416"/>
                  </a:cubicBezTo>
                  <a:lnTo>
                    <a:pt x="217" y="416"/>
                  </a:lnTo>
                  <a:lnTo>
                    <a:pt x="1009" y="281"/>
                  </a:lnTo>
                  <a:cubicBezTo>
                    <a:pt x="1183" y="246"/>
                    <a:pt x="1146" y="1"/>
                    <a:pt x="98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37"/>
            <p:cNvSpPr/>
            <p:nvPr/>
          </p:nvSpPr>
          <p:spPr>
            <a:xfrm flipH="1">
              <a:off x="2602047" y="2385840"/>
              <a:ext cx="60075" cy="35734"/>
            </a:xfrm>
            <a:custGeom>
              <a:avLst/>
              <a:gdLst/>
              <a:ahLst/>
              <a:cxnLst/>
              <a:rect l="l" t="t" r="r" b="b"/>
              <a:pathLst>
                <a:path w="696" h="414" extrusionOk="0">
                  <a:moveTo>
                    <a:pt x="211" y="0"/>
                  </a:moveTo>
                  <a:cubicBezTo>
                    <a:pt x="67" y="0"/>
                    <a:pt x="1" y="225"/>
                    <a:pt x="165" y="288"/>
                  </a:cubicBezTo>
                  <a:lnTo>
                    <a:pt x="444" y="405"/>
                  </a:lnTo>
                  <a:cubicBezTo>
                    <a:pt x="462" y="414"/>
                    <a:pt x="480" y="414"/>
                    <a:pt x="498" y="414"/>
                  </a:cubicBezTo>
                  <a:cubicBezTo>
                    <a:pt x="651" y="414"/>
                    <a:pt x="696" y="198"/>
                    <a:pt x="552" y="144"/>
                  </a:cubicBezTo>
                  <a:lnTo>
                    <a:pt x="282" y="18"/>
                  </a:lnTo>
                  <a:cubicBezTo>
                    <a:pt x="256" y="6"/>
                    <a:pt x="233" y="0"/>
                    <a:pt x="21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37"/>
            <p:cNvSpPr/>
            <p:nvPr/>
          </p:nvSpPr>
          <p:spPr>
            <a:xfrm flipH="1">
              <a:off x="2515040" y="2455842"/>
              <a:ext cx="50581" cy="59730"/>
            </a:xfrm>
            <a:custGeom>
              <a:avLst/>
              <a:gdLst/>
              <a:ahLst/>
              <a:cxnLst/>
              <a:rect l="l" t="t" r="r" b="b"/>
              <a:pathLst>
                <a:path w="586" h="692" extrusionOk="0">
                  <a:moveTo>
                    <a:pt x="161" y="1"/>
                  </a:moveTo>
                  <a:cubicBezTo>
                    <a:pt x="133" y="1"/>
                    <a:pt x="105" y="9"/>
                    <a:pt x="82" y="26"/>
                  </a:cubicBezTo>
                  <a:cubicBezTo>
                    <a:pt x="19" y="71"/>
                    <a:pt x="1" y="161"/>
                    <a:pt x="46" y="224"/>
                  </a:cubicBezTo>
                  <a:lnTo>
                    <a:pt x="307" y="620"/>
                  </a:lnTo>
                  <a:cubicBezTo>
                    <a:pt x="334" y="665"/>
                    <a:pt x="379" y="683"/>
                    <a:pt x="433" y="692"/>
                  </a:cubicBezTo>
                  <a:cubicBezTo>
                    <a:pt x="451" y="692"/>
                    <a:pt x="478" y="683"/>
                    <a:pt x="505" y="665"/>
                  </a:cubicBezTo>
                  <a:cubicBezTo>
                    <a:pt x="568" y="620"/>
                    <a:pt x="586" y="530"/>
                    <a:pt x="550" y="467"/>
                  </a:cubicBezTo>
                  <a:lnTo>
                    <a:pt x="280" y="62"/>
                  </a:lnTo>
                  <a:cubicBezTo>
                    <a:pt x="252" y="22"/>
                    <a:pt x="206" y="1"/>
                    <a:pt x="161" y="1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37"/>
            <p:cNvSpPr/>
            <p:nvPr/>
          </p:nvSpPr>
          <p:spPr>
            <a:xfrm flipH="1">
              <a:off x="2469984" y="2458259"/>
              <a:ext cx="63787" cy="46438"/>
            </a:xfrm>
            <a:custGeom>
              <a:avLst/>
              <a:gdLst/>
              <a:ahLst/>
              <a:cxnLst/>
              <a:rect l="l" t="t" r="r" b="b"/>
              <a:pathLst>
                <a:path w="739" h="538" extrusionOk="0">
                  <a:moveTo>
                    <a:pt x="158" y="0"/>
                  </a:moveTo>
                  <a:cubicBezTo>
                    <a:pt x="113" y="0"/>
                    <a:pt x="68" y="24"/>
                    <a:pt x="46" y="70"/>
                  </a:cubicBezTo>
                  <a:cubicBezTo>
                    <a:pt x="1" y="133"/>
                    <a:pt x="19" y="223"/>
                    <a:pt x="91" y="268"/>
                  </a:cubicBezTo>
                  <a:lnTo>
                    <a:pt x="496" y="520"/>
                  </a:lnTo>
                  <a:cubicBezTo>
                    <a:pt x="523" y="529"/>
                    <a:pt x="550" y="538"/>
                    <a:pt x="577" y="538"/>
                  </a:cubicBezTo>
                  <a:cubicBezTo>
                    <a:pt x="622" y="538"/>
                    <a:pt x="667" y="511"/>
                    <a:pt x="694" y="475"/>
                  </a:cubicBezTo>
                  <a:cubicBezTo>
                    <a:pt x="739" y="403"/>
                    <a:pt x="712" y="322"/>
                    <a:pt x="649" y="277"/>
                  </a:cubicBezTo>
                  <a:lnTo>
                    <a:pt x="235" y="25"/>
                  </a:lnTo>
                  <a:cubicBezTo>
                    <a:pt x="212" y="8"/>
                    <a:pt x="185" y="0"/>
                    <a:pt x="158" y="0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37"/>
            <p:cNvSpPr/>
            <p:nvPr/>
          </p:nvSpPr>
          <p:spPr>
            <a:xfrm flipH="1">
              <a:off x="2605845" y="2457741"/>
              <a:ext cx="70088" cy="41518"/>
            </a:xfrm>
            <a:custGeom>
              <a:avLst/>
              <a:gdLst/>
              <a:ahLst/>
              <a:cxnLst/>
              <a:rect l="l" t="t" r="r" b="b"/>
              <a:pathLst>
                <a:path w="812" h="481" extrusionOk="0">
                  <a:moveTo>
                    <a:pt x="607" y="1"/>
                  </a:moveTo>
                  <a:cubicBezTo>
                    <a:pt x="584" y="1"/>
                    <a:pt x="558" y="7"/>
                    <a:pt x="532" y="22"/>
                  </a:cubicBezTo>
                  <a:lnTo>
                    <a:pt x="136" y="211"/>
                  </a:lnTo>
                  <a:cubicBezTo>
                    <a:pt x="1" y="283"/>
                    <a:pt x="46" y="481"/>
                    <a:pt x="199" y="481"/>
                  </a:cubicBezTo>
                  <a:cubicBezTo>
                    <a:pt x="217" y="481"/>
                    <a:pt x="235" y="481"/>
                    <a:pt x="253" y="472"/>
                  </a:cubicBezTo>
                  <a:lnTo>
                    <a:pt x="658" y="283"/>
                  </a:lnTo>
                  <a:cubicBezTo>
                    <a:pt x="811" y="214"/>
                    <a:pt x="742" y="1"/>
                    <a:pt x="607" y="1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37"/>
            <p:cNvSpPr/>
            <p:nvPr/>
          </p:nvSpPr>
          <p:spPr>
            <a:xfrm flipH="1">
              <a:off x="2636228" y="2485276"/>
              <a:ext cx="71642" cy="38065"/>
            </a:xfrm>
            <a:custGeom>
              <a:avLst/>
              <a:gdLst/>
              <a:ahLst/>
              <a:cxnLst/>
              <a:rect l="l" t="t" r="r" b="b"/>
              <a:pathLst>
                <a:path w="830" h="441" extrusionOk="0">
                  <a:moveTo>
                    <a:pt x="202" y="1"/>
                  </a:moveTo>
                  <a:cubicBezTo>
                    <a:pt x="60" y="1"/>
                    <a:pt x="0" y="232"/>
                    <a:pt x="173" y="279"/>
                  </a:cubicBezTo>
                  <a:lnTo>
                    <a:pt x="587" y="432"/>
                  </a:lnTo>
                  <a:cubicBezTo>
                    <a:pt x="596" y="441"/>
                    <a:pt x="614" y="441"/>
                    <a:pt x="632" y="441"/>
                  </a:cubicBezTo>
                  <a:cubicBezTo>
                    <a:pt x="794" y="441"/>
                    <a:pt x="830" y="225"/>
                    <a:pt x="686" y="162"/>
                  </a:cubicBezTo>
                  <a:lnTo>
                    <a:pt x="272" y="18"/>
                  </a:lnTo>
                  <a:cubicBezTo>
                    <a:pt x="247" y="6"/>
                    <a:pt x="224" y="1"/>
                    <a:pt x="202" y="1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7" name="Google Shape;2617;p37"/>
            <p:cNvSpPr/>
            <p:nvPr/>
          </p:nvSpPr>
          <p:spPr>
            <a:xfrm flipH="1">
              <a:off x="2495620" y="2518334"/>
              <a:ext cx="89940" cy="36080"/>
            </a:xfrm>
            <a:custGeom>
              <a:avLst/>
              <a:gdLst/>
              <a:ahLst/>
              <a:cxnLst/>
              <a:rect l="l" t="t" r="r" b="b"/>
              <a:pathLst>
                <a:path w="1042" h="418" extrusionOk="0">
                  <a:moveTo>
                    <a:pt x="199" y="1"/>
                  </a:moveTo>
                  <a:cubicBezTo>
                    <a:pt x="37" y="1"/>
                    <a:pt x="0" y="249"/>
                    <a:pt x="178" y="283"/>
                  </a:cubicBezTo>
                  <a:cubicBezTo>
                    <a:pt x="178" y="283"/>
                    <a:pt x="826" y="418"/>
                    <a:pt x="853" y="418"/>
                  </a:cubicBezTo>
                  <a:cubicBezTo>
                    <a:pt x="1024" y="409"/>
                    <a:pt x="1042" y="166"/>
                    <a:pt x="880" y="130"/>
                  </a:cubicBezTo>
                  <a:lnTo>
                    <a:pt x="232" y="4"/>
                  </a:lnTo>
                  <a:cubicBezTo>
                    <a:pt x="220" y="2"/>
                    <a:pt x="209" y="1"/>
                    <a:pt x="199" y="1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8" name="Google Shape;2618;p37"/>
            <p:cNvSpPr/>
            <p:nvPr/>
          </p:nvSpPr>
          <p:spPr>
            <a:xfrm flipH="1">
              <a:off x="2522809" y="2542416"/>
              <a:ext cx="61370" cy="37633"/>
            </a:xfrm>
            <a:custGeom>
              <a:avLst/>
              <a:gdLst/>
              <a:ahLst/>
              <a:cxnLst/>
              <a:rect l="l" t="t" r="r" b="b"/>
              <a:pathLst>
                <a:path w="711" h="436" extrusionOk="0">
                  <a:moveTo>
                    <a:pt x="215" y="1"/>
                  </a:moveTo>
                  <a:cubicBezTo>
                    <a:pt x="81" y="1"/>
                    <a:pt x="1" y="214"/>
                    <a:pt x="162" y="283"/>
                  </a:cubicBezTo>
                  <a:lnTo>
                    <a:pt x="441" y="427"/>
                  </a:lnTo>
                  <a:cubicBezTo>
                    <a:pt x="468" y="436"/>
                    <a:pt x="486" y="436"/>
                    <a:pt x="513" y="436"/>
                  </a:cubicBezTo>
                  <a:cubicBezTo>
                    <a:pt x="657" y="436"/>
                    <a:pt x="711" y="238"/>
                    <a:pt x="576" y="166"/>
                  </a:cubicBezTo>
                  <a:lnTo>
                    <a:pt x="288" y="22"/>
                  </a:lnTo>
                  <a:cubicBezTo>
                    <a:pt x="262" y="7"/>
                    <a:pt x="238" y="1"/>
                    <a:pt x="215" y="1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9" name="Google Shape;2619;p37"/>
            <p:cNvSpPr/>
            <p:nvPr/>
          </p:nvSpPr>
          <p:spPr>
            <a:xfrm flipH="1">
              <a:off x="2194984" y="2086153"/>
              <a:ext cx="302275" cy="566918"/>
            </a:xfrm>
            <a:custGeom>
              <a:avLst/>
              <a:gdLst/>
              <a:ahLst/>
              <a:cxnLst/>
              <a:rect l="l" t="t" r="r" b="b"/>
              <a:pathLst>
                <a:path w="3502" h="6568" extrusionOk="0">
                  <a:moveTo>
                    <a:pt x="2506" y="1"/>
                  </a:moveTo>
                  <a:cubicBezTo>
                    <a:pt x="2487" y="1"/>
                    <a:pt x="2468" y="3"/>
                    <a:pt x="2449" y="6"/>
                  </a:cubicBezTo>
                  <a:cubicBezTo>
                    <a:pt x="1243" y="150"/>
                    <a:pt x="190" y="4984"/>
                    <a:pt x="1" y="5884"/>
                  </a:cubicBezTo>
                  <a:cubicBezTo>
                    <a:pt x="10" y="5947"/>
                    <a:pt x="100" y="6343"/>
                    <a:pt x="442" y="6505"/>
                  </a:cubicBezTo>
                  <a:cubicBezTo>
                    <a:pt x="536" y="6550"/>
                    <a:pt x="630" y="6567"/>
                    <a:pt x="720" y="6567"/>
                  </a:cubicBezTo>
                  <a:cubicBezTo>
                    <a:pt x="1024" y="6567"/>
                    <a:pt x="1274" y="6366"/>
                    <a:pt x="1288" y="6352"/>
                  </a:cubicBezTo>
                  <a:cubicBezTo>
                    <a:pt x="1963" y="4678"/>
                    <a:pt x="3502" y="645"/>
                    <a:pt x="2728" y="69"/>
                  </a:cubicBezTo>
                  <a:cubicBezTo>
                    <a:pt x="2657" y="27"/>
                    <a:pt x="2580" y="1"/>
                    <a:pt x="250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0" name="Google Shape;2620;p37"/>
            <p:cNvSpPr/>
            <p:nvPr/>
          </p:nvSpPr>
          <p:spPr>
            <a:xfrm flipH="1">
              <a:off x="2201975" y="2073810"/>
              <a:ext cx="307713" cy="591690"/>
            </a:xfrm>
            <a:custGeom>
              <a:avLst/>
              <a:gdLst/>
              <a:ahLst/>
              <a:cxnLst/>
              <a:rect l="l" t="t" r="r" b="b"/>
              <a:pathLst>
                <a:path w="3565" h="6855" extrusionOk="0">
                  <a:moveTo>
                    <a:pt x="2650" y="290"/>
                  </a:moveTo>
                  <a:cubicBezTo>
                    <a:pt x="2694" y="290"/>
                    <a:pt x="2741" y="302"/>
                    <a:pt x="2782" y="329"/>
                  </a:cubicBezTo>
                  <a:cubicBezTo>
                    <a:pt x="2962" y="455"/>
                    <a:pt x="3376" y="1274"/>
                    <a:pt x="1324" y="6405"/>
                  </a:cubicBezTo>
                  <a:cubicBezTo>
                    <a:pt x="1257" y="6452"/>
                    <a:pt x="1069" y="6569"/>
                    <a:pt x="861" y="6569"/>
                  </a:cubicBezTo>
                  <a:cubicBezTo>
                    <a:pt x="791" y="6569"/>
                    <a:pt x="719" y="6556"/>
                    <a:pt x="649" y="6522"/>
                  </a:cubicBezTo>
                  <a:cubicBezTo>
                    <a:pt x="460" y="6414"/>
                    <a:pt x="334" y="6234"/>
                    <a:pt x="298" y="6027"/>
                  </a:cubicBezTo>
                  <a:cubicBezTo>
                    <a:pt x="1009" y="2625"/>
                    <a:pt x="1918" y="374"/>
                    <a:pt x="2611" y="293"/>
                  </a:cubicBezTo>
                  <a:cubicBezTo>
                    <a:pt x="2624" y="291"/>
                    <a:pt x="2637" y="290"/>
                    <a:pt x="2650" y="290"/>
                  </a:cubicBezTo>
                  <a:close/>
                  <a:moveTo>
                    <a:pt x="2645" y="0"/>
                  </a:moveTo>
                  <a:cubicBezTo>
                    <a:pt x="2619" y="0"/>
                    <a:pt x="2592" y="2"/>
                    <a:pt x="2566" y="5"/>
                  </a:cubicBezTo>
                  <a:cubicBezTo>
                    <a:pt x="1405" y="149"/>
                    <a:pt x="460" y="3822"/>
                    <a:pt x="1" y="6000"/>
                  </a:cubicBezTo>
                  <a:cubicBezTo>
                    <a:pt x="1" y="6018"/>
                    <a:pt x="1" y="6036"/>
                    <a:pt x="1" y="6054"/>
                  </a:cubicBezTo>
                  <a:cubicBezTo>
                    <a:pt x="28" y="6180"/>
                    <a:pt x="136" y="6594"/>
                    <a:pt x="523" y="6783"/>
                  </a:cubicBezTo>
                  <a:cubicBezTo>
                    <a:pt x="622" y="6828"/>
                    <a:pt x="739" y="6855"/>
                    <a:pt x="856" y="6855"/>
                  </a:cubicBezTo>
                  <a:cubicBezTo>
                    <a:pt x="1099" y="6846"/>
                    <a:pt x="1333" y="6756"/>
                    <a:pt x="1522" y="6603"/>
                  </a:cubicBezTo>
                  <a:cubicBezTo>
                    <a:pt x="1540" y="6585"/>
                    <a:pt x="1558" y="6567"/>
                    <a:pt x="1558" y="6540"/>
                  </a:cubicBezTo>
                  <a:cubicBezTo>
                    <a:pt x="3097" y="2715"/>
                    <a:pt x="3565" y="545"/>
                    <a:pt x="2944" y="95"/>
                  </a:cubicBezTo>
                  <a:cubicBezTo>
                    <a:pt x="2857" y="30"/>
                    <a:pt x="2753" y="0"/>
                    <a:pt x="264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1" name="Google Shape;2621;p37"/>
            <p:cNvSpPr/>
            <p:nvPr/>
          </p:nvSpPr>
          <p:spPr>
            <a:xfrm flipH="1">
              <a:off x="2257648" y="2074500"/>
              <a:ext cx="215529" cy="585562"/>
            </a:xfrm>
            <a:custGeom>
              <a:avLst/>
              <a:gdLst/>
              <a:ahLst/>
              <a:cxnLst/>
              <a:rect l="l" t="t" r="r" b="b"/>
              <a:pathLst>
                <a:path w="2497" h="6784" extrusionOk="0">
                  <a:moveTo>
                    <a:pt x="2319" y="1"/>
                  </a:moveTo>
                  <a:cubicBezTo>
                    <a:pt x="2263" y="1"/>
                    <a:pt x="2209" y="32"/>
                    <a:pt x="2188" y="105"/>
                  </a:cubicBezTo>
                  <a:lnTo>
                    <a:pt x="28" y="6595"/>
                  </a:lnTo>
                  <a:cubicBezTo>
                    <a:pt x="1" y="6676"/>
                    <a:pt x="37" y="6757"/>
                    <a:pt x="118" y="6775"/>
                  </a:cubicBezTo>
                  <a:cubicBezTo>
                    <a:pt x="127" y="6784"/>
                    <a:pt x="145" y="6784"/>
                    <a:pt x="163" y="6784"/>
                  </a:cubicBezTo>
                  <a:cubicBezTo>
                    <a:pt x="217" y="6784"/>
                    <a:pt x="280" y="6748"/>
                    <a:pt x="298" y="6685"/>
                  </a:cubicBezTo>
                  <a:lnTo>
                    <a:pt x="2458" y="195"/>
                  </a:lnTo>
                  <a:cubicBezTo>
                    <a:pt x="2496" y="80"/>
                    <a:pt x="2407" y="1"/>
                    <a:pt x="231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2" name="Google Shape;2622;p37"/>
            <p:cNvSpPr/>
            <p:nvPr/>
          </p:nvSpPr>
          <p:spPr>
            <a:xfrm flipH="1">
              <a:off x="2311508" y="2092799"/>
              <a:ext cx="54465" cy="58435"/>
            </a:xfrm>
            <a:custGeom>
              <a:avLst/>
              <a:gdLst/>
              <a:ahLst/>
              <a:cxnLst/>
              <a:rect l="l" t="t" r="r" b="b"/>
              <a:pathLst>
                <a:path w="631" h="677" extrusionOk="0">
                  <a:moveTo>
                    <a:pt x="161" y="0"/>
                  </a:moveTo>
                  <a:cubicBezTo>
                    <a:pt x="130" y="0"/>
                    <a:pt x="99" y="10"/>
                    <a:pt x="73" y="28"/>
                  </a:cubicBezTo>
                  <a:cubicBezTo>
                    <a:pt x="10" y="82"/>
                    <a:pt x="1" y="163"/>
                    <a:pt x="55" y="226"/>
                  </a:cubicBezTo>
                  <a:lnTo>
                    <a:pt x="352" y="622"/>
                  </a:lnTo>
                  <a:cubicBezTo>
                    <a:pt x="379" y="658"/>
                    <a:pt x="424" y="676"/>
                    <a:pt x="469" y="676"/>
                  </a:cubicBezTo>
                  <a:cubicBezTo>
                    <a:pt x="496" y="676"/>
                    <a:pt x="532" y="667"/>
                    <a:pt x="559" y="649"/>
                  </a:cubicBezTo>
                  <a:cubicBezTo>
                    <a:pt x="622" y="595"/>
                    <a:pt x="631" y="505"/>
                    <a:pt x="586" y="451"/>
                  </a:cubicBezTo>
                  <a:lnTo>
                    <a:pt x="280" y="55"/>
                  </a:lnTo>
                  <a:cubicBezTo>
                    <a:pt x="248" y="19"/>
                    <a:pt x="205" y="0"/>
                    <a:pt x="16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3" name="Google Shape;2623;p37"/>
            <p:cNvSpPr/>
            <p:nvPr/>
          </p:nvSpPr>
          <p:spPr>
            <a:xfrm flipH="1">
              <a:off x="2320830" y="2128102"/>
              <a:ext cx="61974" cy="47214"/>
            </a:xfrm>
            <a:custGeom>
              <a:avLst/>
              <a:gdLst/>
              <a:ahLst/>
              <a:cxnLst/>
              <a:rect l="l" t="t" r="r" b="b"/>
              <a:pathLst>
                <a:path w="718" h="547" extrusionOk="0">
                  <a:moveTo>
                    <a:pt x="213" y="1"/>
                  </a:moveTo>
                  <a:cubicBezTo>
                    <a:pt x="93" y="1"/>
                    <a:pt x="1" y="164"/>
                    <a:pt x="124" y="258"/>
                  </a:cubicBezTo>
                  <a:lnTo>
                    <a:pt x="439" y="519"/>
                  </a:lnTo>
                  <a:cubicBezTo>
                    <a:pt x="466" y="537"/>
                    <a:pt x="493" y="546"/>
                    <a:pt x="529" y="546"/>
                  </a:cubicBezTo>
                  <a:cubicBezTo>
                    <a:pt x="664" y="546"/>
                    <a:pt x="718" y="375"/>
                    <a:pt x="619" y="294"/>
                  </a:cubicBezTo>
                  <a:lnTo>
                    <a:pt x="304" y="33"/>
                  </a:lnTo>
                  <a:cubicBezTo>
                    <a:pt x="274" y="10"/>
                    <a:pt x="243" y="1"/>
                    <a:pt x="21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4" name="Google Shape;2624;p37"/>
            <p:cNvSpPr/>
            <p:nvPr/>
          </p:nvSpPr>
          <p:spPr>
            <a:xfrm flipH="1">
              <a:off x="2282765" y="2076227"/>
              <a:ext cx="32368" cy="66463"/>
            </a:xfrm>
            <a:custGeom>
              <a:avLst/>
              <a:gdLst/>
              <a:ahLst/>
              <a:cxnLst/>
              <a:rect l="l" t="t" r="r" b="b"/>
              <a:pathLst>
                <a:path w="375" h="770" extrusionOk="0">
                  <a:moveTo>
                    <a:pt x="155" y="1"/>
                  </a:moveTo>
                  <a:cubicBezTo>
                    <a:pt x="78" y="1"/>
                    <a:pt x="1" y="54"/>
                    <a:pt x="6" y="148"/>
                  </a:cubicBezTo>
                  <a:lnTo>
                    <a:pt x="78" y="643"/>
                  </a:lnTo>
                  <a:cubicBezTo>
                    <a:pt x="87" y="715"/>
                    <a:pt x="150" y="769"/>
                    <a:pt x="222" y="769"/>
                  </a:cubicBezTo>
                  <a:lnTo>
                    <a:pt x="240" y="769"/>
                  </a:lnTo>
                  <a:cubicBezTo>
                    <a:pt x="312" y="751"/>
                    <a:pt x="375" y="679"/>
                    <a:pt x="357" y="607"/>
                  </a:cubicBezTo>
                  <a:lnTo>
                    <a:pt x="294" y="112"/>
                  </a:lnTo>
                  <a:cubicBezTo>
                    <a:pt x="278" y="36"/>
                    <a:pt x="216" y="1"/>
                    <a:pt x="15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5" name="Google Shape;2625;p37"/>
            <p:cNvSpPr/>
            <p:nvPr/>
          </p:nvSpPr>
          <p:spPr>
            <a:xfrm flipH="1">
              <a:off x="2214576" y="2110321"/>
              <a:ext cx="58176" cy="49459"/>
            </a:xfrm>
            <a:custGeom>
              <a:avLst/>
              <a:gdLst/>
              <a:ahLst/>
              <a:cxnLst/>
              <a:rect l="l" t="t" r="r" b="b"/>
              <a:pathLst>
                <a:path w="674" h="573" extrusionOk="0">
                  <a:moveTo>
                    <a:pt x="477" y="0"/>
                  </a:moveTo>
                  <a:cubicBezTo>
                    <a:pt x="444" y="0"/>
                    <a:pt x="410" y="12"/>
                    <a:pt x="379" y="41"/>
                  </a:cubicBezTo>
                  <a:lnTo>
                    <a:pt x="91" y="329"/>
                  </a:lnTo>
                  <a:cubicBezTo>
                    <a:pt x="1" y="419"/>
                    <a:pt x="64" y="572"/>
                    <a:pt x="190" y="572"/>
                  </a:cubicBezTo>
                  <a:cubicBezTo>
                    <a:pt x="226" y="572"/>
                    <a:pt x="262" y="554"/>
                    <a:pt x="289" y="527"/>
                  </a:cubicBezTo>
                  <a:lnTo>
                    <a:pt x="577" y="239"/>
                  </a:lnTo>
                  <a:cubicBezTo>
                    <a:pt x="674" y="136"/>
                    <a:pt x="584" y="0"/>
                    <a:pt x="47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6" name="Google Shape;2626;p37"/>
            <p:cNvSpPr/>
            <p:nvPr/>
          </p:nvSpPr>
          <p:spPr>
            <a:xfrm flipH="1">
              <a:off x="2224502" y="2166685"/>
              <a:ext cx="67671" cy="24168"/>
            </a:xfrm>
            <a:custGeom>
              <a:avLst/>
              <a:gdLst/>
              <a:ahLst/>
              <a:cxnLst/>
              <a:rect l="l" t="t" r="r" b="b"/>
              <a:pathLst>
                <a:path w="784" h="280" extrusionOk="0">
                  <a:moveTo>
                    <a:pt x="190" y="0"/>
                  </a:moveTo>
                  <a:cubicBezTo>
                    <a:pt x="1" y="0"/>
                    <a:pt x="1" y="280"/>
                    <a:pt x="190" y="280"/>
                  </a:cubicBezTo>
                  <a:lnTo>
                    <a:pt x="595" y="280"/>
                  </a:lnTo>
                  <a:cubicBezTo>
                    <a:pt x="784" y="280"/>
                    <a:pt x="784" y="0"/>
                    <a:pt x="59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7" name="Google Shape;2627;p37"/>
            <p:cNvSpPr/>
            <p:nvPr/>
          </p:nvSpPr>
          <p:spPr>
            <a:xfrm flipH="1">
              <a:off x="2250138" y="2198536"/>
              <a:ext cx="39705" cy="26499"/>
            </a:xfrm>
            <a:custGeom>
              <a:avLst/>
              <a:gdLst/>
              <a:ahLst/>
              <a:cxnLst/>
              <a:rect l="l" t="t" r="r" b="b"/>
              <a:pathLst>
                <a:path w="460" h="307" extrusionOk="0">
                  <a:moveTo>
                    <a:pt x="163" y="1"/>
                  </a:moveTo>
                  <a:cubicBezTo>
                    <a:pt x="82" y="1"/>
                    <a:pt x="19" y="55"/>
                    <a:pt x="10" y="136"/>
                  </a:cubicBezTo>
                  <a:cubicBezTo>
                    <a:pt x="1" y="217"/>
                    <a:pt x="55" y="280"/>
                    <a:pt x="136" y="289"/>
                  </a:cubicBezTo>
                  <a:lnTo>
                    <a:pt x="316" y="307"/>
                  </a:lnTo>
                  <a:cubicBezTo>
                    <a:pt x="388" y="307"/>
                    <a:pt x="451" y="244"/>
                    <a:pt x="451" y="172"/>
                  </a:cubicBezTo>
                  <a:cubicBezTo>
                    <a:pt x="460" y="91"/>
                    <a:pt x="397" y="28"/>
                    <a:pt x="325" y="19"/>
                  </a:cubicBezTo>
                  <a:lnTo>
                    <a:pt x="16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8" name="Google Shape;2628;p37"/>
            <p:cNvSpPr/>
            <p:nvPr/>
          </p:nvSpPr>
          <p:spPr>
            <a:xfrm flipH="1">
              <a:off x="2336367" y="2200262"/>
              <a:ext cx="35821" cy="38755"/>
            </a:xfrm>
            <a:custGeom>
              <a:avLst/>
              <a:gdLst/>
              <a:ahLst/>
              <a:cxnLst/>
              <a:rect l="l" t="t" r="r" b="b"/>
              <a:pathLst>
                <a:path w="415" h="449" extrusionOk="0">
                  <a:moveTo>
                    <a:pt x="165" y="1"/>
                  </a:moveTo>
                  <a:cubicBezTo>
                    <a:pt x="144" y="1"/>
                    <a:pt x="121" y="6"/>
                    <a:pt x="100" y="17"/>
                  </a:cubicBezTo>
                  <a:cubicBezTo>
                    <a:pt x="28" y="53"/>
                    <a:pt x="1" y="134"/>
                    <a:pt x="37" y="206"/>
                  </a:cubicBezTo>
                  <a:lnTo>
                    <a:pt x="127" y="377"/>
                  </a:lnTo>
                  <a:cubicBezTo>
                    <a:pt x="145" y="422"/>
                    <a:pt x="199" y="449"/>
                    <a:pt x="253" y="449"/>
                  </a:cubicBezTo>
                  <a:cubicBezTo>
                    <a:pt x="271" y="449"/>
                    <a:pt x="298" y="449"/>
                    <a:pt x="316" y="440"/>
                  </a:cubicBezTo>
                  <a:cubicBezTo>
                    <a:pt x="388" y="395"/>
                    <a:pt x="415" y="314"/>
                    <a:pt x="379" y="242"/>
                  </a:cubicBezTo>
                  <a:lnTo>
                    <a:pt x="289" y="80"/>
                  </a:lnTo>
                  <a:cubicBezTo>
                    <a:pt x="264" y="29"/>
                    <a:pt x="216" y="1"/>
                    <a:pt x="16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37"/>
            <p:cNvSpPr/>
            <p:nvPr/>
          </p:nvSpPr>
          <p:spPr>
            <a:xfrm flipH="1">
              <a:off x="2359672" y="2174454"/>
              <a:ext cx="47819" cy="38928"/>
            </a:xfrm>
            <a:custGeom>
              <a:avLst/>
              <a:gdLst/>
              <a:ahLst/>
              <a:cxnLst/>
              <a:rect l="l" t="t" r="r" b="b"/>
              <a:pathLst>
                <a:path w="554" h="451" extrusionOk="0">
                  <a:moveTo>
                    <a:pt x="209" y="0"/>
                  </a:moveTo>
                  <a:cubicBezTo>
                    <a:pt x="97" y="0"/>
                    <a:pt x="1" y="140"/>
                    <a:pt x="104" y="244"/>
                  </a:cubicBezTo>
                  <a:lnTo>
                    <a:pt x="266" y="406"/>
                  </a:lnTo>
                  <a:cubicBezTo>
                    <a:pt x="293" y="433"/>
                    <a:pt x="329" y="451"/>
                    <a:pt x="365" y="451"/>
                  </a:cubicBezTo>
                  <a:cubicBezTo>
                    <a:pt x="491" y="451"/>
                    <a:pt x="554" y="298"/>
                    <a:pt x="464" y="208"/>
                  </a:cubicBezTo>
                  <a:lnTo>
                    <a:pt x="311" y="45"/>
                  </a:lnTo>
                  <a:cubicBezTo>
                    <a:pt x="279" y="14"/>
                    <a:pt x="243" y="0"/>
                    <a:pt x="20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37"/>
            <p:cNvSpPr/>
            <p:nvPr/>
          </p:nvSpPr>
          <p:spPr>
            <a:xfrm flipH="1">
              <a:off x="2323161" y="2171174"/>
              <a:ext cx="46092" cy="39878"/>
            </a:xfrm>
            <a:custGeom>
              <a:avLst/>
              <a:gdLst/>
              <a:ahLst/>
              <a:cxnLst/>
              <a:rect l="l" t="t" r="r" b="b"/>
              <a:pathLst>
                <a:path w="534" h="462" extrusionOk="0">
                  <a:moveTo>
                    <a:pt x="196" y="1"/>
                  </a:moveTo>
                  <a:cubicBezTo>
                    <a:pt x="89" y="1"/>
                    <a:pt x="0" y="132"/>
                    <a:pt x="84" y="237"/>
                  </a:cubicBezTo>
                  <a:lnTo>
                    <a:pt x="273" y="426"/>
                  </a:lnTo>
                  <a:cubicBezTo>
                    <a:pt x="300" y="453"/>
                    <a:pt x="336" y="462"/>
                    <a:pt x="372" y="462"/>
                  </a:cubicBezTo>
                  <a:cubicBezTo>
                    <a:pt x="408" y="462"/>
                    <a:pt x="453" y="453"/>
                    <a:pt x="480" y="426"/>
                  </a:cubicBezTo>
                  <a:cubicBezTo>
                    <a:pt x="534" y="363"/>
                    <a:pt x="534" y="273"/>
                    <a:pt x="480" y="219"/>
                  </a:cubicBezTo>
                  <a:lnTo>
                    <a:pt x="291" y="38"/>
                  </a:lnTo>
                  <a:cubicBezTo>
                    <a:pt x="260" y="12"/>
                    <a:pt x="227" y="1"/>
                    <a:pt x="19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37"/>
            <p:cNvSpPr/>
            <p:nvPr/>
          </p:nvSpPr>
          <p:spPr>
            <a:xfrm flipH="1">
              <a:off x="2303222" y="2158744"/>
              <a:ext cx="31678" cy="34440"/>
            </a:xfrm>
            <a:custGeom>
              <a:avLst/>
              <a:gdLst/>
              <a:ahLst/>
              <a:cxnLst/>
              <a:rect l="l" t="t" r="r" b="b"/>
              <a:pathLst>
                <a:path w="367" h="399" extrusionOk="0">
                  <a:moveTo>
                    <a:pt x="189" y="0"/>
                  </a:moveTo>
                  <a:cubicBezTo>
                    <a:pt x="132" y="0"/>
                    <a:pt x="76" y="31"/>
                    <a:pt x="55" y="101"/>
                  </a:cubicBezTo>
                  <a:lnTo>
                    <a:pt x="19" y="209"/>
                  </a:lnTo>
                  <a:cubicBezTo>
                    <a:pt x="1" y="290"/>
                    <a:pt x="37" y="363"/>
                    <a:pt x="118" y="390"/>
                  </a:cubicBezTo>
                  <a:cubicBezTo>
                    <a:pt x="127" y="399"/>
                    <a:pt x="145" y="399"/>
                    <a:pt x="154" y="399"/>
                  </a:cubicBezTo>
                  <a:cubicBezTo>
                    <a:pt x="217" y="399"/>
                    <a:pt x="271" y="354"/>
                    <a:pt x="289" y="299"/>
                  </a:cubicBezTo>
                  <a:lnTo>
                    <a:pt x="334" y="182"/>
                  </a:lnTo>
                  <a:cubicBezTo>
                    <a:pt x="367" y="73"/>
                    <a:pt x="277" y="0"/>
                    <a:pt x="18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37"/>
            <p:cNvSpPr/>
            <p:nvPr/>
          </p:nvSpPr>
          <p:spPr>
            <a:xfrm flipH="1">
              <a:off x="2363557" y="2240830"/>
              <a:ext cx="67844" cy="65772"/>
            </a:xfrm>
            <a:custGeom>
              <a:avLst/>
              <a:gdLst/>
              <a:ahLst/>
              <a:cxnLst/>
              <a:rect l="l" t="t" r="r" b="b"/>
              <a:pathLst>
                <a:path w="786" h="762" extrusionOk="0">
                  <a:moveTo>
                    <a:pt x="206" y="0"/>
                  </a:moveTo>
                  <a:cubicBezTo>
                    <a:pt x="98" y="0"/>
                    <a:pt x="0" y="138"/>
                    <a:pt x="102" y="240"/>
                  </a:cubicBezTo>
                  <a:lnTo>
                    <a:pt x="525" y="717"/>
                  </a:lnTo>
                  <a:cubicBezTo>
                    <a:pt x="552" y="744"/>
                    <a:pt x="588" y="762"/>
                    <a:pt x="633" y="762"/>
                  </a:cubicBezTo>
                  <a:cubicBezTo>
                    <a:pt x="669" y="762"/>
                    <a:pt x="705" y="753"/>
                    <a:pt x="723" y="726"/>
                  </a:cubicBezTo>
                  <a:cubicBezTo>
                    <a:pt x="786" y="672"/>
                    <a:pt x="786" y="582"/>
                    <a:pt x="741" y="528"/>
                  </a:cubicBezTo>
                  <a:lnTo>
                    <a:pt x="309" y="51"/>
                  </a:lnTo>
                  <a:cubicBezTo>
                    <a:pt x="278" y="15"/>
                    <a:pt x="241" y="0"/>
                    <a:pt x="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37"/>
            <p:cNvSpPr/>
            <p:nvPr/>
          </p:nvSpPr>
          <p:spPr>
            <a:xfrm flipH="1">
              <a:off x="2362780" y="2206736"/>
              <a:ext cx="62492" cy="55587"/>
            </a:xfrm>
            <a:custGeom>
              <a:avLst/>
              <a:gdLst/>
              <a:ahLst/>
              <a:cxnLst/>
              <a:rect l="l" t="t" r="r" b="b"/>
              <a:pathLst>
                <a:path w="724" h="644" extrusionOk="0">
                  <a:moveTo>
                    <a:pt x="206" y="1"/>
                  </a:moveTo>
                  <a:cubicBezTo>
                    <a:pt x="95" y="1"/>
                    <a:pt x="0" y="145"/>
                    <a:pt x="103" y="248"/>
                  </a:cubicBezTo>
                  <a:lnTo>
                    <a:pt x="436" y="599"/>
                  </a:lnTo>
                  <a:cubicBezTo>
                    <a:pt x="454" y="626"/>
                    <a:pt x="499" y="644"/>
                    <a:pt x="535" y="644"/>
                  </a:cubicBezTo>
                  <a:cubicBezTo>
                    <a:pt x="661" y="635"/>
                    <a:pt x="724" y="491"/>
                    <a:pt x="643" y="401"/>
                  </a:cubicBezTo>
                  <a:lnTo>
                    <a:pt x="310" y="50"/>
                  </a:lnTo>
                  <a:cubicBezTo>
                    <a:pt x="277" y="15"/>
                    <a:pt x="241" y="1"/>
                    <a:pt x="20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4" name="Google Shape;2634;p37"/>
            <p:cNvSpPr/>
            <p:nvPr/>
          </p:nvSpPr>
          <p:spPr>
            <a:xfrm flipH="1">
              <a:off x="2347243" y="2233407"/>
              <a:ext cx="30383" cy="42122"/>
            </a:xfrm>
            <a:custGeom>
              <a:avLst/>
              <a:gdLst/>
              <a:ahLst/>
              <a:cxnLst/>
              <a:rect l="l" t="t" r="r" b="b"/>
              <a:pathLst>
                <a:path w="352" h="488" extrusionOk="0">
                  <a:moveTo>
                    <a:pt x="147" y="0"/>
                  </a:moveTo>
                  <a:cubicBezTo>
                    <a:pt x="140" y="0"/>
                    <a:pt x="134" y="1"/>
                    <a:pt x="127" y="2"/>
                  </a:cubicBezTo>
                  <a:cubicBezTo>
                    <a:pt x="46" y="20"/>
                    <a:pt x="1" y="92"/>
                    <a:pt x="10" y="173"/>
                  </a:cubicBezTo>
                  <a:lnTo>
                    <a:pt x="55" y="371"/>
                  </a:lnTo>
                  <a:cubicBezTo>
                    <a:pt x="64" y="443"/>
                    <a:pt x="127" y="488"/>
                    <a:pt x="190" y="488"/>
                  </a:cubicBezTo>
                  <a:lnTo>
                    <a:pt x="226" y="488"/>
                  </a:lnTo>
                  <a:cubicBezTo>
                    <a:pt x="298" y="470"/>
                    <a:pt x="352" y="398"/>
                    <a:pt x="334" y="317"/>
                  </a:cubicBezTo>
                  <a:lnTo>
                    <a:pt x="298" y="119"/>
                  </a:lnTo>
                  <a:cubicBezTo>
                    <a:pt x="281" y="44"/>
                    <a:pt x="220" y="0"/>
                    <a:pt x="14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5" name="Google Shape;2635;p37"/>
            <p:cNvSpPr/>
            <p:nvPr/>
          </p:nvSpPr>
          <p:spPr>
            <a:xfrm flipH="1">
              <a:off x="2272148" y="2237637"/>
              <a:ext cx="51875" cy="34785"/>
            </a:xfrm>
            <a:custGeom>
              <a:avLst/>
              <a:gdLst/>
              <a:ahLst/>
              <a:cxnLst/>
              <a:rect l="l" t="t" r="r" b="b"/>
              <a:pathLst>
                <a:path w="601" h="403" extrusionOk="0">
                  <a:moveTo>
                    <a:pt x="387" y="1"/>
                  </a:moveTo>
                  <a:cubicBezTo>
                    <a:pt x="362" y="1"/>
                    <a:pt x="335" y="8"/>
                    <a:pt x="307" y="25"/>
                  </a:cubicBezTo>
                  <a:lnTo>
                    <a:pt x="100" y="133"/>
                  </a:lnTo>
                  <a:cubicBezTo>
                    <a:pt x="28" y="169"/>
                    <a:pt x="1" y="250"/>
                    <a:pt x="28" y="322"/>
                  </a:cubicBezTo>
                  <a:cubicBezTo>
                    <a:pt x="55" y="376"/>
                    <a:pt x="109" y="403"/>
                    <a:pt x="163" y="403"/>
                  </a:cubicBezTo>
                  <a:cubicBezTo>
                    <a:pt x="181" y="403"/>
                    <a:pt x="199" y="394"/>
                    <a:pt x="226" y="385"/>
                  </a:cubicBezTo>
                  <a:lnTo>
                    <a:pt x="433" y="286"/>
                  </a:lnTo>
                  <a:cubicBezTo>
                    <a:pt x="600" y="217"/>
                    <a:pt x="523" y="1"/>
                    <a:pt x="3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6" name="Google Shape;2636;p37"/>
            <p:cNvSpPr/>
            <p:nvPr/>
          </p:nvSpPr>
          <p:spPr>
            <a:xfrm flipH="1">
              <a:off x="2285095" y="2274666"/>
              <a:ext cx="42812" cy="26499"/>
            </a:xfrm>
            <a:custGeom>
              <a:avLst/>
              <a:gdLst/>
              <a:ahLst/>
              <a:cxnLst/>
              <a:rect l="l" t="t" r="r" b="b"/>
              <a:pathLst>
                <a:path w="496" h="307" extrusionOk="0">
                  <a:moveTo>
                    <a:pt x="289" y="1"/>
                  </a:moveTo>
                  <a:lnTo>
                    <a:pt x="181" y="19"/>
                  </a:lnTo>
                  <a:cubicBezTo>
                    <a:pt x="1" y="37"/>
                    <a:pt x="19" y="298"/>
                    <a:pt x="199" y="307"/>
                  </a:cubicBezTo>
                  <a:lnTo>
                    <a:pt x="208" y="298"/>
                  </a:lnTo>
                  <a:lnTo>
                    <a:pt x="325" y="289"/>
                  </a:lnTo>
                  <a:cubicBezTo>
                    <a:pt x="496" y="262"/>
                    <a:pt x="469" y="1"/>
                    <a:pt x="28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7" name="Google Shape;2637;p37"/>
            <p:cNvSpPr/>
            <p:nvPr/>
          </p:nvSpPr>
          <p:spPr>
            <a:xfrm flipH="1">
              <a:off x="2219150" y="2231853"/>
              <a:ext cx="72246" cy="39014"/>
            </a:xfrm>
            <a:custGeom>
              <a:avLst/>
              <a:gdLst/>
              <a:ahLst/>
              <a:cxnLst/>
              <a:rect l="l" t="t" r="r" b="b"/>
              <a:pathLst>
                <a:path w="837" h="452" extrusionOk="0">
                  <a:moveTo>
                    <a:pt x="631" y="1"/>
                  </a:moveTo>
                  <a:cubicBezTo>
                    <a:pt x="614" y="1"/>
                    <a:pt x="596" y="4"/>
                    <a:pt x="577" y="11"/>
                  </a:cubicBezTo>
                  <a:lnTo>
                    <a:pt x="145" y="173"/>
                  </a:lnTo>
                  <a:cubicBezTo>
                    <a:pt x="1" y="227"/>
                    <a:pt x="37" y="452"/>
                    <a:pt x="199" y="452"/>
                  </a:cubicBezTo>
                  <a:cubicBezTo>
                    <a:pt x="217" y="452"/>
                    <a:pt x="235" y="443"/>
                    <a:pt x="253" y="443"/>
                  </a:cubicBezTo>
                  <a:lnTo>
                    <a:pt x="676" y="281"/>
                  </a:lnTo>
                  <a:cubicBezTo>
                    <a:pt x="837" y="216"/>
                    <a:pt x="775" y="1"/>
                    <a:pt x="6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8" name="Google Shape;2638;p37"/>
            <p:cNvSpPr/>
            <p:nvPr/>
          </p:nvSpPr>
          <p:spPr>
            <a:xfrm flipH="1">
              <a:off x="2241333" y="2286232"/>
              <a:ext cx="48509" cy="26585"/>
            </a:xfrm>
            <a:custGeom>
              <a:avLst/>
              <a:gdLst/>
              <a:ahLst/>
              <a:cxnLst/>
              <a:rect l="l" t="t" r="r" b="b"/>
              <a:pathLst>
                <a:path w="562" h="308" extrusionOk="0">
                  <a:moveTo>
                    <a:pt x="360" y="1"/>
                  </a:moveTo>
                  <a:cubicBezTo>
                    <a:pt x="355" y="1"/>
                    <a:pt x="349" y="1"/>
                    <a:pt x="343" y="2"/>
                  </a:cubicBezTo>
                  <a:lnTo>
                    <a:pt x="181" y="29"/>
                  </a:lnTo>
                  <a:cubicBezTo>
                    <a:pt x="1" y="47"/>
                    <a:pt x="19" y="308"/>
                    <a:pt x="199" y="308"/>
                  </a:cubicBezTo>
                  <a:lnTo>
                    <a:pt x="217" y="308"/>
                  </a:lnTo>
                  <a:lnTo>
                    <a:pt x="379" y="290"/>
                  </a:lnTo>
                  <a:cubicBezTo>
                    <a:pt x="562" y="263"/>
                    <a:pt x="534" y="1"/>
                    <a:pt x="36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9" name="Google Shape;2639;p37"/>
            <p:cNvSpPr/>
            <p:nvPr/>
          </p:nvSpPr>
          <p:spPr>
            <a:xfrm flipH="1">
              <a:off x="2244959" y="2314630"/>
              <a:ext cx="76303" cy="34699"/>
            </a:xfrm>
            <a:custGeom>
              <a:avLst/>
              <a:gdLst/>
              <a:ahLst/>
              <a:cxnLst/>
              <a:rect l="l" t="t" r="r" b="b"/>
              <a:pathLst>
                <a:path w="884" h="402" extrusionOk="0">
                  <a:moveTo>
                    <a:pt x="200" y="1"/>
                  </a:moveTo>
                  <a:cubicBezTo>
                    <a:pt x="49" y="1"/>
                    <a:pt x="1" y="234"/>
                    <a:pt x="167" y="276"/>
                  </a:cubicBezTo>
                  <a:lnTo>
                    <a:pt x="644" y="402"/>
                  </a:lnTo>
                  <a:lnTo>
                    <a:pt x="680" y="402"/>
                  </a:lnTo>
                  <a:cubicBezTo>
                    <a:pt x="683" y="402"/>
                    <a:pt x="686" y="402"/>
                    <a:pt x="689" y="402"/>
                  </a:cubicBezTo>
                  <a:cubicBezTo>
                    <a:pt x="852" y="402"/>
                    <a:pt x="884" y="158"/>
                    <a:pt x="716" y="123"/>
                  </a:cubicBezTo>
                  <a:lnTo>
                    <a:pt x="239" y="6"/>
                  </a:lnTo>
                  <a:cubicBezTo>
                    <a:pt x="225" y="2"/>
                    <a:pt x="212" y="1"/>
                    <a:pt x="20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0" name="Google Shape;2640;p37"/>
            <p:cNvSpPr/>
            <p:nvPr/>
          </p:nvSpPr>
          <p:spPr>
            <a:xfrm flipH="1">
              <a:off x="2287426" y="2344754"/>
              <a:ext cx="62147" cy="51962"/>
            </a:xfrm>
            <a:custGeom>
              <a:avLst/>
              <a:gdLst/>
              <a:ahLst/>
              <a:cxnLst/>
              <a:rect l="l" t="t" r="r" b="b"/>
              <a:pathLst>
                <a:path w="720" h="602" extrusionOk="0">
                  <a:moveTo>
                    <a:pt x="206" y="0"/>
                  </a:moveTo>
                  <a:cubicBezTo>
                    <a:pt x="92" y="0"/>
                    <a:pt x="1" y="151"/>
                    <a:pt x="108" y="251"/>
                  </a:cubicBezTo>
                  <a:lnTo>
                    <a:pt x="468" y="566"/>
                  </a:lnTo>
                  <a:cubicBezTo>
                    <a:pt x="495" y="584"/>
                    <a:pt x="531" y="602"/>
                    <a:pt x="558" y="602"/>
                  </a:cubicBezTo>
                  <a:cubicBezTo>
                    <a:pt x="603" y="593"/>
                    <a:pt x="639" y="575"/>
                    <a:pt x="666" y="548"/>
                  </a:cubicBezTo>
                  <a:cubicBezTo>
                    <a:pt x="720" y="485"/>
                    <a:pt x="711" y="395"/>
                    <a:pt x="657" y="350"/>
                  </a:cubicBezTo>
                  <a:lnTo>
                    <a:pt x="297" y="35"/>
                  </a:lnTo>
                  <a:cubicBezTo>
                    <a:pt x="267" y="10"/>
                    <a:pt x="236" y="0"/>
                    <a:pt x="20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1" name="Google Shape;2641;p37"/>
            <p:cNvSpPr/>
            <p:nvPr/>
          </p:nvSpPr>
          <p:spPr>
            <a:xfrm flipH="1">
              <a:off x="2384531" y="2316356"/>
              <a:ext cx="79841" cy="36857"/>
            </a:xfrm>
            <a:custGeom>
              <a:avLst/>
              <a:gdLst/>
              <a:ahLst/>
              <a:cxnLst/>
              <a:rect l="l" t="t" r="r" b="b"/>
              <a:pathLst>
                <a:path w="925" h="427" extrusionOk="0">
                  <a:moveTo>
                    <a:pt x="199" y="0"/>
                  </a:moveTo>
                  <a:cubicBezTo>
                    <a:pt x="52" y="0"/>
                    <a:pt x="0" y="224"/>
                    <a:pt x="160" y="283"/>
                  </a:cubicBezTo>
                  <a:lnTo>
                    <a:pt x="691" y="427"/>
                  </a:lnTo>
                  <a:lnTo>
                    <a:pt x="727" y="427"/>
                  </a:lnTo>
                  <a:cubicBezTo>
                    <a:pt x="898" y="427"/>
                    <a:pt x="925" y="184"/>
                    <a:pt x="763" y="148"/>
                  </a:cubicBezTo>
                  <a:lnTo>
                    <a:pt x="232" y="4"/>
                  </a:lnTo>
                  <a:cubicBezTo>
                    <a:pt x="220" y="1"/>
                    <a:pt x="210" y="0"/>
                    <a:pt x="19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2" name="Google Shape;2642;p37"/>
            <p:cNvSpPr/>
            <p:nvPr/>
          </p:nvSpPr>
          <p:spPr>
            <a:xfrm flipH="1">
              <a:off x="2380647" y="2294087"/>
              <a:ext cx="41777" cy="36598"/>
            </a:xfrm>
            <a:custGeom>
              <a:avLst/>
              <a:gdLst/>
              <a:ahLst/>
              <a:cxnLst/>
              <a:rect l="l" t="t" r="r" b="b"/>
              <a:pathLst>
                <a:path w="484" h="424" extrusionOk="0">
                  <a:moveTo>
                    <a:pt x="203" y="0"/>
                  </a:moveTo>
                  <a:cubicBezTo>
                    <a:pt x="93" y="0"/>
                    <a:pt x="0" y="140"/>
                    <a:pt x="97" y="244"/>
                  </a:cubicBezTo>
                  <a:lnTo>
                    <a:pt x="223" y="379"/>
                  </a:lnTo>
                  <a:cubicBezTo>
                    <a:pt x="250" y="406"/>
                    <a:pt x="286" y="424"/>
                    <a:pt x="331" y="424"/>
                  </a:cubicBezTo>
                  <a:cubicBezTo>
                    <a:pt x="367" y="424"/>
                    <a:pt x="394" y="406"/>
                    <a:pt x="421" y="388"/>
                  </a:cubicBezTo>
                  <a:cubicBezTo>
                    <a:pt x="484" y="334"/>
                    <a:pt x="484" y="244"/>
                    <a:pt x="430" y="181"/>
                  </a:cubicBezTo>
                  <a:lnTo>
                    <a:pt x="304" y="46"/>
                  </a:lnTo>
                  <a:cubicBezTo>
                    <a:pt x="272" y="14"/>
                    <a:pt x="237" y="0"/>
                    <a:pt x="2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3" name="Google Shape;2643;p37"/>
            <p:cNvSpPr/>
            <p:nvPr/>
          </p:nvSpPr>
          <p:spPr>
            <a:xfrm flipH="1">
              <a:off x="2351990" y="2299438"/>
              <a:ext cx="50494" cy="36684"/>
            </a:xfrm>
            <a:custGeom>
              <a:avLst/>
              <a:gdLst/>
              <a:ahLst/>
              <a:cxnLst/>
              <a:rect l="l" t="t" r="r" b="b"/>
              <a:pathLst>
                <a:path w="585" h="425" extrusionOk="0">
                  <a:moveTo>
                    <a:pt x="381" y="0"/>
                  </a:moveTo>
                  <a:cubicBezTo>
                    <a:pt x="355" y="0"/>
                    <a:pt x="326" y="9"/>
                    <a:pt x="298" y="29"/>
                  </a:cubicBezTo>
                  <a:lnTo>
                    <a:pt x="109" y="164"/>
                  </a:lnTo>
                  <a:cubicBezTo>
                    <a:pt x="1" y="245"/>
                    <a:pt x="55" y="416"/>
                    <a:pt x="190" y="425"/>
                  </a:cubicBezTo>
                  <a:cubicBezTo>
                    <a:pt x="217" y="416"/>
                    <a:pt x="253" y="407"/>
                    <a:pt x="271" y="398"/>
                  </a:cubicBezTo>
                  <a:lnTo>
                    <a:pt x="460" y="263"/>
                  </a:lnTo>
                  <a:cubicBezTo>
                    <a:pt x="585" y="167"/>
                    <a:pt x="500" y="0"/>
                    <a:pt x="38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4" name="Google Shape;2644;p37"/>
            <p:cNvSpPr/>
            <p:nvPr/>
          </p:nvSpPr>
          <p:spPr>
            <a:xfrm flipH="1">
              <a:off x="2391523" y="2274234"/>
              <a:ext cx="55587" cy="31591"/>
            </a:xfrm>
            <a:custGeom>
              <a:avLst/>
              <a:gdLst/>
              <a:ahLst/>
              <a:cxnLst/>
              <a:rect l="l" t="t" r="r" b="b"/>
              <a:pathLst>
                <a:path w="644" h="366" extrusionOk="0">
                  <a:moveTo>
                    <a:pt x="195" y="1"/>
                  </a:moveTo>
                  <a:cubicBezTo>
                    <a:pt x="51" y="1"/>
                    <a:pt x="1" y="245"/>
                    <a:pt x="176" y="285"/>
                  </a:cubicBezTo>
                  <a:lnTo>
                    <a:pt x="410" y="357"/>
                  </a:lnTo>
                  <a:cubicBezTo>
                    <a:pt x="419" y="357"/>
                    <a:pt x="437" y="357"/>
                    <a:pt x="446" y="366"/>
                  </a:cubicBezTo>
                  <a:cubicBezTo>
                    <a:pt x="608" y="357"/>
                    <a:pt x="644" y="132"/>
                    <a:pt x="491" y="87"/>
                  </a:cubicBezTo>
                  <a:lnTo>
                    <a:pt x="257" y="15"/>
                  </a:lnTo>
                  <a:cubicBezTo>
                    <a:pt x="235" y="5"/>
                    <a:pt x="214" y="1"/>
                    <a:pt x="1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5" name="Google Shape;2645;p37"/>
            <p:cNvSpPr/>
            <p:nvPr/>
          </p:nvSpPr>
          <p:spPr>
            <a:xfrm flipH="1">
              <a:off x="2297525" y="2316443"/>
              <a:ext cx="49459" cy="29002"/>
            </a:xfrm>
            <a:custGeom>
              <a:avLst/>
              <a:gdLst/>
              <a:ahLst/>
              <a:cxnLst/>
              <a:rect l="l" t="t" r="r" b="b"/>
              <a:pathLst>
                <a:path w="573" h="336" extrusionOk="0">
                  <a:moveTo>
                    <a:pt x="198" y="0"/>
                  </a:moveTo>
                  <a:cubicBezTo>
                    <a:pt x="46" y="0"/>
                    <a:pt x="0" y="241"/>
                    <a:pt x="177" y="282"/>
                  </a:cubicBezTo>
                  <a:lnTo>
                    <a:pt x="339" y="327"/>
                  </a:lnTo>
                  <a:lnTo>
                    <a:pt x="375" y="327"/>
                  </a:lnTo>
                  <a:lnTo>
                    <a:pt x="375" y="336"/>
                  </a:lnTo>
                  <a:cubicBezTo>
                    <a:pt x="546" y="336"/>
                    <a:pt x="573" y="93"/>
                    <a:pt x="411" y="48"/>
                  </a:cubicBezTo>
                  <a:lnTo>
                    <a:pt x="258" y="12"/>
                  </a:lnTo>
                  <a:cubicBezTo>
                    <a:pt x="237" y="4"/>
                    <a:pt x="217" y="0"/>
                    <a:pt x="1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37"/>
            <p:cNvSpPr/>
            <p:nvPr/>
          </p:nvSpPr>
          <p:spPr>
            <a:xfrm flipH="1">
              <a:off x="2407060" y="2377813"/>
              <a:ext cx="69225" cy="29779"/>
            </a:xfrm>
            <a:custGeom>
              <a:avLst/>
              <a:gdLst/>
              <a:ahLst/>
              <a:cxnLst/>
              <a:rect l="l" t="t" r="r" b="b"/>
              <a:pathLst>
                <a:path w="802" h="345" extrusionOk="0">
                  <a:moveTo>
                    <a:pt x="201" y="1"/>
                  </a:moveTo>
                  <a:cubicBezTo>
                    <a:pt x="33" y="1"/>
                    <a:pt x="0" y="256"/>
                    <a:pt x="181" y="282"/>
                  </a:cubicBezTo>
                  <a:cubicBezTo>
                    <a:pt x="181" y="282"/>
                    <a:pt x="595" y="345"/>
                    <a:pt x="613" y="345"/>
                  </a:cubicBezTo>
                  <a:cubicBezTo>
                    <a:pt x="784" y="336"/>
                    <a:pt x="802" y="93"/>
                    <a:pt x="631" y="57"/>
                  </a:cubicBezTo>
                  <a:lnTo>
                    <a:pt x="226" y="3"/>
                  </a:lnTo>
                  <a:cubicBezTo>
                    <a:pt x="217" y="1"/>
                    <a:pt x="209" y="1"/>
                    <a:pt x="20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37"/>
            <p:cNvSpPr/>
            <p:nvPr/>
          </p:nvSpPr>
          <p:spPr>
            <a:xfrm flipH="1">
              <a:off x="2409390" y="2342510"/>
              <a:ext cx="59730" cy="37892"/>
            </a:xfrm>
            <a:custGeom>
              <a:avLst/>
              <a:gdLst/>
              <a:ahLst/>
              <a:cxnLst/>
              <a:rect l="l" t="t" r="r" b="b"/>
              <a:pathLst>
                <a:path w="692" h="439" extrusionOk="0">
                  <a:moveTo>
                    <a:pt x="216" y="1"/>
                  </a:moveTo>
                  <a:cubicBezTo>
                    <a:pt x="79" y="1"/>
                    <a:pt x="1" y="217"/>
                    <a:pt x="161" y="286"/>
                  </a:cubicBezTo>
                  <a:lnTo>
                    <a:pt x="431" y="421"/>
                  </a:lnTo>
                  <a:cubicBezTo>
                    <a:pt x="458" y="430"/>
                    <a:pt x="476" y="439"/>
                    <a:pt x="503" y="439"/>
                  </a:cubicBezTo>
                  <a:cubicBezTo>
                    <a:pt x="647" y="430"/>
                    <a:pt x="692" y="232"/>
                    <a:pt x="566" y="169"/>
                  </a:cubicBezTo>
                  <a:lnTo>
                    <a:pt x="296" y="25"/>
                  </a:lnTo>
                  <a:cubicBezTo>
                    <a:pt x="268" y="8"/>
                    <a:pt x="241" y="1"/>
                    <a:pt x="2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37"/>
            <p:cNvSpPr/>
            <p:nvPr/>
          </p:nvSpPr>
          <p:spPr>
            <a:xfrm flipH="1">
              <a:off x="2383754" y="2351228"/>
              <a:ext cx="40827" cy="34612"/>
            </a:xfrm>
            <a:custGeom>
              <a:avLst/>
              <a:gdLst/>
              <a:ahLst/>
              <a:cxnLst/>
              <a:rect l="l" t="t" r="r" b="b"/>
              <a:pathLst>
                <a:path w="473" h="401" extrusionOk="0">
                  <a:moveTo>
                    <a:pt x="202" y="0"/>
                  </a:moveTo>
                  <a:cubicBezTo>
                    <a:pt x="98" y="0"/>
                    <a:pt x="0" y="127"/>
                    <a:pt x="86" y="239"/>
                  </a:cubicBezTo>
                  <a:lnTo>
                    <a:pt x="176" y="347"/>
                  </a:lnTo>
                  <a:cubicBezTo>
                    <a:pt x="203" y="383"/>
                    <a:pt x="248" y="401"/>
                    <a:pt x="293" y="401"/>
                  </a:cubicBezTo>
                  <a:cubicBezTo>
                    <a:pt x="410" y="401"/>
                    <a:pt x="473" y="266"/>
                    <a:pt x="401" y="167"/>
                  </a:cubicBezTo>
                  <a:lnTo>
                    <a:pt x="311" y="59"/>
                  </a:lnTo>
                  <a:cubicBezTo>
                    <a:pt x="279" y="17"/>
                    <a:pt x="240" y="0"/>
                    <a:pt x="20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37"/>
            <p:cNvSpPr/>
            <p:nvPr/>
          </p:nvSpPr>
          <p:spPr>
            <a:xfrm flipH="1">
              <a:off x="2327045" y="2377381"/>
              <a:ext cx="32023" cy="37979"/>
            </a:xfrm>
            <a:custGeom>
              <a:avLst/>
              <a:gdLst/>
              <a:ahLst/>
              <a:cxnLst/>
              <a:rect l="l" t="t" r="r" b="b"/>
              <a:pathLst>
                <a:path w="371" h="440" extrusionOk="0">
                  <a:moveTo>
                    <a:pt x="179" y="1"/>
                  </a:moveTo>
                  <a:cubicBezTo>
                    <a:pt x="90" y="1"/>
                    <a:pt x="0" y="75"/>
                    <a:pt x="38" y="188"/>
                  </a:cubicBezTo>
                  <a:lnTo>
                    <a:pt x="74" y="332"/>
                  </a:lnTo>
                  <a:cubicBezTo>
                    <a:pt x="92" y="395"/>
                    <a:pt x="146" y="440"/>
                    <a:pt x="218" y="440"/>
                  </a:cubicBezTo>
                  <a:cubicBezTo>
                    <a:pt x="227" y="440"/>
                    <a:pt x="236" y="440"/>
                    <a:pt x="254" y="431"/>
                  </a:cubicBezTo>
                  <a:cubicBezTo>
                    <a:pt x="326" y="413"/>
                    <a:pt x="371" y="332"/>
                    <a:pt x="353" y="260"/>
                  </a:cubicBezTo>
                  <a:lnTo>
                    <a:pt x="317" y="116"/>
                  </a:lnTo>
                  <a:cubicBezTo>
                    <a:pt x="299" y="35"/>
                    <a:pt x="239" y="1"/>
                    <a:pt x="1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37"/>
            <p:cNvSpPr/>
            <p:nvPr/>
          </p:nvSpPr>
          <p:spPr>
            <a:xfrm flipH="1">
              <a:off x="2349573" y="2395853"/>
              <a:ext cx="26499" cy="38928"/>
            </a:xfrm>
            <a:custGeom>
              <a:avLst/>
              <a:gdLst/>
              <a:ahLst/>
              <a:cxnLst/>
              <a:rect l="l" t="t" r="r" b="b"/>
              <a:pathLst>
                <a:path w="307" h="451" extrusionOk="0">
                  <a:moveTo>
                    <a:pt x="159" y="0"/>
                  </a:moveTo>
                  <a:cubicBezTo>
                    <a:pt x="93" y="0"/>
                    <a:pt x="27" y="41"/>
                    <a:pt x="19" y="127"/>
                  </a:cubicBezTo>
                  <a:lnTo>
                    <a:pt x="10" y="307"/>
                  </a:lnTo>
                  <a:cubicBezTo>
                    <a:pt x="1" y="388"/>
                    <a:pt x="73" y="451"/>
                    <a:pt x="154" y="451"/>
                  </a:cubicBezTo>
                  <a:cubicBezTo>
                    <a:pt x="226" y="451"/>
                    <a:pt x="289" y="397"/>
                    <a:pt x="289" y="316"/>
                  </a:cubicBezTo>
                  <a:lnTo>
                    <a:pt x="307" y="145"/>
                  </a:lnTo>
                  <a:cubicBezTo>
                    <a:pt x="307" y="50"/>
                    <a:pt x="232" y="0"/>
                    <a:pt x="15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1" name="Google Shape;2651;p37"/>
            <p:cNvSpPr/>
            <p:nvPr/>
          </p:nvSpPr>
          <p:spPr>
            <a:xfrm flipH="1">
              <a:off x="2282765" y="2409750"/>
              <a:ext cx="55242" cy="27362"/>
            </a:xfrm>
            <a:custGeom>
              <a:avLst/>
              <a:gdLst/>
              <a:ahLst/>
              <a:cxnLst/>
              <a:rect l="l" t="t" r="r" b="b"/>
              <a:pathLst>
                <a:path w="640" h="317" extrusionOk="0">
                  <a:moveTo>
                    <a:pt x="154" y="1"/>
                  </a:moveTo>
                  <a:cubicBezTo>
                    <a:pt x="81" y="1"/>
                    <a:pt x="18" y="53"/>
                    <a:pt x="10" y="128"/>
                  </a:cubicBezTo>
                  <a:cubicBezTo>
                    <a:pt x="1" y="209"/>
                    <a:pt x="64" y="281"/>
                    <a:pt x="145" y="281"/>
                  </a:cubicBezTo>
                  <a:cubicBezTo>
                    <a:pt x="145" y="281"/>
                    <a:pt x="442" y="317"/>
                    <a:pt x="451" y="317"/>
                  </a:cubicBezTo>
                  <a:cubicBezTo>
                    <a:pt x="631" y="308"/>
                    <a:pt x="640" y="47"/>
                    <a:pt x="469" y="29"/>
                  </a:cubicBezTo>
                  <a:lnTo>
                    <a:pt x="172" y="2"/>
                  </a:lnTo>
                  <a:cubicBezTo>
                    <a:pt x="166" y="1"/>
                    <a:pt x="160" y="1"/>
                    <a:pt x="1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2" name="Google Shape;2652;p37"/>
            <p:cNvSpPr/>
            <p:nvPr/>
          </p:nvSpPr>
          <p:spPr>
            <a:xfrm flipH="1">
              <a:off x="2279140" y="2434091"/>
              <a:ext cx="69915" cy="34094"/>
            </a:xfrm>
            <a:custGeom>
              <a:avLst/>
              <a:gdLst/>
              <a:ahLst/>
              <a:cxnLst/>
              <a:rect l="l" t="t" r="r" b="b"/>
              <a:pathLst>
                <a:path w="810" h="395" extrusionOk="0">
                  <a:moveTo>
                    <a:pt x="199" y="1"/>
                  </a:moveTo>
                  <a:cubicBezTo>
                    <a:pt x="46" y="1"/>
                    <a:pt x="1" y="237"/>
                    <a:pt x="165" y="278"/>
                  </a:cubicBezTo>
                  <a:lnTo>
                    <a:pt x="579" y="395"/>
                  </a:lnTo>
                  <a:lnTo>
                    <a:pt x="615" y="395"/>
                  </a:lnTo>
                  <a:cubicBezTo>
                    <a:pt x="618" y="395"/>
                    <a:pt x="621" y="395"/>
                    <a:pt x="624" y="395"/>
                  </a:cubicBezTo>
                  <a:cubicBezTo>
                    <a:pt x="787" y="395"/>
                    <a:pt x="810" y="160"/>
                    <a:pt x="651" y="116"/>
                  </a:cubicBezTo>
                  <a:lnTo>
                    <a:pt x="246" y="8"/>
                  </a:lnTo>
                  <a:cubicBezTo>
                    <a:pt x="229" y="3"/>
                    <a:pt x="214" y="1"/>
                    <a:pt x="19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3" name="Google Shape;2653;p37"/>
            <p:cNvSpPr/>
            <p:nvPr/>
          </p:nvSpPr>
          <p:spPr>
            <a:xfrm flipH="1">
              <a:off x="2312285" y="2456878"/>
              <a:ext cx="47042" cy="41604"/>
            </a:xfrm>
            <a:custGeom>
              <a:avLst/>
              <a:gdLst/>
              <a:ahLst/>
              <a:cxnLst/>
              <a:rect l="l" t="t" r="r" b="b"/>
              <a:pathLst>
                <a:path w="545" h="482" extrusionOk="0">
                  <a:moveTo>
                    <a:pt x="202" y="1"/>
                  </a:moveTo>
                  <a:cubicBezTo>
                    <a:pt x="98" y="1"/>
                    <a:pt x="0" y="127"/>
                    <a:pt x="86" y="239"/>
                  </a:cubicBezTo>
                  <a:lnTo>
                    <a:pt x="239" y="428"/>
                  </a:lnTo>
                  <a:cubicBezTo>
                    <a:pt x="266" y="464"/>
                    <a:pt x="311" y="482"/>
                    <a:pt x="356" y="482"/>
                  </a:cubicBezTo>
                  <a:cubicBezTo>
                    <a:pt x="473" y="482"/>
                    <a:pt x="545" y="347"/>
                    <a:pt x="464" y="248"/>
                  </a:cubicBezTo>
                  <a:lnTo>
                    <a:pt x="311" y="59"/>
                  </a:lnTo>
                  <a:cubicBezTo>
                    <a:pt x="279" y="18"/>
                    <a:pt x="240" y="1"/>
                    <a:pt x="202" y="1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4" name="Google Shape;2654;p37"/>
            <p:cNvSpPr/>
            <p:nvPr/>
          </p:nvSpPr>
          <p:spPr>
            <a:xfrm flipH="1">
              <a:off x="2347243" y="2435385"/>
              <a:ext cx="26499" cy="37461"/>
            </a:xfrm>
            <a:custGeom>
              <a:avLst/>
              <a:gdLst/>
              <a:ahLst/>
              <a:cxnLst/>
              <a:rect l="l" t="t" r="r" b="b"/>
              <a:pathLst>
                <a:path w="307" h="434" extrusionOk="0">
                  <a:moveTo>
                    <a:pt x="151" y="1"/>
                  </a:moveTo>
                  <a:cubicBezTo>
                    <a:pt x="146" y="1"/>
                    <a:pt x="141" y="1"/>
                    <a:pt x="136" y="2"/>
                  </a:cubicBezTo>
                  <a:cubicBezTo>
                    <a:pt x="64" y="11"/>
                    <a:pt x="1" y="74"/>
                    <a:pt x="1" y="155"/>
                  </a:cubicBezTo>
                  <a:lnTo>
                    <a:pt x="10" y="299"/>
                  </a:lnTo>
                  <a:cubicBezTo>
                    <a:pt x="10" y="371"/>
                    <a:pt x="73" y="434"/>
                    <a:pt x="154" y="434"/>
                  </a:cubicBezTo>
                  <a:lnTo>
                    <a:pt x="163" y="434"/>
                  </a:lnTo>
                  <a:cubicBezTo>
                    <a:pt x="244" y="425"/>
                    <a:pt x="307" y="362"/>
                    <a:pt x="298" y="281"/>
                  </a:cubicBezTo>
                  <a:lnTo>
                    <a:pt x="298" y="137"/>
                  </a:lnTo>
                  <a:cubicBezTo>
                    <a:pt x="298" y="61"/>
                    <a:pt x="227" y="1"/>
                    <a:pt x="15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5" name="Google Shape;2655;p37"/>
            <p:cNvSpPr/>
            <p:nvPr/>
          </p:nvSpPr>
          <p:spPr>
            <a:xfrm flipH="1">
              <a:off x="2382460" y="2403017"/>
              <a:ext cx="49545" cy="41863"/>
            </a:xfrm>
            <a:custGeom>
              <a:avLst/>
              <a:gdLst/>
              <a:ahLst/>
              <a:cxnLst/>
              <a:rect l="l" t="t" r="r" b="b"/>
              <a:pathLst>
                <a:path w="574" h="485" extrusionOk="0">
                  <a:moveTo>
                    <a:pt x="370" y="1"/>
                  </a:moveTo>
                  <a:cubicBezTo>
                    <a:pt x="337" y="1"/>
                    <a:pt x="303" y="13"/>
                    <a:pt x="271" y="44"/>
                  </a:cubicBezTo>
                  <a:lnTo>
                    <a:pt x="64" y="242"/>
                  </a:lnTo>
                  <a:cubicBezTo>
                    <a:pt x="10" y="287"/>
                    <a:pt x="1" y="386"/>
                    <a:pt x="55" y="440"/>
                  </a:cubicBezTo>
                  <a:cubicBezTo>
                    <a:pt x="82" y="467"/>
                    <a:pt x="118" y="485"/>
                    <a:pt x="163" y="485"/>
                  </a:cubicBezTo>
                  <a:cubicBezTo>
                    <a:pt x="199" y="485"/>
                    <a:pt x="235" y="467"/>
                    <a:pt x="262" y="449"/>
                  </a:cubicBezTo>
                  <a:lnTo>
                    <a:pt x="469" y="251"/>
                  </a:lnTo>
                  <a:cubicBezTo>
                    <a:pt x="574" y="153"/>
                    <a:pt x="483" y="1"/>
                    <a:pt x="37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6" name="Google Shape;2656;p37"/>
            <p:cNvSpPr/>
            <p:nvPr/>
          </p:nvSpPr>
          <p:spPr>
            <a:xfrm flipH="1">
              <a:off x="2426481" y="2403103"/>
              <a:ext cx="41604" cy="36511"/>
            </a:xfrm>
            <a:custGeom>
              <a:avLst/>
              <a:gdLst/>
              <a:ahLst/>
              <a:cxnLst/>
              <a:rect l="l" t="t" r="r" b="b"/>
              <a:pathLst>
                <a:path w="482" h="423" extrusionOk="0">
                  <a:moveTo>
                    <a:pt x="205" y="0"/>
                  </a:moveTo>
                  <a:cubicBezTo>
                    <a:pt x="97" y="0"/>
                    <a:pt x="1" y="133"/>
                    <a:pt x="95" y="241"/>
                  </a:cubicBezTo>
                  <a:lnTo>
                    <a:pt x="212" y="376"/>
                  </a:lnTo>
                  <a:cubicBezTo>
                    <a:pt x="234" y="406"/>
                    <a:pt x="269" y="423"/>
                    <a:pt x="306" y="423"/>
                  </a:cubicBezTo>
                  <a:cubicBezTo>
                    <a:pt x="313" y="423"/>
                    <a:pt x="321" y="422"/>
                    <a:pt x="329" y="421"/>
                  </a:cubicBezTo>
                  <a:cubicBezTo>
                    <a:pt x="356" y="421"/>
                    <a:pt x="392" y="412"/>
                    <a:pt x="419" y="394"/>
                  </a:cubicBezTo>
                  <a:cubicBezTo>
                    <a:pt x="473" y="340"/>
                    <a:pt x="482" y="250"/>
                    <a:pt x="428" y="187"/>
                  </a:cubicBezTo>
                  <a:lnTo>
                    <a:pt x="311" y="52"/>
                  </a:lnTo>
                  <a:cubicBezTo>
                    <a:pt x="279" y="15"/>
                    <a:pt x="241" y="0"/>
                    <a:pt x="2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7" name="Google Shape;2657;p37"/>
            <p:cNvSpPr/>
            <p:nvPr/>
          </p:nvSpPr>
          <p:spPr>
            <a:xfrm flipH="1">
              <a:off x="2452893" y="2416482"/>
              <a:ext cx="49804" cy="40050"/>
            </a:xfrm>
            <a:custGeom>
              <a:avLst/>
              <a:gdLst/>
              <a:ahLst/>
              <a:cxnLst/>
              <a:rect l="l" t="t" r="r" b="b"/>
              <a:pathLst>
                <a:path w="577" h="464" extrusionOk="0">
                  <a:moveTo>
                    <a:pt x="220" y="0"/>
                  </a:moveTo>
                  <a:cubicBezTo>
                    <a:pt x="101" y="0"/>
                    <a:pt x="1" y="166"/>
                    <a:pt x="136" y="266"/>
                  </a:cubicBezTo>
                  <a:lnTo>
                    <a:pt x="325" y="428"/>
                  </a:lnTo>
                  <a:cubicBezTo>
                    <a:pt x="352" y="446"/>
                    <a:pt x="388" y="464"/>
                    <a:pt x="424" y="464"/>
                  </a:cubicBezTo>
                  <a:cubicBezTo>
                    <a:pt x="460" y="464"/>
                    <a:pt x="505" y="446"/>
                    <a:pt x="532" y="410"/>
                  </a:cubicBezTo>
                  <a:cubicBezTo>
                    <a:pt x="577" y="347"/>
                    <a:pt x="568" y="257"/>
                    <a:pt x="514" y="212"/>
                  </a:cubicBezTo>
                  <a:lnTo>
                    <a:pt x="316" y="41"/>
                  </a:lnTo>
                  <a:cubicBezTo>
                    <a:pt x="285" y="12"/>
                    <a:pt x="252" y="0"/>
                    <a:pt x="2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8" name="Google Shape;2658;p37"/>
            <p:cNvSpPr/>
            <p:nvPr/>
          </p:nvSpPr>
          <p:spPr>
            <a:xfrm flipH="1">
              <a:off x="2423373" y="2455324"/>
              <a:ext cx="77770" cy="35389"/>
            </a:xfrm>
            <a:custGeom>
              <a:avLst/>
              <a:gdLst/>
              <a:ahLst/>
              <a:cxnLst/>
              <a:rect l="l" t="t" r="r" b="b"/>
              <a:pathLst>
                <a:path w="901" h="410" extrusionOk="0">
                  <a:moveTo>
                    <a:pt x="747" y="1"/>
                  </a:moveTo>
                  <a:cubicBezTo>
                    <a:pt x="735" y="1"/>
                    <a:pt x="724" y="2"/>
                    <a:pt x="712" y="5"/>
                  </a:cubicBezTo>
                  <a:lnTo>
                    <a:pt x="127" y="131"/>
                  </a:lnTo>
                  <a:cubicBezTo>
                    <a:pt x="46" y="140"/>
                    <a:pt x="1" y="221"/>
                    <a:pt x="19" y="302"/>
                  </a:cubicBezTo>
                  <a:cubicBezTo>
                    <a:pt x="28" y="365"/>
                    <a:pt x="91" y="410"/>
                    <a:pt x="154" y="410"/>
                  </a:cubicBezTo>
                  <a:lnTo>
                    <a:pt x="190" y="410"/>
                  </a:lnTo>
                  <a:lnTo>
                    <a:pt x="766" y="284"/>
                  </a:lnTo>
                  <a:cubicBezTo>
                    <a:pt x="847" y="266"/>
                    <a:pt x="901" y="194"/>
                    <a:pt x="883" y="113"/>
                  </a:cubicBezTo>
                  <a:cubicBezTo>
                    <a:pt x="867" y="44"/>
                    <a:pt x="813" y="1"/>
                    <a:pt x="747" y="1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9" name="Google Shape;2659;p37"/>
            <p:cNvSpPr/>
            <p:nvPr/>
          </p:nvSpPr>
          <p:spPr>
            <a:xfrm flipH="1">
              <a:off x="2412497" y="2426667"/>
              <a:ext cx="49976" cy="34526"/>
            </a:xfrm>
            <a:custGeom>
              <a:avLst/>
              <a:gdLst/>
              <a:ahLst/>
              <a:cxnLst/>
              <a:rect l="l" t="t" r="r" b="b"/>
              <a:pathLst>
                <a:path w="579" h="400" extrusionOk="0">
                  <a:moveTo>
                    <a:pt x="209" y="1"/>
                  </a:moveTo>
                  <a:cubicBezTo>
                    <a:pt x="88" y="1"/>
                    <a:pt x="0" y="174"/>
                    <a:pt x="129" y="265"/>
                  </a:cubicBezTo>
                  <a:lnTo>
                    <a:pt x="300" y="382"/>
                  </a:lnTo>
                  <a:cubicBezTo>
                    <a:pt x="327" y="391"/>
                    <a:pt x="354" y="400"/>
                    <a:pt x="381" y="400"/>
                  </a:cubicBezTo>
                  <a:cubicBezTo>
                    <a:pt x="525" y="400"/>
                    <a:pt x="579" y="211"/>
                    <a:pt x="462" y="139"/>
                  </a:cubicBezTo>
                  <a:lnTo>
                    <a:pt x="282" y="22"/>
                  </a:lnTo>
                  <a:cubicBezTo>
                    <a:pt x="257" y="7"/>
                    <a:pt x="233" y="1"/>
                    <a:pt x="20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0" name="Google Shape;2660;p37"/>
            <p:cNvSpPr/>
            <p:nvPr/>
          </p:nvSpPr>
          <p:spPr>
            <a:xfrm flipH="1">
              <a:off x="2365887" y="2494598"/>
              <a:ext cx="40223" cy="59040"/>
            </a:xfrm>
            <a:custGeom>
              <a:avLst/>
              <a:gdLst/>
              <a:ahLst/>
              <a:cxnLst/>
              <a:rect l="l" t="t" r="r" b="b"/>
              <a:pathLst>
                <a:path w="466" h="684" extrusionOk="0">
                  <a:moveTo>
                    <a:pt x="184" y="1"/>
                  </a:moveTo>
                  <a:cubicBezTo>
                    <a:pt x="94" y="1"/>
                    <a:pt x="0" y="77"/>
                    <a:pt x="34" y="189"/>
                  </a:cubicBezTo>
                  <a:lnTo>
                    <a:pt x="160" y="585"/>
                  </a:lnTo>
                  <a:cubicBezTo>
                    <a:pt x="178" y="639"/>
                    <a:pt x="232" y="684"/>
                    <a:pt x="295" y="684"/>
                  </a:cubicBezTo>
                  <a:cubicBezTo>
                    <a:pt x="394" y="684"/>
                    <a:pt x="466" y="585"/>
                    <a:pt x="439" y="495"/>
                  </a:cubicBezTo>
                  <a:lnTo>
                    <a:pt x="313" y="99"/>
                  </a:lnTo>
                  <a:cubicBezTo>
                    <a:pt x="292" y="30"/>
                    <a:pt x="239" y="1"/>
                    <a:pt x="184" y="1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1" name="Google Shape;2661;p37"/>
            <p:cNvSpPr/>
            <p:nvPr/>
          </p:nvSpPr>
          <p:spPr>
            <a:xfrm flipH="1">
              <a:off x="2334037" y="2497187"/>
              <a:ext cx="51962" cy="46351"/>
            </a:xfrm>
            <a:custGeom>
              <a:avLst/>
              <a:gdLst/>
              <a:ahLst/>
              <a:cxnLst/>
              <a:rect l="l" t="t" r="r" b="b"/>
              <a:pathLst>
                <a:path w="602" h="537" extrusionOk="0">
                  <a:moveTo>
                    <a:pt x="206" y="0"/>
                  </a:moveTo>
                  <a:cubicBezTo>
                    <a:pt x="96" y="0"/>
                    <a:pt x="1" y="136"/>
                    <a:pt x="98" y="240"/>
                  </a:cubicBezTo>
                  <a:lnTo>
                    <a:pt x="341" y="492"/>
                  </a:lnTo>
                  <a:cubicBezTo>
                    <a:pt x="368" y="519"/>
                    <a:pt x="404" y="537"/>
                    <a:pt x="449" y="537"/>
                  </a:cubicBezTo>
                  <a:cubicBezTo>
                    <a:pt x="485" y="537"/>
                    <a:pt x="521" y="519"/>
                    <a:pt x="548" y="492"/>
                  </a:cubicBezTo>
                  <a:cubicBezTo>
                    <a:pt x="602" y="438"/>
                    <a:pt x="602" y="348"/>
                    <a:pt x="548" y="294"/>
                  </a:cubicBezTo>
                  <a:lnTo>
                    <a:pt x="305" y="42"/>
                  </a:lnTo>
                  <a:cubicBezTo>
                    <a:pt x="274" y="13"/>
                    <a:pt x="239" y="0"/>
                    <a:pt x="206" y="0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2" name="Google Shape;2662;p37"/>
            <p:cNvSpPr/>
            <p:nvPr/>
          </p:nvSpPr>
          <p:spPr>
            <a:xfrm flipH="1">
              <a:off x="2424841" y="2496497"/>
              <a:ext cx="62319" cy="40827"/>
            </a:xfrm>
            <a:custGeom>
              <a:avLst/>
              <a:gdLst/>
              <a:ahLst/>
              <a:cxnLst/>
              <a:rect l="l" t="t" r="r" b="b"/>
              <a:pathLst>
                <a:path w="722" h="473" extrusionOk="0">
                  <a:moveTo>
                    <a:pt x="517" y="0"/>
                  </a:moveTo>
                  <a:cubicBezTo>
                    <a:pt x="493" y="0"/>
                    <a:pt x="468" y="7"/>
                    <a:pt x="442" y="23"/>
                  </a:cubicBezTo>
                  <a:lnTo>
                    <a:pt x="127" y="212"/>
                  </a:lnTo>
                  <a:cubicBezTo>
                    <a:pt x="1" y="284"/>
                    <a:pt x="55" y="473"/>
                    <a:pt x="199" y="473"/>
                  </a:cubicBezTo>
                  <a:cubicBezTo>
                    <a:pt x="226" y="473"/>
                    <a:pt x="253" y="464"/>
                    <a:pt x="280" y="455"/>
                  </a:cubicBezTo>
                  <a:lnTo>
                    <a:pt x="586" y="275"/>
                  </a:lnTo>
                  <a:cubicBezTo>
                    <a:pt x="722" y="191"/>
                    <a:pt x="642" y="0"/>
                    <a:pt x="517" y="0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3" name="Google Shape;2663;p37"/>
            <p:cNvSpPr/>
            <p:nvPr/>
          </p:nvSpPr>
          <p:spPr>
            <a:xfrm flipH="1">
              <a:off x="2452116" y="2522909"/>
              <a:ext cx="54465" cy="37720"/>
            </a:xfrm>
            <a:custGeom>
              <a:avLst/>
              <a:gdLst/>
              <a:ahLst/>
              <a:cxnLst/>
              <a:rect l="l" t="t" r="r" b="b"/>
              <a:pathLst>
                <a:path w="631" h="437" extrusionOk="0">
                  <a:moveTo>
                    <a:pt x="161" y="1"/>
                  </a:moveTo>
                  <a:cubicBezTo>
                    <a:pt x="113" y="1"/>
                    <a:pt x="67" y="29"/>
                    <a:pt x="37" y="77"/>
                  </a:cubicBezTo>
                  <a:cubicBezTo>
                    <a:pt x="1" y="140"/>
                    <a:pt x="28" y="230"/>
                    <a:pt x="91" y="266"/>
                  </a:cubicBezTo>
                  <a:lnTo>
                    <a:pt x="361" y="419"/>
                  </a:lnTo>
                  <a:cubicBezTo>
                    <a:pt x="379" y="428"/>
                    <a:pt x="406" y="437"/>
                    <a:pt x="433" y="437"/>
                  </a:cubicBezTo>
                  <a:cubicBezTo>
                    <a:pt x="577" y="437"/>
                    <a:pt x="631" y="239"/>
                    <a:pt x="505" y="167"/>
                  </a:cubicBezTo>
                  <a:lnTo>
                    <a:pt x="235" y="23"/>
                  </a:lnTo>
                  <a:cubicBezTo>
                    <a:pt x="211" y="8"/>
                    <a:pt x="186" y="1"/>
                    <a:pt x="161" y="1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37"/>
            <p:cNvSpPr/>
            <p:nvPr/>
          </p:nvSpPr>
          <p:spPr>
            <a:xfrm flipH="1">
              <a:off x="2357601" y="2556313"/>
              <a:ext cx="68966" cy="35476"/>
            </a:xfrm>
            <a:custGeom>
              <a:avLst/>
              <a:gdLst/>
              <a:ahLst/>
              <a:cxnLst/>
              <a:rect l="l" t="t" r="r" b="b"/>
              <a:pathLst>
                <a:path w="799" h="411" extrusionOk="0">
                  <a:moveTo>
                    <a:pt x="166" y="1"/>
                  </a:moveTo>
                  <a:cubicBezTo>
                    <a:pt x="104" y="1"/>
                    <a:pt x="43" y="43"/>
                    <a:pt x="28" y="104"/>
                  </a:cubicBezTo>
                  <a:cubicBezTo>
                    <a:pt x="1" y="176"/>
                    <a:pt x="46" y="257"/>
                    <a:pt x="127" y="284"/>
                  </a:cubicBezTo>
                  <a:lnTo>
                    <a:pt x="559" y="410"/>
                  </a:lnTo>
                  <a:lnTo>
                    <a:pt x="604" y="410"/>
                  </a:lnTo>
                  <a:cubicBezTo>
                    <a:pt x="607" y="410"/>
                    <a:pt x="610" y="410"/>
                    <a:pt x="612" y="410"/>
                  </a:cubicBezTo>
                  <a:cubicBezTo>
                    <a:pt x="767" y="410"/>
                    <a:pt x="799" y="175"/>
                    <a:pt x="640" y="131"/>
                  </a:cubicBezTo>
                  <a:lnTo>
                    <a:pt x="199" y="5"/>
                  </a:lnTo>
                  <a:cubicBezTo>
                    <a:pt x="188" y="2"/>
                    <a:pt x="177" y="1"/>
                    <a:pt x="166" y="1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37"/>
            <p:cNvSpPr/>
            <p:nvPr/>
          </p:nvSpPr>
          <p:spPr>
            <a:xfrm flipH="1">
              <a:off x="2382201" y="2579532"/>
              <a:ext cx="49631" cy="37029"/>
            </a:xfrm>
            <a:custGeom>
              <a:avLst/>
              <a:gdLst/>
              <a:ahLst/>
              <a:cxnLst/>
              <a:rect l="l" t="t" r="r" b="b"/>
              <a:pathLst>
                <a:path w="575" h="429" extrusionOk="0">
                  <a:moveTo>
                    <a:pt x="206" y="0"/>
                  </a:moveTo>
                  <a:cubicBezTo>
                    <a:pt x="88" y="0"/>
                    <a:pt x="0" y="164"/>
                    <a:pt x="116" y="258"/>
                  </a:cubicBezTo>
                  <a:lnTo>
                    <a:pt x="296" y="402"/>
                  </a:lnTo>
                  <a:cubicBezTo>
                    <a:pt x="323" y="420"/>
                    <a:pt x="350" y="429"/>
                    <a:pt x="386" y="429"/>
                  </a:cubicBezTo>
                  <a:cubicBezTo>
                    <a:pt x="521" y="429"/>
                    <a:pt x="575" y="258"/>
                    <a:pt x="476" y="177"/>
                  </a:cubicBezTo>
                  <a:lnTo>
                    <a:pt x="296" y="33"/>
                  </a:lnTo>
                  <a:cubicBezTo>
                    <a:pt x="266" y="10"/>
                    <a:pt x="235" y="0"/>
                    <a:pt x="206" y="0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37"/>
            <p:cNvSpPr/>
            <p:nvPr/>
          </p:nvSpPr>
          <p:spPr>
            <a:xfrm flipH="1">
              <a:off x="2190327" y="2441686"/>
              <a:ext cx="953264" cy="426569"/>
            </a:xfrm>
            <a:custGeom>
              <a:avLst/>
              <a:gdLst/>
              <a:ahLst/>
              <a:cxnLst/>
              <a:rect l="l" t="t" r="r" b="b"/>
              <a:pathLst>
                <a:path w="11044" h="4942" extrusionOk="0">
                  <a:moveTo>
                    <a:pt x="0" y="1"/>
                  </a:moveTo>
                  <a:lnTo>
                    <a:pt x="0" y="928"/>
                  </a:lnTo>
                  <a:cubicBezTo>
                    <a:pt x="0" y="3142"/>
                    <a:pt x="2466" y="4942"/>
                    <a:pt x="5518" y="4942"/>
                  </a:cubicBezTo>
                  <a:cubicBezTo>
                    <a:pt x="8245" y="4942"/>
                    <a:pt x="10513" y="3511"/>
                    <a:pt x="10963" y="1621"/>
                  </a:cubicBezTo>
                  <a:cubicBezTo>
                    <a:pt x="11017" y="1396"/>
                    <a:pt x="11044" y="1162"/>
                    <a:pt x="11044" y="928"/>
                  </a:cubicBezTo>
                  <a:lnTo>
                    <a:pt x="1104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37"/>
            <p:cNvSpPr/>
            <p:nvPr/>
          </p:nvSpPr>
          <p:spPr>
            <a:xfrm flipH="1">
              <a:off x="2190327" y="2441686"/>
              <a:ext cx="953264" cy="189030"/>
            </a:xfrm>
            <a:custGeom>
              <a:avLst/>
              <a:gdLst/>
              <a:ahLst/>
              <a:cxnLst/>
              <a:rect l="l" t="t" r="r" b="b"/>
              <a:pathLst>
                <a:path w="11044" h="2190" extrusionOk="0">
                  <a:moveTo>
                    <a:pt x="0" y="1"/>
                  </a:moveTo>
                  <a:lnTo>
                    <a:pt x="0" y="838"/>
                  </a:lnTo>
                  <a:cubicBezTo>
                    <a:pt x="263" y="1060"/>
                    <a:pt x="624" y="1234"/>
                    <a:pt x="872" y="1234"/>
                  </a:cubicBezTo>
                  <a:cubicBezTo>
                    <a:pt x="904" y="1234"/>
                    <a:pt x="935" y="1231"/>
                    <a:pt x="963" y="1225"/>
                  </a:cubicBezTo>
                  <a:cubicBezTo>
                    <a:pt x="1065" y="1199"/>
                    <a:pt x="1135" y="1134"/>
                    <a:pt x="1248" y="1134"/>
                  </a:cubicBezTo>
                  <a:cubicBezTo>
                    <a:pt x="1255" y="1134"/>
                    <a:pt x="1262" y="1134"/>
                    <a:pt x="1269" y="1135"/>
                  </a:cubicBezTo>
                  <a:cubicBezTo>
                    <a:pt x="1485" y="1144"/>
                    <a:pt x="1566" y="1369"/>
                    <a:pt x="1710" y="1549"/>
                  </a:cubicBezTo>
                  <a:cubicBezTo>
                    <a:pt x="2028" y="1935"/>
                    <a:pt x="2680" y="2190"/>
                    <a:pt x="3192" y="2190"/>
                  </a:cubicBezTo>
                  <a:cubicBezTo>
                    <a:pt x="3218" y="2190"/>
                    <a:pt x="3243" y="2189"/>
                    <a:pt x="3267" y="2188"/>
                  </a:cubicBezTo>
                  <a:cubicBezTo>
                    <a:pt x="3654" y="2170"/>
                    <a:pt x="3600" y="2017"/>
                    <a:pt x="4095" y="1927"/>
                  </a:cubicBezTo>
                  <a:cubicBezTo>
                    <a:pt x="4233" y="1901"/>
                    <a:pt x="4355" y="1891"/>
                    <a:pt x="4466" y="1891"/>
                  </a:cubicBezTo>
                  <a:cubicBezTo>
                    <a:pt x="4850" y="1891"/>
                    <a:pt x="5099" y="2011"/>
                    <a:pt x="5416" y="2011"/>
                  </a:cubicBezTo>
                  <a:cubicBezTo>
                    <a:pt x="5521" y="2011"/>
                    <a:pt x="5634" y="1998"/>
                    <a:pt x="5761" y="1963"/>
                  </a:cubicBezTo>
                  <a:cubicBezTo>
                    <a:pt x="6121" y="1864"/>
                    <a:pt x="6211" y="1684"/>
                    <a:pt x="6616" y="1657"/>
                  </a:cubicBezTo>
                  <a:cubicBezTo>
                    <a:pt x="6805" y="1657"/>
                    <a:pt x="7003" y="1684"/>
                    <a:pt x="7183" y="1738"/>
                  </a:cubicBezTo>
                  <a:cubicBezTo>
                    <a:pt x="7651" y="1846"/>
                    <a:pt x="8128" y="1900"/>
                    <a:pt x="8605" y="1909"/>
                  </a:cubicBezTo>
                  <a:cubicBezTo>
                    <a:pt x="9511" y="1884"/>
                    <a:pt x="9826" y="1275"/>
                    <a:pt x="10345" y="1275"/>
                  </a:cubicBezTo>
                  <a:cubicBezTo>
                    <a:pt x="10387" y="1275"/>
                    <a:pt x="10431" y="1279"/>
                    <a:pt x="10477" y="1288"/>
                  </a:cubicBezTo>
                  <a:cubicBezTo>
                    <a:pt x="10675" y="1324"/>
                    <a:pt x="10855" y="1450"/>
                    <a:pt x="10963" y="1621"/>
                  </a:cubicBezTo>
                  <a:cubicBezTo>
                    <a:pt x="11017" y="1396"/>
                    <a:pt x="11044" y="1162"/>
                    <a:pt x="11044" y="928"/>
                  </a:cubicBezTo>
                  <a:lnTo>
                    <a:pt x="11044" y="1"/>
                  </a:lnTo>
                  <a:close/>
                </a:path>
              </a:pathLst>
            </a:custGeom>
            <a:solidFill>
              <a:srgbClr val="FFF7F4">
                <a:alpha val="240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37"/>
            <p:cNvSpPr/>
            <p:nvPr/>
          </p:nvSpPr>
          <p:spPr>
            <a:xfrm flipH="1">
              <a:off x="2356569" y="2799809"/>
              <a:ext cx="620778" cy="69225"/>
            </a:xfrm>
            <a:custGeom>
              <a:avLst/>
              <a:gdLst/>
              <a:ahLst/>
              <a:cxnLst/>
              <a:rect l="l" t="t" r="r" b="b"/>
              <a:pathLst>
                <a:path w="7192" h="802" extrusionOk="0">
                  <a:moveTo>
                    <a:pt x="45" y="1"/>
                  </a:moveTo>
                  <a:cubicBezTo>
                    <a:pt x="18" y="1"/>
                    <a:pt x="0" y="19"/>
                    <a:pt x="0" y="46"/>
                  </a:cubicBezTo>
                  <a:lnTo>
                    <a:pt x="0" y="748"/>
                  </a:lnTo>
                  <a:cubicBezTo>
                    <a:pt x="0" y="775"/>
                    <a:pt x="18" y="802"/>
                    <a:pt x="45" y="802"/>
                  </a:cubicBezTo>
                  <a:lnTo>
                    <a:pt x="7138" y="802"/>
                  </a:lnTo>
                  <a:cubicBezTo>
                    <a:pt x="7165" y="802"/>
                    <a:pt x="7192" y="775"/>
                    <a:pt x="7192" y="748"/>
                  </a:cubicBezTo>
                  <a:lnTo>
                    <a:pt x="7192" y="46"/>
                  </a:lnTo>
                  <a:cubicBezTo>
                    <a:pt x="7192" y="19"/>
                    <a:pt x="7165" y="1"/>
                    <a:pt x="713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37"/>
            <p:cNvSpPr/>
            <p:nvPr/>
          </p:nvSpPr>
          <p:spPr>
            <a:xfrm flipH="1">
              <a:off x="2158477" y="2441686"/>
              <a:ext cx="1017741" cy="28052"/>
            </a:xfrm>
            <a:custGeom>
              <a:avLst/>
              <a:gdLst/>
              <a:ahLst/>
              <a:cxnLst/>
              <a:rect l="l" t="t" r="r" b="b"/>
              <a:pathLst>
                <a:path w="11791" h="325" extrusionOk="0">
                  <a:moveTo>
                    <a:pt x="162" y="1"/>
                  </a:moveTo>
                  <a:cubicBezTo>
                    <a:pt x="63" y="1"/>
                    <a:pt x="0" y="82"/>
                    <a:pt x="0" y="181"/>
                  </a:cubicBezTo>
                  <a:cubicBezTo>
                    <a:pt x="9" y="262"/>
                    <a:pt x="72" y="325"/>
                    <a:pt x="162" y="325"/>
                  </a:cubicBezTo>
                  <a:lnTo>
                    <a:pt x="11638" y="325"/>
                  </a:lnTo>
                  <a:cubicBezTo>
                    <a:pt x="11728" y="325"/>
                    <a:pt x="11791" y="244"/>
                    <a:pt x="11791" y="154"/>
                  </a:cubicBezTo>
                  <a:cubicBezTo>
                    <a:pt x="11791" y="73"/>
                    <a:pt x="11719" y="1"/>
                    <a:pt x="1163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37"/>
            <p:cNvSpPr/>
            <p:nvPr/>
          </p:nvSpPr>
          <p:spPr>
            <a:xfrm flipH="1">
              <a:off x="1968848" y="2861179"/>
              <a:ext cx="1972645" cy="120582"/>
            </a:xfrm>
            <a:custGeom>
              <a:avLst/>
              <a:gdLst/>
              <a:ahLst/>
              <a:cxnLst/>
              <a:rect l="l" t="t" r="r" b="b"/>
              <a:pathLst>
                <a:path w="22854" h="1397" extrusionOk="0">
                  <a:moveTo>
                    <a:pt x="1" y="1"/>
                  </a:moveTo>
                  <a:lnTo>
                    <a:pt x="1" y="1396"/>
                  </a:lnTo>
                  <a:lnTo>
                    <a:pt x="22853" y="1396"/>
                  </a:lnTo>
                  <a:lnTo>
                    <a:pt x="2285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37"/>
            <p:cNvSpPr/>
            <p:nvPr/>
          </p:nvSpPr>
          <p:spPr>
            <a:xfrm flipH="1">
              <a:off x="3660191" y="2921082"/>
              <a:ext cx="157007" cy="1646288"/>
            </a:xfrm>
            <a:custGeom>
              <a:avLst/>
              <a:gdLst/>
              <a:ahLst/>
              <a:cxnLst/>
              <a:rect l="l" t="t" r="r" b="b"/>
              <a:pathLst>
                <a:path w="1819" h="19073" extrusionOk="0">
                  <a:moveTo>
                    <a:pt x="1" y="0"/>
                  </a:moveTo>
                  <a:lnTo>
                    <a:pt x="1" y="19072"/>
                  </a:lnTo>
                  <a:lnTo>
                    <a:pt x="1819" y="19072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37"/>
            <p:cNvSpPr/>
            <p:nvPr/>
          </p:nvSpPr>
          <p:spPr>
            <a:xfrm flipH="1">
              <a:off x="2093217" y="2921082"/>
              <a:ext cx="157007" cy="1646288"/>
            </a:xfrm>
            <a:custGeom>
              <a:avLst/>
              <a:gdLst/>
              <a:ahLst/>
              <a:cxnLst/>
              <a:rect l="l" t="t" r="r" b="b"/>
              <a:pathLst>
                <a:path w="1819" h="19073" extrusionOk="0">
                  <a:moveTo>
                    <a:pt x="1" y="0"/>
                  </a:moveTo>
                  <a:lnTo>
                    <a:pt x="1" y="19072"/>
                  </a:lnTo>
                  <a:lnTo>
                    <a:pt x="1819" y="19072"/>
                  </a:lnTo>
                  <a:lnTo>
                    <a:pt x="18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37"/>
            <p:cNvSpPr/>
            <p:nvPr/>
          </p:nvSpPr>
          <p:spPr>
            <a:xfrm flipH="1">
              <a:off x="2187224" y="3929419"/>
              <a:ext cx="1572488" cy="72332"/>
            </a:xfrm>
            <a:custGeom>
              <a:avLst/>
              <a:gdLst/>
              <a:ahLst/>
              <a:cxnLst/>
              <a:rect l="l" t="t" r="r" b="b"/>
              <a:pathLst>
                <a:path w="18218" h="838" extrusionOk="0">
                  <a:moveTo>
                    <a:pt x="1" y="1"/>
                  </a:moveTo>
                  <a:lnTo>
                    <a:pt x="1" y="838"/>
                  </a:lnTo>
                  <a:lnTo>
                    <a:pt x="18218" y="838"/>
                  </a:lnTo>
                  <a:lnTo>
                    <a:pt x="1821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37"/>
            <p:cNvSpPr/>
            <p:nvPr/>
          </p:nvSpPr>
          <p:spPr>
            <a:xfrm flipH="1">
              <a:off x="2505720" y="3901453"/>
              <a:ext cx="362869" cy="31937"/>
            </a:xfrm>
            <a:custGeom>
              <a:avLst/>
              <a:gdLst/>
              <a:ahLst/>
              <a:cxnLst/>
              <a:rect l="l" t="t" r="r" b="b"/>
              <a:pathLst>
                <a:path w="4204" h="370" extrusionOk="0">
                  <a:moveTo>
                    <a:pt x="225" y="1"/>
                  </a:moveTo>
                  <a:cubicBezTo>
                    <a:pt x="0" y="19"/>
                    <a:pt x="0" y="352"/>
                    <a:pt x="225" y="370"/>
                  </a:cubicBezTo>
                  <a:lnTo>
                    <a:pt x="3970" y="370"/>
                  </a:lnTo>
                  <a:cubicBezTo>
                    <a:pt x="4204" y="352"/>
                    <a:pt x="4204" y="19"/>
                    <a:pt x="39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37"/>
            <p:cNvSpPr/>
            <p:nvPr/>
          </p:nvSpPr>
          <p:spPr>
            <a:xfrm flipH="1">
              <a:off x="2664194" y="3248131"/>
              <a:ext cx="123431" cy="413449"/>
            </a:xfrm>
            <a:custGeom>
              <a:avLst/>
              <a:gdLst/>
              <a:ahLst/>
              <a:cxnLst/>
              <a:rect l="l" t="t" r="r" b="b"/>
              <a:pathLst>
                <a:path w="1430" h="4790" extrusionOk="0">
                  <a:moveTo>
                    <a:pt x="674" y="0"/>
                  </a:moveTo>
                  <a:cubicBezTo>
                    <a:pt x="422" y="0"/>
                    <a:pt x="179" y="891"/>
                    <a:pt x="116" y="1620"/>
                  </a:cubicBezTo>
                  <a:cubicBezTo>
                    <a:pt x="0" y="3196"/>
                    <a:pt x="704" y="4790"/>
                    <a:pt x="1061" y="4790"/>
                  </a:cubicBezTo>
                  <a:cubicBezTo>
                    <a:pt x="1067" y="4790"/>
                    <a:pt x="1073" y="4789"/>
                    <a:pt x="1079" y="4789"/>
                  </a:cubicBezTo>
                  <a:cubicBezTo>
                    <a:pt x="1430" y="4735"/>
                    <a:pt x="1421" y="2889"/>
                    <a:pt x="1223" y="1620"/>
                  </a:cubicBezTo>
                  <a:cubicBezTo>
                    <a:pt x="1169" y="1305"/>
                    <a:pt x="971" y="0"/>
                    <a:pt x="67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37"/>
            <p:cNvSpPr/>
            <p:nvPr/>
          </p:nvSpPr>
          <p:spPr>
            <a:xfrm flipH="1">
              <a:off x="2689054" y="3338676"/>
              <a:ext cx="188857" cy="351043"/>
            </a:xfrm>
            <a:custGeom>
              <a:avLst/>
              <a:gdLst/>
              <a:ahLst/>
              <a:cxnLst/>
              <a:rect l="l" t="t" r="r" b="b"/>
              <a:pathLst>
                <a:path w="2188" h="4067" extrusionOk="0">
                  <a:moveTo>
                    <a:pt x="202" y="1"/>
                  </a:moveTo>
                  <a:cubicBezTo>
                    <a:pt x="195" y="1"/>
                    <a:pt x="187" y="2"/>
                    <a:pt x="180" y="4"/>
                  </a:cubicBezTo>
                  <a:cubicBezTo>
                    <a:pt x="0" y="67"/>
                    <a:pt x="90" y="904"/>
                    <a:pt x="270" y="1552"/>
                  </a:cubicBezTo>
                  <a:cubicBezTo>
                    <a:pt x="645" y="2898"/>
                    <a:pt x="1592" y="4066"/>
                    <a:pt x="1899" y="4066"/>
                  </a:cubicBezTo>
                  <a:cubicBezTo>
                    <a:pt x="1916" y="4066"/>
                    <a:pt x="1931" y="4062"/>
                    <a:pt x="1945" y="4055"/>
                  </a:cubicBezTo>
                  <a:cubicBezTo>
                    <a:pt x="2188" y="3920"/>
                    <a:pt x="1612" y="2326"/>
                    <a:pt x="1080" y="1273"/>
                  </a:cubicBezTo>
                  <a:cubicBezTo>
                    <a:pt x="950" y="1021"/>
                    <a:pt x="431" y="1"/>
                    <a:pt x="20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37"/>
            <p:cNvSpPr/>
            <p:nvPr/>
          </p:nvSpPr>
          <p:spPr>
            <a:xfrm flipH="1">
              <a:off x="2598940" y="3228624"/>
              <a:ext cx="124207" cy="414226"/>
            </a:xfrm>
            <a:custGeom>
              <a:avLst/>
              <a:gdLst/>
              <a:ahLst/>
              <a:cxnLst/>
              <a:rect l="l" t="t" r="r" b="b"/>
              <a:pathLst>
                <a:path w="1439" h="4799" extrusionOk="0">
                  <a:moveTo>
                    <a:pt x="992" y="0"/>
                  </a:moveTo>
                  <a:cubicBezTo>
                    <a:pt x="750" y="0"/>
                    <a:pt x="419" y="844"/>
                    <a:pt x="287" y="1549"/>
                  </a:cubicBezTo>
                  <a:cubicBezTo>
                    <a:pt x="1" y="3112"/>
                    <a:pt x="539" y="4799"/>
                    <a:pt x="899" y="4799"/>
                  </a:cubicBezTo>
                  <a:cubicBezTo>
                    <a:pt x="902" y="4799"/>
                    <a:pt x="905" y="4799"/>
                    <a:pt x="908" y="4799"/>
                  </a:cubicBezTo>
                  <a:cubicBezTo>
                    <a:pt x="1259" y="4781"/>
                    <a:pt x="1439" y="2953"/>
                    <a:pt x="1376" y="1666"/>
                  </a:cubicBezTo>
                  <a:cubicBezTo>
                    <a:pt x="1367" y="1351"/>
                    <a:pt x="1304" y="28"/>
                    <a:pt x="1007" y="1"/>
                  </a:cubicBezTo>
                  <a:cubicBezTo>
                    <a:pt x="1002" y="1"/>
                    <a:pt x="997" y="0"/>
                    <a:pt x="99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37"/>
            <p:cNvSpPr/>
            <p:nvPr/>
          </p:nvSpPr>
          <p:spPr>
            <a:xfrm flipH="1">
              <a:off x="2448233" y="3356285"/>
              <a:ext cx="257996" cy="331191"/>
            </a:xfrm>
            <a:custGeom>
              <a:avLst/>
              <a:gdLst/>
              <a:ahLst/>
              <a:cxnLst/>
              <a:rect l="l" t="t" r="r" b="b"/>
              <a:pathLst>
                <a:path w="2989" h="3837" extrusionOk="0">
                  <a:moveTo>
                    <a:pt x="2687" y="1"/>
                  </a:moveTo>
                  <a:cubicBezTo>
                    <a:pt x="2424" y="1"/>
                    <a:pt x="1828" y="454"/>
                    <a:pt x="1423" y="907"/>
                  </a:cubicBezTo>
                  <a:cubicBezTo>
                    <a:pt x="397" y="2032"/>
                    <a:pt x="1" y="3662"/>
                    <a:pt x="298" y="3824"/>
                  </a:cubicBezTo>
                  <a:cubicBezTo>
                    <a:pt x="313" y="3832"/>
                    <a:pt x="331" y="3837"/>
                    <a:pt x="351" y="3837"/>
                  </a:cubicBezTo>
                  <a:cubicBezTo>
                    <a:pt x="699" y="3837"/>
                    <a:pt x="1671" y="2551"/>
                    <a:pt x="2233" y="1546"/>
                  </a:cubicBezTo>
                  <a:cubicBezTo>
                    <a:pt x="2386" y="1285"/>
                    <a:pt x="2989" y="196"/>
                    <a:pt x="2773" y="25"/>
                  </a:cubicBezTo>
                  <a:cubicBezTo>
                    <a:pt x="2751" y="9"/>
                    <a:pt x="2722" y="1"/>
                    <a:pt x="268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37"/>
            <p:cNvSpPr/>
            <p:nvPr/>
          </p:nvSpPr>
          <p:spPr>
            <a:xfrm flipH="1">
              <a:off x="2529801" y="3237774"/>
              <a:ext cx="132925" cy="377887"/>
            </a:xfrm>
            <a:custGeom>
              <a:avLst/>
              <a:gdLst/>
              <a:ahLst/>
              <a:cxnLst/>
              <a:rect l="l" t="t" r="r" b="b"/>
              <a:pathLst>
                <a:path w="1540" h="4378" extrusionOk="0">
                  <a:moveTo>
                    <a:pt x="1353" y="1"/>
                  </a:moveTo>
                  <a:cubicBezTo>
                    <a:pt x="1198" y="1"/>
                    <a:pt x="820" y="727"/>
                    <a:pt x="577" y="1353"/>
                  </a:cubicBezTo>
                  <a:cubicBezTo>
                    <a:pt x="46" y="2766"/>
                    <a:pt x="1" y="4351"/>
                    <a:pt x="217" y="4378"/>
                  </a:cubicBezTo>
                  <a:cubicBezTo>
                    <a:pt x="218" y="4378"/>
                    <a:pt x="219" y="4378"/>
                    <a:pt x="220" y="4378"/>
                  </a:cubicBezTo>
                  <a:cubicBezTo>
                    <a:pt x="438" y="4378"/>
                    <a:pt x="965" y="2733"/>
                    <a:pt x="1216" y="1560"/>
                  </a:cubicBezTo>
                  <a:cubicBezTo>
                    <a:pt x="1279" y="1272"/>
                    <a:pt x="1540" y="66"/>
                    <a:pt x="1369" y="3"/>
                  </a:cubicBezTo>
                  <a:cubicBezTo>
                    <a:pt x="1364" y="1"/>
                    <a:pt x="1359" y="1"/>
                    <a:pt x="135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37"/>
            <p:cNvSpPr/>
            <p:nvPr/>
          </p:nvSpPr>
          <p:spPr>
            <a:xfrm flipH="1">
              <a:off x="2540678" y="3568189"/>
              <a:ext cx="292953" cy="360538"/>
            </a:xfrm>
            <a:custGeom>
              <a:avLst/>
              <a:gdLst/>
              <a:ahLst/>
              <a:cxnLst/>
              <a:rect l="l" t="t" r="r" b="b"/>
              <a:pathLst>
                <a:path w="3394" h="4177" extrusionOk="0">
                  <a:moveTo>
                    <a:pt x="0" y="0"/>
                  </a:moveTo>
                  <a:lnTo>
                    <a:pt x="0" y="3862"/>
                  </a:lnTo>
                  <a:cubicBezTo>
                    <a:pt x="0" y="4033"/>
                    <a:pt x="135" y="4177"/>
                    <a:pt x="306" y="4177"/>
                  </a:cubicBezTo>
                  <a:lnTo>
                    <a:pt x="3079" y="4177"/>
                  </a:lnTo>
                  <a:cubicBezTo>
                    <a:pt x="3250" y="4177"/>
                    <a:pt x="3394" y="4033"/>
                    <a:pt x="3394" y="3862"/>
                  </a:cubicBezTo>
                  <a:lnTo>
                    <a:pt x="33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37"/>
            <p:cNvSpPr/>
            <p:nvPr/>
          </p:nvSpPr>
          <p:spPr>
            <a:xfrm flipH="1">
              <a:off x="1225404" y="1239916"/>
              <a:ext cx="970441" cy="1350918"/>
            </a:xfrm>
            <a:custGeom>
              <a:avLst/>
              <a:gdLst/>
              <a:ahLst/>
              <a:cxnLst/>
              <a:rect l="l" t="t" r="r" b="b"/>
              <a:pathLst>
                <a:path w="11243" h="15651" extrusionOk="0">
                  <a:moveTo>
                    <a:pt x="4961" y="1"/>
                  </a:moveTo>
                  <a:cubicBezTo>
                    <a:pt x="4429" y="1"/>
                    <a:pt x="3922" y="154"/>
                    <a:pt x="3574" y="459"/>
                  </a:cubicBezTo>
                  <a:cubicBezTo>
                    <a:pt x="3475" y="549"/>
                    <a:pt x="3385" y="657"/>
                    <a:pt x="3313" y="765"/>
                  </a:cubicBezTo>
                  <a:cubicBezTo>
                    <a:pt x="2395" y="1989"/>
                    <a:pt x="2377" y="3555"/>
                    <a:pt x="2377" y="4428"/>
                  </a:cubicBezTo>
                  <a:cubicBezTo>
                    <a:pt x="2377" y="5301"/>
                    <a:pt x="2485" y="5319"/>
                    <a:pt x="2413" y="5886"/>
                  </a:cubicBezTo>
                  <a:cubicBezTo>
                    <a:pt x="2296" y="6696"/>
                    <a:pt x="2044" y="6867"/>
                    <a:pt x="1999" y="7731"/>
                  </a:cubicBezTo>
                  <a:cubicBezTo>
                    <a:pt x="1972" y="8181"/>
                    <a:pt x="2035" y="8334"/>
                    <a:pt x="1900" y="8586"/>
                  </a:cubicBezTo>
                  <a:cubicBezTo>
                    <a:pt x="1657" y="9072"/>
                    <a:pt x="1126" y="9099"/>
                    <a:pt x="856" y="9315"/>
                  </a:cubicBezTo>
                  <a:cubicBezTo>
                    <a:pt x="1" y="9990"/>
                    <a:pt x="469" y="13573"/>
                    <a:pt x="2665" y="15004"/>
                  </a:cubicBezTo>
                  <a:cubicBezTo>
                    <a:pt x="3360" y="15458"/>
                    <a:pt x="4140" y="15650"/>
                    <a:pt x="4934" y="15650"/>
                  </a:cubicBezTo>
                  <a:cubicBezTo>
                    <a:pt x="7206" y="15650"/>
                    <a:pt x="9595" y="14079"/>
                    <a:pt x="10442" y="12592"/>
                  </a:cubicBezTo>
                  <a:cubicBezTo>
                    <a:pt x="10685" y="12178"/>
                    <a:pt x="11243" y="11197"/>
                    <a:pt x="10946" y="10233"/>
                  </a:cubicBezTo>
                  <a:cubicBezTo>
                    <a:pt x="10766" y="9675"/>
                    <a:pt x="10469" y="9666"/>
                    <a:pt x="10244" y="9027"/>
                  </a:cubicBezTo>
                  <a:cubicBezTo>
                    <a:pt x="9893" y="8055"/>
                    <a:pt x="10442" y="7695"/>
                    <a:pt x="10181" y="6642"/>
                  </a:cubicBezTo>
                  <a:cubicBezTo>
                    <a:pt x="10109" y="6372"/>
                    <a:pt x="9839" y="5445"/>
                    <a:pt x="9037" y="4905"/>
                  </a:cubicBezTo>
                  <a:cubicBezTo>
                    <a:pt x="8335" y="4428"/>
                    <a:pt x="7777" y="4617"/>
                    <a:pt x="7516" y="4140"/>
                  </a:cubicBezTo>
                  <a:cubicBezTo>
                    <a:pt x="7309" y="3762"/>
                    <a:pt x="7597" y="3501"/>
                    <a:pt x="7615" y="2781"/>
                  </a:cubicBezTo>
                  <a:cubicBezTo>
                    <a:pt x="7624" y="2070"/>
                    <a:pt x="7345" y="1125"/>
                    <a:pt x="6625" y="558"/>
                  </a:cubicBezTo>
                  <a:cubicBezTo>
                    <a:pt x="6159" y="186"/>
                    <a:pt x="5545" y="1"/>
                    <a:pt x="496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37"/>
            <p:cNvSpPr/>
            <p:nvPr/>
          </p:nvSpPr>
          <p:spPr>
            <a:xfrm flipH="1">
              <a:off x="1195107" y="1242333"/>
              <a:ext cx="947136" cy="1337798"/>
            </a:xfrm>
            <a:custGeom>
              <a:avLst/>
              <a:gdLst/>
              <a:ahLst/>
              <a:cxnLst/>
              <a:rect l="l" t="t" r="r" b="b"/>
              <a:pathLst>
                <a:path w="10973" h="15499" extrusionOk="0">
                  <a:moveTo>
                    <a:pt x="5343" y="151"/>
                  </a:moveTo>
                  <a:cubicBezTo>
                    <a:pt x="5660" y="151"/>
                    <a:pt x="5974" y="232"/>
                    <a:pt x="6247" y="395"/>
                  </a:cubicBezTo>
                  <a:cubicBezTo>
                    <a:pt x="7012" y="890"/>
                    <a:pt x="7201" y="1988"/>
                    <a:pt x="7192" y="2555"/>
                  </a:cubicBezTo>
                  <a:cubicBezTo>
                    <a:pt x="7192" y="2798"/>
                    <a:pt x="7156" y="3032"/>
                    <a:pt x="7093" y="3266"/>
                  </a:cubicBezTo>
                  <a:cubicBezTo>
                    <a:pt x="7030" y="3518"/>
                    <a:pt x="6976" y="3716"/>
                    <a:pt x="7111" y="3959"/>
                  </a:cubicBezTo>
                  <a:cubicBezTo>
                    <a:pt x="7264" y="4238"/>
                    <a:pt x="7516" y="4310"/>
                    <a:pt x="7813" y="4391"/>
                  </a:cubicBezTo>
                  <a:cubicBezTo>
                    <a:pt x="8110" y="4454"/>
                    <a:pt x="8398" y="4571"/>
                    <a:pt x="8651" y="4742"/>
                  </a:cubicBezTo>
                  <a:cubicBezTo>
                    <a:pt x="9398" y="5246"/>
                    <a:pt x="9686" y="6110"/>
                    <a:pt x="9767" y="6443"/>
                  </a:cubicBezTo>
                  <a:cubicBezTo>
                    <a:pt x="9857" y="6821"/>
                    <a:pt x="9857" y="7217"/>
                    <a:pt x="9767" y="7595"/>
                  </a:cubicBezTo>
                  <a:cubicBezTo>
                    <a:pt x="9704" y="7964"/>
                    <a:pt x="9641" y="8306"/>
                    <a:pt x="9830" y="8828"/>
                  </a:cubicBezTo>
                  <a:cubicBezTo>
                    <a:pt x="9911" y="9071"/>
                    <a:pt x="10046" y="9296"/>
                    <a:pt x="10217" y="9494"/>
                  </a:cubicBezTo>
                  <a:cubicBezTo>
                    <a:pt x="10352" y="9647"/>
                    <a:pt x="10460" y="9836"/>
                    <a:pt x="10523" y="10043"/>
                  </a:cubicBezTo>
                  <a:cubicBezTo>
                    <a:pt x="10820" y="10971"/>
                    <a:pt x="10262" y="11934"/>
                    <a:pt x="10028" y="12339"/>
                  </a:cubicBezTo>
                  <a:cubicBezTo>
                    <a:pt x="9317" y="13590"/>
                    <a:pt x="7570" y="14787"/>
                    <a:pt x="5878" y="15201"/>
                  </a:cubicBezTo>
                  <a:cubicBezTo>
                    <a:pt x="5510" y="15290"/>
                    <a:pt x="5071" y="15358"/>
                    <a:pt x="4599" y="15358"/>
                  </a:cubicBezTo>
                  <a:cubicBezTo>
                    <a:pt x="3882" y="15358"/>
                    <a:pt x="3088" y="15201"/>
                    <a:pt x="2350" y="14724"/>
                  </a:cubicBezTo>
                  <a:cubicBezTo>
                    <a:pt x="937" y="13806"/>
                    <a:pt x="244" y="11988"/>
                    <a:pt x="181" y="10601"/>
                  </a:cubicBezTo>
                  <a:cubicBezTo>
                    <a:pt x="145" y="9899"/>
                    <a:pt x="280" y="9359"/>
                    <a:pt x="550" y="9152"/>
                  </a:cubicBezTo>
                  <a:cubicBezTo>
                    <a:pt x="649" y="9080"/>
                    <a:pt x="757" y="9026"/>
                    <a:pt x="865" y="8981"/>
                  </a:cubicBezTo>
                  <a:cubicBezTo>
                    <a:pt x="1126" y="8873"/>
                    <a:pt x="1432" y="8747"/>
                    <a:pt x="1612" y="8396"/>
                  </a:cubicBezTo>
                  <a:cubicBezTo>
                    <a:pt x="1693" y="8225"/>
                    <a:pt x="1729" y="8045"/>
                    <a:pt x="1711" y="7856"/>
                  </a:cubicBezTo>
                  <a:cubicBezTo>
                    <a:pt x="1711" y="7766"/>
                    <a:pt x="1711" y="7649"/>
                    <a:pt x="1711" y="7514"/>
                  </a:cubicBezTo>
                  <a:cubicBezTo>
                    <a:pt x="1729" y="7172"/>
                    <a:pt x="1801" y="6830"/>
                    <a:pt x="1918" y="6515"/>
                  </a:cubicBezTo>
                  <a:cubicBezTo>
                    <a:pt x="2017" y="6245"/>
                    <a:pt x="2089" y="5966"/>
                    <a:pt x="2125" y="5678"/>
                  </a:cubicBezTo>
                  <a:cubicBezTo>
                    <a:pt x="2170" y="5345"/>
                    <a:pt x="2170" y="5012"/>
                    <a:pt x="2125" y="4679"/>
                  </a:cubicBezTo>
                  <a:cubicBezTo>
                    <a:pt x="2116" y="4535"/>
                    <a:pt x="2089" y="4382"/>
                    <a:pt x="2089" y="4211"/>
                  </a:cubicBezTo>
                  <a:cubicBezTo>
                    <a:pt x="2062" y="2735"/>
                    <a:pt x="2881" y="881"/>
                    <a:pt x="4285" y="341"/>
                  </a:cubicBezTo>
                  <a:cubicBezTo>
                    <a:pt x="4609" y="215"/>
                    <a:pt x="4951" y="152"/>
                    <a:pt x="5293" y="152"/>
                  </a:cubicBezTo>
                  <a:cubicBezTo>
                    <a:pt x="5310" y="151"/>
                    <a:pt x="5327" y="151"/>
                    <a:pt x="5343" y="151"/>
                  </a:cubicBezTo>
                  <a:close/>
                  <a:moveTo>
                    <a:pt x="5294" y="1"/>
                  </a:moveTo>
                  <a:cubicBezTo>
                    <a:pt x="4822" y="1"/>
                    <a:pt x="4409" y="137"/>
                    <a:pt x="4240" y="206"/>
                  </a:cubicBezTo>
                  <a:cubicBezTo>
                    <a:pt x="2773" y="764"/>
                    <a:pt x="1927" y="2681"/>
                    <a:pt x="1954" y="4202"/>
                  </a:cubicBezTo>
                  <a:cubicBezTo>
                    <a:pt x="1963" y="4391"/>
                    <a:pt x="1972" y="4544"/>
                    <a:pt x="1990" y="4688"/>
                  </a:cubicBezTo>
                  <a:cubicBezTo>
                    <a:pt x="2035" y="5012"/>
                    <a:pt x="2035" y="5336"/>
                    <a:pt x="1990" y="5651"/>
                  </a:cubicBezTo>
                  <a:cubicBezTo>
                    <a:pt x="1954" y="5930"/>
                    <a:pt x="1882" y="6200"/>
                    <a:pt x="1792" y="6461"/>
                  </a:cubicBezTo>
                  <a:cubicBezTo>
                    <a:pt x="1666" y="6794"/>
                    <a:pt x="1594" y="7145"/>
                    <a:pt x="1576" y="7496"/>
                  </a:cubicBezTo>
                  <a:cubicBezTo>
                    <a:pt x="1567" y="7640"/>
                    <a:pt x="1567" y="7757"/>
                    <a:pt x="1567" y="7847"/>
                  </a:cubicBezTo>
                  <a:cubicBezTo>
                    <a:pt x="1585" y="8009"/>
                    <a:pt x="1558" y="8180"/>
                    <a:pt x="1495" y="8324"/>
                  </a:cubicBezTo>
                  <a:cubicBezTo>
                    <a:pt x="1333" y="8630"/>
                    <a:pt x="1072" y="8738"/>
                    <a:pt x="820" y="8846"/>
                  </a:cubicBezTo>
                  <a:cubicBezTo>
                    <a:pt x="685" y="8891"/>
                    <a:pt x="568" y="8954"/>
                    <a:pt x="460" y="9035"/>
                  </a:cubicBezTo>
                  <a:cubicBezTo>
                    <a:pt x="154" y="9278"/>
                    <a:pt x="1" y="9854"/>
                    <a:pt x="37" y="10610"/>
                  </a:cubicBezTo>
                  <a:cubicBezTo>
                    <a:pt x="100" y="12033"/>
                    <a:pt x="820" y="13896"/>
                    <a:pt x="2269" y="14841"/>
                  </a:cubicBezTo>
                  <a:cubicBezTo>
                    <a:pt x="2949" y="15273"/>
                    <a:pt x="3732" y="15498"/>
                    <a:pt x="4535" y="15498"/>
                  </a:cubicBezTo>
                  <a:cubicBezTo>
                    <a:pt x="4551" y="15498"/>
                    <a:pt x="4566" y="15498"/>
                    <a:pt x="4582" y="15498"/>
                  </a:cubicBezTo>
                  <a:cubicBezTo>
                    <a:pt x="5032" y="15498"/>
                    <a:pt x="5482" y="15444"/>
                    <a:pt x="5923" y="15336"/>
                  </a:cubicBezTo>
                  <a:cubicBezTo>
                    <a:pt x="7669" y="14904"/>
                    <a:pt x="9416" y="13707"/>
                    <a:pt x="10163" y="12411"/>
                  </a:cubicBezTo>
                  <a:cubicBezTo>
                    <a:pt x="10406" y="11979"/>
                    <a:pt x="10973" y="10989"/>
                    <a:pt x="10667" y="9989"/>
                  </a:cubicBezTo>
                  <a:cubicBezTo>
                    <a:pt x="10595" y="9773"/>
                    <a:pt x="10478" y="9575"/>
                    <a:pt x="10325" y="9404"/>
                  </a:cubicBezTo>
                  <a:cubicBezTo>
                    <a:pt x="10163" y="9224"/>
                    <a:pt x="10037" y="9008"/>
                    <a:pt x="9956" y="8783"/>
                  </a:cubicBezTo>
                  <a:cubicBezTo>
                    <a:pt x="9776" y="8288"/>
                    <a:pt x="9839" y="7964"/>
                    <a:pt x="9902" y="7613"/>
                  </a:cubicBezTo>
                  <a:cubicBezTo>
                    <a:pt x="9992" y="7217"/>
                    <a:pt x="9992" y="6803"/>
                    <a:pt x="9893" y="6407"/>
                  </a:cubicBezTo>
                  <a:cubicBezTo>
                    <a:pt x="9803" y="6047"/>
                    <a:pt x="9506" y="5156"/>
                    <a:pt x="8723" y="4625"/>
                  </a:cubicBezTo>
                  <a:cubicBezTo>
                    <a:pt x="8452" y="4445"/>
                    <a:pt x="8155" y="4319"/>
                    <a:pt x="7840" y="4247"/>
                  </a:cubicBezTo>
                  <a:cubicBezTo>
                    <a:pt x="7561" y="4175"/>
                    <a:pt x="7345" y="4112"/>
                    <a:pt x="7219" y="3887"/>
                  </a:cubicBezTo>
                  <a:cubicBezTo>
                    <a:pt x="7111" y="3689"/>
                    <a:pt x="7156" y="3536"/>
                    <a:pt x="7219" y="3293"/>
                  </a:cubicBezTo>
                  <a:cubicBezTo>
                    <a:pt x="7282" y="3050"/>
                    <a:pt x="7318" y="2807"/>
                    <a:pt x="7327" y="2555"/>
                  </a:cubicBezTo>
                  <a:cubicBezTo>
                    <a:pt x="7345" y="1754"/>
                    <a:pt x="7030" y="737"/>
                    <a:pt x="6319" y="278"/>
                  </a:cubicBezTo>
                  <a:cubicBezTo>
                    <a:pt x="5991" y="69"/>
                    <a:pt x="5628" y="1"/>
                    <a:pt x="529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37"/>
            <p:cNvSpPr/>
            <p:nvPr/>
          </p:nvSpPr>
          <p:spPr>
            <a:xfrm flipH="1">
              <a:off x="1893485" y="2153306"/>
              <a:ext cx="477926" cy="285357"/>
            </a:xfrm>
            <a:custGeom>
              <a:avLst/>
              <a:gdLst/>
              <a:ahLst/>
              <a:cxnLst/>
              <a:rect l="l" t="t" r="r" b="b"/>
              <a:pathLst>
                <a:path w="5537" h="3306" extrusionOk="0">
                  <a:moveTo>
                    <a:pt x="4654" y="1"/>
                  </a:moveTo>
                  <a:cubicBezTo>
                    <a:pt x="4633" y="1"/>
                    <a:pt x="4612" y="1"/>
                    <a:pt x="4591" y="2"/>
                  </a:cubicBezTo>
                  <a:cubicBezTo>
                    <a:pt x="4303" y="110"/>
                    <a:pt x="4024" y="236"/>
                    <a:pt x="3754" y="380"/>
                  </a:cubicBezTo>
                  <a:cubicBezTo>
                    <a:pt x="2377" y="1110"/>
                    <a:pt x="2008" y="1929"/>
                    <a:pt x="649" y="2595"/>
                  </a:cubicBezTo>
                  <a:cubicBezTo>
                    <a:pt x="442" y="2694"/>
                    <a:pt x="226" y="2784"/>
                    <a:pt x="1" y="2865"/>
                  </a:cubicBezTo>
                  <a:lnTo>
                    <a:pt x="226" y="3306"/>
                  </a:lnTo>
                  <a:cubicBezTo>
                    <a:pt x="1666" y="3054"/>
                    <a:pt x="3052" y="2541"/>
                    <a:pt x="4303" y="1776"/>
                  </a:cubicBezTo>
                  <a:cubicBezTo>
                    <a:pt x="4636" y="1578"/>
                    <a:pt x="4960" y="1353"/>
                    <a:pt x="5275" y="1110"/>
                  </a:cubicBezTo>
                  <a:cubicBezTo>
                    <a:pt x="5320" y="1074"/>
                    <a:pt x="5536" y="858"/>
                    <a:pt x="5509" y="606"/>
                  </a:cubicBezTo>
                  <a:cubicBezTo>
                    <a:pt x="5483" y="295"/>
                    <a:pt x="5135" y="1"/>
                    <a:pt x="4654" y="1"/>
                  </a:cubicBezTo>
                  <a:close/>
                </a:path>
              </a:pathLst>
            </a:custGeom>
            <a:solidFill>
              <a:srgbClr val="FCB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37"/>
            <p:cNvSpPr/>
            <p:nvPr/>
          </p:nvSpPr>
          <p:spPr>
            <a:xfrm flipH="1">
              <a:off x="1621589" y="1881499"/>
              <a:ext cx="383843" cy="342757"/>
            </a:xfrm>
            <a:custGeom>
              <a:avLst/>
              <a:gdLst/>
              <a:ahLst/>
              <a:cxnLst/>
              <a:rect l="l" t="t" r="r" b="b"/>
              <a:pathLst>
                <a:path w="4447" h="3971" extrusionOk="0">
                  <a:moveTo>
                    <a:pt x="3528" y="1"/>
                  </a:moveTo>
                  <a:cubicBezTo>
                    <a:pt x="3465" y="1"/>
                    <a:pt x="3402" y="7"/>
                    <a:pt x="3339" y="19"/>
                  </a:cubicBezTo>
                  <a:lnTo>
                    <a:pt x="1656" y="1666"/>
                  </a:lnTo>
                  <a:lnTo>
                    <a:pt x="0" y="3295"/>
                  </a:lnTo>
                  <a:lnTo>
                    <a:pt x="1089" y="3971"/>
                  </a:lnTo>
                  <a:cubicBezTo>
                    <a:pt x="1620" y="3620"/>
                    <a:pt x="2133" y="3232"/>
                    <a:pt x="2619" y="2827"/>
                  </a:cubicBezTo>
                  <a:cubicBezTo>
                    <a:pt x="2817" y="2656"/>
                    <a:pt x="3024" y="2476"/>
                    <a:pt x="3222" y="2278"/>
                  </a:cubicBezTo>
                  <a:cubicBezTo>
                    <a:pt x="3321" y="2188"/>
                    <a:pt x="3411" y="2098"/>
                    <a:pt x="3510" y="2008"/>
                  </a:cubicBezTo>
                  <a:cubicBezTo>
                    <a:pt x="3852" y="1666"/>
                    <a:pt x="4149" y="1324"/>
                    <a:pt x="4419" y="1000"/>
                  </a:cubicBezTo>
                  <a:cubicBezTo>
                    <a:pt x="4446" y="649"/>
                    <a:pt x="4284" y="316"/>
                    <a:pt x="3987" y="127"/>
                  </a:cubicBezTo>
                  <a:cubicBezTo>
                    <a:pt x="3851" y="43"/>
                    <a:pt x="3691" y="1"/>
                    <a:pt x="3528" y="1"/>
                  </a:cubicBezTo>
                  <a:close/>
                </a:path>
              </a:pathLst>
            </a:custGeom>
            <a:solidFill>
              <a:srgbClr val="FCB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37"/>
            <p:cNvSpPr/>
            <p:nvPr/>
          </p:nvSpPr>
          <p:spPr>
            <a:xfrm flipH="1">
              <a:off x="1726461" y="2025301"/>
              <a:ext cx="136033" cy="100298"/>
            </a:xfrm>
            <a:custGeom>
              <a:avLst/>
              <a:gdLst/>
              <a:ahLst/>
              <a:cxnLst/>
              <a:rect l="l" t="t" r="r" b="b"/>
              <a:pathLst>
                <a:path w="1576" h="1162" extrusionOk="0">
                  <a:moveTo>
                    <a:pt x="0" y="0"/>
                  </a:moveTo>
                  <a:lnTo>
                    <a:pt x="972" y="1161"/>
                  </a:lnTo>
                  <a:cubicBezTo>
                    <a:pt x="1170" y="990"/>
                    <a:pt x="1368" y="810"/>
                    <a:pt x="1575" y="612"/>
                  </a:cubicBezTo>
                  <a:cubicBezTo>
                    <a:pt x="1242" y="468"/>
                    <a:pt x="918" y="333"/>
                    <a:pt x="585" y="189"/>
                  </a:cubicBezTo>
                  <a:cubicBezTo>
                    <a:pt x="387" y="126"/>
                    <a:pt x="198" y="63"/>
                    <a:pt x="0" y="0"/>
                  </a:cubicBezTo>
                  <a:close/>
                </a:path>
              </a:pathLst>
            </a:custGeom>
            <a:solidFill>
              <a:srgbClr val="351E1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37"/>
            <p:cNvSpPr/>
            <p:nvPr/>
          </p:nvSpPr>
          <p:spPr>
            <a:xfrm flipH="1">
              <a:off x="1587408" y="1814259"/>
              <a:ext cx="279747" cy="321437"/>
            </a:xfrm>
            <a:custGeom>
              <a:avLst/>
              <a:gdLst/>
              <a:ahLst/>
              <a:cxnLst/>
              <a:rect l="l" t="t" r="r" b="b"/>
              <a:pathLst>
                <a:path w="3241" h="3724" extrusionOk="0">
                  <a:moveTo>
                    <a:pt x="1812" y="1"/>
                  </a:moveTo>
                  <a:cubicBezTo>
                    <a:pt x="1772" y="1"/>
                    <a:pt x="1732" y="3"/>
                    <a:pt x="1692" y="6"/>
                  </a:cubicBezTo>
                  <a:lnTo>
                    <a:pt x="0" y="2418"/>
                  </a:lnTo>
                  <a:cubicBezTo>
                    <a:pt x="648" y="2850"/>
                    <a:pt x="1287" y="3291"/>
                    <a:pt x="1926" y="3723"/>
                  </a:cubicBezTo>
                  <a:lnTo>
                    <a:pt x="3042" y="1626"/>
                  </a:lnTo>
                  <a:cubicBezTo>
                    <a:pt x="3051" y="1590"/>
                    <a:pt x="3240" y="924"/>
                    <a:pt x="2772" y="402"/>
                  </a:cubicBezTo>
                  <a:cubicBezTo>
                    <a:pt x="2522" y="143"/>
                    <a:pt x="2169" y="1"/>
                    <a:pt x="1812" y="1"/>
                  </a:cubicBezTo>
                  <a:close/>
                </a:path>
              </a:pathLst>
            </a:custGeom>
            <a:solidFill>
              <a:srgbClr val="E3CDA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37"/>
            <p:cNvSpPr/>
            <p:nvPr/>
          </p:nvSpPr>
          <p:spPr>
            <a:xfrm flipH="1">
              <a:off x="1328721" y="1605807"/>
              <a:ext cx="550086" cy="1341768"/>
            </a:xfrm>
            <a:custGeom>
              <a:avLst/>
              <a:gdLst/>
              <a:ahLst/>
              <a:cxnLst/>
              <a:rect l="l" t="t" r="r" b="b"/>
              <a:pathLst>
                <a:path w="6373" h="15545" extrusionOk="0">
                  <a:moveTo>
                    <a:pt x="2601" y="0"/>
                  </a:moveTo>
                  <a:cubicBezTo>
                    <a:pt x="2358" y="135"/>
                    <a:pt x="2106" y="270"/>
                    <a:pt x="1863" y="405"/>
                  </a:cubicBezTo>
                  <a:cubicBezTo>
                    <a:pt x="1809" y="441"/>
                    <a:pt x="1755" y="468"/>
                    <a:pt x="1692" y="495"/>
                  </a:cubicBezTo>
                  <a:cubicBezTo>
                    <a:pt x="1593" y="558"/>
                    <a:pt x="1485" y="612"/>
                    <a:pt x="1386" y="666"/>
                  </a:cubicBezTo>
                  <a:cubicBezTo>
                    <a:pt x="1539" y="855"/>
                    <a:pt x="1656" y="1071"/>
                    <a:pt x="1737" y="1305"/>
                  </a:cubicBezTo>
                  <a:cubicBezTo>
                    <a:pt x="1773" y="1413"/>
                    <a:pt x="1800" y="1530"/>
                    <a:pt x="1818" y="1656"/>
                  </a:cubicBezTo>
                  <a:cubicBezTo>
                    <a:pt x="1836" y="1746"/>
                    <a:pt x="1836" y="1836"/>
                    <a:pt x="1836" y="1926"/>
                  </a:cubicBezTo>
                  <a:cubicBezTo>
                    <a:pt x="1836" y="2403"/>
                    <a:pt x="1674" y="2862"/>
                    <a:pt x="1377" y="3231"/>
                  </a:cubicBezTo>
                  <a:lnTo>
                    <a:pt x="0" y="6192"/>
                  </a:lnTo>
                  <a:cubicBezTo>
                    <a:pt x="405" y="6967"/>
                    <a:pt x="756" y="7777"/>
                    <a:pt x="1053" y="8605"/>
                  </a:cubicBezTo>
                  <a:cubicBezTo>
                    <a:pt x="1134" y="8812"/>
                    <a:pt x="1188" y="9010"/>
                    <a:pt x="1242" y="9199"/>
                  </a:cubicBezTo>
                  <a:cubicBezTo>
                    <a:pt x="1296" y="9361"/>
                    <a:pt x="1341" y="9523"/>
                    <a:pt x="1377" y="9685"/>
                  </a:cubicBezTo>
                  <a:cubicBezTo>
                    <a:pt x="1476" y="10054"/>
                    <a:pt x="1548" y="10423"/>
                    <a:pt x="1593" y="10801"/>
                  </a:cubicBezTo>
                  <a:cubicBezTo>
                    <a:pt x="1674" y="11530"/>
                    <a:pt x="1836" y="12250"/>
                    <a:pt x="1953" y="12970"/>
                  </a:cubicBezTo>
                  <a:cubicBezTo>
                    <a:pt x="2052" y="13564"/>
                    <a:pt x="2124" y="14041"/>
                    <a:pt x="2412" y="14599"/>
                  </a:cubicBezTo>
                  <a:cubicBezTo>
                    <a:pt x="2592" y="14941"/>
                    <a:pt x="2817" y="15265"/>
                    <a:pt x="3087" y="15544"/>
                  </a:cubicBezTo>
                  <a:cubicBezTo>
                    <a:pt x="4185" y="14248"/>
                    <a:pt x="5283" y="12961"/>
                    <a:pt x="6373" y="11674"/>
                  </a:cubicBezTo>
                  <a:cubicBezTo>
                    <a:pt x="5932" y="11323"/>
                    <a:pt x="5482" y="10963"/>
                    <a:pt x="5040" y="10603"/>
                  </a:cubicBezTo>
                  <a:cubicBezTo>
                    <a:pt x="4824" y="9703"/>
                    <a:pt x="4752" y="8785"/>
                    <a:pt x="4815" y="7876"/>
                  </a:cubicBezTo>
                  <a:lnTo>
                    <a:pt x="4815" y="7840"/>
                  </a:lnTo>
                  <a:cubicBezTo>
                    <a:pt x="4878" y="6985"/>
                    <a:pt x="5049" y="6363"/>
                    <a:pt x="5139" y="5760"/>
                  </a:cubicBezTo>
                  <a:cubicBezTo>
                    <a:pt x="5112" y="5688"/>
                    <a:pt x="5094" y="5607"/>
                    <a:pt x="5076" y="5526"/>
                  </a:cubicBezTo>
                  <a:cubicBezTo>
                    <a:pt x="4626" y="4014"/>
                    <a:pt x="4041" y="2538"/>
                    <a:pt x="3330" y="1125"/>
                  </a:cubicBezTo>
                  <a:cubicBezTo>
                    <a:pt x="3087" y="756"/>
                    <a:pt x="2844" y="378"/>
                    <a:pt x="2601" y="0"/>
                  </a:cubicBezTo>
                  <a:close/>
                </a:path>
              </a:pathLst>
            </a:custGeom>
            <a:solidFill>
              <a:srgbClr val="FCB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37"/>
            <p:cNvSpPr/>
            <p:nvPr/>
          </p:nvSpPr>
          <p:spPr>
            <a:xfrm flipH="1">
              <a:off x="1717915" y="1648534"/>
              <a:ext cx="41259" cy="70002"/>
            </a:xfrm>
            <a:custGeom>
              <a:avLst/>
              <a:gdLst/>
              <a:ahLst/>
              <a:cxnLst/>
              <a:rect l="l" t="t" r="r" b="b"/>
              <a:pathLst>
                <a:path w="478" h="811" extrusionOk="0">
                  <a:moveTo>
                    <a:pt x="306" y="0"/>
                  </a:moveTo>
                  <a:cubicBezTo>
                    <a:pt x="207" y="63"/>
                    <a:pt x="99" y="117"/>
                    <a:pt x="0" y="171"/>
                  </a:cubicBezTo>
                  <a:cubicBezTo>
                    <a:pt x="153" y="360"/>
                    <a:pt x="270" y="576"/>
                    <a:pt x="342" y="810"/>
                  </a:cubicBezTo>
                  <a:cubicBezTo>
                    <a:pt x="477" y="495"/>
                    <a:pt x="459" y="171"/>
                    <a:pt x="306" y="0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37"/>
            <p:cNvSpPr/>
            <p:nvPr/>
          </p:nvSpPr>
          <p:spPr>
            <a:xfrm flipH="1">
              <a:off x="1581193" y="1274615"/>
              <a:ext cx="359761" cy="456434"/>
            </a:xfrm>
            <a:custGeom>
              <a:avLst/>
              <a:gdLst/>
              <a:ahLst/>
              <a:cxnLst/>
              <a:rect l="l" t="t" r="r" b="b"/>
              <a:pathLst>
                <a:path w="4168" h="5288" extrusionOk="0">
                  <a:moveTo>
                    <a:pt x="2269" y="1"/>
                  </a:moveTo>
                  <a:cubicBezTo>
                    <a:pt x="1701" y="1"/>
                    <a:pt x="1126" y="224"/>
                    <a:pt x="756" y="552"/>
                  </a:cubicBezTo>
                  <a:cubicBezTo>
                    <a:pt x="477" y="795"/>
                    <a:pt x="261" y="1119"/>
                    <a:pt x="144" y="1470"/>
                  </a:cubicBezTo>
                  <a:cubicBezTo>
                    <a:pt x="45" y="1749"/>
                    <a:pt x="0" y="2046"/>
                    <a:pt x="18" y="2343"/>
                  </a:cubicBezTo>
                  <a:cubicBezTo>
                    <a:pt x="27" y="2577"/>
                    <a:pt x="81" y="2802"/>
                    <a:pt x="189" y="3018"/>
                  </a:cubicBezTo>
                  <a:cubicBezTo>
                    <a:pt x="207" y="3054"/>
                    <a:pt x="225" y="3090"/>
                    <a:pt x="243" y="3126"/>
                  </a:cubicBezTo>
                  <a:cubicBezTo>
                    <a:pt x="288" y="3189"/>
                    <a:pt x="333" y="3252"/>
                    <a:pt x="378" y="3315"/>
                  </a:cubicBezTo>
                  <a:cubicBezTo>
                    <a:pt x="495" y="3459"/>
                    <a:pt x="639" y="3873"/>
                    <a:pt x="567" y="4305"/>
                  </a:cubicBezTo>
                  <a:cubicBezTo>
                    <a:pt x="558" y="4368"/>
                    <a:pt x="549" y="4422"/>
                    <a:pt x="531" y="4485"/>
                  </a:cubicBezTo>
                  <a:cubicBezTo>
                    <a:pt x="513" y="4521"/>
                    <a:pt x="522" y="4566"/>
                    <a:pt x="549" y="4602"/>
                  </a:cubicBezTo>
                  <a:cubicBezTo>
                    <a:pt x="594" y="4665"/>
                    <a:pt x="675" y="4701"/>
                    <a:pt x="756" y="4701"/>
                  </a:cubicBezTo>
                  <a:cubicBezTo>
                    <a:pt x="729" y="4719"/>
                    <a:pt x="720" y="4746"/>
                    <a:pt x="711" y="4782"/>
                  </a:cubicBezTo>
                  <a:cubicBezTo>
                    <a:pt x="711" y="4845"/>
                    <a:pt x="774" y="4899"/>
                    <a:pt x="837" y="4917"/>
                  </a:cubicBezTo>
                  <a:cubicBezTo>
                    <a:pt x="850" y="4922"/>
                    <a:pt x="862" y="4924"/>
                    <a:pt x="873" y="4924"/>
                  </a:cubicBezTo>
                  <a:cubicBezTo>
                    <a:pt x="919" y="4924"/>
                    <a:pt x="949" y="4889"/>
                    <a:pt x="988" y="4889"/>
                  </a:cubicBezTo>
                  <a:cubicBezTo>
                    <a:pt x="992" y="4889"/>
                    <a:pt x="996" y="4890"/>
                    <a:pt x="999" y="4890"/>
                  </a:cubicBezTo>
                  <a:cubicBezTo>
                    <a:pt x="1017" y="4899"/>
                    <a:pt x="1044" y="4917"/>
                    <a:pt x="1053" y="4935"/>
                  </a:cubicBezTo>
                  <a:cubicBezTo>
                    <a:pt x="1062" y="5061"/>
                    <a:pt x="1125" y="5169"/>
                    <a:pt x="1224" y="5232"/>
                  </a:cubicBezTo>
                  <a:cubicBezTo>
                    <a:pt x="1287" y="5269"/>
                    <a:pt x="1356" y="5287"/>
                    <a:pt x="1428" y="5287"/>
                  </a:cubicBezTo>
                  <a:cubicBezTo>
                    <a:pt x="1479" y="5287"/>
                    <a:pt x="1532" y="5278"/>
                    <a:pt x="1584" y="5259"/>
                  </a:cubicBezTo>
                  <a:cubicBezTo>
                    <a:pt x="1881" y="5187"/>
                    <a:pt x="2169" y="5052"/>
                    <a:pt x="2421" y="4881"/>
                  </a:cubicBezTo>
                  <a:cubicBezTo>
                    <a:pt x="2745" y="4647"/>
                    <a:pt x="3042" y="4404"/>
                    <a:pt x="3330" y="4143"/>
                  </a:cubicBezTo>
                  <a:cubicBezTo>
                    <a:pt x="3330" y="3936"/>
                    <a:pt x="3357" y="3738"/>
                    <a:pt x="3420" y="3549"/>
                  </a:cubicBezTo>
                  <a:cubicBezTo>
                    <a:pt x="3492" y="3315"/>
                    <a:pt x="3600" y="3090"/>
                    <a:pt x="3744" y="2892"/>
                  </a:cubicBezTo>
                  <a:cubicBezTo>
                    <a:pt x="4086" y="2397"/>
                    <a:pt x="4167" y="1074"/>
                    <a:pt x="3411" y="399"/>
                  </a:cubicBezTo>
                  <a:cubicBezTo>
                    <a:pt x="3089" y="119"/>
                    <a:pt x="2681" y="1"/>
                    <a:pt x="2269" y="1"/>
                  </a:cubicBezTo>
                  <a:close/>
                </a:path>
              </a:pathLst>
            </a:custGeom>
            <a:solidFill>
              <a:srgbClr val="FCB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37"/>
            <p:cNvSpPr/>
            <p:nvPr/>
          </p:nvSpPr>
          <p:spPr>
            <a:xfrm flipH="1">
              <a:off x="1884159" y="1563081"/>
              <a:ext cx="39705" cy="75439"/>
            </a:xfrm>
            <a:custGeom>
              <a:avLst/>
              <a:gdLst/>
              <a:ahLst/>
              <a:cxnLst/>
              <a:rect l="l" t="t" r="r" b="b"/>
              <a:pathLst>
                <a:path w="460" h="874" extrusionOk="0">
                  <a:moveTo>
                    <a:pt x="234" y="0"/>
                  </a:moveTo>
                  <a:cubicBezTo>
                    <a:pt x="198" y="288"/>
                    <a:pt x="135" y="414"/>
                    <a:pt x="81" y="477"/>
                  </a:cubicBezTo>
                  <a:cubicBezTo>
                    <a:pt x="36" y="531"/>
                    <a:pt x="9" y="594"/>
                    <a:pt x="0" y="666"/>
                  </a:cubicBezTo>
                  <a:cubicBezTo>
                    <a:pt x="9" y="711"/>
                    <a:pt x="27" y="756"/>
                    <a:pt x="63" y="792"/>
                  </a:cubicBezTo>
                  <a:cubicBezTo>
                    <a:pt x="99" y="819"/>
                    <a:pt x="135" y="846"/>
                    <a:pt x="180" y="846"/>
                  </a:cubicBezTo>
                  <a:cubicBezTo>
                    <a:pt x="194" y="851"/>
                    <a:pt x="205" y="852"/>
                    <a:pt x="215" y="852"/>
                  </a:cubicBezTo>
                  <a:cubicBezTo>
                    <a:pt x="246" y="852"/>
                    <a:pt x="268" y="837"/>
                    <a:pt x="315" y="837"/>
                  </a:cubicBezTo>
                  <a:cubicBezTo>
                    <a:pt x="369" y="837"/>
                    <a:pt x="414" y="855"/>
                    <a:pt x="459" y="873"/>
                  </a:cubicBezTo>
                  <a:cubicBezTo>
                    <a:pt x="459" y="720"/>
                    <a:pt x="459" y="558"/>
                    <a:pt x="459" y="405"/>
                  </a:cubicBezTo>
                  <a:cubicBezTo>
                    <a:pt x="378" y="270"/>
                    <a:pt x="306" y="135"/>
                    <a:pt x="234" y="0"/>
                  </a:cubicBezTo>
                  <a:close/>
                </a:path>
              </a:pathLst>
            </a:custGeom>
            <a:solidFill>
              <a:srgbClr val="FCB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37"/>
            <p:cNvSpPr/>
            <p:nvPr/>
          </p:nvSpPr>
          <p:spPr>
            <a:xfrm flipH="1">
              <a:off x="1835218" y="1523463"/>
              <a:ext cx="78892" cy="24945"/>
            </a:xfrm>
            <a:custGeom>
              <a:avLst/>
              <a:gdLst/>
              <a:ahLst/>
              <a:cxnLst/>
              <a:rect l="l" t="t" r="r" b="b"/>
              <a:pathLst>
                <a:path w="914" h="289" extrusionOk="0">
                  <a:moveTo>
                    <a:pt x="463" y="0"/>
                  </a:moveTo>
                  <a:cubicBezTo>
                    <a:pt x="319" y="0"/>
                    <a:pt x="184" y="36"/>
                    <a:pt x="67" y="117"/>
                  </a:cubicBezTo>
                  <a:cubicBezTo>
                    <a:pt x="0" y="139"/>
                    <a:pt x="62" y="241"/>
                    <a:pt x="116" y="241"/>
                  </a:cubicBezTo>
                  <a:cubicBezTo>
                    <a:pt x="127" y="241"/>
                    <a:pt x="139" y="236"/>
                    <a:pt x="148" y="225"/>
                  </a:cubicBezTo>
                  <a:cubicBezTo>
                    <a:pt x="238" y="162"/>
                    <a:pt x="346" y="135"/>
                    <a:pt x="454" y="135"/>
                  </a:cubicBezTo>
                  <a:cubicBezTo>
                    <a:pt x="571" y="144"/>
                    <a:pt x="679" y="189"/>
                    <a:pt x="769" y="270"/>
                  </a:cubicBezTo>
                  <a:cubicBezTo>
                    <a:pt x="787" y="279"/>
                    <a:pt x="805" y="288"/>
                    <a:pt x="823" y="288"/>
                  </a:cubicBezTo>
                  <a:cubicBezTo>
                    <a:pt x="886" y="288"/>
                    <a:pt x="913" y="207"/>
                    <a:pt x="868" y="162"/>
                  </a:cubicBezTo>
                  <a:cubicBezTo>
                    <a:pt x="751" y="63"/>
                    <a:pt x="607" y="9"/>
                    <a:pt x="4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37"/>
            <p:cNvSpPr/>
            <p:nvPr/>
          </p:nvSpPr>
          <p:spPr>
            <a:xfrm flipH="1">
              <a:off x="1869399" y="1528383"/>
              <a:ext cx="31160" cy="37547"/>
            </a:xfrm>
            <a:custGeom>
              <a:avLst/>
              <a:gdLst/>
              <a:ahLst/>
              <a:cxnLst/>
              <a:rect l="l" t="t" r="r" b="b"/>
              <a:pathLst>
                <a:path w="361" h="435" extrusionOk="0">
                  <a:moveTo>
                    <a:pt x="149" y="1"/>
                  </a:moveTo>
                  <a:cubicBezTo>
                    <a:pt x="139" y="1"/>
                    <a:pt x="128" y="2"/>
                    <a:pt x="117" y="6"/>
                  </a:cubicBezTo>
                  <a:cubicBezTo>
                    <a:pt x="36" y="33"/>
                    <a:pt x="0" y="141"/>
                    <a:pt x="36" y="258"/>
                  </a:cubicBezTo>
                  <a:cubicBezTo>
                    <a:pt x="67" y="360"/>
                    <a:pt x="146" y="434"/>
                    <a:pt x="220" y="434"/>
                  </a:cubicBezTo>
                  <a:cubicBezTo>
                    <a:pt x="231" y="434"/>
                    <a:pt x="242" y="433"/>
                    <a:pt x="252" y="429"/>
                  </a:cubicBezTo>
                  <a:cubicBezTo>
                    <a:pt x="324" y="402"/>
                    <a:pt x="360" y="285"/>
                    <a:pt x="324" y="168"/>
                  </a:cubicBezTo>
                  <a:cubicBezTo>
                    <a:pt x="293" y="74"/>
                    <a:pt x="221" y="1"/>
                    <a:pt x="1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37"/>
            <p:cNvSpPr/>
            <p:nvPr/>
          </p:nvSpPr>
          <p:spPr>
            <a:xfrm flipH="1">
              <a:off x="1839879" y="1658115"/>
              <a:ext cx="33490" cy="23909"/>
            </a:xfrm>
            <a:custGeom>
              <a:avLst/>
              <a:gdLst/>
              <a:ahLst/>
              <a:cxnLst/>
              <a:rect l="l" t="t" r="r" b="b"/>
              <a:pathLst>
                <a:path w="388" h="277" extrusionOk="0">
                  <a:moveTo>
                    <a:pt x="309" y="0"/>
                  </a:moveTo>
                  <a:cubicBezTo>
                    <a:pt x="279" y="0"/>
                    <a:pt x="250" y="23"/>
                    <a:pt x="243" y="51"/>
                  </a:cubicBezTo>
                  <a:cubicBezTo>
                    <a:pt x="234" y="69"/>
                    <a:pt x="225" y="87"/>
                    <a:pt x="207" y="105"/>
                  </a:cubicBezTo>
                  <a:cubicBezTo>
                    <a:pt x="180" y="125"/>
                    <a:pt x="153" y="136"/>
                    <a:pt x="122" y="136"/>
                  </a:cubicBezTo>
                  <a:cubicBezTo>
                    <a:pt x="112" y="136"/>
                    <a:pt x="101" y="134"/>
                    <a:pt x="90" y="132"/>
                  </a:cubicBezTo>
                  <a:cubicBezTo>
                    <a:pt x="54" y="132"/>
                    <a:pt x="18" y="159"/>
                    <a:pt x="9" y="195"/>
                  </a:cubicBezTo>
                  <a:cubicBezTo>
                    <a:pt x="0" y="231"/>
                    <a:pt x="27" y="267"/>
                    <a:pt x="72" y="276"/>
                  </a:cubicBezTo>
                  <a:lnTo>
                    <a:pt x="108" y="276"/>
                  </a:lnTo>
                  <a:cubicBezTo>
                    <a:pt x="180" y="276"/>
                    <a:pt x="243" y="249"/>
                    <a:pt x="297" y="213"/>
                  </a:cubicBezTo>
                  <a:cubicBezTo>
                    <a:pt x="333" y="177"/>
                    <a:pt x="360" y="141"/>
                    <a:pt x="378" y="96"/>
                  </a:cubicBezTo>
                  <a:cubicBezTo>
                    <a:pt x="387" y="60"/>
                    <a:pt x="369" y="15"/>
                    <a:pt x="333" y="6"/>
                  </a:cubicBezTo>
                  <a:cubicBezTo>
                    <a:pt x="325" y="2"/>
                    <a:pt x="317" y="0"/>
                    <a:pt x="3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37"/>
            <p:cNvSpPr/>
            <p:nvPr/>
          </p:nvSpPr>
          <p:spPr>
            <a:xfrm flipH="1">
              <a:off x="1858523" y="1657510"/>
              <a:ext cx="38928" cy="22960"/>
            </a:xfrm>
            <a:custGeom>
              <a:avLst/>
              <a:gdLst/>
              <a:ahLst/>
              <a:cxnLst/>
              <a:rect l="l" t="t" r="r" b="b"/>
              <a:pathLst>
                <a:path w="451" h="266" extrusionOk="0">
                  <a:moveTo>
                    <a:pt x="51" y="1"/>
                  </a:moveTo>
                  <a:cubicBezTo>
                    <a:pt x="45" y="1"/>
                    <a:pt x="40" y="2"/>
                    <a:pt x="36" y="4"/>
                  </a:cubicBezTo>
                  <a:cubicBezTo>
                    <a:pt x="0" y="31"/>
                    <a:pt x="9" y="103"/>
                    <a:pt x="27" y="139"/>
                  </a:cubicBezTo>
                  <a:cubicBezTo>
                    <a:pt x="81" y="256"/>
                    <a:pt x="243" y="265"/>
                    <a:pt x="252" y="265"/>
                  </a:cubicBezTo>
                  <a:cubicBezTo>
                    <a:pt x="324" y="265"/>
                    <a:pt x="387" y="238"/>
                    <a:pt x="450" y="202"/>
                  </a:cubicBezTo>
                  <a:cubicBezTo>
                    <a:pt x="405" y="166"/>
                    <a:pt x="360" y="139"/>
                    <a:pt x="315" y="103"/>
                  </a:cubicBezTo>
                  <a:cubicBezTo>
                    <a:pt x="198" y="48"/>
                    <a:pt x="95" y="1"/>
                    <a:pt x="5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37"/>
            <p:cNvSpPr/>
            <p:nvPr/>
          </p:nvSpPr>
          <p:spPr>
            <a:xfrm flipH="1">
              <a:off x="1913679" y="1472105"/>
              <a:ext cx="16400" cy="19507"/>
            </a:xfrm>
            <a:custGeom>
              <a:avLst/>
              <a:gdLst/>
              <a:ahLst/>
              <a:cxnLst/>
              <a:rect l="l" t="t" r="r" b="b"/>
              <a:pathLst>
                <a:path w="190" h="226" extrusionOk="0">
                  <a:moveTo>
                    <a:pt x="189" y="1"/>
                  </a:moveTo>
                  <a:lnTo>
                    <a:pt x="189" y="1"/>
                  </a:lnTo>
                  <a:cubicBezTo>
                    <a:pt x="81" y="10"/>
                    <a:pt x="0" y="118"/>
                    <a:pt x="27" y="226"/>
                  </a:cubicBezTo>
                  <a:lnTo>
                    <a:pt x="18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37"/>
            <p:cNvSpPr/>
            <p:nvPr/>
          </p:nvSpPr>
          <p:spPr>
            <a:xfrm flipH="1">
              <a:off x="1841433" y="1471414"/>
              <a:ext cx="82431" cy="29606"/>
            </a:xfrm>
            <a:custGeom>
              <a:avLst/>
              <a:gdLst/>
              <a:ahLst/>
              <a:cxnLst/>
              <a:rect l="l" t="t" r="r" b="b"/>
              <a:pathLst>
                <a:path w="955" h="343" extrusionOk="0">
                  <a:moveTo>
                    <a:pt x="290" y="1"/>
                  </a:moveTo>
                  <a:cubicBezTo>
                    <a:pt x="219" y="1"/>
                    <a:pt x="165" y="6"/>
                    <a:pt x="144" y="9"/>
                  </a:cubicBezTo>
                  <a:cubicBezTo>
                    <a:pt x="126" y="36"/>
                    <a:pt x="99" y="72"/>
                    <a:pt x="72" y="117"/>
                  </a:cubicBezTo>
                  <a:cubicBezTo>
                    <a:pt x="18" y="189"/>
                    <a:pt x="0" y="198"/>
                    <a:pt x="9" y="216"/>
                  </a:cubicBezTo>
                  <a:cubicBezTo>
                    <a:pt x="14" y="228"/>
                    <a:pt x="35" y="233"/>
                    <a:pt x="69" y="233"/>
                  </a:cubicBezTo>
                  <a:cubicBezTo>
                    <a:pt x="141" y="233"/>
                    <a:pt x="272" y="213"/>
                    <a:pt x="421" y="213"/>
                  </a:cubicBezTo>
                  <a:cubicBezTo>
                    <a:pt x="454" y="213"/>
                    <a:pt x="488" y="214"/>
                    <a:pt x="522" y="216"/>
                  </a:cubicBezTo>
                  <a:cubicBezTo>
                    <a:pt x="675" y="225"/>
                    <a:pt x="819" y="270"/>
                    <a:pt x="954" y="342"/>
                  </a:cubicBezTo>
                  <a:cubicBezTo>
                    <a:pt x="936" y="306"/>
                    <a:pt x="918" y="270"/>
                    <a:pt x="900" y="234"/>
                  </a:cubicBezTo>
                  <a:cubicBezTo>
                    <a:pt x="753" y="35"/>
                    <a:pt x="468" y="1"/>
                    <a:pt x="29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37"/>
            <p:cNvSpPr/>
            <p:nvPr/>
          </p:nvSpPr>
          <p:spPr>
            <a:xfrm flipH="1">
              <a:off x="1833923" y="1683405"/>
              <a:ext cx="27793" cy="18817"/>
            </a:xfrm>
            <a:custGeom>
              <a:avLst/>
              <a:gdLst/>
              <a:ahLst/>
              <a:cxnLst/>
              <a:rect l="l" t="t" r="r" b="b"/>
              <a:pathLst>
                <a:path w="322" h="218" extrusionOk="0">
                  <a:moveTo>
                    <a:pt x="218" y="1"/>
                  </a:moveTo>
                  <a:cubicBezTo>
                    <a:pt x="206" y="1"/>
                    <a:pt x="193" y="3"/>
                    <a:pt x="180" y="10"/>
                  </a:cubicBezTo>
                  <a:lnTo>
                    <a:pt x="54" y="82"/>
                  </a:lnTo>
                  <a:cubicBezTo>
                    <a:pt x="18" y="100"/>
                    <a:pt x="0" y="136"/>
                    <a:pt x="27" y="172"/>
                  </a:cubicBezTo>
                  <a:cubicBezTo>
                    <a:pt x="36" y="199"/>
                    <a:pt x="63" y="208"/>
                    <a:pt x="90" y="217"/>
                  </a:cubicBezTo>
                  <a:cubicBezTo>
                    <a:pt x="99" y="217"/>
                    <a:pt x="108" y="208"/>
                    <a:pt x="117" y="208"/>
                  </a:cubicBezTo>
                  <a:lnTo>
                    <a:pt x="252" y="136"/>
                  </a:lnTo>
                  <a:cubicBezTo>
                    <a:pt x="321" y="98"/>
                    <a:pt x="286" y="1"/>
                    <a:pt x="2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37"/>
            <p:cNvSpPr/>
            <p:nvPr/>
          </p:nvSpPr>
          <p:spPr>
            <a:xfrm flipH="1">
              <a:off x="568109" y="3352228"/>
              <a:ext cx="738944" cy="752063"/>
            </a:xfrm>
            <a:custGeom>
              <a:avLst/>
              <a:gdLst/>
              <a:ahLst/>
              <a:cxnLst/>
              <a:rect l="l" t="t" r="r" b="b"/>
              <a:pathLst>
                <a:path w="8561" h="8713" extrusionOk="0">
                  <a:moveTo>
                    <a:pt x="2062" y="0"/>
                  </a:moveTo>
                  <a:cubicBezTo>
                    <a:pt x="829" y="234"/>
                    <a:pt x="1" y="684"/>
                    <a:pt x="1" y="1134"/>
                  </a:cubicBezTo>
                  <a:cubicBezTo>
                    <a:pt x="1" y="1278"/>
                    <a:pt x="64" y="1404"/>
                    <a:pt x="172" y="1494"/>
                  </a:cubicBezTo>
                  <a:cubicBezTo>
                    <a:pt x="1369" y="2367"/>
                    <a:pt x="2512" y="3313"/>
                    <a:pt x="3610" y="4312"/>
                  </a:cubicBezTo>
                  <a:cubicBezTo>
                    <a:pt x="4816" y="5419"/>
                    <a:pt x="5959" y="6598"/>
                    <a:pt x="7021" y="7849"/>
                  </a:cubicBezTo>
                  <a:cubicBezTo>
                    <a:pt x="7264" y="8137"/>
                    <a:pt x="7498" y="8416"/>
                    <a:pt x="7732" y="8713"/>
                  </a:cubicBezTo>
                  <a:cubicBezTo>
                    <a:pt x="8002" y="8470"/>
                    <a:pt x="8281" y="8227"/>
                    <a:pt x="8560" y="7984"/>
                  </a:cubicBezTo>
                  <a:cubicBezTo>
                    <a:pt x="8542" y="7966"/>
                    <a:pt x="8533" y="7948"/>
                    <a:pt x="8515" y="7930"/>
                  </a:cubicBezTo>
                  <a:cubicBezTo>
                    <a:pt x="8470" y="7858"/>
                    <a:pt x="8416" y="7777"/>
                    <a:pt x="8353" y="7687"/>
                  </a:cubicBezTo>
                  <a:cubicBezTo>
                    <a:pt x="8227" y="7489"/>
                    <a:pt x="8074" y="7246"/>
                    <a:pt x="7912" y="6976"/>
                  </a:cubicBezTo>
                  <a:cubicBezTo>
                    <a:pt x="6562" y="4681"/>
                    <a:pt x="6769" y="3880"/>
                    <a:pt x="5707" y="2610"/>
                  </a:cubicBezTo>
                  <a:cubicBezTo>
                    <a:pt x="5050" y="1836"/>
                    <a:pt x="4285" y="1323"/>
                    <a:pt x="3718" y="936"/>
                  </a:cubicBezTo>
                  <a:cubicBezTo>
                    <a:pt x="3196" y="576"/>
                    <a:pt x="2638" y="270"/>
                    <a:pt x="2062" y="0"/>
                  </a:cubicBezTo>
                  <a:close/>
                </a:path>
              </a:pathLst>
            </a:custGeom>
            <a:solidFill>
              <a:srgbClr val="FCB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37"/>
            <p:cNvSpPr/>
            <p:nvPr/>
          </p:nvSpPr>
          <p:spPr>
            <a:xfrm flipH="1">
              <a:off x="415845" y="4015389"/>
              <a:ext cx="339650" cy="404904"/>
            </a:xfrm>
            <a:custGeom>
              <a:avLst/>
              <a:gdLst/>
              <a:ahLst/>
              <a:cxnLst/>
              <a:rect l="l" t="t" r="r" b="b"/>
              <a:pathLst>
                <a:path w="3935" h="4691" extrusionOk="0">
                  <a:moveTo>
                    <a:pt x="1956" y="1"/>
                  </a:moveTo>
                  <a:cubicBezTo>
                    <a:pt x="1943" y="1"/>
                    <a:pt x="1916" y="17"/>
                    <a:pt x="1837" y="67"/>
                  </a:cubicBezTo>
                  <a:cubicBezTo>
                    <a:pt x="1856" y="74"/>
                    <a:pt x="1875" y="81"/>
                    <a:pt x="1893" y="88"/>
                  </a:cubicBezTo>
                  <a:lnTo>
                    <a:pt x="1893" y="88"/>
                  </a:lnTo>
                  <a:cubicBezTo>
                    <a:pt x="1944" y="39"/>
                    <a:pt x="1969" y="10"/>
                    <a:pt x="1963" y="4"/>
                  </a:cubicBezTo>
                  <a:cubicBezTo>
                    <a:pt x="1961" y="2"/>
                    <a:pt x="1959" y="1"/>
                    <a:pt x="1956" y="1"/>
                  </a:cubicBezTo>
                  <a:close/>
                  <a:moveTo>
                    <a:pt x="1893" y="88"/>
                  </a:moveTo>
                  <a:cubicBezTo>
                    <a:pt x="1867" y="115"/>
                    <a:pt x="1833" y="146"/>
                    <a:pt x="1792" y="184"/>
                  </a:cubicBezTo>
                  <a:cubicBezTo>
                    <a:pt x="1621" y="364"/>
                    <a:pt x="1450" y="544"/>
                    <a:pt x="1279" y="724"/>
                  </a:cubicBezTo>
                  <a:cubicBezTo>
                    <a:pt x="1297" y="823"/>
                    <a:pt x="1315" y="922"/>
                    <a:pt x="1324" y="1012"/>
                  </a:cubicBezTo>
                  <a:cubicBezTo>
                    <a:pt x="1333" y="1093"/>
                    <a:pt x="1333" y="1165"/>
                    <a:pt x="1342" y="1237"/>
                  </a:cubicBezTo>
                  <a:cubicBezTo>
                    <a:pt x="1351" y="1300"/>
                    <a:pt x="1351" y="1372"/>
                    <a:pt x="1351" y="1435"/>
                  </a:cubicBezTo>
                  <a:cubicBezTo>
                    <a:pt x="1351" y="1534"/>
                    <a:pt x="1351" y="1633"/>
                    <a:pt x="1333" y="1714"/>
                  </a:cubicBezTo>
                  <a:cubicBezTo>
                    <a:pt x="1324" y="1795"/>
                    <a:pt x="1315" y="1867"/>
                    <a:pt x="1306" y="1930"/>
                  </a:cubicBezTo>
                  <a:cubicBezTo>
                    <a:pt x="1207" y="2533"/>
                    <a:pt x="946" y="2956"/>
                    <a:pt x="721" y="3343"/>
                  </a:cubicBezTo>
                  <a:cubicBezTo>
                    <a:pt x="532" y="3658"/>
                    <a:pt x="316" y="3964"/>
                    <a:pt x="64" y="4243"/>
                  </a:cubicBezTo>
                  <a:cubicBezTo>
                    <a:pt x="1" y="4387"/>
                    <a:pt x="46" y="4558"/>
                    <a:pt x="172" y="4648"/>
                  </a:cubicBezTo>
                  <a:cubicBezTo>
                    <a:pt x="228" y="4676"/>
                    <a:pt x="292" y="4690"/>
                    <a:pt x="353" y="4690"/>
                  </a:cubicBezTo>
                  <a:cubicBezTo>
                    <a:pt x="390" y="4690"/>
                    <a:pt x="426" y="4685"/>
                    <a:pt x="460" y="4675"/>
                  </a:cubicBezTo>
                  <a:lnTo>
                    <a:pt x="3871" y="1516"/>
                  </a:lnTo>
                  <a:cubicBezTo>
                    <a:pt x="3925" y="1408"/>
                    <a:pt x="3934" y="1291"/>
                    <a:pt x="3898" y="1183"/>
                  </a:cubicBezTo>
                  <a:cubicBezTo>
                    <a:pt x="3808" y="949"/>
                    <a:pt x="3493" y="877"/>
                    <a:pt x="3367" y="841"/>
                  </a:cubicBezTo>
                  <a:cubicBezTo>
                    <a:pt x="2908" y="724"/>
                    <a:pt x="3016" y="598"/>
                    <a:pt x="2458" y="328"/>
                  </a:cubicBezTo>
                  <a:cubicBezTo>
                    <a:pt x="2316" y="261"/>
                    <a:pt x="2128" y="179"/>
                    <a:pt x="1893" y="88"/>
                  </a:cubicBezTo>
                  <a:close/>
                </a:path>
              </a:pathLst>
            </a:custGeom>
            <a:solidFill>
              <a:srgbClr val="FCB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37"/>
            <p:cNvSpPr/>
            <p:nvPr/>
          </p:nvSpPr>
          <p:spPr>
            <a:xfrm flipH="1">
              <a:off x="369840" y="4099806"/>
              <a:ext cx="388849" cy="344570"/>
            </a:xfrm>
            <a:custGeom>
              <a:avLst/>
              <a:gdLst/>
              <a:ahLst/>
              <a:cxnLst/>
              <a:rect l="l" t="t" r="r" b="b"/>
              <a:pathLst>
                <a:path w="4505" h="3992" extrusionOk="0">
                  <a:moveTo>
                    <a:pt x="4094" y="0"/>
                  </a:moveTo>
                  <a:cubicBezTo>
                    <a:pt x="4032" y="0"/>
                    <a:pt x="3967" y="24"/>
                    <a:pt x="3908" y="79"/>
                  </a:cubicBezTo>
                  <a:lnTo>
                    <a:pt x="218" y="3499"/>
                  </a:lnTo>
                  <a:cubicBezTo>
                    <a:pt x="0" y="3696"/>
                    <a:pt x="183" y="3992"/>
                    <a:pt x="406" y="3992"/>
                  </a:cubicBezTo>
                  <a:cubicBezTo>
                    <a:pt x="469" y="3992"/>
                    <a:pt x="535" y="3968"/>
                    <a:pt x="596" y="3913"/>
                  </a:cubicBezTo>
                  <a:lnTo>
                    <a:pt x="4295" y="493"/>
                  </a:lnTo>
                  <a:lnTo>
                    <a:pt x="4286" y="493"/>
                  </a:lnTo>
                  <a:cubicBezTo>
                    <a:pt x="4504" y="296"/>
                    <a:pt x="4316" y="0"/>
                    <a:pt x="409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37"/>
            <p:cNvSpPr/>
            <p:nvPr/>
          </p:nvSpPr>
          <p:spPr>
            <a:xfrm flipH="1">
              <a:off x="650450" y="4293757"/>
              <a:ext cx="83294" cy="93393"/>
            </a:xfrm>
            <a:custGeom>
              <a:avLst/>
              <a:gdLst/>
              <a:ahLst/>
              <a:cxnLst/>
              <a:rect l="l" t="t" r="r" b="b"/>
              <a:pathLst>
                <a:path w="965" h="1082" extrusionOk="0">
                  <a:moveTo>
                    <a:pt x="397" y="1"/>
                  </a:moveTo>
                  <a:lnTo>
                    <a:pt x="1" y="640"/>
                  </a:lnTo>
                  <a:lnTo>
                    <a:pt x="451" y="1081"/>
                  </a:lnTo>
                  <a:lnTo>
                    <a:pt x="964" y="613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rgbClr val="8552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37"/>
            <p:cNvSpPr/>
            <p:nvPr/>
          </p:nvSpPr>
          <p:spPr>
            <a:xfrm flipH="1">
              <a:off x="558783" y="4188884"/>
              <a:ext cx="230116" cy="237108"/>
            </a:xfrm>
            <a:custGeom>
              <a:avLst/>
              <a:gdLst/>
              <a:ahLst/>
              <a:cxnLst/>
              <a:rect l="l" t="t" r="r" b="b"/>
              <a:pathLst>
                <a:path w="2666" h="2747" extrusionOk="0">
                  <a:moveTo>
                    <a:pt x="1684" y="1"/>
                  </a:moveTo>
                  <a:cubicBezTo>
                    <a:pt x="1504" y="172"/>
                    <a:pt x="1" y="1594"/>
                    <a:pt x="415" y="2548"/>
                  </a:cubicBezTo>
                  <a:cubicBezTo>
                    <a:pt x="442" y="2620"/>
                    <a:pt x="487" y="2683"/>
                    <a:pt x="532" y="2746"/>
                  </a:cubicBezTo>
                  <a:lnTo>
                    <a:pt x="1936" y="1702"/>
                  </a:lnTo>
                  <a:lnTo>
                    <a:pt x="2665" y="1027"/>
                  </a:lnTo>
                  <a:lnTo>
                    <a:pt x="168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37"/>
            <p:cNvSpPr/>
            <p:nvPr/>
          </p:nvSpPr>
          <p:spPr>
            <a:xfrm flipH="1">
              <a:off x="1528369" y="4351329"/>
              <a:ext cx="449874" cy="208278"/>
            </a:xfrm>
            <a:custGeom>
              <a:avLst/>
              <a:gdLst/>
              <a:ahLst/>
              <a:cxnLst/>
              <a:rect l="l" t="t" r="r" b="b"/>
              <a:pathLst>
                <a:path w="5212" h="2413" extrusionOk="0">
                  <a:moveTo>
                    <a:pt x="4608" y="0"/>
                  </a:moveTo>
                  <a:cubicBezTo>
                    <a:pt x="4311" y="18"/>
                    <a:pt x="4023" y="36"/>
                    <a:pt x="3726" y="54"/>
                  </a:cubicBezTo>
                  <a:cubicBezTo>
                    <a:pt x="3654" y="63"/>
                    <a:pt x="3582" y="72"/>
                    <a:pt x="3501" y="72"/>
                  </a:cubicBezTo>
                  <a:cubicBezTo>
                    <a:pt x="3294" y="423"/>
                    <a:pt x="3024" y="729"/>
                    <a:pt x="2709" y="981"/>
                  </a:cubicBezTo>
                  <a:cubicBezTo>
                    <a:pt x="2223" y="1350"/>
                    <a:pt x="1755" y="1485"/>
                    <a:pt x="1323" y="1620"/>
                  </a:cubicBezTo>
                  <a:cubicBezTo>
                    <a:pt x="963" y="1719"/>
                    <a:pt x="594" y="1791"/>
                    <a:pt x="225" y="1827"/>
                  </a:cubicBezTo>
                  <a:cubicBezTo>
                    <a:pt x="81" y="1890"/>
                    <a:pt x="0" y="2043"/>
                    <a:pt x="27" y="2205"/>
                  </a:cubicBezTo>
                  <a:cubicBezTo>
                    <a:pt x="54" y="2295"/>
                    <a:pt x="126" y="2376"/>
                    <a:pt x="225" y="2412"/>
                  </a:cubicBezTo>
                  <a:lnTo>
                    <a:pt x="4869" y="2412"/>
                  </a:lnTo>
                  <a:cubicBezTo>
                    <a:pt x="4977" y="2367"/>
                    <a:pt x="5067" y="2286"/>
                    <a:pt x="5121" y="2187"/>
                  </a:cubicBezTo>
                  <a:cubicBezTo>
                    <a:pt x="5211" y="1962"/>
                    <a:pt x="5022" y="1692"/>
                    <a:pt x="4959" y="1575"/>
                  </a:cubicBezTo>
                  <a:cubicBezTo>
                    <a:pt x="4788" y="1287"/>
                    <a:pt x="4680" y="954"/>
                    <a:pt x="4644" y="612"/>
                  </a:cubicBezTo>
                  <a:cubicBezTo>
                    <a:pt x="4617" y="405"/>
                    <a:pt x="4608" y="207"/>
                    <a:pt x="4608" y="0"/>
                  </a:cubicBezTo>
                  <a:close/>
                </a:path>
              </a:pathLst>
            </a:custGeom>
            <a:solidFill>
              <a:srgbClr val="FCB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37"/>
            <p:cNvSpPr/>
            <p:nvPr/>
          </p:nvSpPr>
          <p:spPr>
            <a:xfrm flipH="1">
              <a:off x="1501956" y="4530606"/>
              <a:ext cx="497865" cy="49286"/>
            </a:xfrm>
            <a:custGeom>
              <a:avLst/>
              <a:gdLst/>
              <a:ahLst/>
              <a:cxnLst/>
              <a:rect l="l" t="t" r="r" b="b"/>
              <a:pathLst>
                <a:path w="5768" h="571" extrusionOk="0">
                  <a:moveTo>
                    <a:pt x="370" y="1"/>
                  </a:moveTo>
                  <a:cubicBezTo>
                    <a:pt x="0" y="1"/>
                    <a:pt x="0" y="571"/>
                    <a:pt x="370" y="571"/>
                  </a:cubicBezTo>
                  <a:cubicBezTo>
                    <a:pt x="381" y="571"/>
                    <a:pt x="392" y="570"/>
                    <a:pt x="403" y="569"/>
                  </a:cubicBezTo>
                  <a:lnTo>
                    <a:pt x="5425" y="569"/>
                  </a:lnTo>
                  <a:cubicBezTo>
                    <a:pt x="5767" y="533"/>
                    <a:pt x="5767" y="38"/>
                    <a:pt x="5425" y="2"/>
                  </a:cubicBezTo>
                  <a:lnTo>
                    <a:pt x="403" y="2"/>
                  </a:lnTo>
                  <a:cubicBezTo>
                    <a:pt x="392" y="1"/>
                    <a:pt x="381" y="1"/>
                    <a:pt x="37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37"/>
            <p:cNvSpPr/>
            <p:nvPr/>
          </p:nvSpPr>
          <p:spPr>
            <a:xfrm flipH="1">
              <a:off x="1862408" y="4478731"/>
              <a:ext cx="62233" cy="72332"/>
            </a:xfrm>
            <a:custGeom>
              <a:avLst/>
              <a:gdLst/>
              <a:ahLst/>
              <a:cxnLst/>
              <a:rect l="l" t="t" r="r" b="b"/>
              <a:pathLst>
                <a:path w="721" h="838" extrusionOk="0">
                  <a:moveTo>
                    <a:pt x="720" y="0"/>
                  </a:moveTo>
                  <a:lnTo>
                    <a:pt x="0" y="207"/>
                  </a:lnTo>
                  <a:cubicBezTo>
                    <a:pt x="9" y="423"/>
                    <a:pt x="18" y="630"/>
                    <a:pt x="27" y="837"/>
                  </a:cubicBezTo>
                  <a:lnTo>
                    <a:pt x="720" y="837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rgbClr val="8552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37"/>
            <p:cNvSpPr/>
            <p:nvPr/>
          </p:nvSpPr>
          <p:spPr>
            <a:xfrm flipH="1">
              <a:off x="1748213" y="4439889"/>
              <a:ext cx="242459" cy="123603"/>
            </a:xfrm>
            <a:custGeom>
              <a:avLst/>
              <a:gdLst/>
              <a:ahLst/>
              <a:cxnLst/>
              <a:rect l="l" t="t" r="r" b="b"/>
              <a:pathLst>
                <a:path w="2809" h="1432" extrusionOk="0">
                  <a:moveTo>
                    <a:pt x="2781" y="0"/>
                  </a:moveTo>
                  <a:cubicBezTo>
                    <a:pt x="936" y="324"/>
                    <a:pt x="9" y="666"/>
                    <a:pt x="0" y="1008"/>
                  </a:cubicBezTo>
                  <a:cubicBezTo>
                    <a:pt x="9" y="1089"/>
                    <a:pt x="45" y="1161"/>
                    <a:pt x="108" y="1215"/>
                  </a:cubicBezTo>
                  <a:lnTo>
                    <a:pt x="1818" y="1431"/>
                  </a:lnTo>
                  <a:lnTo>
                    <a:pt x="2808" y="1431"/>
                  </a:lnTo>
                  <a:cubicBezTo>
                    <a:pt x="2799" y="954"/>
                    <a:pt x="2790" y="477"/>
                    <a:pt x="278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37"/>
            <p:cNvSpPr/>
            <p:nvPr/>
          </p:nvSpPr>
          <p:spPr>
            <a:xfrm flipH="1">
              <a:off x="1487195" y="3416188"/>
              <a:ext cx="328688" cy="941439"/>
            </a:xfrm>
            <a:custGeom>
              <a:avLst/>
              <a:gdLst/>
              <a:ahLst/>
              <a:cxnLst/>
              <a:rect l="l" t="t" r="r" b="b"/>
              <a:pathLst>
                <a:path w="3808" h="10907" extrusionOk="0">
                  <a:moveTo>
                    <a:pt x="657" y="1"/>
                  </a:moveTo>
                  <a:cubicBezTo>
                    <a:pt x="403" y="1"/>
                    <a:pt x="213" y="64"/>
                    <a:pt x="108" y="195"/>
                  </a:cubicBezTo>
                  <a:cubicBezTo>
                    <a:pt x="36" y="312"/>
                    <a:pt x="0" y="447"/>
                    <a:pt x="27" y="591"/>
                  </a:cubicBezTo>
                  <a:cubicBezTo>
                    <a:pt x="999" y="3895"/>
                    <a:pt x="1530" y="7306"/>
                    <a:pt x="1620" y="10753"/>
                  </a:cubicBezTo>
                  <a:lnTo>
                    <a:pt x="1620" y="10906"/>
                  </a:lnTo>
                  <a:cubicBezTo>
                    <a:pt x="1701" y="10897"/>
                    <a:pt x="1773" y="10888"/>
                    <a:pt x="1845" y="10888"/>
                  </a:cubicBezTo>
                  <a:cubicBezTo>
                    <a:pt x="2142" y="10870"/>
                    <a:pt x="2430" y="10852"/>
                    <a:pt x="2727" y="10834"/>
                  </a:cubicBezTo>
                  <a:cubicBezTo>
                    <a:pt x="2727" y="10762"/>
                    <a:pt x="2736" y="10681"/>
                    <a:pt x="2736" y="10591"/>
                  </a:cubicBezTo>
                  <a:cubicBezTo>
                    <a:pt x="2754" y="10339"/>
                    <a:pt x="2790" y="10015"/>
                    <a:pt x="2835" y="9646"/>
                  </a:cubicBezTo>
                  <a:cubicBezTo>
                    <a:pt x="3159" y="7000"/>
                    <a:pt x="3807" y="6496"/>
                    <a:pt x="3735" y="4849"/>
                  </a:cubicBezTo>
                  <a:cubicBezTo>
                    <a:pt x="3690" y="3823"/>
                    <a:pt x="3402" y="2959"/>
                    <a:pt x="3186" y="2311"/>
                  </a:cubicBezTo>
                  <a:cubicBezTo>
                    <a:pt x="2979" y="1707"/>
                    <a:pt x="2736" y="1113"/>
                    <a:pt x="2439" y="546"/>
                  </a:cubicBezTo>
                  <a:cubicBezTo>
                    <a:pt x="1731" y="192"/>
                    <a:pt x="1098" y="1"/>
                    <a:pt x="657" y="1"/>
                  </a:cubicBezTo>
                  <a:close/>
                </a:path>
              </a:pathLst>
            </a:custGeom>
            <a:solidFill>
              <a:srgbClr val="FCB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37"/>
            <p:cNvSpPr/>
            <p:nvPr/>
          </p:nvSpPr>
          <p:spPr>
            <a:xfrm flipH="1">
              <a:off x="1392421" y="2659201"/>
              <a:ext cx="433561" cy="833717"/>
            </a:xfrm>
            <a:custGeom>
              <a:avLst/>
              <a:gdLst/>
              <a:ahLst/>
              <a:cxnLst/>
              <a:rect l="l" t="t" r="r" b="b"/>
              <a:pathLst>
                <a:path w="5023" h="9659" extrusionOk="0">
                  <a:moveTo>
                    <a:pt x="1359" y="1"/>
                  </a:moveTo>
                  <a:cubicBezTo>
                    <a:pt x="414" y="2998"/>
                    <a:pt x="0" y="6139"/>
                    <a:pt x="135" y="9271"/>
                  </a:cubicBezTo>
                  <a:cubicBezTo>
                    <a:pt x="392" y="9220"/>
                    <a:pt x="651" y="9194"/>
                    <a:pt x="910" y="9194"/>
                  </a:cubicBezTo>
                  <a:cubicBezTo>
                    <a:pt x="1287" y="9194"/>
                    <a:pt x="1662" y="9249"/>
                    <a:pt x="2025" y="9361"/>
                  </a:cubicBezTo>
                  <a:cubicBezTo>
                    <a:pt x="2268" y="9433"/>
                    <a:pt x="2502" y="9532"/>
                    <a:pt x="2727" y="9658"/>
                  </a:cubicBezTo>
                  <a:cubicBezTo>
                    <a:pt x="2871" y="9253"/>
                    <a:pt x="3006" y="8929"/>
                    <a:pt x="3096" y="8731"/>
                  </a:cubicBezTo>
                  <a:cubicBezTo>
                    <a:pt x="3699" y="7354"/>
                    <a:pt x="4185" y="6778"/>
                    <a:pt x="4635" y="5410"/>
                  </a:cubicBezTo>
                  <a:cubicBezTo>
                    <a:pt x="4662" y="5329"/>
                    <a:pt x="4689" y="5248"/>
                    <a:pt x="4707" y="5158"/>
                  </a:cubicBezTo>
                  <a:cubicBezTo>
                    <a:pt x="4915" y="4438"/>
                    <a:pt x="5014" y="3691"/>
                    <a:pt x="5023" y="2935"/>
                  </a:cubicBezTo>
                  <a:lnTo>
                    <a:pt x="13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37"/>
            <p:cNvSpPr/>
            <p:nvPr/>
          </p:nvSpPr>
          <p:spPr>
            <a:xfrm flipH="1">
              <a:off x="1233946" y="2516953"/>
              <a:ext cx="518236" cy="459714"/>
            </a:xfrm>
            <a:custGeom>
              <a:avLst/>
              <a:gdLst/>
              <a:ahLst/>
              <a:cxnLst/>
              <a:rect l="l" t="t" r="r" b="b"/>
              <a:pathLst>
                <a:path w="6004" h="5326" extrusionOk="0">
                  <a:moveTo>
                    <a:pt x="2728" y="0"/>
                  </a:moveTo>
                  <a:cubicBezTo>
                    <a:pt x="2061" y="0"/>
                    <a:pt x="1420" y="248"/>
                    <a:pt x="954" y="749"/>
                  </a:cubicBezTo>
                  <a:cubicBezTo>
                    <a:pt x="0" y="1766"/>
                    <a:pt x="135" y="3449"/>
                    <a:pt x="1269" y="4511"/>
                  </a:cubicBezTo>
                  <a:cubicBezTo>
                    <a:pt x="1844" y="5053"/>
                    <a:pt x="2567" y="5326"/>
                    <a:pt x="3264" y="5326"/>
                  </a:cubicBezTo>
                  <a:cubicBezTo>
                    <a:pt x="3933" y="5326"/>
                    <a:pt x="4578" y="5076"/>
                    <a:pt x="5050" y="4574"/>
                  </a:cubicBezTo>
                  <a:cubicBezTo>
                    <a:pt x="6004" y="3557"/>
                    <a:pt x="5860" y="1865"/>
                    <a:pt x="4735" y="812"/>
                  </a:cubicBezTo>
                  <a:cubicBezTo>
                    <a:pt x="4154" y="273"/>
                    <a:pt x="3427" y="0"/>
                    <a:pt x="27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37"/>
            <p:cNvSpPr/>
            <p:nvPr/>
          </p:nvSpPr>
          <p:spPr>
            <a:xfrm flipH="1">
              <a:off x="1104992" y="2806801"/>
              <a:ext cx="636315" cy="674466"/>
            </a:xfrm>
            <a:custGeom>
              <a:avLst/>
              <a:gdLst/>
              <a:ahLst/>
              <a:cxnLst/>
              <a:rect l="l" t="t" r="r" b="b"/>
              <a:pathLst>
                <a:path w="7372" h="7814" extrusionOk="0">
                  <a:moveTo>
                    <a:pt x="4681" y="1"/>
                  </a:moveTo>
                  <a:lnTo>
                    <a:pt x="0" y="262"/>
                  </a:lnTo>
                  <a:cubicBezTo>
                    <a:pt x="1251" y="3079"/>
                    <a:pt x="3015" y="5635"/>
                    <a:pt x="5203" y="7813"/>
                  </a:cubicBezTo>
                  <a:lnTo>
                    <a:pt x="7372" y="6454"/>
                  </a:lnTo>
                  <a:cubicBezTo>
                    <a:pt x="7264" y="6085"/>
                    <a:pt x="7183" y="5788"/>
                    <a:pt x="7129" y="5590"/>
                  </a:cubicBezTo>
                  <a:cubicBezTo>
                    <a:pt x="6661" y="3880"/>
                    <a:pt x="6526" y="3169"/>
                    <a:pt x="6049" y="2098"/>
                  </a:cubicBezTo>
                  <a:cubicBezTo>
                    <a:pt x="6013" y="2008"/>
                    <a:pt x="5977" y="1936"/>
                    <a:pt x="5941" y="1855"/>
                  </a:cubicBezTo>
                  <a:cubicBezTo>
                    <a:pt x="5608" y="1180"/>
                    <a:pt x="5185" y="559"/>
                    <a:pt x="468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37"/>
            <p:cNvSpPr/>
            <p:nvPr/>
          </p:nvSpPr>
          <p:spPr>
            <a:xfrm flipH="1">
              <a:off x="1399414" y="1685822"/>
              <a:ext cx="512021" cy="1132713"/>
            </a:xfrm>
            <a:custGeom>
              <a:avLst/>
              <a:gdLst/>
              <a:ahLst/>
              <a:cxnLst/>
              <a:rect l="l" t="t" r="r" b="b"/>
              <a:pathLst>
                <a:path w="5932" h="13123" extrusionOk="0">
                  <a:moveTo>
                    <a:pt x="3573" y="0"/>
                  </a:moveTo>
                  <a:lnTo>
                    <a:pt x="2205" y="1242"/>
                  </a:lnTo>
                  <a:cubicBezTo>
                    <a:pt x="1539" y="2313"/>
                    <a:pt x="972" y="3285"/>
                    <a:pt x="495" y="4140"/>
                  </a:cubicBezTo>
                  <a:cubicBezTo>
                    <a:pt x="288" y="4509"/>
                    <a:pt x="72" y="4905"/>
                    <a:pt x="45" y="5454"/>
                  </a:cubicBezTo>
                  <a:cubicBezTo>
                    <a:pt x="0" y="6229"/>
                    <a:pt x="351" y="6859"/>
                    <a:pt x="585" y="7201"/>
                  </a:cubicBezTo>
                  <a:lnTo>
                    <a:pt x="1224" y="13123"/>
                  </a:lnTo>
                  <a:cubicBezTo>
                    <a:pt x="1476" y="13069"/>
                    <a:pt x="1728" y="13006"/>
                    <a:pt x="1971" y="12925"/>
                  </a:cubicBezTo>
                  <a:cubicBezTo>
                    <a:pt x="3960" y="12250"/>
                    <a:pt x="5220" y="10783"/>
                    <a:pt x="5905" y="9766"/>
                  </a:cubicBezTo>
                  <a:cubicBezTo>
                    <a:pt x="5932" y="8524"/>
                    <a:pt x="5896" y="7291"/>
                    <a:pt x="5797" y="6067"/>
                  </a:cubicBezTo>
                  <a:cubicBezTo>
                    <a:pt x="5751" y="5436"/>
                    <a:pt x="5679" y="4806"/>
                    <a:pt x="5571" y="4185"/>
                  </a:cubicBezTo>
                  <a:cubicBezTo>
                    <a:pt x="5373" y="3231"/>
                    <a:pt x="4914" y="1719"/>
                    <a:pt x="35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37"/>
            <p:cNvSpPr/>
            <p:nvPr/>
          </p:nvSpPr>
          <p:spPr>
            <a:xfrm flipH="1">
              <a:off x="1369891" y="2975547"/>
              <a:ext cx="130595" cy="281819"/>
            </a:xfrm>
            <a:custGeom>
              <a:avLst/>
              <a:gdLst/>
              <a:ahLst/>
              <a:cxnLst/>
              <a:rect l="l" t="t" r="r" b="b"/>
              <a:pathLst>
                <a:path w="1513" h="3265" extrusionOk="0">
                  <a:moveTo>
                    <a:pt x="1433" y="1"/>
                  </a:moveTo>
                  <a:cubicBezTo>
                    <a:pt x="1405" y="1"/>
                    <a:pt x="1382" y="18"/>
                    <a:pt x="1369" y="44"/>
                  </a:cubicBezTo>
                  <a:lnTo>
                    <a:pt x="18" y="3167"/>
                  </a:lnTo>
                  <a:cubicBezTo>
                    <a:pt x="0" y="3203"/>
                    <a:pt x="18" y="3248"/>
                    <a:pt x="54" y="3257"/>
                  </a:cubicBezTo>
                  <a:cubicBezTo>
                    <a:pt x="59" y="3262"/>
                    <a:pt x="63" y="3264"/>
                    <a:pt x="68" y="3264"/>
                  </a:cubicBezTo>
                  <a:cubicBezTo>
                    <a:pt x="72" y="3264"/>
                    <a:pt x="77" y="3262"/>
                    <a:pt x="81" y="3257"/>
                  </a:cubicBezTo>
                  <a:cubicBezTo>
                    <a:pt x="117" y="3257"/>
                    <a:pt x="135" y="3239"/>
                    <a:pt x="153" y="3221"/>
                  </a:cubicBezTo>
                  <a:lnTo>
                    <a:pt x="1504" y="107"/>
                  </a:lnTo>
                  <a:cubicBezTo>
                    <a:pt x="1513" y="71"/>
                    <a:pt x="1495" y="26"/>
                    <a:pt x="1468" y="8"/>
                  </a:cubicBezTo>
                  <a:cubicBezTo>
                    <a:pt x="1455" y="3"/>
                    <a:pt x="1444" y="1"/>
                    <a:pt x="14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37"/>
            <p:cNvSpPr/>
            <p:nvPr/>
          </p:nvSpPr>
          <p:spPr>
            <a:xfrm flipH="1">
              <a:off x="1278655" y="2863941"/>
              <a:ext cx="94429" cy="106168"/>
            </a:xfrm>
            <a:custGeom>
              <a:avLst/>
              <a:gdLst/>
              <a:ahLst/>
              <a:cxnLst/>
              <a:rect l="l" t="t" r="r" b="b"/>
              <a:pathLst>
                <a:path w="1094" h="1230" extrusionOk="0">
                  <a:moveTo>
                    <a:pt x="998" y="0"/>
                  </a:moveTo>
                  <a:cubicBezTo>
                    <a:pt x="976" y="0"/>
                    <a:pt x="953" y="10"/>
                    <a:pt x="937" y="32"/>
                  </a:cubicBezTo>
                  <a:cubicBezTo>
                    <a:pt x="784" y="293"/>
                    <a:pt x="604" y="536"/>
                    <a:pt x="397" y="752"/>
                  </a:cubicBezTo>
                  <a:cubicBezTo>
                    <a:pt x="280" y="878"/>
                    <a:pt x="163" y="995"/>
                    <a:pt x="37" y="1103"/>
                  </a:cubicBezTo>
                  <a:cubicBezTo>
                    <a:pt x="1" y="1130"/>
                    <a:pt x="1" y="1175"/>
                    <a:pt x="28" y="1202"/>
                  </a:cubicBezTo>
                  <a:cubicBezTo>
                    <a:pt x="37" y="1220"/>
                    <a:pt x="55" y="1229"/>
                    <a:pt x="82" y="1229"/>
                  </a:cubicBezTo>
                  <a:cubicBezTo>
                    <a:pt x="91" y="1229"/>
                    <a:pt x="109" y="1220"/>
                    <a:pt x="118" y="1211"/>
                  </a:cubicBezTo>
                  <a:cubicBezTo>
                    <a:pt x="253" y="1103"/>
                    <a:pt x="379" y="977"/>
                    <a:pt x="505" y="851"/>
                  </a:cubicBezTo>
                  <a:cubicBezTo>
                    <a:pt x="712" y="626"/>
                    <a:pt x="901" y="374"/>
                    <a:pt x="1063" y="104"/>
                  </a:cubicBezTo>
                  <a:cubicBezTo>
                    <a:pt x="1094" y="48"/>
                    <a:pt x="1047" y="0"/>
                    <a:pt x="99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37"/>
            <p:cNvSpPr/>
            <p:nvPr/>
          </p:nvSpPr>
          <p:spPr>
            <a:xfrm flipH="1">
              <a:off x="1689952" y="1821769"/>
              <a:ext cx="443746" cy="136033"/>
            </a:xfrm>
            <a:custGeom>
              <a:avLst/>
              <a:gdLst/>
              <a:ahLst/>
              <a:cxnLst/>
              <a:rect l="l" t="t" r="r" b="b"/>
              <a:pathLst>
                <a:path w="5141" h="1576" extrusionOk="0">
                  <a:moveTo>
                    <a:pt x="1" y="0"/>
                  </a:moveTo>
                  <a:lnTo>
                    <a:pt x="298" y="1242"/>
                  </a:lnTo>
                  <a:cubicBezTo>
                    <a:pt x="928" y="1377"/>
                    <a:pt x="1558" y="1467"/>
                    <a:pt x="2188" y="1521"/>
                  </a:cubicBezTo>
                  <a:cubicBezTo>
                    <a:pt x="2449" y="1539"/>
                    <a:pt x="2728" y="1566"/>
                    <a:pt x="3007" y="1566"/>
                  </a:cubicBezTo>
                  <a:cubicBezTo>
                    <a:pt x="3133" y="1575"/>
                    <a:pt x="3268" y="1575"/>
                    <a:pt x="3403" y="1575"/>
                  </a:cubicBezTo>
                  <a:cubicBezTo>
                    <a:pt x="3880" y="1575"/>
                    <a:pt x="4330" y="1548"/>
                    <a:pt x="4762" y="1512"/>
                  </a:cubicBezTo>
                  <a:cubicBezTo>
                    <a:pt x="5023" y="1278"/>
                    <a:pt x="5140" y="927"/>
                    <a:pt x="5068" y="585"/>
                  </a:cubicBezTo>
                  <a:cubicBezTo>
                    <a:pt x="5014" y="369"/>
                    <a:pt x="4879" y="171"/>
                    <a:pt x="4690" y="45"/>
                  </a:cubicBezTo>
                  <a:lnTo>
                    <a:pt x="2323" y="2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CB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37"/>
            <p:cNvSpPr/>
            <p:nvPr/>
          </p:nvSpPr>
          <p:spPr>
            <a:xfrm flipH="1">
              <a:off x="1874060" y="1823322"/>
              <a:ext cx="70778" cy="132925"/>
            </a:xfrm>
            <a:custGeom>
              <a:avLst/>
              <a:gdLst/>
              <a:ahLst/>
              <a:cxnLst/>
              <a:rect l="l" t="t" r="r" b="b"/>
              <a:pathLst>
                <a:path w="820" h="1540" extrusionOk="0">
                  <a:moveTo>
                    <a:pt x="135" y="0"/>
                  </a:moveTo>
                  <a:cubicBezTo>
                    <a:pt x="90" y="495"/>
                    <a:pt x="45" y="999"/>
                    <a:pt x="0" y="1503"/>
                  </a:cubicBezTo>
                  <a:cubicBezTo>
                    <a:pt x="261" y="1521"/>
                    <a:pt x="540" y="1539"/>
                    <a:pt x="819" y="1539"/>
                  </a:cubicBezTo>
                  <a:cubicBezTo>
                    <a:pt x="684" y="1206"/>
                    <a:pt x="558" y="882"/>
                    <a:pt x="432" y="549"/>
                  </a:cubicBezTo>
                  <a:cubicBezTo>
                    <a:pt x="333" y="360"/>
                    <a:pt x="234" y="180"/>
                    <a:pt x="135" y="0"/>
                  </a:cubicBezTo>
                  <a:close/>
                </a:path>
              </a:pathLst>
            </a:custGeom>
            <a:solidFill>
              <a:srgbClr val="242222">
                <a:alpha val="106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37"/>
            <p:cNvSpPr/>
            <p:nvPr/>
          </p:nvSpPr>
          <p:spPr>
            <a:xfrm flipH="1">
              <a:off x="1641786" y="1774382"/>
              <a:ext cx="292177" cy="240905"/>
            </a:xfrm>
            <a:custGeom>
              <a:avLst/>
              <a:gdLst/>
              <a:ahLst/>
              <a:cxnLst/>
              <a:rect l="l" t="t" r="r" b="b"/>
              <a:pathLst>
                <a:path w="3385" h="2791" extrusionOk="0">
                  <a:moveTo>
                    <a:pt x="2898" y="0"/>
                  </a:moveTo>
                  <a:lnTo>
                    <a:pt x="0" y="513"/>
                  </a:lnTo>
                  <a:lnTo>
                    <a:pt x="432" y="2790"/>
                  </a:lnTo>
                  <a:lnTo>
                    <a:pt x="2700" y="2106"/>
                  </a:lnTo>
                  <a:cubicBezTo>
                    <a:pt x="2736" y="2088"/>
                    <a:pt x="3348" y="1746"/>
                    <a:pt x="3375" y="1044"/>
                  </a:cubicBezTo>
                  <a:cubicBezTo>
                    <a:pt x="3384" y="639"/>
                    <a:pt x="3213" y="252"/>
                    <a:pt x="289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37"/>
            <p:cNvSpPr/>
            <p:nvPr/>
          </p:nvSpPr>
          <p:spPr>
            <a:xfrm flipH="1">
              <a:off x="2168575" y="1659150"/>
              <a:ext cx="742741" cy="733678"/>
            </a:xfrm>
            <a:custGeom>
              <a:avLst/>
              <a:gdLst/>
              <a:ahLst/>
              <a:cxnLst/>
              <a:rect l="l" t="t" r="r" b="b"/>
              <a:pathLst>
                <a:path w="8605" h="8500" extrusionOk="0">
                  <a:moveTo>
                    <a:pt x="4331" y="246"/>
                  </a:moveTo>
                  <a:cubicBezTo>
                    <a:pt x="4864" y="246"/>
                    <a:pt x="5439" y="408"/>
                    <a:pt x="5977" y="714"/>
                  </a:cubicBezTo>
                  <a:cubicBezTo>
                    <a:pt x="6823" y="1200"/>
                    <a:pt x="7408" y="1965"/>
                    <a:pt x="7525" y="2757"/>
                  </a:cubicBezTo>
                  <a:lnTo>
                    <a:pt x="7525" y="2748"/>
                  </a:lnTo>
                  <a:lnTo>
                    <a:pt x="7525" y="2748"/>
                  </a:lnTo>
                  <a:cubicBezTo>
                    <a:pt x="7588" y="3288"/>
                    <a:pt x="7489" y="3837"/>
                    <a:pt x="7237" y="4314"/>
                  </a:cubicBezTo>
                  <a:lnTo>
                    <a:pt x="5626" y="1596"/>
                  </a:lnTo>
                  <a:lnTo>
                    <a:pt x="2485" y="3054"/>
                  </a:lnTo>
                  <a:cubicBezTo>
                    <a:pt x="2566" y="3261"/>
                    <a:pt x="2638" y="3468"/>
                    <a:pt x="2719" y="3675"/>
                  </a:cubicBezTo>
                  <a:cubicBezTo>
                    <a:pt x="2530" y="3666"/>
                    <a:pt x="2350" y="3594"/>
                    <a:pt x="2206" y="3468"/>
                  </a:cubicBezTo>
                  <a:cubicBezTo>
                    <a:pt x="2134" y="3405"/>
                    <a:pt x="2008" y="3225"/>
                    <a:pt x="1990" y="2856"/>
                  </a:cubicBezTo>
                  <a:cubicBezTo>
                    <a:pt x="1963" y="2082"/>
                    <a:pt x="2476" y="795"/>
                    <a:pt x="3493" y="399"/>
                  </a:cubicBezTo>
                  <a:cubicBezTo>
                    <a:pt x="3750" y="296"/>
                    <a:pt x="4034" y="246"/>
                    <a:pt x="4331" y="246"/>
                  </a:cubicBezTo>
                  <a:close/>
                  <a:moveTo>
                    <a:pt x="4329" y="1"/>
                  </a:moveTo>
                  <a:cubicBezTo>
                    <a:pt x="4003" y="1"/>
                    <a:pt x="3689" y="55"/>
                    <a:pt x="3403" y="165"/>
                  </a:cubicBezTo>
                  <a:cubicBezTo>
                    <a:pt x="2332" y="588"/>
                    <a:pt x="1702" y="1902"/>
                    <a:pt x="1747" y="2865"/>
                  </a:cubicBezTo>
                  <a:cubicBezTo>
                    <a:pt x="1765" y="3297"/>
                    <a:pt x="1918" y="3522"/>
                    <a:pt x="2044" y="3639"/>
                  </a:cubicBezTo>
                  <a:cubicBezTo>
                    <a:pt x="2241" y="3820"/>
                    <a:pt x="2504" y="3910"/>
                    <a:pt x="2771" y="3910"/>
                  </a:cubicBezTo>
                  <a:cubicBezTo>
                    <a:pt x="2783" y="3910"/>
                    <a:pt x="2796" y="3910"/>
                    <a:pt x="2809" y="3909"/>
                  </a:cubicBezTo>
                  <a:lnTo>
                    <a:pt x="3817" y="6592"/>
                  </a:lnTo>
                  <a:cubicBezTo>
                    <a:pt x="3529" y="6547"/>
                    <a:pt x="3250" y="6412"/>
                    <a:pt x="3034" y="6223"/>
                  </a:cubicBezTo>
                  <a:cubicBezTo>
                    <a:pt x="2386" y="5673"/>
                    <a:pt x="2539" y="5079"/>
                    <a:pt x="2098" y="4683"/>
                  </a:cubicBezTo>
                  <a:cubicBezTo>
                    <a:pt x="1929" y="4531"/>
                    <a:pt x="1656" y="4399"/>
                    <a:pt x="1191" y="4399"/>
                  </a:cubicBezTo>
                  <a:cubicBezTo>
                    <a:pt x="885" y="4399"/>
                    <a:pt x="496" y="4456"/>
                    <a:pt x="0" y="4602"/>
                  </a:cubicBezTo>
                  <a:lnTo>
                    <a:pt x="99" y="4818"/>
                  </a:lnTo>
                  <a:cubicBezTo>
                    <a:pt x="355" y="4771"/>
                    <a:pt x="575" y="4750"/>
                    <a:pt x="765" y="4750"/>
                  </a:cubicBezTo>
                  <a:cubicBezTo>
                    <a:pt x="1291" y="4750"/>
                    <a:pt x="1586" y="4908"/>
                    <a:pt x="1765" y="5079"/>
                  </a:cubicBezTo>
                  <a:cubicBezTo>
                    <a:pt x="2143" y="5439"/>
                    <a:pt x="1972" y="5826"/>
                    <a:pt x="2503" y="6709"/>
                  </a:cubicBezTo>
                  <a:cubicBezTo>
                    <a:pt x="2746" y="7123"/>
                    <a:pt x="2980" y="7492"/>
                    <a:pt x="3412" y="7627"/>
                  </a:cubicBezTo>
                  <a:cubicBezTo>
                    <a:pt x="3518" y="7656"/>
                    <a:pt x="3628" y="7670"/>
                    <a:pt x="3737" y="7670"/>
                  </a:cubicBezTo>
                  <a:cubicBezTo>
                    <a:pt x="3896" y="7670"/>
                    <a:pt x="4055" y="7640"/>
                    <a:pt x="4204" y="7582"/>
                  </a:cubicBezTo>
                  <a:lnTo>
                    <a:pt x="4546" y="8500"/>
                  </a:lnTo>
                  <a:lnTo>
                    <a:pt x="8605" y="6610"/>
                  </a:lnTo>
                  <a:lnTo>
                    <a:pt x="7390" y="4557"/>
                  </a:lnTo>
                  <a:cubicBezTo>
                    <a:pt x="7642" y="4107"/>
                    <a:pt x="7885" y="3450"/>
                    <a:pt x="7777" y="2712"/>
                  </a:cubicBezTo>
                  <a:cubicBezTo>
                    <a:pt x="7633" y="1857"/>
                    <a:pt x="7012" y="1029"/>
                    <a:pt x="6103" y="498"/>
                  </a:cubicBezTo>
                  <a:cubicBezTo>
                    <a:pt x="5528" y="170"/>
                    <a:pt x="4908" y="1"/>
                    <a:pt x="432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37"/>
            <p:cNvSpPr/>
            <p:nvPr/>
          </p:nvSpPr>
          <p:spPr>
            <a:xfrm flipH="1">
              <a:off x="2048852" y="1688929"/>
              <a:ext cx="497348" cy="239006"/>
            </a:xfrm>
            <a:custGeom>
              <a:avLst/>
              <a:gdLst/>
              <a:ahLst/>
              <a:cxnLst/>
              <a:rect l="l" t="t" r="r" b="b"/>
              <a:pathLst>
                <a:path w="5762" h="2769" extrusionOk="0">
                  <a:moveTo>
                    <a:pt x="181" y="0"/>
                  </a:moveTo>
                  <a:lnTo>
                    <a:pt x="1" y="459"/>
                  </a:lnTo>
                  <a:cubicBezTo>
                    <a:pt x="1144" y="1368"/>
                    <a:pt x="2458" y="2061"/>
                    <a:pt x="3853" y="2484"/>
                  </a:cubicBezTo>
                  <a:cubicBezTo>
                    <a:pt x="4231" y="2601"/>
                    <a:pt x="4618" y="2691"/>
                    <a:pt x="5005" y="2763"/>
                  </a:cubicBezTo>
                  <a:cubicBezTo>
                    <a:pt x="5021" y="2766"/>
                    <a:pt x="5051" y="2768"/>
                    <a:pt x="5090" y="2768"/>
                  </a:cubicBezTo>
                  <a:cubicBezTo>
                    <a:pt x="5209" y="2768"/>
                    <a:pt x="5408" y="2743"/>
                    <a:pt x="5536" y="2601"/>
                  </a:cubicBezTo>
                  <a:cubicBezTo>
                    <a:pt x="5761" y="2367"/>
                    <a:pt x="5734" y="1881"/>
                    <a:pt x="5374" y="1521"/>
                  </a:cubicBezTo>
                  <a:cubicBezTo>
                    <a:pt x="5104" y="1368"/>
                    <a:pt x="4825" y="1242"/>
                    <a:pt x="4537" y="1143"/>
                  </a:cubicBezTo>
                  <a:cubicBezTo>
                    <a:pt x="3070" y="603"/>
                    <a:pt x="2215" y="873"/>
                    <a:pt x="811" y="306"/>
                  </a:cubicBezTo>
                  <a:cubicBezTo>
                    <a:pt x="595" y="216"/>
                    <a:pt x="388" y="117"/>
                    <a:pt x="181" y="0"/>
                  </a:cubicBezTo>
                  <a:close/>
                </a:path>
              </a:pathLst>
            </a:custGeom>
            <a:solidFill>
              <a:srgbClr val="FCB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37"/>
            <p:cNvSpPr/>
            <p:nvPr/>
          </p:nvSpPr>
          <p:spPr>
            <a:xfrm flipH="1">
              <a:off x="1544683" y="1266070"/>
              <a:ext cx="465411" cy="339909"/>
            </a:xfrm>
            <a:custGeom>
              <a:avLst/>
              <a:gdLst/>
              <a:ahLst/>
              <a:cxnLst/>
              <a:rect l="l" t="t" r="r" b="b"/>
              <a:pathLst>
                <a:path w="5392" h="3938" extrusionOk="0">
                  <a:moveTo>
                    <a:pt x="2799" y="1"/>
                  </a:moveTo>
                  <a:cubicBezTo>
                    <a:pt x="2400" y="1"/>
                    <a:pt x="2016" y="62"/>
                    <a:pt x="1719" y="111"/>
                  </a:cubicBezTo>
                  <a:cubicBezTo>
                    <a:pt x="1512" y="138"/>
                    <a:pt x="108" y="363"/>
                    <a:pt x="45" y="912"/>
                  </a:cubicBezTo>
                  <a:cubicBezTo>
                    <a:pt x="0" y="1335"/>
                    <a:pt x="774" y="1776"/>
                    <a:pt x="1206" y="1947"/>
                  </a:cubicBezTo>
                  <a:cubicBezTo>
                    <a:pt x="1863" y="2217"/>
                    <a:pt x="2079" y="2028"/>
                    <a:pt x="2583" y="2226"/>
                  </a:cubicBezTo>
                  <a:cubicBezTo>
                    <a:pt x="3654" y="2651"/>
                    <a:pt x="3733" y="3937"/>
                    <a:pt x="4103" y="3937"/>
                  </a:cubicBezTo>
                  <a:cubicBezTo>
                    <a:pt x="4110" y="3937"/>
                    <a:pt x="4116" y="3937"/>
                    <a:pt x="4122" y="3936"/>
                  </a:cubicBezTo>
                  <a:cubicBezTo>
                    <a:pt x="4617" y="3900"/>
                    <a:pt x="5391" y="1641"/>
                    <a:pt x="4356" y="561"/>
                  </a:cubicBezTo>
                  <a:cubicBezTo>
                    <a:pt x="3942" y="120"/>
                    <a:pt x="3357" y="1"/>
                    <a:pt x="279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37"/>
            <p:cNvSpPr/>
            <p:nvPr/>
          </p:nvSpPr>
          <p:spPr>
            <a:xfrm flipH="1">
              <a:off x="1692280" y="1476334"/>
              <a:ext cx="85538" cy="100730"/>
            </a:xfrm>
            <a:custGeom>
              <a:avLst/>
              <a:gdLst/>
              <a:ahLst/>
              <a:cxnLst/>
              <a:rect l="l" t="t" r="r" b="b"/>
              <a:pathLst>
                <a:path w="991" h="1167" extrusionOk="0">
                  <a:moveTo>
                    <a:pt x="559" y="0"/>
                  </a:moveTo>
                  <a:cubicBezTo>
                    <a:pt x="344" y="0"/>
                    <a:pt x="130" y="205"/>
                    <a:pt x="72" y="492"/>
                  </a:cubicBezTo>
                  <a:cubicBezTo>
                    <a:pt x="0" y="807"/>
                    <a:pt x="144" y="1113"/>
                    <a:pt x="378" y="1158"/>
                  </a:cubicBezTo>
                  <a:cubicBezTo>
                    <a:pt x="402" y="1163"/>
                    <a:pt x="425" y="1166"/>
                    <a:pt x="449" y="1166"/>
                  </a:cubicBezTo>
                  <a:cubicBezTo>
                    <a:pt x="659" y="1166"/>
                    <a:pt x="862" y="955"/>
                    <a:pt x="918" y="672"/>
                  </a:cubicBezTo>
                  <a:cubicBezTo>
                    <a:pt x="990" y="357"/>
                    <a:pt x="855" y="60"/>
                    <a:pt x="621" y="6"/>
                  </a:cubicBezTo>
                  <a:cubicBezTo>
                    <a:pt x="601" y="2"/>
                    <a:pt x="580" y="0"/>
                    <a:pt x="559" y="0"/>
                  </a:cubicBezTo>
                  <a:close/>
                </a:path>
              </a:pathLst>
            </a:custGeom>
            <a:solidFill>
              <a:srgbClr val="FCB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37"/>
            <p:cNvSpPr/>
            <p:nvPr/>
          </p:nvSpPr>
          <p:spPr>
            <a:xfrm flipH="1">
              <a:off x="1701861" y="1554881"/>
              <a:ext cx="67585" cy="28484"/>
            </a:xfrm>
            <a:custGeom>
              <a:avLst/>
              <a:gdLst/>
              <a:ahLst/>
              <a:cxnLst/>
              <a:rect l="l" t="t" r="r" b="b"/>
              <a:pathLst>
                <a:path w="783" h="330" extrusionOk="0">
                  <a:moveTo>
                    <a:pt x="684" y="0"/>
                  </a:moveTo>
                  <a:cubicBezTo>
                    <a:pt x="666" y="0"/>
                    <a:pt x="648" y="7"/>
                    <a:pt x="632" y="23"/>
                  </a:cubicBezTo>
                  <a:cubicBezTo>
                    <a:pt x="569" y="125"/>
                    <a:pt x="458" y="179"/>
                    <a:pt x="347" y="179"/>
                  </a:cubicBezTo>
                  <a:cubicBezTo>
                    <a:pt x="331" y="179"/>
                    <a:pt x="315" y="178"/>
                    <a:pt x="299" y="176"/>
                  </a:cubicBezTo>
                  <a:cubicBezTo>
                    <a:pt x="245" y="167"/>
                    <a:pt x="191" y="140"/>
                    <a:pt x="155" y="104"/>
                  </a:cubicBezTo>
                  <a:cubicBezTo>
                    <a:pt x="139" y="85"/>
                    <a:pt x="119" y="78"/>
                    <a:pt x="101" y="78"/>
                  </a:cubicBezTo>
                  <a:cubicBezTo>
                    <a:pt x="48" y="78"/>
                    <a:pt x="1" y="141"/>
                    <a:pt x="47" y="194"/>
                  </a:cubicBezTo>
                  <a:cubicBezTo>
                    <a:pt x="128" y="275"/>
                    <a:pt x="236" y="320"/>
                    <a:pt x="344" y="329"/>
                  </a:cubicBezTo>
                  <a:cubicBezTo>
                    <a:pt x="506" y="320"/>
                    <a:pt x="650" y="239"/>
                    <a:pt x="749" y="113"/>
                  </a:cubicBezTo>
                  <a:cubicBezTo>
                    <a:pt x="783" y="59"/>
                    <a:pt x="736" y="0"/>
                    <a:pt x="6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37"/>
            <p:cNvSpPr/>
            <p:nvPr/>
          </p:nvSpPr>
          <p:spPr>
            <a:xfrm flipH="1">
              <a:off x="1692279" y="1531835"/>
              <a:ext cx="21061" cy="29779"/>
            </a:xfrm>
            <a:custGeom>
              <a:avLst/>
              <a:gdLst/>
              <a:ahLst/>
              <a:cxnLst/>
              <a:rect l="l" t="t" r="r" b="b"/>
              <a:pathLst>
                <a:path w="244" h="345" extrusionOk="0">
                  <a:moveTo>
                    <a:pt x="166" y="0"/>
                  </a:moveTo>
                  <a:cubicBezTo>
                    <a:pt x="135" y="0"/>
                    <a:pt x="106" y="25"/>
                    <a:pt x="90" y="56"/>
                  </a:cubicBezTo>
                  <a:cubicBezTo>
                    <a:pt x="81" y="119"/>
                    <a:pt x="54" y="173"/>
                    <a:pt x="18" y="227"/>
                  </a:cubicBezTo>
                  <a:cubicBezTo>
                    <a:pt x="0" y="263"/>
                    <a:pt x="9" y="308"/>
                    <a:pt x="45" y="326"/>
                  </a:cubicBezTo>
                  <a:cubicBezTo>
                    <a:pt x="54" y="335"/>
                    <a:pt x="63" y="344"/>
                    <a:pt x="81" y="344"/>
                  </a:cubicBezTo>
                  <a:cubicBezTo>
                    <a:pt x="108" y="335"/>
                    <a:pt x="126" y="326"/>
                    <a:pt x="144" y="308"/>
                  </a:cubicBezTo>
                  <a:cubicBezTo>
                    <a:pt x="180" y="236"/>
                    <a:pt x="207" y="164"/>
                    <a:pt x="234" y="92"/>
                  </a:cubicBezTo>
                  <a:cubicBezTo>
                    <a:pt x="243" y="56"/>
                    <a:pt x="216" y="11"/>
                    <a:pt x="180" y="2"/>
                  </a:cubicBezTo>
                  <a:cubicBezTo>
                    <a:pt x="176" y="1"/>
                    <a:pt x="171" y="0"/>
                    <a:pt x="1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37"/>
            <p:cNvSpPr/>
            <p:nvPr/>
          </p:nvSpPr>
          <p:spPr>
            <a:xfrm flipH="1">
              <a:off x="1687619" y="1470033"/>
              <a:ext cx="58694" cy="65168"/>
            </a:xfrm>
            <a:custGeom>
              <a:avLst/>
              <a:gdLst/>
              <a:ahLst/>
              <a:cxnLst/>
              <a:rect l="l" t="t" r="r" b="b"/>
              <a:pathLst>
                <a:path w="680" h="755" extrusionOk="0">
                  <a:moveTo>
                    <a:pt x="179" y="0"/>
                  </a:moveTo>
                  <a:cubicBezTo>
                    <a:pt x="148" y="0"/>
                    <a:pt x="117" y="2"/>
                    <a:pt x="85" y="7"/>
                  </a:cubicBezTo>
                  <a:cubicBezTo>
                    <a:pt x="1" y="32"/>
                    <a:pt x="27" y="153"/>
                    <a:pt x="105" y="153"/>
                  </a:cubicBezTo>
                  <a:cubicBezTo>
                    <a:pt x="110" y="153"/>
                    <a:pt x="116" y="152"/>
                    <a:pt x="121" y="151"/>
                  </a:cubicBezTo>
                  <a:cubicBezTo>
                    <a:pt x="139" y="147"/>
                    <a:pt x="157" y="144"/>
                    <a:pt x="176" y="144"/>
                  </a:cubicBezTo>
                  <a:cubicBezTo>
                    <a:pt x="196" y="144"/>
                    <a:pt x="216" y="147"/>
                    <a:pt x="238" y="151"/>
                  </a:cubicBezTo>
                  <a:cubicBezTo>
                    <a:pt x="409" y="187"/>
                    <a:pt x="526" y="412"/>
                    <a:pt x="490" y="673"/>
                  </a:cubicBezTo>
                  <a:cubicBezTo>
                    <a:pt x="490" y="709"/>
                    <a:pt x="517" y="754"/>
                    <a:pt x="562" y="754"/>
                  </a:cubicBezTo>
                  <a:cubicBezTo>
                    <a:pt x="598" y="754"/>
                    <a:pt x="634" y="727"/>
                    <a:pt x="643" y="691"/>
                  </a:cubicBezTo>
                  <a:cubicBezTo>
                    <a:pt x="679" y="358"/>
                    <a:pt x="526" y="61"/>
                    <a:pt x="265" y="7"/>
                  </a:cubicBezTo>
                  <a:cubicBezTo>
                    <a:pt x="238" y="2"/>
                    <a:pt x="209" y="0"/>
                    <a:pt x="1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37"/>
            <p:cNvSpPr/>
            <p:nvPr/>
          </p:nvSpPr>
          <p:spPr>
            <a:xfrm flipH="1">
              <a:off x="1712477" y="1500848"/>
              <a:ext cx="42035" cy="53774"/>
            </a:xfrm>
            <a:custGeom>
              <a:avLst/>
              <a:gdLst/>
              <a:ahLst/>
              <a:cxnLst/>
              <a:rect l="l" t="t" r="r" b="b"/>
              <a:pathLst>
                <a:path w="487" h="623" extrusionOk="0">
                  <a:moveTo>
                    <a:pt x="407" y="1"/>
                  </a:moveTo>
                  <a:cubicBezTo>
                    <a:pt x="385" y="1"/>
                    <a:pt x="360" y="11"/>
                    <a:pt x="342" y="28"/>
                  </a:cubicBezTo>
                  <a:lnTo>
                    <a:pt x="18" y="514"/>
                  </a:lnTo>
                  <a:cubicBezTo>
                    <a:pt x="0" y="541"/>
                    <a:pt x="9" y="586"/>
                    <a:pt x="36" y="613"/>
                  </a:cubicBezTo>
                  <a:cubicBezTo>
                    <a:pt x="54" y="622"/>
                    <a:pt x="63" y="622"/>
                    <a:pt x="81" y="622"/>
                  </a:cubicBezTo>
                  <a:cubicBezTo>
                    <a:pt x="99" y="622"/>
                    <a:pt x="126" y="613"/>
                    <a:pt x="135" y="595"/>
                  </a:cubicBezTo>
                  <a:lnTo>
                    <a:pt x="459" y="109"/>
                  </a:lnTo>
                  <a:cubicBezTo>
                    <a:pt x="486" y="82"/>
                    <a:pt x="477" y="37"/>
                    <a:pt x="441" y="10"/>
                  </a:cubicBezTo>
                  <a:cubicBezTo>
                    <a:pt x="432" y="4"/>
                    <a:pt x="420" y="1"/>
                    <a:pt x="40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37"/>
            <p:cNvSpPr/>
            <p:nvPr/>
          </p:nvSpPr>
          <p:spPr>
            <a:xfrm flipH="1">
              <a:off x="1725684" y="1501452"/>
              <a:ext cx="20284" cy="28311"/>
            </a:xfrm>
            <a:custGeom>
              <a:avLst/>
              <a:gdLst/>
              <a:ahLst/>
              <a:cxnLst/>
              <a:rect l="l" t="t" r="r" b="b"/>
              <a:pathLst>
                <a:path w="235" h="328" extrusionOk="0">
                  <a:moveTo>
                    <a:pt x="82" y="1"/>
                  </a:moveTo>
                  <a:cubicBezTo>
                    <a:pt x="76" y="1"/>
                    <a:pt x="69" y="1"/>
                    <a:pt x="63" y="3"/>
                  </a:cubicBezTo>
                  <a:cubicBezTo>
                    <a:pt x="27" y="21"/>
                    <a:pt x="0" y="57"/>
                    <a:pt x="18" y="93"/>
                  </a:cubicBezTo>
                  <a:lnTo>
                    <a:pt x="81" y="282"/>
                  </a:lnTo>
                  <a:cubicBezTo>
                    <a:pt x="90" y="309"/>
                    <a:pt x="126" y="327"/>
                    <a:pt x="153" y="327"/>
                  </a:cubicBezTo>
                  <a:lnTo>
                    <a:pt x="171" y="327"/>
                  </a:lnTo>
                  <a:cubicBezTo>
                    <a:pt x="216" y="309"/>
                    <a:pt x="234" y="273"/>
                    <a:pt x="216" y="237"/>
                  </a:cubicBezTo>
                  <a:lnTo>
                    <a:pt x="153" y="48"/>
                  </a:lnTo>
                  <a:cubicBezTo>
                    <a:pt x="138" y="18"/>
                    <a:pt x="111" y="1"/>
                    <a:pt x="8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37"/>
            <p:cNvSpPr/>
            <p:nvPr/>
          </p:nvSpPr>
          <p:spPr>
            <a:xfrm flipH="1">
              <a:off x="2476199" y="1649915"/>
              <a:ext cx="203617" cy="88818"/>
            </a:xfrm>
            <a:custGeom>
              <a:avLst/>
              <a:gdLst/>
              <a:ahLst/>
              <a:cxnLst/>
              <a:rect l="l" t="t" r="r" b="b"/>
              <a:pathLst>
                <a:path w="2359" h="1029" extrusionOk="0">
                  <a:moveTo>
                    <a:pt x="1371" y="1"/>
                  </a:moveTo>
                  <a:cubicBezTo>
                    <a:pt x="917" y="1"/>
                    <a:pt x="394" y="252"/>
                    <a:pt x="1" y="749"/>
                  </a:cubicBezTo>
                  <a:lnTo>
                    <a:pt x="316" y="650"/>
                  </a:lnTo>
                  <a:lnTo>
                    <a:pt x="1954" y="1028"/>
                  </a:lnTo>
                  <a:lnTo>
                    <a:pt x="2359" y="758"/>
                  </a:lnTo>
                  <a:cubicBezTo>
                    <a:pt x="2278" y="488"/>
                    <a:pt x="2098" y="263"/>
                    <a:pt x="1864" y="119"/>
                  </a:cubicBezTo>
                  <a:cubicBezTo>
                    <a:pt x="1718" y="40"/>
                    <a:pt x="1550" y="1"/>
                    <a:pt x="1371" y="1"/>
                  </a:cubicBezTo>
                  <a:close/>
                </a:path>
              </a:pathLst>
            </a:custGeom>
            <a:solidFill>
              <a:srgbClr val="FCB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37"/>
            <p:cNvSpPr/>
            <p:nvPr/>
          </p:nvSpPr>
          <p:spPr>
            <a:xfrm flipH="1">
              <a:off x="3158265" y="1744085"/>
              <a:ext cx="33490" cy="45920"/>
            </a:xfrm>
            <a:custGeom>
              <a:avLst/>
              <a:gdLst/>
              <a:ahLst/>
              <a:cxnLst/>
              <a:rect l="l" t="t" r="r" b="b"/>
              <a:pathLst>
                <a:path w="388" h="532" extrusionOk="0">
                  <a:moveTo>
                    <a:pt x="279" y="0"/>
                  </a:moveTo>
                  <a:lnTo>
                    <a:pt x="0" y="63"/>
                  </a:lnTo>
                  <a:lnTo>
                    <a:pt x="108" y="531"/>
                  </a:lnTo>
                  <a:lnTo>
                    <a:pt x="387" y="459"/>
                  </a:lnTo>
                  <a:lnTo>
                    <a:pt x="279" y="0"/>
                  </a:ln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28" name="Google Shape;2728;p37"/>
            <p:cNvGrpSpPr/>
            <p:nvPr/>
          </p:nvGrpSpPr>
          <p:grpSpPr>
            <a:xfrm flipH="1">
              <a:off x="3059657" y="1162135"/>
              <a:ext cx="1075313" cy="1706881"/>
              <a:chOff x="1921625" y="792950"/>
              <a:chExt cx="311450" cy="494375"/>
            </a:xfrm>
          </p:grpSpPr>
          <p:sp>
            <p:nvSpPr>
              <p:cNvPr id="2729" name="Google Shape;2729;p37"/>
              <p:cNvSpPr/>
              <p:nvPr/>
            </p:nvSpPr>
            <p:spPr>
              <a:xfrm>
                <a:off x="2062475" y="796550"/>
                <a:ext cx="62600" cy="305250"/>
              </a:xfrm>
              <a:custGeom>
                <a:avLst/>
                <a:gdLst/>
                <a:ahLst/>
                <a:cxnLst/>
                <a:rect l="l" t="t" r="r" b="b"/>
                <a:pathLst>
                  <a:path w="2504" h="12210" extrusionOk="0">
                    <a:moveTo>
                      <a:pt x="874" y="1"/>
                    </a:moveTo>
                    <a:cubicBezTo>
                      <a:pt x="1" y="3853"/>
                      <a:pt x="1" y="7849"/>
                      <a:pt x="874" y="11701"/>
                    </a:cubicBezTo>
                    <a:cubicBezTo>
                      <a:pt x="919" y="11927"/>
                      <a:pt x="1090" y="12116"/>
                      <a:pt x="1315" y="12179"/>
                    </a:cubicBezTo>
                    <a:cubicBezTo>
                      <a:pt x="1386" y="12200"/>
                      <a:pt x="1457" y="12210"/>
                      <a:pt x="1527" y="12210"/>
                    </a:cubicBezTo>
                    <a:cubicBezTo>
                      <a:pt x="1789" y="12210"/>
                      <a:pt x="2037" y="12071"/>
                      <a:pt x="2179" y="11837"/>
                    </a:cubicBezTo>
                    <a:cubicBezTo>
                      <a:pt x="2431" y="10171"/>
                      <a:pt x="2503" y="8488"/>
                      <a:pt x="2386" y="6814"/>
                    </a:cubicBezTo>
                    <a:cubicBezTo>
                      <a:pt x="2224" y="4483"/>
                      <a:pt x="1720" y="2179"/>
                      <a:pt x="874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0" name="Google Shape;2730;p37"/>
              <p:cNvSpPr/>
              <p:nvPr/>
            </p:nvSpPr>
            <p:spPr>
              <a:xfrm>
                <a:off x="2079125" y="803750"/>
                <a:ext cx="26350" cy="296375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1855" extrusionOk="0">
                    <a:moveTo>
                      <a:pt x="289" y="1"/>
                    </a:moveTo>
                    <a:lnTo>
                      <a:pt x="1" y="19"/>
                    </a:lnTo>
                    <a:lnTo>
                      <a:pt x="766" y="11855"/>
                    </a:lnTo>
                    <a:lnTo>
                      <a:pt x="1054" y="11828"/>
                    </a:lnTo>
                    <a:lnTo>
                      <a:pt x="289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1" name="Google Shape;2731;p37"/>
              <p:cNvSpPr/>
              <p:nvPr/>
            </p:nvSpPr>
            <p:spPr>
              <a:xfrm>
                <a:off x="2071250" y="852350"/>
                <a:ext cx="18025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721" h="712" extrusionOk="0">
                    <a:moveTo>
                      <a:pt x="208" y="1"/>
                    </a:moveTo>
                    <a:lnTo>
                      <a:pt x="1" y="208"/>
                    </a:lnTo>
                    <a:lnTo>
                      <a:pt x="523" y="712"/>
                    </a:lnTo>
                    <a:lnTo>
                      <a:pt x="721" y="505"/>
                    </a:lnTo>
                    <a:lnTo>
                      <a:pt x="20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2" name="Google Shape;2732;p37"/>
              <p:cNvSpPr/>
              <p:nvPr/>
            </p:nvSpPr>
            <p:spPr>
              <a:xfrm>
                <a:off x="2068100" y="865400"/>
                <a:ext cx="21175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847" h="649" extrusionOk="0">
                    <a:moveTo>
                      <a:pt x="145" y="1"/>
                    </a:moveTo>
                    <a:lnTo>
                      <a:pt x="1" y="244"/>
                    </a:lnTo>
                    <a:lnTo>
                      <a:pt x="703" y="649"/>
                    </a:lnTo>
                    <a:lnTo>
                      <a:pt x="847" y="406"/>
                    </a:lnTo>
                    <a:lnTo>
                      <a:pt x="14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3" name="Google Shape;2733;p37"/>
              <p:cNvSpPr/>
              <p:nvPr/>
            </p:nvSpPr>
            <p:spPr>
              <a:xfrm>
                <a:off x="2071025" y="880925"/>
                <a:ext cx="19150" cy="14900"/>
              </a:xfrm>
              <a:custGeom>
                <a:avLst/>
                <a:gdLst/>
                <a:ahLst/>
                <a:cxnLst/>
                <a:rect l="l" t="t" r="r" b="b"/>
                <a:pathLst>
                  <a:path w="766" h="596" extrusionOk="0">
                    <a:moveTo>
                      <a:pt x="145" y="1"/>
                    </a:moveTo>
                    <a:lnTo>
                      <a:pt x="1" y="244"/>
                    </a:lnTo>
                    <a:lnTo>
                      <a:pt x="631" y="595"/>
                    </a:lnTo>
                    <a:lnTo>
                      <a:pt x="766" y="352"/>
                    </a:lnTo>
                    <a:lnTo>
                      <a:pt x="145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4" name="Google Shape;2734;p37"/>
              <p:cNvSpPr/>
              <p:nvPr/>
            </p:nvSpPr>
            <p:spPr>
              <a:xfrm>
                <a:off x="2087900" y="898500"/>
                <a:ext cx="28375" cy="27475"/>
              </a:xfrm>
              <a:custGeom>
                <a:avLst/>
                <a:gdLst/>
                <a:ahLst/>
                <a:cxnLst/>
                <a:rect l="l" t="t" r="r" b="b"/>
                <a:pathLst>
                  <a:path w="1135" h="1099" extrusionOk="0">
                    <a:moveTo>
                      <a:pt x="937" y="0"/>
                    </a:moveTo>
                    <a:lnTo>
                      <a:pt x="1" y="891"/>
                    </a:lnTo>
                    <a:lnTo>
                      <a:pt x="199" y="1098"/>
                    </a:lnTo>
                    <a:lnTo>
                      <a:pt x="1135" y="207"/>
                    </a:lnTo>
                    <a:lnTo>
                      <a:pt x="9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5" name="Google Shape;2735;p37"/>
              <p:cNvSpPr/>
              <p:nvPr/>
            </p:nvSpPr>
            <p:spPr>
              <a:xfrm>
                <a:off x="2088575" y="886575"/>
                <a:ext cx="227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910" h="793" extrusionOk="0">
                    <a:moveTo>
                      <a:pt x="739" y="0"/>
                    </a:moveTo>
                    <a:lnTo>
                      <a:pt x="1" y="567"/>
                    </a:lnTo>
                    <a:lnTo>
                      <a:pt x="181" y="792"/>
                    </a:lnTo>
                    <a:lnTo>
                      <a:pt x="910" y="225"/>
                    </a:lnTo>
                    <a:lnTo>
                      <a:pt x="73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6" name="Google Shape;2736;p37"/>
              <p:cNvSpPr/>
              <p:nvPr/>
            </p:nvSpPr>
            <p:spPr>
              <a:xfrm>
                <a:off x="2085875" y="870800"/>
                <a:ext cx="25225" cy="243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974" extrusionOk="0">
                    <a:moveTo>
                      <a:pt x="811" y="1"/>
                    </a:moveTo>
                    <a:lnTo>
                      <a:pt x="1" y="766"/>
                    </a:lnTo>
                    <a:lnTo>
                      <a:pt x="199" y="973"/>
                    </a:lnTo>
                    <a:lnTo>
                      <a:pt x="1009" y="208"/>
                    </a:lnTo>
                    <a:lnTo>
                      <a:pt x="81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7" name="Google Shape;2737;p37"/>
              <p:cNvSpPr/>
              <p:nvPr/>
            </p:nvSpPr>
            <p:spPr>
              <a:xfrm>
                <a:off x="2066300" y="923925"/>
                <a:ext cx="31300" cy="23200"/>
              </a:xfrm>
              <a:custGeom>
                <a:avLst/>
                <a:gdLst/>
                <a:ahLst/>
                <a:cxnLst/>
                <a:rect l="l" t="t" r="r" b="b"/>
                <a:pathLst>
                  <a:path w="1252" h="928" extrusionOk="0">
                    <a:moveTo>
                      <a:pt x="145" y="0"/>
                    </a:moveTo>
                    <a:lnTo>
                      <a:pt x="1" y="243"/>
                    </a:lnTo>
                    <a:lnTo>
                      <a:pt x="1099" y="927"/>
                    </a:lnTo>
                    <a:lnTo>
                      <a:pt x="1252" y="684"/>
                    </a:lnTo>
                    <a:lnTo>
                      <a:pt x="14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8" name="Google Shape;2738;p37"/>
              <p:cNvSpPr/>
              <p:nvPr/>
            </p:nvSpPr>
            <p:spPr>
              <a:xfrm>
                <a:off x="2067875" y="940575"/>
                <a:ext cx="25900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685" extrusionOk="0">
                    <a:moveTo>
                      <a:pt x="127" y="0"/>
                    </a:moveTo>
                    <a:lnTo>
                      <a:pt x="1" y="252"/>
                    </a:lnTo>
                    <a:lnTo>
                      <a:pt x="919" y="684"/>
                    </a:lnTo>
                    <a:lnTo>
                      <a:pt x="1036" y="432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9" name="Google Shape;2739;p37"/>
              <p:cNvSpPr/>
              <p:nvPr/>
            </p:nvSpPr>
            <p:spPr>
              <a:xfrm>
                <a:off x="2089349" y="922575"/>
                <a:ext cx="26825" cy="24325"/>
              </a:xfrm>
              <a:custGeom>
                <a:avLst/>
                <a:gdLst/>
                <a:ahLst/>
                <a:cxnLst/>
                <a:rect l="l" t="t" r="r" b="b"/>
                <a:pathLst>
                  <a:path w="1073" h="973" extrusionOk="0">
                    <a:moveTo>
                      <a:pt x="892" y="0"/>
                    </a:moveTo>
                    <a:lnTo>
                      <a:pt x="1" y="756"/>
                    </a:lnTo>
                    <a:lnTo>
                      <a:pt x="190" y="972"/>
                    </a:lnTo>
                    <a:lnTo>
                      <a:pt x="1072" y="216"/>
                    </a:lnTo>
                    <a:lnTo>
                      <a:pt x="8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0" name="Google Shape;2740;p37"/>
              <p:cNvSpPr/>
              <p:nvPr/>
            </p:nvSpPr>
            <p:spPr>
              <a:xfrm>
                <a:off x="2091050" y="939900"/>
                <a:ext cx="30425" cy="18025"/>
              </a:xfrm>
              <a:custGeom>
                <a:avLst/>
                <a:gdLst/>
                <a:ahLst/>
                <a:cxnLst/>
                <a:rect l="l" t="t" r="r" b="b"/>
                <a:pathLst>
                  <a:path w="1217" h="721" extrusionOk="0">
                    <a:moveTo>
                      <a:pt x="1108" y="0"/>
                    </a:moveTo>
                    <a:lnTo>
                      <a:pt x="1" y="459"/>
                    </a:lnTo>
                    <a:lnTo>
                      <a:pt x="109" y="720"/>
                    </a:lnTo>
                    <a:lnTo>
                      <a:pt x="1216" y="261"/>
                    </a:lnTo>
                    <a:lnTo>
                      <a:pt x="110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1" name="Google Shape;2741;p37"/>
              <p:cNvSpPr/>
              <p:nvPr/>
            </p:nvSpPr>
            <p:spPr>
              <a:xfrm>
                <a:off x="2068325" y="974100"/>
                <a:ext cx="27700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685" extrusionOk="0">
                    <a:moveTo>
                      <a:pt x="109" y="0"/>
                    </a:moveTo>
                    <a:lnTo>
                      <a:pt x="1" y="261"/>
                    </a:lnTo>
                    <a:lnTo>
                      <a:pt x="1000" y="684"/>
                    </a:lnTo>
                    <a:lnTo>
                      <a:pt x="1108" y="423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2" name="Google Shape;2742;p37"/>
              <p:cNvSpPr/>
              <p:nvPr/>
            </p:nvSpPr>
            <p:spPr>
              <a:xfrm>
                <a:off x="2068550" y="986925"/>
                <a:ext cx="25900" cy="1442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577" extrusionOk="0">
                    <a:moveTo>
                      <a:pt x="91" y="0"/>
                    </a:moveTo>
                    <a:lnTo>
                      <a:pt x="1" y="270"/>
                    </a:lnTo>
                    <a:lnTo>
                      <a:pt x="946" y="576"/>
                    </a:lnTo>
                    <a:lnTo>
                      <a:pt x="1036" y="306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rgbClr val="6A7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3" name="Google Shape;2743;p37"/>
              <p:cNvSpPr/>
              <p:nvPr/>
            </p:nvSpPr>
            <p:spPr>
              <a:xfrm>
                <a:off x="2095550" y="993900"/>
                <a:ext cx="30875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838" extrusionOk="0">
                    <a:moveTo>
                      <a:pt x="1099" y="0"/>
                    </a:moveTo>
                    <a:lnTo>
                      <a:pt x="1" y="585"/>
                    </a:lnTo>
                    <a:lnTo>
                      <a:pt x="136" y="837"/>
                    </a:lnTo>
                    <a:lnTo>
                      <a:pt x="1234" y="252"/>
                    </a:lnTo>
                    <a:lnTo>
                      <a:pt x="1099" y="0"/>
                    </a:lnTo>
                    <a:close/>
                  </a:path>
                </a:pathLst>
              </a:custGeom>
              <a:solidFill>
                <a:srgbClr val="6A7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4" name="Google Shape;2744;p37"/>
              <p:cNvSpPr/>
              <p:nvPr/>
            </p:nvSpPr>
            <p:spPr>
              <a:xfrm>
                <a:off x="2093975" y="973875"/>
                <a:ext cx="31325" cy="21850"/>
              </a:xfrm>
              <a:custGeom>
                <a:avLst/>
                <a:gdLst/>
                <a:ahLst/>
                <a:cxnLst/>
                <a:rect l="l" t="t" r="r" b="b"/>
                <a:pathLst>
                  <a:path w="1253" h="874" extrusionOk="0">
                    <a:moveTo>
                      <a:pt x="1108" y="0"/>
                    </a:moveTo>
                    <a:lnTo>
                      <a:pt x="1" y="621"/>
                    </a:lnTo>
                    <a:lnTo>
                      <a:pt x="136" y="873"/>
                    </a:lnTo>
                    <a:lnTo>
                      <a:pt x="1252" y="252"/>
                    </a:lnTo>
                    <a:lnTo>
                      <a:pt x="1108" y="0"/>
                    </a:lnTo>
                    <a:close/>
                  </a:path>
                </a:pathLst>
              </a:custGeom>
              <a:solidFill>
                <a:srgbClr val="6A7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5" name="Google Shape;2745;p37"/>
              <p:cNvSpPr/>
              <p:nvPr/>
            </p:nvSpPr>
            <p:spPr>
              <a:xfrm>
                <a:off x="2071025" y="1014825"/>
                <a:ext cx="29725" cy="17575"/>
              </a:xfrm>
              <a:custGeom>
                <a:avLst/>
                <a:gdLst/>
                <a:ahLst/>
                <a:cxnLst/>
                <a:rect l="l" t="t" r="r" b="b"/>
                <a:pathLst>
                  <a:path w="1189" h="703" extrusionOk="0">
                    <a:moveTo>
                      <a:pt x="109" y="0"/>
                    </a:moveTo>
                    <a:lnTo>
                      <a:pt x="1" y="270"/>
                    </a:lnTo>
                    <a:lnTo>
                      <a:pt x="1081" y="702"/>
                    </a:lnTo>
                    <a:lnTo>
                      <a:pt x="1189" y="44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6A7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6" name="Google Shape;2746;p37"/>
              <p:cNvSpPr/>
              <p:nvPr/>
            </p:nvSpPr>
            <p:spPr>
              <a:xfrm>
                <a:off x="2074175" y="1028775"/>
                <a:ext cx="2522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1009" h="658" extrusionOk="0">
                    <a:moveTo>
                      <a:pt x="118" y="0"/>
                    </a:moveTo>
                    <a:lnTo>
                      <a:pt x="1" y="261"/>
                    </a:lnTo>
                    <a:lnTo>
                      <a:pt x="892" y="657"/>
                    </a:lnTo>
                    <a:lnTo>
                      <a:pt x="1009" y="396"/>
                    </a:lnTo>
                    <a:lnTo>
                      <a:pt x="118" y="0"/>
                    </a:lnTo>
                    <a:close/>
                  </a:path>
                </a:pathLst>
              </a:custGeom>
              <a:solidFill>
                <a:srgbClr val="6A7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7" name="Google Shape;2747;p37"/>
              <p:cNvSpPr/>
              <p:nvPr/>
            </p:nvSpPr>
            <p:spPr>
              <a:xfrm>
                <a:off x="2075300" y="1046550"/>
                <a:ext cx="28600" cy="17575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703" extrusionOk="0">
                    <a:moveTo>
                      <a:pt x="109" y="0"/>
                    </a:moveTo>
                    <a:lnTo>
                      <a:pt x="1" y="270"/>
                    </a:lnTo>
                    <a:lnTo>
                      <a:pt x="1027" y="702"/>
                    </a:lnTo>
                    <a:lnTo>
                      <a:pt x="1144" y="441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rgbClr val="6A7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8" name="Google Shape;2748;p37"/>
              <p:cNvSpPr/>
              <p:nvPr/>
            </p:nvSpPr>
            <p:spPr>
              <a:xfrm>
                <a:off x="2096225" y="1029000"/>
                <a:ext cx="26600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1064" h="1009" extrusionOk="0">
                    <a:moveTo>
                      <a:pt x="865" y="0"/>
                    </a:moveTo>
                    <a:lnTo>
                      <a:pt x="1" y="801"/>
                    </a:lnTo>
                    <a:lnTo>
                      <a:pt x="199" y="1008"/>
                    </a:lnTo>
                    <a:lnTo>
                      <a:pt x="1063" y="207"/>
                    </a:lnTo>
                    <a:lnTo>
                      <a:pt x="865" y="0"/>
                    </a:lnTo>
                    <a:close/>
                  </a:path>
                </a:pathLst>
              </a:custGeom>
              <a:solidFill>
                <a:srgbClr val="6A7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9" name="Google Shape;2749;p37"/>
              <p:cNvSpPr/>
              <p:nvPr/>
            </p:nvSpPr>
            <p:spPr>
              <a:xfrm>
                <a:off x="2096450" y="1012350"/>
                <a:ext cx="29075" cy="23875"/>
              </a:xfrm>
              <a:custGeom>
                <a:avLst/>
                <a:gdLst/>
                <a:ahLst/>
                <a:cxnLst/>
                <a:rect l="l" t="t" r="r" b="b"/>
                <a:pathLst>
                  <a:path w="1163" h="955" extrusionOk="0">
                    <a:moveTo>
                      <a:pt x="991" y="0"/>
                    </a:moveTo>
                    <a:lnTo>
                      <a:pt x="1" y="729"/>
                    </a:lnTo>
                    <a:lnTo>
                      <a:pt x="163" y="954"/>
                    </a:lnTo>
                    <a:lnTo>
                      <a:pt x="1162" y="234"/>
                    </a:lnTo>
                    <a:lnTo>
                      <a:pt x="991" y="0"/>
                    </a:lnTo>
                    <a:close/>
                  </a:path>
                </a:pathLst>
              </a:custGeom>
              <a:solidFill>
                <a:srgbClr val="6A7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0" name="Google Shape;2750;p37"/>
              <p:cNvSpPr/>
              <p:nvPr/>
            </p:nvSpPr>
            <p:spPr>
              <a:xfrm>
                <a:off x="2058875" y="792950"/>
                <a:ext cx="69800" cy="312350"/>
              </a:xfrm>
              <a:custGeom>
                <a:avLst/>
                <a:gdLst/>
                <a:ahLst/>
                <a:cxnLst/>
                <a:rect l="l" t="t" r="r" b="b"/>
                <a:pathLst>
                  <a:path w="2792" h="12494" extrusionOk="0">
                    <a:moveTo>
                      <a:pt x="1054" y="658"/>
                    </a:moveTo>
                    <a:lnTo>
                      <a:pt x="1054" y="658"/>
                    </a:lnTo>
                    <a:cubicBezTo>
                      <a:pt x="1792" y="2683"/>
                      <a:pt x="2242" y="4807"/>
                      <a:pt x="2386" y="6967"/>
                    </a:cubicBezTo>
                    <a:cubicBezTo>
                      <a:pt x="2503" y="8623"/>
                      <a:pt x="2431" y="10288"/>
                      <a:pt x="2179" y="11936"/>
                    </a:cubicBezTo>
                    <a:cubicBezTo>
                      <a:pt x="2065" y="12106"/>
                      <a:pt x="1867" y="12210"/>
                      <a:pt x="1659" y="12210"/>
                    </a:cubicBezTo>
                    <a:cubicBezTo>
                      <a:pt x="1605" y="12210"/>
                      <a:pt x="1549" y="12203"/>
                      <a:pt x="1495" y="12188"/>
                    </a:cubicBezTo>
                    <a:cubicBezTo>
                      <a:pt x="1324" y="12143"/>
                      <a:pt x="1189" y="11990"/>
                      <a:pt x="1162" y="11809"/>
                    </a:cubicBezTo>
                    <a:cubicBezTo>
                      <a:pt x="325" y="8146"/>
                      <a:pt x="289" y="4339"/>
                      <a:pt x="1054" y="658"/>
                    </a:cubicBezTo>
                    <a:close/>
                    <a:moveTo>
                      <a:pt x="1009" y="1"/>
                    </a:moveTo>
                    <a:cubicBezTo>
                      <a:pt x="946" y="10"/>
                      <a:pt x="892" y="55"/>
                      <a:pt x="883" y="118"/>
                    </a:cubicBezTo>
                    <a:cubicBezTo>
                      <a:pt x="1" y="3979"/>
                      <a:pt x="1" y="8002"/>
                      <a:pt x="883" y="11863"/>
                    </a:cubicBezTo>
                    <a:cubicBezTo>
                      <a:pt x="928" y="12152"/>
                      <a:pt x="1135" y="12386"/>
                      <a:pt x="1414" y="12467"/>
                    </a:cubicBezTo>
                    <a:cubicBezTo>
                      <a:pt x="1495" y="12485"/>
                      <a:pt x="1576" y="12494"/>
                      <a:pt x="1657" y="12494"/>
                    </a:cubicBezTo>
                    <a:cubicBezTo>
                      <a:pt x="1981" y="12494"/>
                      <a:pt x="2278" y="12332"/>
                      <a:pt x="2440" y="12053"/>
                    </a:cubicBezTo>
                    <a:cubicBezTo>
                      <a:pt x="2449" y="12035"/>
                      <a:pt x="2458" y="12017"/>
                      <a:pt x="2458" y="11999"/>
                    </a:cubicBezTo>
                    <a:cubicBezTo>
                      <a:pt x="2719" y="10333"/>
                      <a:pt x="2791" y="8632"/>
                      <a:pt x="2674" y="6949"/>
                    </a:cubicBezTo>
                    <a:cubicBezTo>
                      <a:pt x="2512" y="4600"/>
                      <a:pt x="1999" y="2287"/>
                      <a:pt x="1153" y="91"/>
                    </a:cubicBezTo>
                    <a:cubicBezTo>
                      <a:pt x="1135" y="37"/>
                      <a:pt x="1072" y="1"/>
                      <a:pt x="100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1" name="Google Shape;2751;p37"/>
              <p:cNvSpPr/>
              <p:nvPr/>
            </p:nvSpPr>
            <p:spPr>
              <a:xfrm>
                <a:off x="2096000" y="822425"/>
                <a:ext cx="59225" cy="305200"/>
              </a:xfrm>
              <a:custGeom>
                <a:avLst/>
                <a:gdLst/>
                <a:ahLst/>
                <a:cxnLst/>
                <a:rect l="l" t="t" r="r" b="b"/>
                <a:pathLst>
                  <a:path w="2369" h="12208" extrusionOk="0">
                    <a:moveTo>
                      <a:pt x="1531" y="1"/>
                    </a:moveTo>
                    <a:cubicBezTo>
                      <a:pt x="775" y="2179"/>
                      <a:pt x="307" y="4438"/>
                      <a:pt x="127" y="6733"/>
                    </a:cubicBezTo>
                    <a:cubicBezTo>
                      <a:pt x="1" y="8371"/>
                      <a:pt x="28" y="10018"/>
                      <a:pt x="217" y="11648"/>
                    </a:cubicBezTo>
                    <a:cubicBezTo>
                      <a:pt x="226" y="11882"/>
                      <a:pt x="379" y="12080"/>
                      <a:pt x="595" y="12161"/>
                    </a:cubicBezTo>
                    <a:cubicBezTo>
                      <a:pt x="682" y="12192"/>
                      <a:pt x="772" y="12207"/>
                      <a:pt x="862" y="12207"/>
                    </a:cubicBezTo>
                    <a:cubicBezTo>
                      <a:pt x="1106" y="12207"/>
                      <a:pt x="1344" y="12095"/>
                      <a:pt x="1495" y="11891"/>
                    </a:cubicBezTo>
                    <a:cubicBezTo>
                      <a:pt x="1927" y="10261"/>
                      <a:pt x="2188" y="8587"/>
                      <a:pt x="2269" y="6904"/>
                    </a:cubicBezTo>
                    <a:cubicBezTo>
                      <a:pt x="2368" y="4582"/>
                      <a:pt x="2116" y="2251"/>
                      <a:pt x="1531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2" name="Google Shape;2752;p37"/>
              <p:cNvSpPr/>
              <p:nvPr/>
            </p:nvSpPr>
            <p:spPr>
              <a:xfrm>
                <a:off x="2113775" y="829625"/>
                <a:ext cx="21650" cy="296375"/>
              </a:xfrm>
              <a:custGeom>
                <a:avLst/>
                <a:gdLst/>
                <a:ahLst/>
                <a:cxnLst/>
                <a:rect l="l" t="t" r="r" b="b"/>
                <a:pathLst>
                  <a:path w="866" h="11855" extrusionOk="0">
                    <a:moveTo>
                      <a:pt x="577" y="1"/>
                    </a:moveTo>
                    <a:lnTo>
                      <a:pt x="1" y="11846"/>
                    </a:lnTo>
                    <a:lnTo>
                      <a:pt x="289" y="11855"/>
                    </a:lnTo>
                    <a:lnTo>
                      <a:pt x="865" y="19"/>
                    </a:lnTo>
                    <a:lnTo>
                      <a:pt x="57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3" name="Google Shape;2753;p37"/>
              <p:cNvSpPr/>
              <p:nvPr/>
            </p:nvSpPr>
            <p:spPr>
              <a:xfrm>
                <a:off x="2114450" y="877550"/>
                <a:ext cx="16925" cy="18275"/>
              </a:xfrm>
              <a:custGeom>
                <a:avLst/>
                <a:gdLst/>
                <a:ahLst/>
                <a:cxnLst/>
                <a:rect l="l" t="t" r="r" b="b"/>
                <a:pathLst>
                  <a:path w="677" h="731" extrusionOk="0">
                    <a:moveTo>
                      <a:pt x="217" y="1"/>
                    </a:moveTo>
                    <a:lnTo>
                      <a:pt x="1" y="181"/>
                    </a:lnTo>
                    <a:lnTo>
                      <a:pt x="460" y="730"/>
                    </a:lnTo>
                    <a:lnTo>
                      <a:pt x="676" y="541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4" name="Google Shape;2754;p37"/>
              <p:cNvSpPr/>
              <p:nvPr/>
            </p:nvSpPr>
            <p:spPr>
              <a:xfrm>
                <a:off x="2109725" y="889950"/>
                <a:ext cx="20525" cy="17350"/>
              </a:xfrm>
              <a:custGeom>
                <a:avLst/>
                <a:gdLst/>
                <a:ahLst/>
                <a:cxnLst/>
                <a:rect l="l" t="t" r="r" b="b"/>
                <a:pathLst>
                  <a:path w="821" h="694" extrusionOk="0">
                    <a:moveTo>
                      <a:pt x="163" y="0"/>
                    </a:moveTo>
                    <a:lnTo>
                      <a:pt x="1" y="234"/>
                    </a:lnTo>
                    <a:lnTo>
                      <a:pt x="649" y="693"/>
                    </a:lnTo>
                    <a:lnTo>
                      <a:pt x="820" y="459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5" name="Google Shape;2755;p37"/>
              <p:cNvSpPr/>
              <p:nvPr/>
            </p:nvSpPr>
            <p:spPr>
              <a:xfrm>
                <a:off x="2110850" y="905475"/>
                <a:ext cx="1872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749" h="640" extrusionOk="0">
                    <a:moveTo>
                      <a:pt x="163" y="0"/>
                    </a:moveTo>
                    <a:lnTo>
                      <a:pt x="1" y="234"/>
                    </a:lnTo>
                    <a:lnTo>
                      <a:pt x="586" y="639"/>
                    </a:lnTo>
                    <a:lnTo>
                      <a:pt x="748" y="405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6" name="Google Shape;2756;p37"/>
              <p:cNvSpPr/>
              <p:nvPr/>
            </p:nvSpPr>
            <p:spPr>
              <a:xfrm>
                <a:off x="2123700" y="925725"/>
                <a:ext cx="30400" cy="2612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1045" extrusionOk="0">
                    <a:moveTo>
                      <a:pt x="1035" y="0"/>
                    </a:moveTo>
                    <a:lnTo>
                      <a:pt x="0" y="819"/>
                    </a:lnTo>
                    <a:lnTo>
                      <a:pt x="180" y="1044"/>
                    </a:lnTo>
                    <a:lnTo>
                      <a:pt x="1215" y="225"/>
                    </a:lnTo>
                    <a:lnTo>
                      <a:pt x="10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7" name="Google Shape;2757;p37"/>
              <p:cNvSpPr/>
              <p:nvPr/>
            </p:nvSpPr>
            <p:spPr>
              <a:xfrm>
                <a:off x="2126850" y="913800"/>
                <a:ext cx="23650" cy="18700"/>
              </a:xfrm>
              <a:custGeom>
                <a:avLst/>
                <a:gdLst/>
                <a:ahLst/>
                <a:cxnLst/>
                <a:rect l="l" t="t" r="r" b="b"/>
                <a:pathLst>
                  <a:path w="946" h="748" extrusionOk="0">
                    <a:moveTo>
                      <a:pt x="792" y="0"/>
                    </a:moveTo>
                    <a:lnTo>
                      <a:pt x="0" y="504"/>
                    </a:lnTo>
                    <a:lnTo>
                      <a:pt x="153" y="747"/>
                    </a:lnTo>
                    <a:lnTo>
                      <a:pt x="945" y="243"/>
                    </a:lnTo>
                    <a:lnTo>
                      <a:pt x="79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8" name="Google Shape;2758;p37"/>
              <p:cNvSpPr/>
              <p:nvPr/>
            </p:nvSpPr>
            <p:spPr>
              <a:xfrm>
                <a:off x="2125275" y="898050"/>
                <a:ext cx="26800" cy="23200"/>
              </a:xfrm>
              <a:custGeom>
                <a:avLst/>
                <a:gdLst/>
                <a:ahLst/>
                <a:cxnLst/>
                <a:rect l="l" t="t" r="r" b="b"/>
                <a:pathLst>
                  <a:path w="1072" h="928" extrusionOk="0">
                    <a:moveTo>
                      <a:pt x="891" y="0"/>
                    </a:moveTo>
                    <a:lnTo>
                      <a:pt x="0" y="702"/>
                    </a:lnTo>
                    <a:lnTo>
                      <a:pt x="171" y="927"/>
                    </a:lnTo>
                    <a:lnTo>
                      <a:pt x="1071" y="225"/>
                    </a:lnTo>
                    <a:lnTo>
                      <a:pt x="89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9" name="Google Shape;2759;p37"/>
              <p:cNvSpPr/>
              <p:nvPr/>
            </p:nvSpPr>
            <p:spPr>
              <a:xfrm>
                <a:off x="2101175" y="948000"/>
                <a:ext cx="29975" cy="25225"/>
              </a:xfrm>
              <a:custGeom>
                <a:avLst/>
                <a:gdLst/>
                <a:ahLst/>
                <a:cxnLst/>
                <a:rect l="l" t="t" r="r" b="b"/>
                <a:pathLst>
                  <a:path w="1199" h="1009" extrusionOk="0">
                    <a:moveTo>
                      <a:pt x="181" y="0"/>
                    </a:moveTo>
                    <a:lnTo>
                      <a:pt x="1" y="234"/>
                    </a:lnTo>
                    <a:lnTo>
                      <a:pt x="1027" y="1008"/>
                    </a:lnTo>
                    <a:lnTo>
                      <a:pt x="1198" y="774"/>
                    </a:lnTo>
                    <a:lnTo>
                      <a:pt x="1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0" name="Google Shape;2760;p37"/>
              <p:cNvSpPr/>
              <p:nvPr/>
            </p:nvSpPr>
            <p:spPr>
              <a:xfrm>
                <a:off x="2093300" y="968925"/>
                <a:ext cx="25000" cy="18700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748" extrusionOk="0">
                    <a:moveTo>
                      <a:pt x="136" y="0"/>
                    </a:moveTo>
                    <a:lnTo>
                      <a:pt x="1" y="243"/>
                    </a:lnTo>
                    <a:lnTo>
                      <a:pt x="856" y="747"/>
                    </a:lnTo>
                    <a:lnTo>
                      <a:pt x="1000" y="504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1" name="Google Shape;2761;p37"/>
              <p:cNvSpPr/>
              <p:nvPr/>
            </p:nvSpPr>
            <p:spPr>
              <a:xfrm>
                <a:off x="2126850" y="950250"/>
                <a:ext cx="28150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19" extrusionOk="0">
                    <a:moveTo>
                      <a:pt x="963" y="0"/>
                    </a:moveTo>
                    <a:lnTo>
                      <a:pt x="0" y="684"/>
                    </a:lnTo>
                    <a:lnTo>
                      <a:pt x="162" y="918"/>
                    </a:lnTo>
                    <a:lnTo>
                      <a:pt x="1125" y="234"/>
                    </a:lnTo>
                    <a:lnTo>
                      <a:pt x="9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2" name="Google Shape;2762;p37"/>
              <p:cNvSpPr/>
              <p:nvPr/>
            </p:nvSpPr>
            <p:spPr>
              <a:xfrm>
                <a:off x="2123475" y="967575"/>
                <a:ext cx="30850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1234" h="649" extrusionOk="0">
                    <a:moveTo>
                      <a:pt x="1152" y="0"/>
                    </a:moveTo>
                    <a:lnTo>
                      <a:pt x="0" y="369"/>
                    </a:lnTo>
                    <a:lnTo>
                      <a:pt x="81" y="648"/>
                    </a:lnTo>
                    <a:lnTo>
                      <a:pt x="1233" y="270"/>
                    </a:lnTo>
                    <a:lnTo>
                      <a:pt x="115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3" name="Google Shape;2763;p37"/>
              <p:cNvSpPr/>
              <p:nvPr/>
            </p:nvSpPr>
            <p:spPr>
              <a:xfrm>
                <a:off x="2097575" y="997950"/>
                <a:ext cx="27050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1082" h="757" extrusionOk="0">
                    <a:moveTo>
                      <a:pt x="136" y="0"/>
                    </a:moveTo>
                    <a:lnTo>
                      <a:pt x="1" y="252"/>
                    </a:lnTo>
                    <a:lnTo>
                      <a:pt x="946" y="756"/>
                    </a:lnTo>
                    <a:lnTo>
                      <a:pt x="1081" y="504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4" name="Google Shape;2764;p37"/>
              <p:cNvSpPr/>
              <p:nvPr/>
            </p:nvSpPr>
            <p:spPr>
              <a:xfrm>
                <a:off x="2096450" y="1010775"/>
                <a:ext cx="25475" cy="16225"/>
              </a:xfrm>
              <a:custGeom>
                <a:avLst/>
                <a:gdLst/>
                <a:ahLst/>
                <a:cxnLst/>
                <a:rect l="l" t="t" r="r" b="b"/>
                <a:pathLst>
                  <a:path w="1019" h="649" extrusionOk="0">
                    <a:moveTo>
                      <a:pt x="109" y="0"/>
                    </a:moveTo>
                    <a:lnTo>
                      <a:pt x="1" y="261"/>
                    </a:lnTo>
                    <a:lnTo>
                      <a:pt x="901" y="648"/>
                    </a:lnTo>
                    <a:lnTo>
                      <a:pt x="1018" y="387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37"/>
              <p:cNvSpPr/>
              <p:nvPr/>
            </p:nvSpPr>
            <p:spPr>
              <a:xfrm>
                <a:off x="2121450" y="1022025"/>
                <a:ext cx="31750" cy="18925"/>
              </a:xfrm>
              <a:custGeom>
                <a:avLst/>
                <a:gdLst/>
                <a:ahLst/>
                <a:cxnLst/>
                <a:rect l="l" t="t" r="r" b="b"/>
                <a:pathLst>
                  <a:path w="1270" h="757" extrusionOk="0">
                    <a:moveTo>
                      <a:pt x="1161" y="0"/>
                    </a:moveTo>
                    <a:lnTo>
                      <a:pt x="0" y="495"/>
                    </a:lnTo>
                    <a:lnTo>
                      <a:pt x="117" y="756"/>
                    </a:lnTo>
                    <a:lnTo>
                      <a:pt x="1269" y="261"/>
                    </a:lnTo>
                    <a:lnTo>
                      <a:pt x="1161" y="0"/>
                    </a:lnTo>
                    <a:close/>
                  </a:path>
                </a:pathLst>
              </a:custGeom>
              <a:solidFill>
                <a:srgbClr val="6A7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37"/>
              <p:cNvSpPr/>
              <p:nvPr/>
            </p:nvSpPr>
            <p:spPr>
              <a:xfrm>
                <a:off x="2122125" y="1002000"/>
                <a:ext cx="3220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793" extrusionOk="0">
                    <a:moveTo>
                      <a:pt x="1170" y="0"/>
                    </a:moveTo>
                    <a:lnTo>
                      <a:pt x="0" y="531"/>
                    </a:lnTo>
                    <a:lnTo>
                      <a:pt x="117" y="792"/>
                    </a:lnTo>
                    <a:lnTo>
                      <a:pt x="1287" y="261"/>
                    </a:lnTo>
                    <a:lnTo>
                      <a:pt x="1170" y="0"/>
                    </a:lnTo>
                    <a:close/>
                  </a:path>
                </a:pathLst>
              </a:custGeom>
              <a:solidFill>
                <a:srgbClr val="6A7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37"/>
              <p:cNvSpPr/>
              <p:nvPr/>
            </p:nvSpPr>
            <p:spPr>
              <a:xfrm>
                <a:off x="2095550" y="1038900"/>
                <a:ext cx="2885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775" extrusionOk="0">
                    <a:moveTo>
                      <a:pt x="136" y="0"/>
                    </a:moveTo>
                    <a:lnTo>
                      <a:pt x="1" y="252"/>
                    </a:lnTo>
                    <a:lnTo>
                      <a:pt x="1027" y="774"/>
                    </a:lnTo>
                    <a:lnTo>
                      <a:pt x="1153" y="522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37"/>
              <p:cNvSpPr/>
              <p:nvPr/>
            </p:nvSpPr>
            <p:spPr>
              <a:xfrm>
                <a:off x="2097575" y="1053300"/>
                <a:ext cx="24350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974" h="712" extrusionOk="0">
                    <a:moveTo>
                      <a:pt x="136" y="0"/>
                    </a:moveTo>
                    <a:lnTo>
                      <a:pt x="1" y="252"/>
                    </a:lnTo>
                    <a:lnTo>
                      <a:pt x="838" y="711"/>
                    </a:lnTo>
                    <a:lnTo>
                      <a:pt x="973" y="459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37"/>
              <p:cNvSpPr/>
              <p:nvPr/>
            </p:nvSpPr>
            <p:spPr>
              <a:xfrm>
                <a:off x="2096450" y="1070850"/>
                <a:ext cx="27725" cy="19150"/>
              </a:xfrm>
              <a:custGeom>
                <a:avLst/>
                <a:gdLst/>
                <a:ahLst/>
                <a:cxnLst/>
                <a:rect l="l" t="t" r="r" b="b"/>
                <a:pathLst>
                  <a:path w="1109" h="766" extrusionOk="0">
                    <a:moveTo>
                      <a:pt x="136" y="0"/>
                    </a:moveTo>
                    <a:lnTo>
                      <a:pt x="1" y="252"/>
                    </a:lnTo>
                    <a:lnTo>
                      <a:pt x="973" y="765"/>
                    </a:lnTo>
                    <a:lnTo>
                      <a:pt x="1108" y="513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37"/>
              <p:cNvSpPr/>
              <p:nvPr/>
            </p:nvSpPr>
            <p:spPr>
              <a:xfrm>
                <a:off x="2117625" y="1056225"/>
                <a:ext cx="2815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964" extrusionOk="0">
                    <a:moveTo>
                      <a:pt x="954" y="0"/>
                    </a:moveTo>
                    <a:lnTo>
                      <a:pt x="0" y="738"/>
                    </a:lnTo>
                    <a:lnTo>
                      <a:pt x="171" y="963"/>
                    </a:lnTo>
                    <a:lnTo>
                      <a:pt x="1125" y="234"/>
                    </a:lnTo>
                    <a:lnTo>
                      <a:pt x="954" y="0"/>
                    </a:lnTo>
                    <a:close/>
                  </a:path>
                </a:pathLst>
              </a:custGeom>
              <a:solidFill>
                <a:srgbClr val="6A7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37"/>
              <p:cNvSpPr/>
              <p:nvPr/>
            </p:nvSpPr>
            <p:spPr>
              <a:xfrm>
                <a:off x="2119875" y="1040475"/>
                <a:ext cx="30400" cy="22075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883" extrusionOk="0">
                    <a:moveTo>
                      <a:pt x="1071" y="0"/>
                    </a:moveTo>
                    <a:lnTo>
                      <a:pt x="0" y="639"/>
                    </a:lnTo>
                    <a:lnTo>
                      <a:pt x="144" y="882"/>
                    </a:lnTo>
                    <a:lnTo>
                      <a:pt x="1215" y="243"/>
                    </a:lnTo>
                    <a:lnTo>
                      <a:pt x="1071" y="0"/>
                    </a:lnTo>
                    <a:close/>
                  </a:path>
                </a:pathLst>
              </a:custGeom>
              <a:solidFill>
                <a:srgbClr val="6A7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37"/>
              <p:cNvSpPr/>
              <p:nvPr/>
            </p:nvSpPr>
            <p:spPr>
              <a:xfrm>
                <a:off x="2092400" y="819025"/>
                <a:ext cx="71150" cy="312150"/>
              </a:xfrm>
              <a:custGeom>
                <a:avLst/>
                <a:gdLst/>
                <a:ahLst/>
                <a:cxnLst/>
                <a:rect l="l" t="t" r="r" b="b"/>
                <a:pathLst>
                  <a:path w="2846" h="12486" extrusionOk="0">
                    <a:moveTo>
                      <a:pt x="1657" y="650"/>
                    </a:moveTo>
                    <a:cubicBezTo>
                      <a:pt x="2557" y="4376"/>
                      <a:pt x="2503" y="8264"/>
                      <a:pt x="1504" y="11964"/>
                    </a:cubicBezTo>
                    <a:cubicBezTo>
                      <a:pt x="1380" y="12114"/>
                      <a:pt x="1194" y="12198"/>
                      <a:pt x="1004" y="12198"/>
                    </a:cubicBezTo>
                    <a:cubicBezTo>
                      <a:pt x="933" y="12198"/>
                      <a:pt x="862" y="12186"/>
                      <a:pt x="793" y="12162"/>
                    </a:cubicBezTo>
                    <a:cubicBezTo>
                      <a:pt x="622" y="12099"/>
                      <a:pt x="514" y="11946"/>
                      <a:pt x="505" y="11766"/>
                    </a:cubicBezTo>
                    <a:cubicBezTo>
                      <a:pt x="325" y="10145"/>
                      <a:pt x="289" y="8507"/>
                      <a:pt x="415" y="6878"/>
                    </a:cubicBezTo>
                    <a:cubicBezTo>
                      <a:pt x="577" y="4763"/>
                      <a:pt x="991" y="2666"/>
                      <a:pt x="1657" y="650"/>
                    </a:cubicBezTo>
                    <a:close/>
                    <a:moveTo>
                      <a:pt x="1659" y="1"/>
                    </a:moveTo>
                    <a:cubicBezTo>
                      <a:pt x="1603" y="1"/>
                      <a:pt x="1556" y="43"/>
                      <a:pt x="1540" y="92"/>
                    </a:cubicBezTo>
                    <a:cubicBezTo>
                      <a:pt x="784" y="2279"/>
                      <a:pt x="307" y="4547"/>
                      <a:pt x="127" y="6860"/>
                    </a:cubicBezTo>
                    <a:cubicBezTo>
                      <a:pt x="1" y="8498"/>
                      <a:pt x="37" y="10154"/>
                      <a:pt x="217" y="11793"/>
                    </a:cubicBezTo>
                    <a:cubicBezTo>
                      <a:pt x="235" y="12081"/>
                      <a:pt x="415" y="12333"/>
                      <a:pt x="685" y="12432"/>
                    </a:cubicBezTo>
                    <a:cubicBezTo>
                      <a:pt x="784" y="12468"/>
                      <a:pt x="883" y="12486"/>
                      <a:pt x="991" y="12486"/>
                    </a:cubicBezTo>
                    <a:cubicBezTo>
                      <a:pt x="1000" y="12486"/>
                      <a:pt x="1009" y="12486"/>
                      <a:pt x="1017" y="12486"/>
                    </a:cubicBezTo>
                    <a:cubicBezTo>
                      <a:pt x="1305" y="12486"/>
                      <a:pt x="1581" y="12344"/>
                      <a:pt x="1756" y="12117"/>
                    </a:cubicBezTo>
                    <a:cubicBezTo>
                      <a:pt x="1765" y="12099"/>
                      <a:pt x="1765" y="12081"/>
                      <a:pt x="1774" y="12072"/>
                    </a:cubicBezTo>
                    <a:cubicBezTo>
                      <a:pt x="2836" y="8156"/>
                      <a:pt x="2845" y="4034"/>
                      <a:pt x="1810" y="110"/>
                    </a:cubicBezTo>
                    <a:cubicBezTo>
                      <a:pt x="1801" y="47"/>
                      <a:pt x="1747" y="2"/>
                      <a:pt x="1675" y="2"/>
                    </a:cubicBezTo>
                    <a:cubicBezTo>
                      <a:pt x="1670" y="1"/>
                      <a:pt x="1664" y="1"/>
                      <a:pt x="1659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37"/>
              <p:cNvSpPr/>
              <p:nvPr/>
            </p:nvSpPr>
            <p:spPr>
              <a:xfrm>
                <a:off x="2106800" y="871925"/>
                <a:ext cx="73850" cy="267825"/>
              </a:xfrm>
              <a:custGeom>
                <a:avLst/>
                <a:gdLst/>
                <a:ahLst/>
                <a:cxnLst/>
                <a:rect l="l" t="t" r="r" b="b"/>
                <a:pathLst>
                  <a:path w="2954" h="10713" extrusionOk="0">
                    <a:moveTo>
                      <a:pt x="2728" y="1"/>
                    </a:moveTo>
                    <a:cubicBezTo>
                      <a:pt x="1774" y="1837"/>
                      <a:pt x="1063" y="3790"/>
                      <a:pt x="595" y="5806"/>
                    </a:cubicBezTo>
                    <a:cubicBezTo>
                      <a:pt x="271" y="7237"/>
                      <a:pt x="73" y="8686"/>
                      <a:pt x="19" y="10154"/>
                    </a:cubicBezTo>
                    <a:cubicBezTo>
                      <a:pt x="1" y="10361"/>
                      <a:pt x="109" y="10550"/>
                      <a:pt x="289" y="10649"/>
                    </a:cubicBezTo>
                    <a:cubicBezTo>
                      <a:pt x="384" y="10692"/>
                      <a:pt x="486" y="10713"/>
                      <a:pt x="587" y="10713"/>
                    </a:cubicBezTo>
                    <a:cubicBezTo>
                      <a:pt x="782" y="10713"/>
                      <a:pt x="975" y="10635"/>
                      <a:pt x="1117" y="10487"/>
                    </a:cubicBezTo>
                    <a:cubicBezTo>
                      <a:pt x="1720" y="9101"/>
                      <a:pt x="2170" y="7651"/>
                      <a:pt x="2467" y="6157"/>
                    </a:cubicBezTo>
                    <a:cubicBezTo>
                      <a:pt x="2863" y="4132"/>
                      <a:pt x="2953" y="2053"/>
                      <a:pt x="27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37"/>
              <p:cNvSpPr/>
              <p:nvPr/>
            </p:nvSpPr>
            <p:spPr>
              <a:xfrm>
                <a:off x="2116500" y="877550"/>
                <a:ext cx="58975" cy="261275"/>
              </a:xfrm>
              <a:custGeom>
                <a:avLst/>
                <a:gdLst/>
                <a:ahLst/>
                <a:cxnLst/>
                <a:rect l="l" t="t" r="r" b="b"/>
                <a:pathLst>
                  <a:path w="2359" h="10451" extrusionOk="0">
                    <a:moveTo>
                      <a:pt x="2070" y="1"/>
                    </a:moveTo>
                    <a:lnTo>
                      <a:pt x="0" y="10397"/>
                    </a:lnTo>
                    <a:lnTo>
                      <a:pt x="288" y="10451"/>
                    </a:lnTo>
                    <a:lnTo>
                      <a:pt x="2358" y="55"/>
                    </a:lnTo>
                    <a:lnTo>
                      <a:pt x="207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37"/>
              <p:cNvSpPr/>
              <p:nvPr/>
            </p:nvSpPr>
            <p:spPr>
              <a:xfrm>
                <a:off x="2149350" y="918975"/>
                <a:ext cx="14425" cy="16900"/>
              </a:xfrm>
              <a:custGeom>
                <a:avLst/>
                <a:gdLst/>
                <a:ahLst/>
                <a:cxnLst/>
                <a:rect l="l" t="t" r="r" b="b"/>
                <a:pathLst>
                  <a:path w="577" h="676" extrusionOk="0">
                    <a:moveTo>
                      <a:pt x="243" y="0"/>
                    </a:moveTo>
                    <a:lnTo>
                      <a:pt x="0" y="153"/>
                    </a:lnTo>
                    <a:lnTo>
                      <a:pt x="333" y="675"/>
                    </a:lnTo>
                    <a:lnTo>
                      <a:pt x="576" y="522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37"/>
              <p:cNvSpPr/>
              <p:nvPr/>
            </p:nvSpPr>
            <p:spPr>
              <a:xfrm>
                <a:off x="2143500" y="929325"/>
                <a:ext cx="17800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685" extrusionOk="0">
                    <a:moveTo>
                      <a:pt x="198" y="0"/>
                    </a:moveTo>
                    <a:lnTo>
                      <a:pt x="0" y="216"/>
                    </a:lnTo>
                    <a:lnTo>
                      <a:pt x="522" y="684"/>
                    </a:lnTo>
                    <a:lnTo>
                      <a:pt x="711" y="468"/>
                    </a:lnTo>
                    <a:lnTo>
                      <a:pt x="19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37"/>
              <p:cNvSpPr/>
              <p:nvPr/>
            </p:nvSpPr>
            <p:spPr>
              <a:xfrm>
                <a:off x="2142375" y="943050"/>
                <a:ext cx="16450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658" h="622" extrusionOk="0">
                    <a:moveTo>
                      <a:pt x="189" y="0"/>
                    </a:moveTo>
                    <a:lnTo>
                      <a:pt x="0" y="216"/>
                    </a:lnTo>
                    <a:lnTo>
                      <a:pt x="468" y="621"/>
                    </a:lnTo>
                    <a:lnTo>
                      <a:pt x="657" y="414"/>
                    </a:lnTo>
                    <a:lnTo>
                      <a:pt x="18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37"/>
              <p:cNvSpPr/>
              <p:nvPr/>
            </p:nvSpPr>
            <p:spPr>
              <a:xfrm>
                <a:off x="2149125" y="964425"/>
                <a:ext cx="29275" cy="21625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865" extrusionOk="0">
                    <a:moveTo>
                      <a:pt x="1017" y="0"/>
                    </a:moveTo>
                    <a:lnTo>
                      <a:pt x="0" y="612"/>
                    </a:lnTo>
                    <a:lnTo>
                      <a:pt x="144" y="864"/>
                    </a:lnTo>
                    <a:lnTo>
                      <a:pt x="1170" y="243"/>
                    </a:lnTo>
                    <a:lnTo>
                      <a:pt x="10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37"/>
              <p:cNvSpPr/>
              <p:nvPr/>
            </p:nvSpPr>
            <p:spPr>
              <a:xfrm>
                <a:off x="2154300" y="953175"/>
                <a:ext cx="22300" cy="15775"/>
              </a:xfrm>
              <a:custGeom>
                <a:avLst/>
                <a:gdLst/>
                <a:ahLst/>
                <a:cxnLst/>
                <a:rect l="l" t="t" r="r" b="b"/>
                <a:pathLst>
                  <a:path w="892" h="631" extrusionOk="0">
                    <a:moveTo>
                      <a:pt x="774" y="0"/>
                    </a:moveTo>
                    <a:lnTo>
                      <a:pt x="0" y="369"/>
                    </a:lnTo>
                    <a:lnTo>
                      <a:pt x="126" y="630"/>
                    </a:lnTo>
                    <a:lnTo>
                      <a:pt x="891" y="261"/>
                    </a:lnTo>
                    <a:lnTo>
                      <a:pt x="77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37"/>
              <p:cNvSpPr/>
              <p:nvPr/>
            </p:nvSpPr>
            <p:spPr>
              <a:xfrm>
                <a:off x="2154525" y="939675"/>
                <a:ext cx="25675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775" extrusionOk="0">
                    <a:moveTo>
                      <a:pt x="882" y="0"/>
                    </a:moveTo>
                    <a:lnTo>
                      <a:pt x="0" y="531"/>
                    </a:lnTo>
                    <a:lnTo>
                      <a:pt x="144" y="774"/>
                    </a:lnTo>
                    <a:lnTo>
                      <a:pt x="1026" y="243"/>
                    </a:lnTo>
                    <a:lnTo>
                      <a:pt x="8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37"/>
              <p:cNvSpPr/>
              <p:nvPr/>
            </p:nvSpPr>
            <p:spPr>
              <a:xfrm>
                <a:off x="2128200" y="979725"/>
                <a:ext cx="25000" cy="24775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991" extrusionOk="0">
                    <a:moveTo>
                      <a:pt x="207" y="0"/>
                    </a:moveTo>
                    <a:lnTo>
                      <a:pt x="0" y="207"/>
                    </a:lnTo>
                    <a:lnTo>
                      <a:pt x="801" y="990"/>
                    </a:lnTo>
                    <a:lnTo>
                      <a:pt x="999" y="783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37"/>
              <p:cNvSpPr/>
              <p:nvPr/>
            </p:nvSpPr>
            <p:spPr>
              <a:xfrm>
                <a:off x="2125950" y="994350"/>
                <a:ext cx="21625" cy="18700"/>
              </a:xfrm>
              <a:custGeom>
                <a:avLst/>
                <a:gdLst/>
                <a:ahLst/>
                <a:cxnLst/>
                <a:rect l="l" t="t" r="r" b="b"/>
                <a:pathLst>
                  <a:path w="865" h="748" extrusionOk="0">
                    <a:moveTo>
                      <a:pt x="171" y="0"/>
                    </a:moveTo>
                    <a:lnTo>
                      <a:pt x="0" y="225"/>
                    </a:lnTo>
                    <a:lnTo>
                      <a:pt x="693" y="747"/>
                    </a:lnTo>
                    <a:lnTo>
                      <a:pt x="864" y="522"/>
                    </a:lnTo>
                    <a:lnTo>
                      <a:pt x="17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37"/>
              <p:cNvSpPr/>
              <p:nvPr/>
            </p:nvSpPr>
            <p:spPr>
              <a:xfrm>
                <a:off x="2149125" y="986025"/>
                <a:ext cx="27025" cy="19150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766" extrusionOk="0">
                    <a:moveTo>
                      <a:pt x="936" y="0"/>
                    </a:moveTo>
                    <a:lnTo>
                      <a:pt x="0" y="513"/>
                    </a:lnTo>
                    <a:lnTo>
                      <a:pt x="135" y="765"/>
                    </a:lnTo>
                    <a:lnTo>
                      <a:pt x="1080" y="252"/>
                    </a:lnTo>
                    <a:lnTo>
                      <a:pt x="936" y="0"/>
                    </a:lnTo>
                    <a:close/>
                  </a:path>
                </a:pathLst>
              </a:custGeom>
              <a:solidFill>
                <a:srgbClr val="6A7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37"/>
              <p:cNvSpPr/>
              <p:nvPr/>
            </p:nvSpPr>
            <p:spPr>
              <a:xfrm>
                <a:off x="2144850" y="1001325"/>
                <a:ext cx="27925" cy="1240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496" extrusionOk="0">
                    <a:moveTo>
                      <a:pt x="1062" y="0"/>
                    </a:moveTo>
                    <a:lnTo>
                      <a:pt x="0" y="216"/>
                    </a:lnTo>
                    <a:lnTo>
                      <a:pt x="54" y="495"/>
                    </a:lnTo>
                    <a:lnTo>
                      <a:pt x="1116" y="279"/>
                    </a:lnTo>
                    <a:lnTo>
                      <a:pt x="1062" y="0"/>
                    </a:lnTo>
                    <a:close/>
                  </a:path>
                </a:pathLst>
              </a:custGeom>
              <a:solidFill>
                <a:srgbClr val="6A7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37"/>
              <p:cNvSpPr/>
              <p:nvPr/>
            </p:nvSpPr>
            <p:spPr>
              <a:xfrm>
                <a:off x="2118525" y="1023375"/>
                <a:ext cx="23200" cy="19375"/>
              </a:xfrm>
              <a:custGeom>
                <a:avLst/>
                <a:gdLst/>
                <a:ahLst/>
                <a:cxnLst/>
                <a:rect l="l" t="t" r="r" b="b"/>
                <a:pathLst>
                  <a:path w="928" h="775" extrusionOk="0">
                    <a:moveTo>
                      <a:pt x="162" y="0"/>
                    </a:moveTo>
                    <a:lnTo>
                      <a:pt x="0" y="234"/>
                    </a:lnTo>
                    <a:lnTo>
                      <a:pt x="765" y="774"/>
                    </a:lnTo>
                    <a:lnTo>
                      <a:pt x="927" y="540"/>
                    </a:lnTo>
                    <a:lnTo>
                      <a:pt x="1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37"/>
              <p:cNvSpPr/>
              <p:nvPr/>
            </p:nvSpPr>
            <p:spPr>
              <a:xfrm>
                <a:off x="2115600" y="1034400"/>
                <a:ext cx="22300" cy="16900"/>
              </a:xfrm>
              <a:custGeom>
                <a:avLst/>
                <a:gdLst/>
                <a:ahLst/>
                <a:cxnLst/>
                <a:rect l="l" t="t" r="r" b="b"/>
                <a:pathLst>
                  <a:path w="892" h="676" extrusionOk="0">
                    <a:moveTo>
                      <a:pt x="144" y="0"/>
                    </a:moveTo>
                    <a:lnTo>
                      <a:pt x="0" y="252"/>
                    </a:lnTo>
                    <a:lnTo>
                      <a:pt x="747" y="675"/>
                    </a:lnTo>
                    <a:lnTo>
                      <a:pt x="891" y="423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37"/>
              <p:cNvSpPr/>
              <p:nvPr/>
            </p:nvSpPr>
            <p:spPr>
              <a:xfrm>
                <a:off x="2135400" y="1049025"/>
                <a:ext cx="292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171" h="604" extrusionOk="0">
                    <a:moveTo>
                      <a:pt x="1089" y="0"/>
                    </a:moveTo>
                    <a:lnTo>
                      <a:pt x="0" y="333"/>
                    </a:lnTo>
                    <a:lnTo>
                      <a:pt x="81" y="603"/>
                    </a:lnTo>
                    <a:lnTo>
                      <a:pt x="1170" y="279"/>
                    </a:lnTo>
                    <a:lnTo>
                      <a:pt x="1089" y="0"/>
                    </a:lnTo>
                    <a:close/>
                  </a:path>
                </a:pathLst>
              </a:custGeom>
              <a:solidFill>
                <a:srgbClr val="6A7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37"/>
              <p:cNvSpPr/>
              <p:nvPr/>
            </p:nvSpPr>
            <p:spPr>
              <a:xfrm>
                <a:off x="2138550" y="1031250"/>
                <a:ext cx="29950" cy="15775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631" extrusionOk="0">
                    <a:moveTo>
                      <a:pt x="1107" y="0"/>
                    </a:moveTo>
                    <a:lnTo>
                      <a:pt x="0" y="360"/>
                    </a:lnTo>
                    <a:lnTo>
                      <a:pt x="81" y="630"/>
                    </a:lnTo>
                    <a:lnTo>
                      <a:pt x="1197" y="279"/>
                    </a:lnTo>
                    <a:lnTo>
                      <a:pt x="1107" y="0"/>
                    </a:lnTo>
                    <a:close/>
                  </a:path>
                </a:pathLst>
              </a:custGeom>
              <a:solidFill>
                <a:srgbClr val="6A7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37"/>
              <p:cNvSpPr/>
              <p:nvPr/>
            </p:nvSpPr>
            <p:spPr>
              <a:xfrm>
                <a:off x="2111300" y="1059375"/>
                <a:ext cx="2480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992" h="793" extrusionOk="0">
                    <a:moveTo>
                      <a:pt x="163" y="0"/>
                    </a:moveTo>
                    <a:lnTo>
                      <a:pt x="1" y="234"/>
                    </a:lnTo>
                    <a:lnTo>
                      <a:pt x="838" y="792"/>
                    </a:lnTo>
                    <a:lnTo>
                      <a:pt x="991" y="549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37"/>
              <p:cNvSpPr/>
              <p:nvPr/>
            </p:nvSpPr>
            <p:spPr>
              <a:xfrm>
                <a:off x="2110850" y="1071975"/>
                <a:ext cx="21425" cy="18025"/>
              </a:xfrm>
              <a:custGeom>
                <a:avLst/>
                <a:gdLst/>
                <a:ahLst/>
                <a:cxnLst/>
                <a:rect l="l" t="t" r="r" b="b"/>
                <a:pathLst>
                  <a:path w="857" h="721" extrusionOk="0">
                    <a:moveTo>
                      <a:pt x="172" y="0"/>
                    </a:moveTo>
                    <a:lnTo>
                      <a:pt x="1" y="234"/>
                    </a:lnTo>
                    <a:lnTo>
                      <a:pt x="685" y="720"/>
                    </a:lnTo>
                    <a:lnTo>
                      <a:pt x="856" y="486"/>
                    </a:lnTo>
                    <a:lnTo>
                      <a:pt x="17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37"/>
              <p:cNvSpPr/>
              <p:nvPr/>
            </p:nvSpPr>
            <p:spPr>
              <a:xfrm>
                <a:off x="2107700" y="1087725"/>
                <a:ext cx="24125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965" h="784" extrusionOk="0">
                    <a:moveTo>
                      <a:pt x="163" y="0"/>
                    </a:moveTo>
                    <a:lnTo>
                      <a:pt x="1" y="235"/>
                    </a:lnTo>
                    <a:lnTo>
                      <a:pt x="802" y="784"/>
                    </a:lnTo>
                    <a:lnTo>
                      <a:pt x="964" y="550"/>
                    </a:lnTo>
                    <a:lnTo>
                      <a:pt x="163" y="0"/>
                    </a:lnTo>
                    <a:close/>
                  </a:path>
                </a:pathLst>
              </a:custGeom>
              <a:solidFill>
                <a:srgbClr val="6A7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37"/>
              <p:cNvSpPr/>
              <p:nvPr/>
            </p:nvSpPr>
            <p:spPr>
              <a:xfrm>
                <a:off x="2126625" y="1078500"/>
                <a:ext cx="2702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81" h="802" extrusionOk="0">
                    <a:moveTo>
                      <a:pt x="936" y="0"/>
                    </a:moveTo>
                    <a:lnTo>
                      <a:pt x="0" y="559"/>
                    </a:lnTo>
                    <a:lnTo>
                      <a:pt x="144" y="802"/>
                    </a:lnTo>
                    <a:lnTo>
                      <a:pt x="1080" y="243"/>
                    </a:lnTo>
                    <a:lnTo>
                      <a:pt x="936" y="0"/>
                    </a:lnTo>
                    <a:close/>
                  </a:path>
                </a:pathLst>
              </a:custGeom>
              <a:solidFill>
                <a:srgbClr val="6A7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37"/>
              <p:cNvSpPr/>
              <p:nvPr/>
            </p:nvSpPr>
            <p:spPr>
              <a:xfrm>
                <a:off x="2131125" y="1065000"/>
                <a:ext cx="28600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730" extrusionOk="0">
                    <a:moveTo>
                      <a:pt x="1026" y="0"/>
                    </a:moveTo>
                    <a:lnTo>
                      <a:pt x="0" y="468"/>
                    </a:lnTo>
                    <a:lnTo>
                      <a:pt x="117" y="729"/>
                    </a:lnTo>
                    <a:lnTo>
                      <a:pt x="1143" y="261"/>
                    </a:lnTo>
                    <a:lnTo>
                      <a:pt x="1026" y="0"/>
                    </a:lnTo>
                    <a:close/>
                  </a:path>
                </a:pathLst>
              </a:custGeom>
              <a:solidFill>
                <a:srgbClr val="6A7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37"/>
              <p:cNvSpPr/>
              <p:nvPr/>
            </p:nvSpPr>
            <p:spPr>
              <a:xfrm>
                <a:off x="2103200" y="868300"/>
                <a:ext cx="80825" cy="275025"/>
              </a:xfrm>
              <a:custGeom>
                <a:avLst/>
                <a:gdLst/>
                <a:ahLst/>
                <a:cxnLst/>
                <a:rect l="l" t="t" r="r" b="b"/>
                <a:pathLst>
                  <a:path w="3233" h="11001" extrusionOk="0">
                    <a:moveTo>
                      <a:pt x="2782" y="650"/>
                    </a:moveTo>
                    <a:lnTo>
                      <a:pt x="2782" y="650"/>
                    </a:lnTo>
                    <a:cubicBezTo>
                      <a:pt x="2935" y="2531"/>
                      <a:pt x="2836" y="4421"/>
                      <a:pt x="2467" y="6275"/>
                    </a:cubicBezTo>
                    <a:cubicBezTo>
                      <a:pt x="2179" y="7742"/>
                      <a:pt x="1738" y="9174"/>
                      <a:pt x="1144" y="10551"/>
                    </a:cubicBezTo>
                    <a:cubicBezTo>
                      <a:pt x="1031" y="10657"/>
                      <a:pt x="884" y="10713"/>
                      <a:pt x="734" y="10713"/>
                    </a:cubicBezTo>
                    <a:cubicBezTo>
                      <a:pt x="657" y="10713"/>
                      <a:pt x="579" y="10698"/>
                      <a:pt x="505" y="10668"/>
                    </a:cubicBezTo>
                    <a:cubicBezTo>
                      <a:pt x="370" y="10596"/>
                      <a:pt x="289" y="10452"/>
                      <a:pt x="307" y="10308"/>
                    </a:cubicBezTo>
                    <a:cubicBezTo>
                      <a:pt x="370" y="8849"/>
                      <a:pt x="559" y="7400"/>
                      <a:pt x="883" y="5987"/>
                    </a:cubicBezTo>
                    <a:cubicBezTo>
                      <a:pt x="1306" y="4142"/>
                      <a:pt x="1945" y="2351"/>
                      <a:pt x="2782" y="650"/>
                    </a:cubicBezTo>
                    <a:close/>
                    <a:moveTo>
                      <a:pt x="2875" y="0"/>
                    </a:moveTo>
                    <a:cubicBezTo>
                      <a:pt x="2821" y="0"/>
                      <a:pt x="2770" y="27"/>
                      <a:pt x="2746" y="74"/>
                    </a:cubicBezTo>
                    <a:cubicBezTo>
                      <a:pt x="1792" y="1928"/>
                      <a:pt x="1072" y="3890"/>
                      <a:pt x="604" y="5924"/>
                    </a:cubicBezTo>
                    <a:cubicBezTo>
                      <a:pt x="280" y="7355"/>
                      <a:pt x="91" y="8813"/>
                      <a:pt x="28" y="10290"/>
                    </a:cubicBezTo>
                    <a:cubicBezTo>
                      <a:pt x="1" y="10542"/>
                      <a:pt x="136" y="10794"/>
                      <a:pt x="370" y="10920"/>
                    </a:cubicBezTo>
                    <a:cubicBezTo>
                      <a:pt x="478" y="10974"/>
                      <a:pt x="604" y="11001"/>
                      <a:pt x="730" y="11001"/>
                    </a:cubicBezTo>
                    <a:cubicBezTo>
                      <a:pt x="973" y="11001"/>
                      <a:pt x="1198" y="10902"/>
                      <a:pt x="1369" y="10731"/>
                    </a:cubicBezTo>
                    <a:cubicBezTo>
                      <a:pt x="1378" y="10722"/>
                      <a:pt x="1387" y="10704"/>
                      <a:pt x="1396" y="10695"/>
                    </a:cubicBezTo>
                    <a:cubicBezTo>
                      <a:pt x="1999" y="9291"/>
                      <a:pt x="2449" y="7832"/>
                      <a:pt x="2746" y="6329"/>
                    </a:cubicBezTo>
                    <a:cubicBezTo>
                      <a:pt x="3151" y="4286"/>
                      <a:pt x="3232" y="2198"/>
                      <a:pt x="3007" y="128"/>
                    </a:cubicBezTo>
                    <a:cubicBezTo>
                      <a:pt x="3007" y="65"/>
                      <a:pt x="2962" y="20"/>
                      <a:pt x="2899" y="2"/>
                    </a:cubicBezTo>
                    <a:cubicBezTo>
                      <a:pt x="2891" y="1"/>
                      <a:pt x="2883" y="0"/>
                      <a:pt x="28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37"/>
              <p:cNvSpPr/>
              <p:nvPr/>
            </p:nvSpPr>
            <p:spPr>
              <a:xfrm>
                <a:off x="2018600" y="830750"/>
                <a:ext cx="84850" cy="268650"/>
              </a:xfrm>
              <a:custGeom>
                <a:avLst/>
                <a:gdLst/>
                <a:ahLst/>
                <a:cxnLst/>
                <a:rect l="l" t="t" r="r" b="b"/>
                <a:pathLst>
                  <a:path w="3394" h="10746" extrusionOk="0">
                    <a:moveTo>
                      <a:pt x="28" y="1"/>
                    </a:moveTo>
                    <a:lnTo>
                      <a:pt x="28" y="1"/>
                    </a:lnTo>
                    <a:cubicBezTo>
                      <a:pt x="1" y="2062"/>
                      <a:pt x="235" y="4123"/>
                      <a:pt x="730" y="6121"/>
                    </a:cubicBezTo>
                    <a:cubicBezTo>
                      <a:pt x="1099" y="7579"/>
                      <a:pt x="1594" y="9001"/>
                      <a:pt x="2215" y="10369"/>
                    </a:cubicBezTo>
                    <a:cubicBezTo>
                      <a:pt x="2296" y="10568"/>
                      <a:pt x="2476" y="10712"/>
                      <a:pt x="2692" y="10739"/>
                    </a:cubicBezTo>
                    <a:cubicBezTo>
                      <a:pt x="2722" y="10743"/>
                      <a:pt x="2753" y="10745"/>
                      <a:pt x="2783" y="10745"/>
                    </a:cubicBezTo>
                    <a:cubicBezTo>
                      <a:pt x="3048" y="10745"/>
                      <a:pt x="3297" y="10574"/>
                      <a:pt x="3394" y="10315"/>
                    </a:cubicBezTo>
                    <a:cubicBezTo>
                      <a:pt x="3304" y="8803"/>
                      <a:pt x="3052" y="7300"/>
                      <a:pt x="2647" y="5842"/>
                    </a:cubicBezTo>
                    <a:cubicBezTo>
                      <a:pt x="2053" y="3781"/>
                      <a:pt x="1171" y="1810"/>
                      <a:pt x="28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37"/>
              <p:cNvSpPr/>
              <p:nvPr/>
            </p:nvSpPr>
            <p:spPr>
              <a:xfrm>
                <a:off x="2015900" y="836600"/>
                <a:ext cx="78775" cy="261500"/>
              </a:xfrm>
              <a:custGeom>
                <a:avLst/>
                <a:gdLst/>
                <a:ahLst/>
                <a:cxnLst/>
                <a:rect l="l" t="t" r="r" b="b"/>
                <a:pathLst>
                  <a:path w="3151" h="10460" extrusionOk="0">
                    <a:moveTo>
                      <a:pt x="271" y="1"/>
                    </a:moveTo>
                    <a:lnTo>
                      <a:pt x="1" y="82"/>
                    </a:lnTo>
                    <a:lnTo>
                      <a:pt x="2881" y="10460"/>
                    </a:lnTo>
                    <a:lnTo>
                      <a:pt x="3151" y="10388"/>
                    </a:lnTo>
                    <a:lnTo>
                      <a:pt x="27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37"/>
              <p:cNvSpPr/>
              <p:nvPr/>
            </p:nvSpPr>
            <p:spPr>
              <a:xfrm>
                <a:off x="2018825" y="880925"/>
                <a:ext cx="18025" cy="15350"/>
              </a:xfrm>
              <a:custGeom>
                <a:avLst/>
                <a:gdLst/>
                <a:ahLst/>
                <a:cxnLst/>
                <a:rect l="l" t="t" r="r" b="b"/>
                <a:pathLst>
                  <a:path w="721" h="614" extrusionOk="0">
                    <a:moveTo>
                      <a:pt x="163" y="1"/>
                    </a:moveTo>
                    <a:lnTo>
                      <a:pt x="1" y="235"/>
                    </a:lnTo>
                    <a:lnTo>
                      <a:pt x="559" y="613"/>
                    </a:lnTo>
                    <a:lnTo>
                      <a:pt x="721" y="379"/>
                    </a:lnTo>
                    <a:lnTo>
                      <a:pt x="163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798;p37"/>
              <p:cNvSpPr/>
              <p:nvPr/>
            </p:nvSpPr>
            <p:spPr>
              <a:xfrm>
                <a:off x="2018600" y="892875"/>
                <a:ext cx="20050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802" h="541" extrusionOk="0">
                    <a:moveTo>
                      <a:pt x="100" y="0"/>
                    </a:moveTo>
                    <a:lnTo>
                      <a:pt x="1" y="270"/>
                    </a:lnTo>
                    <a:lnTo>
                      <a:pt x="703" y="540"/>
                    </a:lnTo>
                    <a:lnTo>
                      <a:pt x="802" y="270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37"/>
              <p:cNvSpPr/>
              <p:nvPr/>
            </p:nvSpPr>
            <p:spPr>
              <a:xfrm>
                <a:off x="2024225" y="906375"/>
                <a:ext cx="18025" cy="12400"/>
              </a:xfrm>
              <a:custGeom>
                <a:avLst/>
                <a:gdLst/>
                <a:ahLst/>
                <a:cxnLst/>
                <a:rect l="l" t="t" r="r" b="b"/>
                <a:pathLst>
                  <a:path w="721" h="496" extrusionOk="0">
                    <a:moveTo>
                      <a:pt x="100" y="0"/>
                    </a:moveTo>
                    <a:lnTo>
                      <a:pt x="1" y="270"/>
                    </a:lnTo>
                    <a:lnTo>
                      <a:pt x="622" y="495"/>
                    </a:lnTo>
                    <a:lnTo>
                      <a:pt x="721" y="225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37"/>
              <p:cNvSpPr/>
              <p:nvPr/>
            </p:nvSpPr>
            <p:spPr>
              <a:xfrm>
                <a:off x="2045375" y="917175"/>
                <a:ext cx="22300" cy="27025"/>
              </a:xfrm>
              <a:custGeom>
                <a:avLst/>
                <a:gdLst/>
                <a:ahLst/>
                <a:cxnLst/>
                <a:rect l="l" t="t" r="r" b="b"/>
                <a:pathLst>
                  <a:path w="892" h="1081" extrusionOk="0">
                    <a:moveTo>
                      <a:pt x="658" y="0"/>
                    </a:moveTo>
                    <a:lnTo>
                      <a:pt x="1" y="918"/>
                    </a:lnTo>
                    <a:lnTo>
                      <a:pt x="226" y="1080"/>
                    </a:lnTo>
                    <a:lnTo>
                      <a:pt x="892" y="171"/>
                    </a:lnTo>
                    <a:lnTo>
                      <a:pt x="65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37"/>
              <p:cNvSpPr/>
              <p:nvPr/>
            </p:nvSpPr>
            <p:spPr>
              <a:xfrm>
                <a:off x="2042450" y="907275"/>
                <a:ext cx="18925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93" extrusionOk="0">
                    <a:moveTo>
                      <a:pt x="541" y="0"/>
                    </a:moveTo>
                    <a:lnTo>
                      <a:pt x="1" y="594"/>
                    </a:lnTo>
                    <a:lnTo>
                      <a:pt x="208" y="792"/>
                    </a:lnTo>
                    <a:lnTo>
                      <a:pt x="757" y="189"/>
                    </a:lnTo>
                    <a:lnTo>
                      <a:pt x="54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37"/>
              <p:cNvSpPr/>
              <p:nvPr/>
            </p:nvSpPr>
            <p:spPr>
              <a:xfrm>
                <a:off x="2037950" y="893550"/>
                <a:ext cx="20275" cy="2387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955" extrusionOk="0">
                    <a:moveTo>
                      <a:pt x="577" y="0"/>
                    </a:moveTo>
                    <a:lnTo>
                      <a:pt x="1" y="792"/>
                    </a:lnTo>
                    <a:lnTo>
                      <a:pt x="235" y="954"/>
                    </a:lnTo>
                    <a:lnTo>
                      <a:pt x="811" y="171"/>
                    </a:lnTo>
                    <a:lnTo>
                      <a:pt x="57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37"/>
              <p:cNvSpPr/>
              <p:nvPr/>
            </p:nvSpPr>
            <p:spPr>
              <a:xfrm>
                <a:off x="2027825" y="945075"/>
                <a:ext cx="30400" cy="18250"/>
              </a:xfrm>
              <a:custGeom>
                <a:avLst/>
                <a:gdLst/>
                <a:ahLst/>
                <a:cxnLst/>
                <a:rect l="l" t="t" r="r" b="b"/>
                <a:pathLst>
                  <a:path w="1216" h="730" extrusionOk="0">
                    <a:moveTo>
                      <a:pt x="109" y="0"/>
                    </a:moveTo>
                    <a:lnTo>
                      <a:pt x="1" y="261"/>
                    </a:lnTo>
                    <a:lnTo>
                      <a:pt x="1108" y="729"/>
                    </a:lnTo>
                    <a:lnTo>
                      <a:pt x="1216" y="459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37"/>
              <p:cNvSpPr/>
              <p:nvPr/>
            </p:nvSpPr>
            <p:spPr>
              <a:xfrm>
                <a:off x="2032550" y="959700"/>
                <a:ext cx="24325" cy="13300"/>
              </a:xfrm>
              <a:custGeom>
                <a:avLst/>
                <a:gdLst/>
                <a:ahLst/>
                <a:cxnLst/>
                <a:rect l="l" t="t" r="r" b="b"/>
                <a:pathLst>
                  <a:path w="973" h="532" extrusionOk="0">
                    <a:moveTo>
                      <a:pt x="82" y="0"/>
                    </a:moveTo>
                    <a:lnTo>
                      <a:pt x="1" y="270"/>
                    </a:lnTo>
                    <a:lnTo>
                      <a:pt x="892" y="531"/>
                    </a:lnTo>
                    <a:lnTo>
                      <a:pt x="973" y="261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rgbClr val="6A7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37"/>
              <p:cNvSpPr/>
              <p:nvPr/>
            </p:nvSpPr>
            <p:spPr>
              <a:xfrm>
                <a:off x="2054150" y="938100"/>
                <a:ext cx="21625" cy="24325"/>
              </a:xfrm>
              <a:custGeom>
                <a:avLst/>
                <a:gdLst/>
                <a:ahLst/>
                <a:cxnLst/>
                <a:rect l="l" t="t" r="r" b="b"/>
                <a:pathLst>
                  <a:path w="865" h="973" extrusionOk="0">
                    <a:moveTo>
                      <a:pt x="640" y="0"/>
                    </a:moveTo>
                    <a:lnTo>
                      <a:pt x="1" y="783"/>
                    </a:lnTo>
                    <a:lnTo>
                      <a:pt x="217" y="972"/>
                    </a:lnTo>
                    <a:lnTo>
                      <a:pt x="865" y="180"/>
                    </a:lnTo>
                    <a:lnTo>
                      <a:pt x="64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37"/>
              <p:cNvSpPr/>
              <p:nvPr/>
            </p:nvSpPr>
            <p:spPr>
              <a:xfrm>
                <a:off x="2053925" y="952725"/>
                <a:ext cx="26125" cy="20050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802" extrusionOk="0">
                    <a:moveTo>
                      <a:pt x="901" y="0"/>
                    </a:moveTo>
                    <a:lnTo>
                      <a:pt x="1" y="558"/>
                    </a:lnTo>
                    <a:lnTo>
                      <a:pt x="154" y="801"/>
                    </a:lnTo>
                    <a:lnTo>
                      <a:pt x="1045" y="243"/>
                    </a:lnTo>
                    <a:lnTo>
                      <a:pt x="90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37"/>
              <p:cNvSpPr/>
              <p:nvPr/>
            </p:nvSpPr>
            <p:spPr>
              <a:xfrm>
                <a:off x="2038850" y="989175"/>
                <a:ext cx="25900" cy="133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532" extrusionOk="0">
                    <a:moveTo>
                      <a:pt x="73" y="0"/>
                    </a:moveTo>
                    <a:lnTo>
                      <a:pt x="1" y="279"/>
                    </a:lnTo>
                    <a:lnTo>
                      <a:pt x="964" y="531"/>
                    </a:lnTo>
                    <a:lnTo>
                      <a:pt x="1036" y="252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6A7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37"/>
              <p:cNvSpPr/>
              <p:nvPr/>
            </p:nvSpPr>
            <p:spPr>
              <a:xfrm>
                <a:off x="2041775" y="1000875"/>
                <a:ext cx="23650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46" h="433" extrusionOk="0">
                    <a:moveTo>
                      <a:pt x="55" y="0"/>
                    </a:moveTo>
                    <a:lnTo>
                      <a:pt x="1" y="279"/>
                    </a:lnTo>
                    <a:lnTo>
                      <a:pt x="901" y="432"/>
                    </a:lnTo>
                    <a:lnTo>
                      <a:pt x="946" y="153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rgbClr val="6A7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37"/>
              <p:cNvSpPr/>
              <p:nvPr/>
            </p:nvSpPr>
            <p:spPr>
              <a:xfrm>
                <a:off x="2068775" y="1000200"/>
                <a:ext cx="2590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892" extrusionOk="0">
                    <a:moveTo>
                      <a:pt x="856" y="0"/>
                    </a:moveTo>
                    <a:lnTo>
                      <a:pt x="1" y="666"/>
                    </a:lnTo>
                    <a:lnTo>
                      <a:pt x="172" y="891"/>
                    </a:lnTo>
                    <a:lnTo>
                      <a:pt x="1036" y="234"/>
                    </a:lnTo>
                    <a:lnTo>
                      <a:pt x="8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37"/>
              <p:cNvSpPr/>
              <p:nvPr/>
            </p:nvSpPr>
            <p:spPr>
              <a:xfrm>
                <a:off x="2063600" y="982425"/>
                <a:ext cx="26125" cy="23200"/>
              </a:xfrm>
              <a:custGeom>
                <a:avLst/>
                <a:gdLst/>
                <a:ahLst/>
                <a:cxnLst/>
                <a:rect l="l" t="t" r="r" b="b"/>
                <a:pathLst>
                  <a:path w="1045" h="928" extrusionOk="0">
                    <a:moveTo>
                      <a:pt x="865" y="0"/>
                    </a:moveTo>
                    <a:lnTo>
                      <a:pt x="1" y="702"/>
                    </a:lnTo>
                    <a:lnTo>
                      <a:pt x="181" y="927"/>
                    </a:lnTo>
                    <a:lnTo>
                      <a:pt x="1045" y="225"/>
                    </a:lnTo>
                    <a:lnTo>
                      <a:pt x="86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37"/>
              <p:cNvSpPr/>
              <p:nvPr/>
            </p:nvSpPr>
            <p:spPr>
              <a:xfrm>
                <a:off x="2049200" y="1025175"/>
                <a:ext cx="27475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523" extrusionOk="0">
                    <a:moveTo>
                      <a:pt x="64" y="0"/>
                    </a:moveTo>
                    <a:lnTo>
                      <a:pt x="1" y="279"/>
                    </a:lnTo>
                    <a:lnTo>
                      <a:pt x="1027" y="522"/>
                    </a:lnTo>
                    <a:lnTo>
                      <a:pt x="1099" y="243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rgbClr val="6A7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37"/>
              <p:cNvSpPr/>
              <p:nvPr/>
            </p:nvSpPr>
            <p:spPr>
              <a:xfrm>
                <a:off x="2054600" y="1037100"/>
                <a:ext cx="2342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937" h="505" extrusionOk="0">
                    <a:moveTo>
                      <a:pt x="73" y="0"/>
                    </a:moveTo>
                    <a:lnTo>
                      <a:pt x="1" y="279"/>
                    </a:lnTo>
                    <a:lnTo>
                      <a:pt x="865" y="504"/>
                    </a:lnTo>
                    <a:lnTo>
                      <a:pt x="937" y="234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6A7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37"/>
              <p:cNvSpPr/>
              <p:nvPr/>
            </p:nvSpPr>
            <p:spPr>
              <a:xfrm>
                <a:off x="2058875" y="1052850"/>
                <a:ext cx="26575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523" extrusionOk="0">
                    <a:moveTo>
                      <a:pt x="73" y="0"/>
                    </a:moveTo>
                    <a:lnTo>
                      <a:pt x="1" y="270"/>
                    </a:lnTo>
                    <a:lnTo>
                      <a:pt x="991" y="522"/>
                    </a:lnTo>
                    <a:lnTo>
                      <a:pt x="1063" y="243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rgbClr val="6A7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37"/>
              <p:cNvSpPr/>
              <p:nvPr/>
            </p:nvSpPr>
            <p:spPr>
              <a:xfrm>
                <a:off x="2076650" y="1031925"/>
                <a:ext cx="21175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847" h="1000" extrusionOk="0">
                    <a:moveTo>
                      <a:pt x="613" y="0"/>
                    </a:moveTo>
                    <a:lnTo>
                      <a:pt x="1" y="828"/>
                    </a:lnTo>
                    <a:lnTo>
                      <a:pt x="226" y="999"/>
                    </a:lnTo>
                    <a:lnTo>
                      <a:pt x="847" y="171"/>
                    </a:lnTo>
                    <a:lnTo>
                      <a:pt x="61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37"/>
              <p:cNvSpPr/>
              <p:nvPr/>
            </p:nvSpPr>
            <p:spPr>
              <a:xfrm>
                <a:off x="2073500" y="1017075"/>
                <a:ext cx="23875" cy="24325"/>
              </a:xfrm>
              <a:custGeom>
                <a:avLst/>
                <a:gdLst/>
                <a:ahLst/>
                <a:cxnLst/>
                <a:rect l="l" t="t" r="r" b="b"/>
                <a:pathLst>
                  <a:path w="955" h="973" extrusionOk="0">
                    <a:moveTo>
                      <a:pt x="748" y="0"/>
                    </a:moveTo>
                    <a:lnTo>
                      <a:pt x="1" y="774"/>
                    </a:lnTo>
                    <a:lnTo>
                      <a:pt x="208" y="972"/>
                    </a:lnTo>
                    <a:lnTo>
                      <a:pt x="955" y="198"/>
                    </a:lnTo>
                    <a:lnTo>
                      <a:pt x="74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37"/>
              <p:cNvSpPr/>
              <p:nvPr/>
            </p:nvSpPr>
            <p:spPr>
              <a:xfrm>
                <a:off x="2015000" y="827250"/>
                <a:ext cx="91825" cy="275575"/>
              </a:xfrm>
              <a:custGeom>
                <a:avLst/>
                <a:gdLst/>
                <a:ahLst/>
                <a:cxnLst/>
                <a:rect l="l" t="t" r="r" b="b"/>
                <a:pathLst>
                  <a:path w="3673" h="11023" extrusionOk="0">
                    <a:moveTo>
                      <a:pt x="316" y="645"/>
                    </a:moveTo>
                    <a:cubicBezTo>
                      <a:pt x="1324" y="2319"/>
                      <a:pt x="2098" y="4128"/>
                      <a:pt x="2638" y="6018"/>
                    </a:cubicBezTo>
                    <a:cubicBezTo>
                      <a:pt x="3043" y="7458"/>
                      <a:pt x="3286" y="8943"/>
                      <a:pt x="3376" y="10437"/>
                    </a:cubicBezTo>
                    <a:cubicBezTo>
                      <a:pt x="3295" y="10625"/>
                      <a:pt x="3103" y="10738"/>
                      <a:pt x="2907" y="10738"/>
                    </a:cubicBezTo>
                    <a:cubicBezTo>
                      <a:pt x="2886" y="10738"/>
                      <a:pt x="2866" y="10737"/>
                      <a:pt x="2845" y="10735"/>
                    </a:cubicBezTo>
                    <a:cubicBezTo>
                      <a:pt x="2674" y="10708"/>
                      <a:pt x="2539" y="10600"/>
                      <a:pt x="2476" y="10446"/>
                    </a:cubicBezTo>
                    <a:cubicBezTo>
                      <a:pt x="1864" y="9087"/>
                      <a:pt x="1369" y="7674"/>
                      <a:pt x="1009" y="6225"/>
                    </a:cubicBezTo>
                    <a:cubicBezTo>
                      <a:pt x="559" y="4398"/>
                      <a:pt x="325" y="2526"/>
                      <a:pt x="316" y="645"/>
                    </a:cubicBezTo>
                    <a:close/>
                    <a:moveTo>
                      <a:pt x="175" y="0"/>
                    </a:moveTo>
                    <a:cubicBezTo>
                      <a:pt x="162" y="0"/>
                      <a:pt x="149" y="2"/>
                      <a:pt x="136" y="6"/>
                    </a:cubicBezTo>
                    <a:cubicBezTo>
                      <a:pt x="73" y="24"/>
                      <a:pt x="28" y="78"/>
                      <a:pt x="28" y="141"/>
                    </a:cubicBezTo>
                    <a:cubicBezTo>
                      <a:pt x="1" y="2211"/>
                      <a:pt x="235" y="4281"/>
                      <a:pt x="739" y="6297"/>
                    </a:cubicBezTo>
                    <a:cubicBezTo>
                      <a:pt x="1099" y="7755"/>
                      <a:pt x="1603" y="9186"/>
                      <a:pt x="2224" y="10555"/>
                    </a:cubicBezTo>
                    <a:cubicBezTo>
                      <a:pt x="2323" y="10807"/>
                      <a:pt x="2548" y="10978"/>
                      <a:pt x="2809" y="11023"/>
                    </a:cubicBezTo>
                    <a:lnTo>
                      <a:pt x="2917" y="11023"/>
                    </a:lnTo>
                    <a:cubicBezTo>
                      <a:pt x="3250" y="11023"/>
                      <a:pt x="3556" y="10816"/>
                      <a:pt x="3664" y="10500"/>
                    </a:cubicBezTo>
                    <a:cubicBezTo>
                      <a:pt x="3673" y="10482"/>
                      <a:pt x="3673" y="10464"/>
                      <a:pt x="3673" y="10446"/>
                    </a:cubicBezTo>
                    <a:cubicBezTo>
                      <a:pt x="3583" y="8925"/>
                      <a:pt x="3331" y="7413"/>
                      <a:pt x="2917" y="5937"/>
                    </a:cubicBezTo>
                    <a:cubicBezTo>
                      <a:pt x="2332" y="3867"/>
                      <a:pt x="1450" y="1887"/>
                      <a:pt x="298" y="69"/>
                    </a:cubicBezTo>
                    <a:cubicBezTo>
                      <a:pt x="269" y="26"/>
                      <a:pt x="224" y="0"/>
                      <a:pt x="1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37"/>
              <p:cNvSpPr/>
              <p:nvPr/>
            </p:nvSpPr>
            <p:spPr>
              <a:xfrm>
                <a:off x="1968425" y="896475"/>
                <a:ext cx="121525" cy="236275"/>
              </a:xfrm>
              <a:custGeom>
                <a:avLst/>
                <a:gdLst/>
                <a:ahLst/>
                <a:cxnLst/>
                <a:rect l="l" t="t" r="r" b="b"/>
                <a:pathLst>
                  <a:path w="4861" h="9451" extrusionOk="0">
                    <a:moveTo>
                      <a:pt x="1" y="0"/>
                    </a:moveTo>
                    <a:lnTo>
                      <a:pt x="1" y="0"/>
                    </a:lnTo>
                    <a:cubicBezTo>
                      <a:pt x="334" y="1890"/>
                      <a:pt x="910" y="3735"/>
                      <a:pt x="1711" y="5490"/>
                    </a:cubicBezTo>
                    <a:cubicBezTo>
                      <a:pt x="2296" y="6777"/>
                      <a:pt x="2998" y="8011"/>
                      <a:pt x="3799" y="9172"/>
                    </a:cubicBezTo>
                    <a:cubicBezTo>
                      <a:pt x="3907" y="9343"/>
                      <a:pt x="4096" y="9451"/>
                      <a:pt x="4294" y="9451"/>
                    </a:cubicBezTo>
                    <a:cubicBezTo>
                      <a:pt x="4300" y="9451"/>
                      <a:pt x="4306" y="9451"/>
                      <a:pt x="4311" y="9451"/>
                    </a:cubicBezTo>
                    <a:cubicBezTo>
                      <a:pt x="4583" y="9451"/>
                      <a:pt x="4817" y="9247"/>
                      <a:pt x="4861" y="8983"/>
                    </a:cubicBezTo>
                    <a:cubicBezTo>
                      <a:pt x="4519" y="7605"/>
                      <a:pt x="4024" y="6264"/>
                      <a:pt x="3394" y="4995"/>
                    </a:cubicBezTo>
                    <a:cubicBezTo>
                      <a:pt x="2494" y="3177"/>
                      <a:pt x="1351" y="1494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37"/>
              <p:cNvSpPr/>
              <p:nvPr/>
            </p:nvSpPr>
            <p:spPr>
              <a:xfrm>
                <a:off x="1966400" y="901200"/>
                <a:ext cx="117475" cy="230875"/>
              </a:xfrm>
              <a:custGeom>
                <a:avLst/>
                <a:gdLst/>
                <a:ahLst/>
                <a:cxnLst/>
                <a:rect l="l" t="t" r="r" b="b"/>
                <a:pathLst>
                  <a:path w="4699" h="9235" extrusionOk="0">
                    <a:moveTo>
                      <a:pt x="253" y="0"/>
                    </a:moveTo>
                    <a:lnTo>
                      <a:pt x="1" y="126"/>
                    </a:lnTo>
                    <a:lnTo>
                      <a:pt x="4438" y="9235"/>
                    </a:lnTo>
                    <a:lnTo>
                      <a:pt x="4699" y="9109"/>
                    </a:lnTo>
                    <a:lnTo>
                      <a:pt x="2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37"/>
              <p:cNvSpPr/>
              <p:nvPr/>
            </p:nvSpPr>
            <p:spPr>
              <a:xfrm>
                <a:off x="1979226" y="941475"/>
                <a:ext cx="17350" cy="1330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532" extrusionOk="0">
                    <a:moveTo>
                      <a:pt x="127" y="0"/>
                    </a:moveTo>
                    <a:lnTo>
                      <a:pt x="1" y="252"/>
                    </a:lnTo>
                    <a:lnTo>
                      <a:pt x="568" y="531"/>
                    </a:lnTo>
                    <a:lnTo>
                      <a:pt x="694" y="279"/>
                    </a:lnTo>
                    <a:lnTo>
                      <a:pt x="12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820;p37"/>
              <p:cNvSpPr/>
              <p:nvPr/>
            </p:nvSpPr>
            <p:spPr>
              <a:xfrm>
                <a:off x="1981251" y="952500"/>
                <a:ext cx="1870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748" h="442" extrusionOk="0">
                    <a:moveTo>
                      <a:pt x="64" y="0"/>
                    </a:moveTo>
                    <a:lnTo>
                      <a:pt x="1" y="279"/>
                    </a:lnTo>
                    <a:lnTo>
                      <a:pt x="676" y="441"/>
                    </a:lnTo>
                    <a:lnTo>
                      <a:pt x="748" y="162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37"/>
              <p:cNvSpPr/>
              <p:nvPr/>
            </p:nvSpPr>
            <p:spPr>
              <a:xfrm>
                <a:off x="1988451" y="963975"/>
                <a:ext cx="16675" cy="10375"/>
              </a:xfrm>
              <a:custGeom>
                <a:avLst/>
                <a:gdLst/>
                <a:ahLst/>
                <a:cxnLst/>
                <a:rect l="l" t="t" r="r" b="b"/>
                <a:pathLst>
                  <a:path w="667" h="415" extrusionOk="0">
                    <a:moveTo>
                      <a:pt x="64" y="0"/>
                    </a:moveTo>
                    <a:lnTo>
                      <a:pt x="1" y="279"/>
                    </a:lnTo>
                    <a:lnTo>
                      <a:pt x="604" y="414"/>
                    </a:lnTo>
                    <a:lnTo>
                      <a:pt x="667" y="135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37"/>
              <p:cNvSpPr/>
              <p:nvPr/>
            </p:nvSpPr>
            <p:spPr>
              <a:xfrm>
                <a:off x="2010950" y="969825"/>
                <a:ext cx="17800" cy="26125"/>
              </a:xfrm>
              <a:custGeom>
                <a:avLst/>
                <a:gdLst/>
                <a:ahLst/>
                <a:cxnLst/>
                <a:rect l="l" t="t" r="r" b="b"/>
                <a:pathLst>
                  <a:path w="712" h="1045" extrusionOk="0">
                    <a:moveTo>
                      <a:pt x="451" y="0"/>
                    </a:moveTo>
                    <a:lnTo>
                      <a:pt x="1" y="918"/>
                    </a:lnTo>
                    <a:lnTo>
                      <a:pt x="262" y="1044"/>
                    </a:lnTo>
                    <a:lnTo>
                      <a:pt x="712" y="126"/>
                    </a:lnTo>
                    <a:lnTo>
                      <a:pt x="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37"/>
              <p:cNvSpPr/>
              <p:nvPr/>
            </p:nvSpPr>
            <p:spPr>
              <a:xfrm>
                <a:off x="2006676" y="961500"/>
                <a:ext cx="15775" cy="19150"/>
              </a:xfrm>
              <a:custGeom>
                <a:avLst/>
                <a:gdLst/>
                <a:ahLst/>
                <a:cxnLst/>
                <a:rect l="l" t="t" r="r" b="b"/>
                <a:pathLst>
                  <a:path w="631" h="766" extrusionOk="0">
                    <a:moveTo>
                      <a:pt x="397" y="0"/>
                    </a:moveTo>
                    <a:lnTo>
                      <a:pt x="1" y="612"/>
                    </a:lnTo>
                    <a:lnTo>
                      <a:pt x="244" y="765"/>
                    </a:lnTo>
                    <a:lnTo>
                      <a:pt x="631" y="153"/>
                    </a:lnTo>
                    <a:lnTo>
                      <a:pt x="39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37"/>
              <p:cNvSpPr/>
              <p:nvPr/>
            </p:nvSpPr>
            <p:spPr>
              <a:xfrm>
                <a:off x="2001276" y="949575"/>
                <a:ext cx="16000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640" h="919" extrusionOk="0">
                    <a:moveTo>
                      <a:pt x="388" y="0"/>
                    </a:moveTo>
                    <a:lnTo>
                      <a:pt x="1" y="792"/>
                    </a:lnTo>
                    <a:lnTo>
                      <a:pt x="253" y="918"/>
                    </a:lnTo>
                    <a:lnTo>
                      <a:pt x="640" y="126"/>
                    </a:lnTo>
                    <a:lnTo>
                      <a:pt x="38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37"/>
              <p:cNvSpPr/>
              <p:nvPr/>
            </p:nvSpPr>
            <p:spPr>
              <a:xfrm>
                <a:off x="1997000" y="998850"/>
                <a:ext cx="29050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162" h="568" extrusionOk="0">
                    <a:moveTo>
                      <a:pt x="73" y="0"/>
                    </a:moveTo>
                    <a:lnTo>
                      <a:pt x="1" y="279"/>
                    </a:lnTo>
                    <a:lnTo>
                      <a:pt x="1090" y="567"/>
                    </a:lnTo>
                    <a:lnTo>
                      <a:pt x="1162" y="288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37"/>
              <p:cNvSpPr/>
              <p:nvPr/>
            </p:nvSpPr>
            <p:spPr>
              <a:xfrm>
                <a:off x="2003975" y="1011675"/>
                <a:ext cx="22525" cy="1037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415" extrusionOk="0">
                    <a:moveTo>
                      <a:pt x="46" y="0"/>
                    </a:moveTo>
                    <a:lnTo>
                      <a:pt x="1" y="288"/>
                    </a:lnTo>
                    <a:lnTo>
                      <a:pt x="865" y="414"/>
                    </a:lnTo>
                    <a:lnTo>
                      <a:pt x="901" y="126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37"/>
              <p:cNvSpPr/>
              <p:nvPr/>
            </p:nvSpPr>
            <p:spPr>
              <a:xfrm>
                <a:off x="2021975" y="987825"/>
                <a:ext cx="17350" cy="2342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937" extrusionOk="0">
                    <a:moveTo>
                      <a:pt x="451" y="0"/>
                    </a:moveTo>
                    <a:lnTo>
                      <a:pt x="1" y="792"/>
                    </a:lnTo>
                    <a:lnTo>
                      <a:pt x="253" y="936"/>
                    </a:lnTo>
                    <a:lnTo>
                      <a:pt x="694" y="135"/>
                    </a:lnTo>
                    <a:lnTo>
                      <a:pt x="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8" name="Google Shape;2828;p37"/>
              <p:cNvSpPr/>
              <p:nvPr/>
            </p:nvSpPr>
            <p:spPr>
              <a:xfrm>
                <a:off x="2023550" y="1000200"/>
                <a:ext cx="22750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910" h="838" extrusionOk="0">
                    <a:moveTo>
                      <a:pt x="721" y="0"/>
                    </a:moveTo>
                    <a:lnTo>
                      <a:pt x="1" y="621"/>
                    </a:lnTo>
                    <a:lnTo>
                      <a:pt x="190" y="837"/>
                    </a:lnTo>
                    <a:lnTo>
                      <a:pt x="910" y="216"/>
                    </a:lnTo>
                    <a:lnTo>
                      <a:pt x="72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9" name="Google Shape;2829;p37"/>
              <p:cNvSpPr/>
              <p:nvPr/>
            </p:nvSpPr>
            <p:spPr>
              <a:xfrm>
                <a:off x="2015225" y="1038000"/>
                <a:ext cx="2387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388" extrusionOk="0">
                    <a:moveTo>
                      <a:pt x="28" y="0"/>
                    </a:moveTo>
                    <a:lnTo>
                      <a:pt x="1" y="279"/>
                    </a:lnTo>
                    <a:lnTo>
                      <a:pt x="919" y="387"/>
                    </a:lnTo>
                    <a:lnTo>
                      <a:pt x="955" y="108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0" name="Google Shape;2830;p37"/>
              <p:cNvSpPr/>
              <p:nvPr/>
            </p:nvSpPr>
            <p:spPr>
              <a:xfrm>
                <a:off x="2019500" y="1048125"/>
                <a:ext cx="2140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856" h="316" extrusionOk="0">
                    <a:moveTo>
                      <a:pt x="10" y="0"/>
                    </a:moveTo>
                    <a:lnTo>
                      <a:pt x="1" y="288"/>
                    </a:lnTo>
                    <a:lnTo>
                      <a:pt x="847" y="315"/>
                    </a:lnTo>
                    <a:lnTo>
                      <a:pt x="856" y="27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1" name="Google Shape;2831;p37"/>
              <p:cNvSpPr/>
              <p:nvPr/>
            </p:nvSpPr>
            <p:spPr>
              <a:xfrm>
                <a:off x="2045825" y="1042050"/>
                <a:ext cx="21850" cy="22750"/>
              </a:xfrm>
              <a:custGeom>
                <a:avLst/>
                <a:gdLst/>
                <a:ahLst/>
                <a:cxnLst/>
                <a:rect l="l" t="t" r="r" b="b"/>
                <a:pathLst>
                  <a:path w="874" h="910" extrusionOk="0">
                    <a:moveTo>
                      <a:pt x="667" y="0"/>
                    </a:moveTo>
                    <a:lnTo>
                      <a:pt x="1" y="711"/>
                    </a:lnTo>
                    <a:lnTo>
                      <a:pt x="208" y="909"/>
                    </a:lnTo>
                    <a:lnTo>
                      <a:pt x="874" y="189"/>
                    </a:lnTo>
                    <a:lnTo>
                      <a:pt x="667" y="0"/>
                    </a:lnTo>
                    <a:close/>
                  </a:path>
                </a:pathLst>
              </a:custGeom>
              <a:solidFill>
                <a:srgbClr val="6A7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2" name="Google Shape;2832;p37"/>
              <p:cNvSpPr/>
              <p:nvPr/>
            </p:nvSpPr>
            <p:spPr>
              <a:xfrm>
                <a:off x="2038175" y="1026300"/>
                <a:ext cx="22075" cy="2342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937" extrusionOk="0">
                    <a:moveTo>
                      <a:pt x="676" y="0"/>
                    </a:moveTo>
                    <a:lnTo>
                      <a:pt x="1" y="747"/>
                    </a:lnTo>
                    <a:lnTo>
                      <a:pt x="217" y="936"/>
                    </a:lnTo>
                    <a:lnTo>
                      <a:pt x="883" y="198"/>
                    </a:lnTo>
                    <a:lnTo>
                      <a:pt x="676" y="0"/>
                    </a:lnTo>
                    <a:close/>
                  </a:path>
                </a:pathLst>
              </a:custGeom>
              <a:solidFill>
                <a:srgbClr val="6A7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3" name="Google Shape;2833;p37"/>
              <p:cNvSpPr/>
              <p:nvPr/>
            </p:nvSpPr>
            <p:spPr>
              <a:xfrm>
                <a:off x="2030525" y="1069500"/>
                <a:ext cx="25450" cy="9475"/>
              </a:xfrm>
              <a:custGeom>
                <a:avLst/>
                <a:gdLst/>
                <a:ahLst/>
                <a:cxnLst/>
                <a:rect l="l" t="t" r="r" b="b"/>
                <a:pathLst>
                  <a:path w="1018" h="379" extrusionOk="0">
                    <a:moveTo>
                      <a:pt x="28" y="0"/>
                    </a:moveTo>
                    <a:lnTo>
                      <a:pt x="1" y="288"/>
                    </a:lnTo>
                    <a:lnTo>
                      <a:pt x="991" y="378"/>
                    </a:lnTo>
                    <a:lnTo>
                      <a:pt x="1018" y="90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4" name="Google Shape;2834;p37"/>
              <p:cNvSpPr/>
              <p:nvPr/>
            </p:nvSpPr>
            <p:spPr>
              <a:xfrm>
                <a:off x="2037725" y="1079625"/>
                <a:ext cx="21625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865" h="388" extrusionOk="0">
                    <a:moveTo>
                      <a:pt x="37" y="0"/>
                    </a:moveTo>
                    <a:lnTo>
                      <a:pt x="1" y="288"/>
                    </a:lnTo>
                    <a:lnTo>
                      <a:pt x="829" y="387"/>
                    </a:lnTo>
                    <a:lnTo>
                      <a:pt x="865" y="108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5" name="Google Shape;2835;p37"/>
              <p:cNvSpPr/>
              <p:nvPr/>
            </p:nvSpPr>
            <p:spPr>
              <a:xfrm>
                <a:off x="2044250" y="1093350"/>
                <a:ext cx="24550" cy="9700"/>
              </a:xfrm>
              <a:custGeom>
                <a:avLst/>
                <a:gdLst/>
                <a:ahLst/>
                <a:cxnLst/>
                <a:rect l="l" t="t" r="r" b="b"/>
                <a:pathLst>
                  <a:path w="982" h="388" extrusionOk="0">
                    <a:moveTo>
                      <a:pt x="28" y="1"/>
                    </a:moveTo>
                    <a:lnTo>
                      <a:pt x="1" y="280"/>
                    </a:lnTo>
                    <a:lnTo>
                      <a:pt x="946" y="388"/>
                    </a:lnTo>
                    <a:lnTo>
                      <a:pt x="982" y="100"/>
                    </a:lnTo>
                    <a:lnTo>
                      <a:pt x="28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6" name="Google Shape;2836;p37"/>
              <p:cNvSpPr/>
              <p:nvPr/>
            </p:nvSpPr>
            <p:spPr>
              <a:xfrm>
                <a:off x="2059325" y="1070850"/>
                <a:ext cx="16900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964" extrusionOk="0">
                    <a:moveTo>
                      <a:pt x="415" y="0"/>
                    </a:moveTo>
                    <a:lnTo>
                      <a:pt x="1" y="829"/>
                    </a:lnTo>
                    <a:lnTo>
                      <a:pt x="253" y="964"/>
                    </a:lnTo>
                    <a:lnTo>
                      <a:pt x="676" y="126"/>
                    </a:lnTo>
                    <a:lnTo>
                      <a:pt x="415" y="0"/>
                    </a:lnTo>
                    <a:close/>
                  </a:path>
                </a:pathLst>
              </a:custGeom>
              <a:solidFill>
                <a:srgbClr val="6A7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7" name="Google Shape;2837;p37"/>
              <p:cNvSpPr/>
              <p:nvPr/>
            </p:nvSpPr>
            <p:spPr>
              <a:xfrm>
                <a:off x="2053475" y="1056900"/>
                <a:ext cx="19375" cy="2410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964" extrusionOk="0">
                    <a:moveTo>
                      <a:pt x="541" y="0"/>
                    </a:moveTo>
                    <a:lnTo>
                      <a:pt x="1" y="801"/>
                    </a:lnTo>
                    <a:lnTo>
                      <a:pt x="235" y="963"/>
                    </a:lnTo>
                    <a:lnTo>
                      <a:pt x="775" y="162"/>
                    </a:lnTo>
                    <a:lnTo>
                      <a:pt x="541" y="0"/>
                    </a:lnTo>
                    <a:close/>
                  </a:path>
                </a:pathLst>
              </a:custGeom>
              <a:solidFill>
                <a:srgbClr val="6A7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8" name="Google Shape;2838;p37"/>
              <p:cNvSpPr/>
              <p:nvPr/>
            </p:nvSpPr>
            <p:spPr>
              <a:xfrm>
                <a:off x="1964600" y="892775"/>
                <a:ext cx="128950" cy="243575"/>
              </a:xfrm>
              <a:custGeom>
                <a:avLst/>
                <a:gdLst/>
                <a:ahLst/>
                <a:cxnLst/>
                <a:rect l="l" t="t" r="r" b="b"/>
                <a:pathLst>
                  <a:path w="5158" h="9743" extrusionOk="0">
                    <a:moveTo>
                      <a:pt x="388" y="634"/>
                    </a:moveTo>
                    <a:lnTo>
                      <a:pt x="388" y="634"/>
                    </a:lnTo>
                    <a:cubicBezTo>
                      <a:pt x="1585" y="2020"/>
                      <a:pt x="2611" y="3559"/>
                      <a:pt x="3421" y="5197"/>
                    </a:cubicBezTo>
                    <a:cubicBezTo>
                      <a:pt x="4042" y="6457"/>
                      <a:pt x="4528" y="7780"/>
                      <a:pt x="4870" y="9140"/>
                    </a:cubicBezTo>
                    <a:cubicBezTo>
                      <a:pt x="4825" y="9329"/>
                      <a:pt x="4645" y="9455"/>
                      <a:pt x="4456" y="9455"/>
                    </a:cubicBezTo>
                    <a:cubicBezTo>
                      <a:pt x="4294" y="9455"/>
                      <a:pt x="4150" y="9374"/>
                      <a:pt x="4069" y="9239"/>
                    </a:cubicBezTo>
                    <a:cubicBezTo>
                      <a:pt x="3277" y="8078"/>
                      <a:pt x="2575" y="6853"/>
                      <a:pt x="1990" y="5575"/>
                    </a:cubicBezTo>
                    <a:cubicBezTo>
                      <a:pt x="1270" y="3991"/>
                      <a:pt x="730" y="2335"/>
                      <a:pt x="388" y="634"/>
                    </a:cubicBezTo>
                    <a:close/>
                    <a:moveTo>
                      <a:pt x="147" y="0"/>
                    </a:moveTo>
                    <a:cubicBezTo>
                      <a:pt x="127" y="0"/>
                      <a:pt x="108" y="4"/>
                      <a:pt x="91" y="13"/>
                    </a:cubicBezTo>
                    <a:cubicBezTo>
                      <a:pt x="28" y="40"/>
                      <a:pt x="1" y="103"/>
                      <a:pt x="10" y="166"/>
                    </a:cubicBezTo>
                    <a:cubicBezTo>
                      <a:pt x="352" y="2074"/>
                      <a:pt x="928" y="3937"/>
                      <a:pt x="1738" y="5692"/>
                    </a:cubicBezTo>
                    <a:cubicBezTo>
                      <a:pt x="2323" y="6988"/>
                      <a:pt x="3025" y="8222"/>
                      <a:pt x="3835" y="9392"/>
                    </a:cubicBezTo>
                    <a:cubicBezTo>
                      <a:pt x="3961" y="9608"/>
                      <a:pt x="4204" y="9743"/>
                      <a:pt x="4456" y="9743"/>
                    </a:cubicBezTo>
                    <a:cubicBezTo>
                      <a:pt x="4798" y="9743"/>
                      <a:pt x="5104" y="9491"/>
                      <a:pt x="5158" y="9149"/>
                    </a:cubicBezTo>
                    <a:cubicBezTo>
                      <a:pt x="5158" y="9131"/>
                      <a:pt x="5158" y="9113"/>
                      <a:pt x="5158" y="9095"/>
                    </a:cubicBezTo>
                    <a:cubicBezTo>
                      <a:pt x="4807" y="7708"/>
                      <a:pt x="4312" y="6358"/>
                      <a:pt x="3682" y="5080"/>
                    </a:cubicBezTo>
                    <a:cubicBezTo>
                      <a:pt x="2773" y="3253"/>
                      <a:pt x="1621" y="1561"/>
                      <a:pt x="262" y="49"/>
                    </a:cubicBezTo>
                    <a:cubicBezTo>
                      <a:pt x="231" y="18"/>
                      <a:pt x="188" y="0"/>
                      <a:pt x="14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9" name="Google Shape;2839;p37"/>
              <p:cNvSpPr/>
              <p:nvPr/>
            </p:nvSpPr>
            <p:spPr>
              <a:xfrm>
                <a:off x="1925675" y="945525"/>
                <a:ext cx="137050" cy="187975"/>
              </a:xfrm>
              <a:custGeom>
                <a:avLst/>
                <a:gdLst/>
                <a:ahLst/>
                <a:cxnLst/>
                <a:rect l="l" t="t" r="r" b="b"/>
                <a:pathLst>
                  <a:path w="5482" h="7519" extrusionOk="0">
                    <a:moveTo>
                      <a:pt x="1" y="0"/>
                    </a:moveTo>
                    <a:cubicBezTo>
                      <a:pt x="577" y="1566"/>
                      <a:pt x="1342" y="3060"/>
                      <a:pt x="2278" y="4446"/>
                    </a:cubicBezTo>
                    <a:cubicBezTo>
                      <a:pt x="2980" y="5472"/>
                      <a:pt x="3754" y="6445"/>
                      <a:pt x="4609" y="7336"/>
                    </a:cubicBezTo>
                    <a:cubicBezTo>
                      <a:pt x="4713" y="7456"/>
                      <a:pt x="4859" y="7519"/>
                      <a:pt x="5017" y="7519"/>
                    </a:cubicBezTo>
                    <a:cubicBezTo>
                      <a:pt x="5037" y="7519"/>
                      <a:pt x="5057" y="7518"/>
                      <a:pt x="5077" y="7516"/>
                    </a:cubicBezTo>
                    <a:cubicBezTo>
                      <a:pt x="5311" y="7498"/>
                      <a:pt x="5482" y="7291"/>
                      <a:pt x="5482" y="7057"/>
                    </a:cubicBezTo>
                    <a:cubicBezTo>
                      <a:pt x="4978" y="5932"/>
                      <a:pt x="4357" y="4851"/>
                      <a:pt x="3628" y="3843"/>
                    </a:cubicBezTo>
                    <a:cubicBezTo>
                      <a:pt x="2593" y="2412"/>
                      <a:pt x="1369" y="1116"/>
                      <a:pt x="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0" name="Google Shape;2840;p37"/>
              <p:cNvSpPr/>
              <p:nvPr/>
            </p:nvSpPr>
            <p:spPr>
              <a:xfrm>
                <a:off x="1924550" y="948450"/>
                <a:ext cx="134575" cy="184300"/>
              </a:xfrm>
              <a:custGeom>
                <a:avLst/>
                <a:gdLst/>
                <a:ahLst/>
                <a:cxnLst/>
                <a:rect l="l" t="t" r="r" b="b"/>
                <a:pathLst>
                  <a:path w="5383" h="7372" extrusionOk="0">
                    <a:moveTo>
                      <a:pt x="235" y="0"/>
                    </a:moveTo>
                    <a:lnTo>
                      <a:pt x="1" y="162"/>
                    </a:lnTo>
                    <a:lnTo>
                      <a:pt x="5149" y="7372"/>
                    </a:lnTo>
                    <a:lnTo>
                      <a:pt x="5383" y="7210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1" name="Google Shape;2841;p37"/>
              <p:cNvSpPr/>
              <p:nvPr/>
            </p:nvSpPr>
            <p:spPr>
              <a:xfrm>
                <a:off x="1940750" y="981525"/>
                <a:ext cx="15325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613" h="442" extrusionOk="0">
                    <a:moveTo>
                      <a:pt x="91" y="0"/>
                    </a:moveTo>
                    <a:lnTo>
                      <a:pt x="1" y="270"/>
                    </a:lnTo>
                    <a:lnTo>
                      <a:pt x="523" y="441"/>
                    </a:lnTo>
                    <a:lnTo>
                      <a:pt x="613" y="171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2" name="Google Shape;2842;p37"/>
              <p:cNvSpPr/>
              <p:nvPr/>
            </p:nvSpPr>
            <p:spPr>
              <a:xfrm>
                <a:off x="1944575" y="990975"/>
                <a:ext cx="15550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622" h="343" extrusionOk="0">
                    <a:moveTo>
                      <a:pt x="28" y="0"/>
                    </a:moveTo>
                    <a:lnTo>
                      <a:pt x="1" y="288"/>
                    </a:lnTo>
                    <a:lnTo>
                      <a:pt x="595" y="342"/>
                    </a:lnTo>
                    <a:lnTo>
                      <a:pt x="622" y="54"/>
                    </a:lnTo>
                    <a:lnTo>
                      <a:pt x="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3" name="Google Shape;2843;p37"/>
              <p:cNvSpPr/>
              <p:nvPr/>
            </p:nvSpPr>
            <p:spPr>
              <a:xfrm>
                <a:off x="1952450" y="999975"/>
                <a:ext cx="13975" cy="8125"/>
              </a:xfrm>
              <a:custGeom>
                <a:avLst/>
                <a:gdLst/>
                <a:ahLst/>
                <a:cxnLst/>
                <a:rect l="l" t="t" r="r" b="b"/>
                <a:pathLst>
                  <a:path w="559" h="325" extrusionOk="0">
                    <a:moveTo>
                      <a:pt x="19" y="0"/>
                    </a:moveTo>
                    <a:lnTo>
                      <a:pt x="1" y="279"/>
                    </a:lnTo>
                    <a:lnTo>
                      <a:pt x="532" y="324"/>
                    </a:lnTo>
                    <a:lnTo>
                      <a:pt x="559" y="36"/>
                    </a:lnTo>
                    <a:lnTo>
                      <a:pt x="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4" name="Google Shape;2844;p37"/>
              <p:cNvSpPr/>
              <p:nvPr/>
            </p:nvSpPr>
            <p:spPr>
              <a:xfrm>
                <a:off x="1975850" y="1001550"/>
                <a:ext cx="12850" cy="22750"/>
              </a:xfrm>
              <a:custGeom>
                <a:avLst/>
                <a:gdLst/>
                <a:ahLst/>
                <a:cxnLst/>
                <a:rect l="l" t="t" r="r" b="b"/>
                <a:pathLst>
                  <a:path w="514" h="910" extrusionOk="0">
                    <a:moveTo>
                      <a:pt x="235" y="0"/>
                    </a:moveTo>
                    <a:lnTo>
                      <a:pt x="1" y="828"/>
                    </a:lnTo>
                    <a:lnTo>
                      <a:pt x="280" y="909"/>
                    </a:lnTo>
                    <a:lnTo>
                      <a:pt x="514" y="81"/>
                    </a:lnTo>
                    <a:lnTo>
                      <a:pt x="2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5" name="Google Shape;2845;p37"/>
              <p:cNvSpPr/>
              <p:nvPr/>
            </p:nvSpPr>
            <p:spPr>
              <a:xfrm>
                <a:off x="1968425" y="995250"/>
                <a:ext cx="12625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505" h="667" extrusionOk="0">
                    <a:moveTo>
                      <a:pt x="244" y="0"/>
                    </a:moveTo>
                    <a:lnTo>
                      <a:pt x="1" y="558"/>
                    </a:lnTo>
                    <a:lnTo>
                      <a:pt x="262" y="666"/>
                    </a:lnTo>
                    <a:lnTo>
                      <a:pt x="505" y="108"/>
                    </a:lnTo>
                    <a:lnTo>
                      <a:pt x="2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6" name="Google Shape;2846;p37"/>
              <p:cNvSpPr/>
              <p:nvPr/>
            </p:nvSpPr>
            <p:spPr>
              <a:xfrm>
                <a:off x="1962575" y="985800"/>
                <a:ext cx="11950" cy="19825"/>
              </a:xfrm>
              <a:custGeom>
                <a:avLst/>
                <a:gdLst/>
                <a:ahLst/>
                <a:cxnLst/>
                <a:rect l="l" t="t" r="r" b="b"/>
                <a:pathLst>
                  <a:path w="478" h="793" extrusionOk="0">
                    <a:moveTo>
                      <a:pt x="208" y="0"/>
                    </a:moveTo>
                    <a:lnTo>
                      <a:pt x="1" y="711"/>
                    </a:lnTo>
                    <a:lnTo>
                      <a:pt x="271" y="792"/>
                    </a:lnTo>
                    <a:lnTo>
                      <a:pt x="478" y="81"/>
                    </a:lnTo>
                    <a:lnTo>
                      <a:pt x="20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7" name="Google Shape;2847;p37"/>
              <p:cNvSpPr/>
              <p:nvPr/>
            </p:nvSpPr>
            <p:spPr>
              <a:xfrm>
                <a:off x="1966400" y="1028100"/>
                <a:ext cx="25000" cy="10375"/>
              </a:xfrm>
              <a:custGeom>
                <a:avLst/>
                <a:gdLst/>
                <a:ahLst/>
                <a:cxnLst/>
                <a:rect l="l" t="t" r="r" b="b"/>
                <a:pathLst>
                  <a:path w="1000" h="415" extrusionOk="0">
                    <a:moveTo>
                      <a:pt x="37" y="0"/>
                    </a:moveTo>
                    <a:lnTo>
                      <a:pt x="1" y="288"/>
                    </a:lnTo>
                    <a:lnTo>
                      <a:pt x="964" y="414"/>
                    </a:lnTo>
                    <a:lnTo>
                      <a:pt x="1000" y="126"/>
                    </a:lnTo>
                    <a:lnTo>
                      <a:pt x="3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8" name="Google Shape;2848;p37"/>
              <p:cNvSpPr/>
              <p:nvPr/>
            </p:nvSpPr>
            <p:spPr>
              <a:xfrm>
                <a:off x="1974050" y="1038450"/>
                <a:ext cx="18925" cy="7450"/>
              </a:xfrm>
              <a:custGeom>
                <a:avLst/>
                <a:gdLst/>
                <a:ahLst/>
                <a:cxnLst/>
                <a:rect l="l" t="t" r="r" b="b"/>
                <a:pathLst>
                  <a:path w="757" h="298" extrusionOk="0">
                    <a:moveTo>
                      <a:pt x="10" y="0"/>
                    </a:moveTo>
                    <a:lnTo>
                      <a:pt x="1" y="279"/>
                    </a:lnTo>
                    <a:lnTo>
                      <a:pt x="748" y="297"/>
                    </a:lnTo>
                    <a:lnTo>
                      <a:pt x="757" y="9"/>
                    </a:lnTo>
                    <a:lnTo>
                      <a:pt x="1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9" name="Google Shape;2849;p37"/>
              <p:cNvSpPr/>
              <p:nvPr/>
            </p:nvSpPr>
            <p:spPr>
              <a:xfrm>
                <a:off x="1987550" y="1015725"/>
                <a:ext cx="13300" cy="20500"/>
              </a:xfrm>
              <a:custGeom>
                <a:avLst/>
                <a:gdLst/>
                <a:ahLst/>
                <a:cxnLst/>
                <a:rect l="l" t="t" r="r" b="b"/>
                <a:pathLst>
                  <a:path w="532" h="820" extrusionOk="0">
                    <a:moveTo>
                      <a:pt x="262" y="0"/>
                    </a:moveTo>
                    <a:lnTo>
                      <a:pt x="1" y="720"/>
                    </a:lnTo>
                    <a:lnTo>
                      <a:pt x="271" y="819"/>
                    </a:lnTo>
                    <a:lnTo>
                      <a:pt x="532" y="90"/>
                    </a:lnTo>
                    <a:lnTo>
                      <a:pt x="26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0" name="Google Shape;2850;p37"/>
              <p:cNvSpPr/>
              <p:nvPr/>
            </p:nvSpPr>
            <p:spPr>
              <a:xfrm>
                <a:off x="1990250" y="1024950"/>
                <a:ext cx="182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730" h="784" extrusionOk="0">
                    <a:moveTo>
                      <a:pt x="514" y="0"/>
                    </a:moveTo>
                    <a:lnTo>
                      <a:pt x="1" y="603"/>
                    </a:lnTo>
                    <a:lnTo>
                      <a:pt x="217" y="783"/>
                    </a:lnTo>
                    <a:lnTo>
                      <a:pt x="730" y="189"/>
                    </a:lnTo>
                    <a:lnTo>
                      <a:pt x="51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1" name="Google Shape;2851;p37"/>
              <p:cNvSpPr/>
              <p:nvPr/>
            </p:nvSpPr>
            <p:spPr>
              <a:xfrm>
                <a:off x="1987550" y="1059150"/>
                <a:ext cx="20050" cy="7450"/>
              </a:xfrm>
              <a:custGeom>
                <a:avLst/>
                <a:gdLst/>
                <a:ahLst/>
                <a:cxnLst/>
                <a:rect l="l" t="t" r="r" b="b"/>
                <a:pathLst>
                  <a:path w="802" h="298" extrusionOk="0">
                    <a:moveTo>
                      <a:pt x="793" y="0"/>
                    </a:moveTo>
                    <a:lnTo>
                      <a:pt x="1" y="9"/>
                    </a:lnTo>
                    <a:lnTo>
                      <a:pt x="1" y="297"/>
                    </a:lnTo>
                    <a:lnTo>
                      <a:pt x="802" y="279"/>
                    </a:lnTo>
                    <a:lnTo>
                      <a:pt x="79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37"/>
              <p:cNvSpPr/>
              <p:nvPr/>
            </p:nvSpPr>
            <p:spPr>
              <a:xfrm>
                <a:off x="1992500" y="1065900"/>
                <a:ext cx="18475" cy="8800"/>
              </a:xfrm>
              <a:custGeom>
                <a:avLst/>
                <a:gdLst/>
                <a:ahLst/>
                <a:cxnLst/>
                <a:rect l="l" t="t" r="r" b="b"/>
                <a:pathLst>
                  <a:path w="739" h="352" extrusionOk="0">
                    <a:moveTo>
                      <a:pt x="712" y="0"/>
                    </a:moveTo>
                    <a:lnTo>
                      <a:pt x="1" y="63"/>
                    </a:lnTo>
                    <a:lnTo>
                      <a:pt x="28" y="351"/>
                    </a:lnTo>
                    <a:lnTo>
                      <a:pt x="739" y="279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3" name="Google Shape;2853;p37"/>
              <p:cNvSpPr/>
              <p:nvPr/>
            </p:nvSpPr>
            <p:spPr>
              <a:xfrm>
                <a:off x="2015675" y="1058025"/>
                <a:ext cx="17350" cy="2095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838" extrusionOk="0">
                    <a:moveTo>
                      <a:pt x="451" y="0"/>
                    </a:moveTo>
                    <a:lnTo>
                      <a:pt x="1" y="675"/>
                    </a:lnTo>
                    <a:lnTo>
                      <a:pt x="235" y="837"/>
                    </a:lnTo>
                    <a:lnTo>
                      <a:pt x="694" y="162"/>
                    </a:lnTo>
                    <a:lnTo>
                      <a:pt x="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4" name="Google Shape;2854;p37"/>
              <p:cNvSpPr/>
              <p:nvPr/>
            </p:nvSpPr>
            <p:spPr>
              <a:xfrm>
                <a:off x="2006900" y="1045650"/>
                <a:ext cx="17350" cy="2162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865" extrusionOk="0">
                    <a:moveTo>
                      <a:pt x="451" y="0"/>
                    </a:moveTo>
                    <a:lnTo>
                      <a:pt x="1" y="702"/>
                    </a:lnTo>
                    <a:lnTo>
                      <a:pt x="244" y="864"/>
                    </a:lnTo>
                    <a:lnTo>
                      <a:pt x="694" y="162"/>
                    </a:lnTo>
                    <a:lnTo>
                      <a:pt x="45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5" name="Google Shape;2855;p37"/>
              <p:cNvSpPr/>
              <p:nvPr/>
            </p:nvSpPr>
            <p:spPr>
              <a:xfrm>
                <a:off x="2005325" y="1083675"/>
                <a:ext cx="21400" cy="7900"/>
              </a:xfrm>
              <a:custGeom>
                <a:avLst/>
                <a:gdLst/>
                <a:ahLst/>
                <a:cxnLst/>
                <a:rect l="l" t="t" r="r" b="b"/>
                <a:pathLst>
                  <a:path w="856" h="316" extrusionOk="0">
                    <a:moveTo>
                      <a:pt x="847" y="0"/>
                    </a:moveTo>
                    <a:lnTo>
                      <a:pt x="1" y="27"/>
                    </a:lnTo>
                    <a:lnTo>
                      <a:pt x="10" y="316"/>
                    </a:lnTo>
                    <a:lnTo>
                      <a:pt x="856" y="280"/>
                    </a:lnTo>
                    <a:lnTo>
                      <a:pt x="84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6" name="Google Shape;2856;p37"/>
              <p:cNvSpPr/>
              <p:nvPr/>
            </p:nvSpPr>
            <p:spPr>
              <a:xfrm>
                <a:off x="2012975" y="1092000"/>
                <a:ext cx="18025" cy="7225"/>
              </a:xfrm>
              <a:custGeom>
                <a:avLst/>
                <a:gdLst/>
                <a:ahLst/>
                <a:cxnLst/>
                <a:rect l="l" t="t" r="r" b="b"/>
                <a:pathLst>
                  <a:path w="721" h="289" extrusionOk="0">
                    <a:moveTo>
                      <a:pt x="721" y="1"/>
                    </a:moveTo>
                    <a:lnTo>
                      <a:pt x="1" y="10"/>
                    </a:lnTo>
                    <a:lnTo>
                      <a:pt x="10" y="289"/>
                    </a:lnTo>
                    <a:lnTo>
                      <a:pt x="721" y="289"/>
                    </a:lnTo>
                    <a:lnTo>
                      <a:pt x="721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7" name="Google Shape;2857;p37"/>
              <p:cNvSpPr/>
              <p:nvPr/>
            </p:nvSpPr>
            <p:spPr>
              <a:xfrm>
                <a:off x="2020625" y="1102575"/>
                <a:ext cx="20500" cy="7675"/>
              </a:xfrm>
              <a:custGeom>
                <a:avLst/>
                <a:gdLst/>
                <a:ahLst/>
                <a:cxnLst/>
                <a:rect l="l" t="t" r="r" b="b"/>
                <a:pathLst>
                  <a:path w="820" h="307" extrusionOk="0">
                    <a:moveTo>
                      <a:pt x="820" y="1"/>
                    </a:moveTo>
                    <a:lnTo>
                      <a:pt x="1" y="19"/>
                    </a:lnTo>
                    <a:lnTo>
                      <a:pt x="10" y="307"/>
                    </a:lnTo>
                    <a:lnTo>
                      <a:pt x="820" y="289"/>
                    </a:lnTo>
                    <a:lnTo>
                      <a:pt x="820" y="1"/>
                    </a:lnTo>
                    <a:close/>
                  </a:path>
                </a:pathLst>
              </a:custGeom>
              <a:solidFill>
                <a:srgbClr val="6A7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8" name="Google Shape;2858;p37"/>
              <p:cNvSpPr/>
              <p:nvPr/>
            </p:nvSpPr>
            <p:spPr>
              <a:xfrm>
                <a:off x="2031650" y="1081650"/>
                <a:ext cx="12400" cy="20725"/>
              </a:xfrm>
              <a:custGeom>
                <a:avLst/>
                <a:gdLst/>
                <a:ahLst/>
                <a:cxnLst/>
                <a:rect l="l" t="t" r="r" b="b"/>
                <a:pathLst>
                  <a:path w="496" h="829" extrusionOk="0">
                    <a:moveTo>
                      <a:pt x="226" y="0"/>
                    </a:moveTo>
                    <a:lnTo>
                      <a:pt x="1" y="748"/>
                    </a:lnTo>
                    <a:lnTo>
                      <a:pt x="271" y="829"/>
                    </a:lnTo>
                    <a:lnTo>
                      <a:pt x="496" y="81"/>
                    </a:lnTo>
                    <a:lnTo>
                      <a:pt x="22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9" name="Google Shape;2859;p37"/>
              <p:cNvSpPr/>
              <p:nvPr/>
            </p:nvSpPr>
            <p:spPr>
              <a:xfrm>
                <a:off x="2024675" y="1070175"/>
                <a:ext cx="14875" cy="21400"/>
              </a:xfrm>
              <a:custGeom>
                <a:avLst/>
                <a:gdLst/>
                <a:ahLst/>
                <a:cxnLst/>
                <a:rect l="l" t="t" r="r" b="b"/>
                <a:pathLst>
                  <a:path w="595" h="856" extrusionOk="0">
                    <a:moveTo>
                      <a:pt x="334" y="0"/>
                    </a:moveTo>
                    <a:lnTo>
                      <a:pt x="1" y="738"/>
                    </a:lnTo>
                    <a:lnTo>
                      <a:pt x="262" y="856"/>
                    </a:lnTo>
                    <a:lnTo>
                      <a:pt x="595" y="117"/>
                    </a:lnTo>
                    <a:lnTo>
                      <a:pt x="33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0" name="Google Shape;2860;p37"/>
              <p:cNvSpPr/>
              <p:nvPr/>
            </p:nvSpPr>
            <p:spPr>
              <a:xfrm>
                <a:off x="1921625" y="941700"/>
                <a:ext cx="144700" cy="195325"/>
              </a:xfrm>
              <a:custGeom>
                <a:avLst/>
                <a:gdLst/>
                <a:ahLst/>
                <a:cxnLst/>
                <a:rect l="l" t="t" r="r" b="b"/>
                <a:pathLst>
                  <a:path w="5788" h="7813" extrusionOk="0">
                    <a:moveTo>
                      <a:pt x="487" y="612"/>
                    </a:moveTo>
                    <a:lnTo>
                      <a:pt x="487" y="612"/>
                    </a:lnTo>
                    <a:cubicBezTo>
                      <a:pt x="1684" y="1638"/>
                      <a:pt x="2746" y="2799"/>
                      <a:pt x="3673" y="4077"/>
                    </a:cubicBezTo>
                    <a:cubicBezTo>
                      <a:pt x="4384" y="5067"/>
                      <a:pt x="4996" y="6130"/>
                      <a:pt x="5491" y="7246"/>
                    </a:cubicBezTo>
                    <a:cubicBezTo>
                      <a:pt x="5482" y="7390"/>
                      <a:pt x="5365" y="7516"/>
                      <a:pt x="5212" y="7525"/>
                    </a:cubicBezTo>
                    <a:cubicBezTo>
                      <a:pt x="5196" y="7527"/>
                      <a:pt x="5180" y="7528"/>
                      <a:pt x="5164" y="7528"/>
                    </a:cubicBezTo>
                    <a:cubicBezTo>
                      <a:pt x="5054" y="7528"/>
                      <a:pt x="4949" y="7476"/>
                      <a:pt x="4879" y="7390"/>
                    </a:cubicBezTo>
                    <a:cubicBezTo>
                      <a:pt x="4024" y="6499"/>
                      <a:pt x="3250" y="5535"/>
                      <a:pt x="2557" y="4518"/>
                    </a:cubicBezTo>
                    <a:cubicBezTo>
                      <a:pt x="1729" y="3294"/>
                      <a:pt x="1036" y="1989"/>
                      <a:pt x="487" y="612"/>
                    </a:cubicBezTo>
                    <a:close/>
                    <a:moveTo>
                      <a:pt x="163" y="0"/>
                    </a:moveTo>
                    <a:cubicBezTo>
                      <a:pt x="131" y="0"/>
                      <a:pt x="100" y="9"/>
                      <a:pt x="73" y="27"/>
                    </a:cubicBezTo>
                    <a:cubicBezTo>
                      <a:pt x="19" y="63"/>
                      <a:pt x="1" y="135"/>
                      <a:pt x="28" y="198"/>
                    </a:cubicBezTo>
                    <a:cubicBezTo>
                      <a:pt x="604" y="1773"/>
                      <a:pt x="1378" y="3285"/>
                      <a:pt x="2323" y="4680"/>
                    </a:cubicBezTo>
                    <a:cubicBezTo>
                      <a:pt x="3025" y="5706"/>
                      <a:pt x="3808" y="6679"/>
                      <a:pt x="4663" y="7579"/>
                    </a:cubicBezTo>
                    <a:cubicBezTo>
                      <a:pt x="4789" y="7723"/>
                      <a:pt x="4978" y="7813"/>
                      <a:pt x="5176" y="7813"/>
                    </a:cubicBezTo>
                    <a:cubicBezTo>
                      <a:pt x="5203" y="7813"/>
                      <a:pt x="5230" y="7804"/>
                      <a:pt x="5257" y="7804"/>
                    </a:cubicBezTo>
                    <a:cubicBezTo>
                      <a:pt x="5563" y="7768"/>
                      <a:pt x="5788" y="7507"/>
                      <a:pt x="5779" y="7192"/>
                    </a:cubicBezTo>
                    <a:cubicBezTo>
                      <a:pt x="5779" y="7174"/>
                      <a:pt x="5779" y="7156"/>
                      <a:pt x="5770" y="7147"/>
                    </a:cubicBezTo>
                    <a:cubicBezTo>
                      <a:pt x="5257" y="6004"/>
                      <a:pt x="4636" y="4923"/>
                      <a:pt x="3907" y="3906"/>
                    </a:cubicBezTo>
                    <a:cubicBezTo>
                      <a:pt x="2863" y="2457"/>
                      <a:pt x="1630" y="1161"/>
                      <a:pt x="253" y="27"/>
                    </a:cubicBezTo>
                    <a:cubicBezTo>
                      <a:pt x="226" y="9"/>
                      <a:pt x="194" y="0"/>
                      <a:pt x="16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1" name="Google Shape;2861;p37"/>
              <p:cNvSpPr/>
              <p:nvPr/>
            </p:nvSpPr>
            <p:spPr>
              <a:xfrm>
                <a:off x="2105675" y="929100"/>
                <a:ext cx="123575" cy="194650"/>
              </a:xfrm>
              <a:custGeom>
                <a:avLst/>
                <a:gdLst/>
                <a:ahLst/>
                <a:cxnLst/>
                <a:rect l="l" t="t" r="r" b="b"/>
                <a:pathLst>
                  <a:path w="4943" h="7786" extrusionOk="0">
                    <a:moveTo>
                      <a:pt x="4942" y="0"/>
                    </a:moveTo>
                    <a:cubicBezTo>
                      <a:pt x="3709" y="1215"/>
                      <a:pt x="2629" y="2565"/>
                      <a:pt x="1711" y="4023"/>
                    </a:cubicBezTo>
                    <a:cubicBezTo>
                      <a:pt x="1072" y="5040"/>
                      <a:pt x="532" y="6111"/>
                      <a:pt x="82" y="7228"/>
                    </a:cubicBezTo>
                    <a:cubicBezTo>
                      <a:pt x="1" y="7372"/>
                      <a:pt x="37" y="7543"/>
                      <a:pt x="145" y="7651"/>
                    </a:cubicBezTo>
                    <a:cubicBezTo>
                      <a:pt x="254" y="7740"/>
                      <a:pt x="386" y="7786"/>
                      <a:pt x="517" y="7786"/>
                    </a:cubicBezTo>
                    <a:cubicBezTo>
                      <a:pt x="622" y="7786"/>
                      <a:pt x="727" y="7756"/>
                      <a:pt x="820" y="7696"/>
                    </a:cubicBezTo>
                    <a:cubicBezTo>
                      <a:pt x="1657" y="6760"/>
                      <a:pt x="2404" y="5742"/>
                      <a:pt x="3043" y="4662"/>
                    </a:cubicBezTo>
                    <a:cubicBezTo>
                      <a:pt x="3898" y="3204"/>
                      <a:pt x="4537" y="1638"/>
                      <a:pt x="494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2" name="Google Shape;2862;p37"/>
              <p:cNvSpPr/>
              <p:nvPr/>
            </p:nvSpPr>
            <p:spPr>
              <a:xfrm>
                <a:off x="2110850" y="931575"/>
                <a:ext cx="117275" cy="191950"/>
              </a:xfrm>
              <a:custGeom>
                <a:avLst/>
                <a:gdLst/>
                <a:ahLst/>
                <a:cxnLst/>
                <a:rect l="l" t="t" r="r" b="b"/>
                <a:pathLst>
                  <a:path w="4691" h="7678" extrusionOk="0">
                    <a:moveTo>
                      <a:pt x="4438" y="0"/>
                    </a:moveTo>
                    <a:lnTo>
                      <a:pt x="1" y="7534"/>
                    </a:lnTo>
                    <a:lnTo>
                      <a:pt x="244" y="7678"/>
                    </a:lnTo>
                    <a:lnTo>
                      <a:pt x="4690" y="144"/>
                    </a:lnTo>
                    <a:lnTo>
                      <a:pt x="443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3" name="Google Shape;2863;p37"/>
              <p:cNvSpPr/>
              <p:nvPr/>
            </p:nvSpPr>
            <p:spPr>
              <a:xfrm>
                <a:off x="2187375" y="967800"/>
                <a:ext cx="126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505" h="595" extrusionOk="0">
                    <a:moveTo>
                      <a:pt x="243" y="0"/>
                    </a:moveTo>
                    <a:lnTo>
                      <a:pt x="0" y="135"/>
                    </a:lnTo>
                    <a:lnTo>
                      <a:pt x="261" y="594"/>
                    </a:lnTo>
                    <a:lnTo>
                      <a:pt x="504" y="450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4" name="Google Shape;2864;p37"/>
              <p:cNvSpPr/>
              <p:nvPr/>
            </p:nvSpPr>
            <p:spPr>
              <a:xfrm>
                <a:off x="2184450" y="986475"/>
                <a:ext cx="12175" cy="13750"/>
              </a:xfrm>
              <a:custGeom>
                <a:avLst/>
                <a:gdLst/>
                <a:ahLst/>
                <a:cxnLst/>
                <a:rect l="l" t="t" r="r" b="b"/>
                <a:pathLst>
                  <a:path w="487" h="550" extrusionOk="0">
                    <a:moveTo>
                      <a:pt x="252" y="0"/>
                    </a:moveTo>
                    <a:lnTo>
                      <a:pt x="0" y="144"/>
                    </a:lnTo>
                    <a:lnTo>
                      <a:pt x="243" y="549"/>
                    </a:lnTo>
                    <a:lnTo>
                      <a:pt x="486" y="405"/>
                    </a:lnTo>
                    <a:lnTo>
                      <a:pt x="252" y="0"/>
                    </a:lnTo>
                    <a:close/>
                  </a:path>
                </a:pathLst>
              </a:custGeom>
              <a:solidFill>
                <a:srgbClr val="6A7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5" name="Google Shape;2865;p37"/>
              <p:cNvSpPr/>
              <p:nvPr/>
            </p:nvSpPr>
            <p:spPr>
              <a:xfrm>
                <a:off x="2179275" y="999075"/>
                <a:ext cx="25675" cy="13750"/>
              </a:xfrm>
              <a:custGeom>
                <a:avLst/>
                <a:gdLst/>
                <a:ahLst/>
                <a:cxnLst/>
                <a:rect l="l" t="t" r="r" b="b"/>
                <a:pathLst>
                  <a:path w="1027" h="550" extrusionOk="0">
                    <a:moveTo>
                      <a:pt x="945" y="0"/>
                    </a:moveTo>
                    <a:lnTo>
                      <a:pt x="0" y="279"/>
                    </a:lnTo>
                    <a:lnTo>
                      <a:pt x="81" y="549"/>
                    </a:lnTo>
                    <a:lnTo>
                      <a:pt x="1026" y="279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6" name="Google Shape;2866;p37"/>
              <p:cNvSpPr/>
              <p:nvPr/>
            </p:nvSpPr>
            <p:spPr>
              <a:xfrm>
                <a:off x="2188050" y="990525"/>
                <a:ext cx="18475" cy="10150"/>
              </a:xfrm>
              <a:custGeom>
                <a:avLst/>
                <a:gdLst/>
                <a:ahLst/>
                <a:cxnLst/>
                <a:rect l="l" t="t" r="r" b="b"/>
                <a:pathLst>
                  <a:path w="739" h="406" extrusionOk="0">
                    <a:moveTo>
                      <a:pt x="684" y="0"/>
                    </a:moveTo>
                    <a:lnTo>
                      <a:pt x="0" y="126"/>
                    </a:lnTo>
                    <a:lnTo>
                      <a:pt x="54" y="405"/>
                    </a:lnTo>
                    <a:lnTo>
                      <a:pt x="738" y="279"/>
                    </a:lnTo>
                    <a:lnTo>
                      <a:pt x="68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7" name="Google Shape;2867;p37"/>
              <p:cNvSpPr/>
              <p:nvPr/>
            </p:nvSpPr>
            <p:spPr>
              <a:xfrm>
                <a:off x="2190750" y="980625"/>
                <a:ext cx="22525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901" h="505" extrusionOk="0">
                    <a:moveTo>
                      <a:pt x="819" y="0"/>
                    </a:moveTo>
                    <a:lnTo>
                      <a:pt x="0" y="234"/>
                    </a:lnTo>
                    <a:lnTo>
                      <a:pt x="81" y="504"/>
                    </a:lnTo>
                    <a:lnTo>
                      <a:pt x="900" y="270"/>
                    </a:lnTo>
                    <a:lnTo>
                      <a:pt x="81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8" name="Google Shape;2868;p37"/>
              <p:cNvSpPr/>
              <p:nvPr/>
            </p:nvSpPr>
            <p:spPr>
              <a:xfrm>
                <a:off x="2161725" y="1003125"/>
                <a:ext cx="16225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649" h="892" extrusionOk="0">
                    <a:moveTo>
                      <a:pt x="252" y="0"/>
                    </a:moveTo>
                    <a:lnTo>
                      <a:pt x="0" y="135"/>
                    </a:lnTo>
                    <a:lnTo>
                      <a:pt x="396" y="891"/>
                    </a:lnTo>
                    <a:lnTo>
                      <a:pt x="648" y="756"/>
                    </a:lnTo>
                    <a:lnTo>
                      <a:pt x="252" y="0"/>
                    </a:lnTo>
                    <a:close/>
                  </a:path>
                </a:pathLst>
              </a:custGeom>
              <a:solidFill>
                <a:srgbClr val="6A7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9" name="Google Shape;2869;p37"/>
              <p:cNvSpPr/>
              <p:nvPr/>
            </p:nvSpPr>
            <p:spPr>
              <a:xfrm>
                <a:off x="2155875" y="1013700"/>
                <a:ext cx="15550" cy="17575"/>
              </a:xfrm>
              <a:custGeom>
                <a:avLst/>
                <a:gdLst/>
                <a:ahLst/>
                <a:cxnLst/>
                <a:rect l="l" t="t" r="r" b="b"/>
                <a:pathLst>
                  <a:path w="622" h="703" extrusionOk="0">
                    <a:moveTo>
                      <a:pt x="234" y="0"/>
                    </a:moveTo>
                    <a:lnTo>
                      <a:pt x="0" y="162"/>
                    </a:lnTo>
                    <a:lnTo>
                      <a:pt x="387" y="702"/>
                    </a:lnTo>
                    <a:lnTo>
                      <a:pt x="621" y="531"/>
                    </a:lnTo>
                    <a:lnTo>
                      <a:pt x="234" y="0"/>
                    </a:lnTo>
                    <a:close/>
                  </a:path>
                </a:pathLst>
              </a:custGeom>
              <a:solidFill>
                <a:srgbClr val="6A7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37"/>
              <p:cNvSpPr/>
              <p:nvPr/>
            </p:nvSpPr>
            <p:spPr>
              <a:xfrm>
                <a:off x="2173875" y="1015050"/>
                <a:ext cx="23200" cy="12175"/>
              </a:xfrm>
              <a:custGeom>
                <a:avLst/>
                <a:gdLst/>
                <a:ahLst/>
                <a:cxnLst/>
                <a:rect l="l" t="t" r="r" b="b"/>
                <a:pathLst>
                  <a:path w="928" h="487" extrusionOk="0">
                    <a:moveTo>
                      <a:pt x="864" y="0"/>
                    </a:moveTo>
                    <a:lnTo>
                      <a:pt x="0" y="207"/>
                    </a:lnTo>
                    <a:lnTo>
                      <a:pt x="72" y="486"/>
                    </a:lnTo>
                    <a:lnTo>
                      <a:pt x="927" y="279"/>
                    </a:lnTo>
                    <a:lnTo>
                      <a:pt x="864" y="0"/>
                    </a:lnTo>
                    <a:close/>
                  </a:path>
                </a:pathLst>
              </a:custGeom>
              <a:solidFill>
                <a:srgbClr val="6A7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37"/>
              <p:cNvSpPr/>
              <p:nvPr/>
            </p:nvSpPr>
            <p:spPr>
              <a:xfrm>
                <a:off x="2168475" y="1025625"/>
                <a:ext cx="22075" cy="8125"/>
              </a:xfrm>
              <a:custGeom>
                <a:avLst/>
                <a:gdLst/>
                <a:ahLst/>
                <a:cxnLst/>
                <a:rect l="l" t="t" r="r" b="b"/>
                <a:pathLst>
                  <a:path w="883" h="325" extrusionOk="0">
                    <a:moveTo>
                      <a:pt x="9" y="0"/>
                    </a:moveTo>
                    <a:lnTo>
                      <a:pt x="0" y="288"/>
                    </a:lnTo>
                    <a:lnTo>
                      <a:pt x="873" y="324"/>
                    </a:lnTo>
                    <a:lnTo>
                      <a:pt x="882" y="45"/>
                    </a:lnTo>
                    <a:lnTo>
                      <a:pt x="9" y="0"/>
                    </a:lnTo>
                    <a:close/>
                  </a:path>
                </a:pathLst>
              </a:custGeom>
              <a:solidFill>
                <a:srgbClr val="6A7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37"/>
              <p:cNvSpPr/>
              <p:nvPr/>
            </p:nvSpPr>
            <p:spPr>
              <a:xfrm>
                <a:off x="2148900" y="1031475"/>
                <a:ext cx="16675" cy="18475"/>
              </a:xfrm>
              <a:custGeom>
                <a:avLst/>
                <a:gdLst/>
                <a:ahLst/>
                <a:cxnLst/>
                <a:rect l="l" t="t" r="r" b="b"/>
                <a:pathLst>
                  <a:path w="667" h="739" extrusionOk="0">
                    <a:moveTo>
                      <a:pt x="225" y="0"/>
                    </a:moveTo>
                    <a:lnTo>
                      <a:pt x="0" y="171"/>
                    </a:lnTo>
                    <a:lnTo>
                      <a:pt x="441" y="738"/>
                    </a:lnTo>
                    <a:lnTo>
                      <a:pt x="666" y="558"/>
                    </a:lnTo>
                    <a:lnTo>
                      <a:pt x="225" y="0"/>
                    </a:lnTo>
                    <a:close/>
                  </a:path>
                </a:pathLst>
              </a:custGeom>
              <a:solidFill>
                <a:srgbClr val="6A7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37"/>
              <p:cNvSpPr/>
              <p:nvPr/>
            </p:nvSpPr>
            <p:spPr>
              <a:xfrm>
                <a:off x="2136975" y="1042275"/>
                <a:ext cx="16675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667" h="667" extrusionOk="0">
                    <a:moveTo>
                      <a:pt x="207" y="0"/>
                    </a:moveTo>
                    <a:lnTo>
                      <a:pt x="0" y="198"/>
                    </a:lnTo>
                    <a:lnTo>
                      <a:pt x="459" y="666"/>
                    </a:lnTo>
                    <a:lnTo>
                      <a:pt x="666" y="468"/>
                    </a:lnTo>
                    <a:lnTo>
                      <a:pt x="207" y="0"/>
                    </a:lnTo>
                    <a:close/>
                  </a:path>
                </a:pathLst>
              </a:custGeom>
              <a:solidFill>
                <a:srgbClr val="6A7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37"/>
              <p:cNvSpPr/>
              <p:nvPr/>
            </p:nvSpPr>
            <p:spPr>
              <a:xfrm>
                <a:off x="2147550" y="1061400"/>
                <a:ext cx="23200" cy="8125"/>
              </a:xfrm>
              <a:custGeom>
                <a:avLst/>
                <a:gdLst/>
                <a:ahLst/>
                <a:cxnLst/>
                <a:rect l="l" t="t" r="r" b="b"/>
                <a:pathLst>
                  <a:path w="928" h="325" extrusionOk="0">
                    <a:moveTo>
                      <a:pt x="918" y="0"/>
                    </a:moveTo>
                    <a:lnTo>
                      <a:pt x="0" y="45"/>
                    </a:lnTo>
                    <a:lnTo>
                      <a:pt x="9" y="324"/>
                    </a:lnTo>
                    <a:lnTo>
                      <a:pt x="927" y="288"/>
                    </a:lnTo>
                    <a:lnTo>
                      <a:pt x="918" y="0"/>
                    </a:lnTo>
                    <a:close/>
                  </a:path>
                </a:pathLst>
              </a:custGeom>
              <a:solidFill>
                <a:srgbClr val="6A7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5" name="Google Shape;2875;p37"/>
              <p:cNvSpPr/>
              <p:nvPr/>
            </p:nvSpPr>
            <p:spPr>
              <a:xfrm>
                <a:off x="2154525" y="1048575"/>
                <a:ext cx="24100" cy="8575"/>
              </a:xfrm>
              <a:custGeom>
                <a:avLst/>
                <a:gdLst/>
                <a:ahLst/>
                <a:cxnLst/>
                <a:rect l="l" t="t" r="r" b="b"/>
                <a:pathLst>
                  <a:path w="964" h="343" extrusionOk="0">
                    <a:moveTo>
                      <a:pt x="945" y="0"/>
                    </a:moveTo>
                    <a:lnTo>
                      <a:pt x="0" y="63"/>
                    </a:lnTo>
                    <a:lnTo>
                      <a:pt x="18" y="342"/>
                    </a:lnTo>
                    <a:lnTo>
                      <a:pt x="963" y="288"/>
                    </a:lnTo>
                    <a:lnTo>
                      <a:pt x="945" y="0"/>
                    </a:lnTo>
                    <a:close/>
                  </a:path>
                </a:pathLst>
              </a:custGeom>
              <a:solidFill>
                <a:srgbClr val="6A7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6" name="Google Shape;2876;p37"/>
              <p:cNvSpPr/>
              <p:nvPr/>
            </p:nvSpPr>
            <p:spPr>
              <a:xfrm>
                <a:off x="2126850" y="1060275"/>
                <a:ext cx="17575" cy="19150"/>
              </a:xfrm>
              <a:custGeom>
                <a:avLst/>
                <a:gdLst/>
                <a:ahLst/>
                <a:cxnLst/>
                <a:rect l="l" t="t" r="r" b="b"/>
                <a:pathLst>
                  <a:path w="703" h="766" extrusionOk="0">
                    <a:moveTo>
                      <a:pt x="225" y="0"/>
                    </a:moveTo>
                    <a:lnTo>
                      <a:pt x="0" y="180"/>
                    </a:lnTo>
                    <a:lnTo>
                      <a:pt x="486" y="765"/>
                    </a:lnTo>
                    <a:lnTo>
                      <a:pt x="702" y="585"/>
                    </a:lnTo>
                    <a:lnTo>
                      <a:pt x="22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7" name="Google Shape;2877;p37"/>
              <p:cNvSpPr/>
              <p:nvPr/>
            </p:nvSpPr>
            <p:spPr>
              <a:xfrm>
                <a:off x="2123025" y="1069950"/>
                <a:ext cx="15325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613" h="685" extrusionOk="0">
                    <a:moveTo>
                      <a:pt x="225" y="0"/>
                    </a:moveTo>
                    <a:lnTo>
                      <a:pt x="0" y="180"/>
                    </a:lnTo>
                    <a:lnTo>
                      <a:pt x="387" y="684"/>
                    </a:lnTo>
                    <a:lnTo>
                      <a:pt x="612" y="513"/>
                    </a:lnTo>
                    <a:lnTo>
                      <a:pt x="22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8" name="Google Shape;2878;p37"/>
              <p:cNvSpPr/>
              <p:nvPr/>
            </p:nvSpPr>
            <p:spPr>
              <a:xfrm>
                <a:off x="2116275" y="1081200"/>
                <a:ext cx="16900" cy="18700"/>
              </a:xfrm>
              <a:custGeom>
                <a:avLst/>
                <a:gdLst/>
                <a:ahLst/>
                <a:cxnLst/>
                <a:rect l="l" t="t" r="r" b="b"/>
                <a:pathLst>
                  <a:path w="676" h="748" extrusionOk="0">
                    <a:moveTo>
                      <a:pt x="225" y="0"/>
                    </a:moveTo>
                    <a:lnTo>
                      <a:pt x="0" y="171"/>
                    </a:lnTo>
                    <a:lnTo>
                      <a:pt x="459" y="748"/>
                    </a:lnTo>
                    <a:lnTo>
                      <a:pt x="675" y="568"/>
                    </a:lnTo>
                    <a:lnTo>
                      <a:pt x="22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9" name="Google Shape;2879;p37"/>
              <p:cNvSpPr/>
              <p:nvPr/>
            </p:nvSpPr>
            <p:spPr>
              <a:xfrm>
                <a:off x="2131125" y="1081425"/>
                <a:ext cx="23650" cy="13075"/>
              </a:xfrm>
              <a:custGeom>
                <a:avLst/>
                <a:gdLst/>
                <a:ahLst/>
                <a:cxnLst/>
                <a:rect l="l" t="t" r="r" b="b"/>
                <a:pathLst>
                  <a:path w="946" h="523" extrusionOk="0">
                    <a:moveTo>
                      <a:pt x="864" y="0"/>
                    </a:moveTo>
                    <a:lnTo>
                      <a:pt x="0" y="243"/>
                    </a:lnTo>
                    <a:lnTo>
                      <a:pt x="72" y="523"/>
                    </a:lnTo>
                    <a:lnTo>
                      <a:pt x="945" y="279"/>
                    </a:lnTo>
                    <a:lnTo>
                      <a:pt x="86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0" name="Google Shape;2880;p37"/>
              <p:cNvSpPr/>
              <p:nvPr/>
            </p:nvSpPr>
            <p:spPr>
              <a:xfrm>
                <a:off x="2138775" y="1072200"/>
                <a:ext cx="2410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964" h="442" extrusionOk="0">
                    <a:moveTo>
                      <a:pt x="918" y="0"/>
                    </a:moveTo>
                    <a:lnTo>
                      <a:pt x="0" y="162"/>
                    </a:lnTo>
                    <a:lnTo>
                      <a:pt x="54" y="441"/>
                    </a:lnTo>
                    <a:lnTo>
                      <a:pt x="963" y="288"/>
                    </a:lnTo>
                    <a:lnTo>
                      <a:pt x="918" y="0"/>
                    </a:lnTo>
                    <a:close/>
                  </a:path>
                </a:pathLst>
              </a:custGeom>
              <a:solidFill>
                <a:srgbClr val="6A7A5A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1" name="Google Shape;2881;p37"/>
              <p:cNvSpPr/>
              <p:nvPr/>
            </p:nvSpPr>
            <p:spPr>
              <a:xfrm>
                <a:off x="2102075" y="925600"/>
                <a:ext cx="131000" cy="201775"/>
              </a:xfrm>
              <a:custGeom>
                <a:avLst/>
                <a:gdLst/>
                <a:ahLst/>
                <a:cxnLst/>
                <a:rect l="l" t="t" r="r" b="b"/>
                <a:pathLst>
                  <a:path w="5240" h="8071" extrusionOk="0">
                    <a:moveTo>
                      <a:pt x="4807" y="626"/>
                    </a:moveTo>
                    <a:lnTo>
                      <a:pt x="4807" y="626"/>
                    </a:lnTo>
                    <a:cubicBezTo>
                      <a:pt x="4402" y="2066"/>
                      <a:pt x="3817" y="3443"/>
                      <a:pt x="3061" y="4730"/>
                    </a:cubicBezTo>
                    <a:cubicBezTo>
                      <a:pt x="2431" y="5792"/>
                      <a:pt x="1702" y="6801"/>
                      <a:pt x="874" y="7728"/>
                    </a:cubicBezTo>
                    <a:cubicBezTo>
                      <a:pt x="804" y="7768"/>
                      <a:pt x="727" y="7789"/>
                      <a:pt x="651" y="7789"/>
                    </a:cubicBezTo>
                    <a:cubicBezTo>
                      <a:pt x="558" y="7789"/>
                      <a:pt x="467" y="7759"/>
                      <a:pt x="388" y="7701"/>
                    </a:cubicBezTo>
                    <a:cubicBezTo>
                      <a:pt x="316" y="7620"/>
                      <a:pt x="307" y="7512"/>
                      <a:pt x="352" y="7422"/>
                    </a:cubicBezTo>
                    <a:cubicBezTo>
                      <a:pt x="802" y="6314"/>
                      <a:pt x="1342" y="5252"/>
                      <a:pt x="1981" y="4244"/>
                    </a:cubicBezTo>
                    <a:cubicBezTo>
                      <a:pt x="2791" y="2939"/>
                      <a:pt x="3745" y="1733"/>
                      <a:pt x="4807" y="626"/>
                    </a:cubicBezTo>
                    <a:close/>
                    <a:moveTo>
                      <a:pt x="5081" y="1"/>
                    </a:moveTo>
                    <a:cubicBezTo>
                      <a:pt x="5046" y="1"/>
                      <a:pt x="5013" y="15"/>
                      <a:pt x="4987" y="41"/>
                    </a:cubicBezTo>
                    <a:cubicBezTo>
                      <a:pt x="3754" y="1265"/>
                      <a:pt x="2665" y="2624"/>
                      <a:pt x="1738" y="4091"/>
                    </a:cubicBezTo>
                    <a:cubicBezTo>
                      <a:pt x="1099" y="5108"/>
                      <a:pt x="550" y="6188"/>
                      <a:pt x="100" y="7314"/>
                    </a:cubicBezTo>
                    <a:cubicBezTo>
                      <a:pt x="1" y="7512"/>
                      <a:pt x="37" y="7746"/>
                      <a:pt x="190" y="7899"/>
                    </a:cubicBezTo>
                    <a:cubicBezTo>
                      <a:pt x="308" y="8008"/>
                      <a:pt x="458" y="8070"/>
                      <a:pt x="609" y="8070"/>
                    </a:cubicBezTo>
                    <a:cubicBezTo>
                      <a:pt x="620" y="8070"/>
                      <a:pt x="630" y="8070"/>
                      <a:pt x="640" y="8070"/>
                    </a:cubicBezTo>
                    <a:cubicBezTo>
                      <a:pt x="784" y="8070"/>
                      <a:pt x="919" y="8034"/>
                      <a:pt x="1045" y="7962"/>
                    </a:cubicBezTo>
                    <a:cubicBezTo>
                      <a:pt x="1054" y="7953"/>
                      <a:pt x="1063" y="7944"/>
                      <a:pt x="1072" y="7935"/>
                    </a:cubicBezTo>
                    <a:cubicBezTo>
                      <a:pt x="1918" y="6990"/>
                      <a:pt x="2665" y="5963"/>
                      <a:pt x="3313" y="4865"/>
                    </a:cubicBezTo>
                    <a:cubicBezTo>
                      <a:pt x="4168" y="3407"/>
                      <a:pt x="4816" y="1823"/>
                      <a:pt x="5221" y="176"/>
                    </a:cubicBezTo>
                    <a:cubicBezTo>
                      <a:pt x="5239" y="113"/>
                      <a:pt x="5212" y="50"/>
                      <a:pt x="5158" y="23"/>
                    </a:cubicBezTo>
                    <a:cubicBezTo>
                      <a:pt x="5132" y="8"/>
                      <a:pt x="5106" y="1"/>
                      <a:pt x="508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2" name="Google Shape;2882;p37"/>
              <p:cNvSpPr/>
              <p:nvPr/>
            </p:nvSpPr>
            <p:spPr>
              <a:xfrm>
                <a:off x="2026250" y="932925"/>
                <a:ext cx="64150" cy="174500"/>
              </a:xfrm>
              <a:custGeom>
                <a:avLst/>
                <a:gdLst/>
                <a:ahLst/>
                <a:cxnLst/>
                <a:rect l="l" t="t" r="r" b="b"/>
                <a:pathLst>
                  <a:path w="2566" h="6980" extrusionOk="0">
                    <a:moveTo>
                      <a:pt x="145" y="0"/>
                    </a:moveTo>
                    <a:lnTo>
                      <a:pt x="145" y="0"/>
                    </a:lnTo>
                    <a:cubicBezTo>
                      <a:pt x="1" y="1323"/>
                      <a:pt x="91" y="2655"/>
                      <a:pt x="415" y="3951"/>
                    </a:cubicBezTo>
                    <a:cubicBezTo>
                      <a:pt x="658" y="4914"/>
                      <a:pt x="1027" y="5841"/>
                      <a:pt x="1486" y="6724"/>
                    </a:cubicBezTo>
                    <a:cubicBezTo>
                      <a:pt x="1576" y="6868"/>
                      <a:pt x="1729" y="6958"/>
                      <a:pt x="1891" y="6976"/>
                    </a:cubicBezTo>
                    <a:cubicBezTo>
                      <a:pt x="1920" y="6978"/>
                      <a:pt x="1950" y="6980"/>
                      <a:pt x="1980" y="6980"/>
                    </a:cubicBezTo>
                    <a:cubicBezTo>
                      <a:pt x="2222" y="6980"/>
                      <a:pt x="2460" y="6884"/>
                      <a:pt x="2548" y="6724"/>
                    </a:cubicBezTo>
                    <a:cubicBezTo>
                      <a:pt x="2566" y="5742"/>
                      <a:pt x="2422" y="4761"/>
                      <a:pt x="2143" y="3825"/>
                    </a:cubicBezTo>
                    <a:cubicBezTo>
                      <a:pt x="1720" y="2439"/>
                      <a:pt x="1036" y="1143"/>
                      <a:pt x="145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3" name="Google Shape;2883;p37"/>
              <p:cNvSpPr/>
              <p:nvPr/>
            </p:nvSpPr>
            <p:spPr>
              <a:xfrm>
                <a:off x="2026025" y="936525"/>
                <a:ext cx="56050" cy="170800"/>
              </a:xfrm>
              <a:custGeom>
                <a:avLst/>
                <a:gdLst/>
                <a:ahLst/>
                <a:cxnLst/>
                <a:rect l="l" t="t" r="r" b="b"/>
                <a:pathLst>
                  <a:path w="2242" h="6832" extrusionOk="0">
                    <a:moveTo>
                      <a:pt x="280" y="0"/>
                    </a:moveTo>
                    <a:lnTo>
                      <a:pt x="1" y="72"/>
                    </a:lnTo>
                    <a:lnTo>
                      <a:pt x="1972" y="6832"/>
                    </a:lnTo>
                    <a:lnTo>
                      <a:pt x="2242" y="6751"/>
                    </a:lnTo>
                    <a:lnTo>
                      <a:pt x="28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4" name="Google Shape;2884;p37"/>
              <p:cNvSpPr/>
              <p:nvPr/>
            </p:nvSpPr>
            <p:spPr>
              <a:xfrm>
                <a:off x="2026475" y="963750"/>
                <a:ext cx="15325" cy="12850"/>
              </a:xfrm>
              <a:custGeom>
                <a:avLst/>
                <a:gdLst/>
                <a:ahLst/>
                <a:cxnLst/>
                <a:rect l="l" t="t" r="r" b="b"/>
                <a:pathLst>
                  <a:path w="613" h="514" extrusionOk="0">
                    <a:moveTo>
                      <a:pt x="136" y="0"/>
                    </a:moveTo>
                    <a:lnTo>
                      <a:pt x="1" y="252"/>
                    </a:lnTo>
                    <a:lnTo>
                      <a:pt x="469" y="513"/>
                    </a:lnTo>
                    <a:lnTo>
                      <a:pt x="613" y="261"/>
                    </a:lnTo>
                    <a:lnTo>
                      <a:pt x="13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5" name="Google Shape;2885;p37"/>
              <p:cNvSpPr/>
              <p:nvPr/>
            </p:nvSpPr>
            <p:spPr>
              <a:xfrm>
                <a:off x="2025575" y="971625"/>
                <a:ext cx="17350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694" h="469" extrusionOk="0">
                    <a:moveTo>
                      <a:pt x="91" y="0"/>
                    </a:moveTo>
                    <a:lnTo>
                      <a:pt x="1" y="270"/>
                    </a:lnTo>
                    <a:lnTo>
                      <a:pt x="613" y="468"/>
                    </a:lnTo>
                    <a:lnTo>
                      <a:pt x="694" y="189"/>
                    </a:lnTo>
                    <a:lnTo>
                      <a:pt x="9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6" name="Google Shape;2886;p37"/>
              <p:cNvSpPr/>
              <p:nvPr/>
            </p:nvSpPr>
            <p:spPr>
              <a:xfrm>
                <a:off x="2028240" y="975675"/>
                <a:ext cx="15775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631" h="442" extrusionOk="0">
                    <a:moveTo>
                      <a:pt x="82" y="0"/>
                    </a:moveTo>
                    <a:lnTo>
                      <a:pt x="1" y="279"/>
                    </a:lnTo>
                    <a:lnTo>
                      <a:pt x="541" y="441"/>
                    </a:lnTo>
                    <a:lnTo>
                      <a:pt x="631" y="162"/>
                    </a:lnTo>
                    <a:lnTo>
                      <a:pt x="8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7" name="Google Shape;2887;p37"/>
              <p:cNvSpPr/>
              <p:nvPr/>
            </p:nvSpPr>
            <p:spPr>
              <a:xfrm>
                <a:off x="2046950" y="988500"/>
                <a:ext cx="20950" cy="19600"/>
              </a:xfrm>
              <a:custGeom>
                <a:avLst/>
                <a:gdLst/>
                <a:ahLst/>
                <a:cxnLst/>
                <a:rect l="l" t="t" r="r" b="b"/>
                <a:pathLst>
                  <a:path w="838" h="784" extrusionOk="0">
                    <a:moveTo>
                      <a:pt x="649" y="0"/>
                    </a:moveTo>
                    <a:lnTo>
                      <a:pt x="1" y="567"/>
                    </a:lnTo>
                    <a:lnTo>
                      <a:pt x="190" y="783"/>
                    </a:lnTo>
                    <a:lnTo>
                      <a:pt x="838" y="216"/>
                    </a:lnTo>
                    <a:lnTo>
                      <a:pt x="64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8" name="Google Shape;2888;p37"/>
              <p:cNvSpPr/>
              <p:nvPr/>
            </p:nvSpPr>
            <p:spPr>
              <a:xfrm>
                <a:off x="2045375" y="981975"/>
                <a:ext cx="17350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694" h="604" extrusionOk="0">
                    <a:moveTo>
                      <a:pt x="523" y="0"/>
                    </a:moveTo>
                    <a:lnTo>
                      <a:pt x="1" y="369"/>
                    </a:lnTo>
                    <a:lnTo>
                      <a:pt x="163" y="603"/>
                    </a:lnTo>
                    <a:lnTo>
                      <a:pt x="694" y="234"/>
                    </a:lnTo>
                    <a:lnTo>
                      <a:pt x="52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89" name="Google Shape;2889;p37"/>
              <p:cNvSpPr/>
              <p:nvPr/>
            </p:nvSpPr>
            <p:spPr>
              <a:xfrm>
                <a:off x="2041775" y="972975"/>
                <a:ext cx="18925" cy="17575"/>
              </a:xfrm>
              <a:custGeom>
                <a:avLst/>
                <a:gdLst/>
                <a:ahLst/>
                <a:cxnLst/>
                <a:rect l="l" t="t" r="r" b="b"/>
                <a:pathLst>
                  <a:path w="757" h="703" extrusionOk="0">
                    <a:moveTo>
                      <a:pt x="568" y="0"/>
                    </a:moveTo>
                    <a:lnTo>
                      <a:pt x="1" y="486"/>
                    </a:lnTo>
                    <a:lnTo>
                      <a:pt x="190" y="702"/>
                    </a:lnTo>
                    <a:lnTo>
                      <a:pt x="757" y="216"/>
                    </a:lnTo>
                    <a:lnTo>
                      <a:pt x="56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0" name="Google Shape;2890;p37"/>
              <p:cNvSpPr/>
              <p:nvPr/>
            </p:nvSpPr>
            <p:spPr>
              <a:xfrm>
                <a:off x="2030750" y="1005375"/>
                <a:ext cx="26575" cy="15100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604" extrusionOk="0">
                    <a:moveTo>
                      <a:pt x="100" y="0"/>
                    </a:moveTo>
                    <a:lnTo>
                      <a:pt x="1" y="270"/>
                    </a:lnTo>
                    <a:lnTo>
                      <a:pt x="964" y="603"/>
                    </a:lnTo>
                    <a:lnTo>
                      <a:pt x="1063" y="333"/>
                    </a:lnTo>
                    <a:lnTo>
                      <a:pt x="100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1" name="Google Shape;2891;p37"/>
              <p:cNvSpPr/>
              <p:nvPr/>
            </p:nvSpPr>
            <p:spPr>
              <a:xfrm>
                <a:off x="2033900" y="1014825"/>
                <a:ext cx="21400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856" h="469" extrusionOk="0">
                    <a:moveTo>
                      <a:pt x="73" y="0"/>
                    </a:moveTo>
                    <a:lnTo>
                      <a:pt x="1" y="279"/>
                    </a:lnTo>
                    <a:lnTo>
                      <a:pt x="793" y="468"/>
                    </a:lnTo>
                    <a:lnTo>
                      <a:pt x="856" y="198"/>
                    </a:lnTo>
                    <a:lnTo>
                      <a:pt x="7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2" name="Google Shape;2892;p37"/>
              <p:cNvSpPr/>
              <p:nvPr/>
            </p:nvSpPr>
            <p:spPr>
              <a:xfrm>
                <a:off x="2053700" y="1002000"/>
                <a:ext cx="20050" cy="17800"/>
              </a:xfrm>
              <a:custGeom>
                <a:avLst/>
                <a:gdLst/>
                <a:ahLst/>
                <a:cxnLst/>
                <a:rect l="l" t="t" r="r" b="b"/>
                <a:pathLst>
                  <a:path w="802" h="712" extrusionOk="0">
                    <a:moveTo>
                      <a:pt x="622" y="0"/>
                    </a:moveTo>
                    <a:lnTo>
                      <a:pt x="1" y="486"/>
                    </a:lnTo>
                    <a:lnTo>
                      <a:pt x="181" y="711"/>
                    </a:lnTo>
                    <a:lnTo>
                      <a:pt x="802" y="225"/>
                    </a:lnTo>
                    <a:lnTo>
                      <a:pt x="62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3" name="Google Shape;2893;p37"/>
              <p:cNvSpPr/>
              <p:nvPr/>
            </p:nvSpPr>
            <p:spPr>
              <a:xfrm>
                <a:off x="2053250" y="1011675"/>
                <a:ext cx="23425" cy="14875"/>
              </a:xfrm>
              <a:custGeom>
                <a:avLst/>
                <a:gdLst/>
                <a:ahLst/>
                <a:cxnLst/>
                <a:rect l="l" t="t" r="r" b="b"/>
                <a:pathLst>
                  <a:path w="937" h="595" extrusionOk="0">
                    <a:moveTo>
                      <a:pt x="838" y="0"/>
                    </a:moveTo>
                    <a:lnTo>
                      <a:pt x="1" y="333"/>
                    </a:lnTo>
                    <a:lnTo>
                      <a:pt x="100" y="594"/>
                    </a:lnTo>
                    <a:lnTo>
                      <a:pt x="937" y="270"/>
                    </a:lnTo>
                    <a:lnTo>
                      <a:pt x="83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37"/>
              <p:cNvSpPr/>
              <p:nvPr/>
            </p:nvSpPr>
            <p:spPr>
              <a:xfrm>
                <a:off x="2037990" y="1028594"/>
                <a:ext cx="22975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919" h="469" extrusionOk="0">
                    <a:moveTo>
                      <a:pt x="64" y="0"/>
                    </a:moveTo>
                    <a:lnTo>
                      <a:pt x="1" y="279"/>
                    </a:lnTo>
                    <a:lnTo>
                      <a:pt x="856" y="468"/>
                    </a:lnTo>
                    <a:lnTo>
                      <a:pt x="919" y="189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37"/>
              <p:cNvSpPr/>
              <p:nvPr/>
            </p:nvSpPr>
            <p:spPr>
              <a:xfrm>
                <a:off x="2039750" y="1041375"/>
                <a:ext cx="20950" cy="10375"/>
              </a:xfrm>
              <a:custGeom>
                <a:avLst/>
                <a:gdLst/>
                <a:ahLst/>
                <a:cxnLst/>
                <a:rect l="l" t="t" r="r" b="b"/>
                <a:pathLst>
                  <a:path w="838" h="415" extrusionOk="0">
                    <a:moveTo>
                      <a:pt x="46" y="0"/>
                    </a:moveTo>
                    <a:lnTo>
                      <a:pt x="1" y="288"/>
                    </a:lnTo>
                    <a:lnTo>
                      <a:pt x="793" y="414"/>
                    </a:lnTo>
                    <a:lnTo>
                      <a:pt x="838" y="126"/>
                    </a:lnTo>
                    <a:lnTo>
                      <a:pt x="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37"/>
              <p:cNvSpPr/>
              <p:nvPr/>
            </p:nvSpPr>
            <p:spPr>
              <a:xfrm>
                <a:off x="2063375" y="1042500"/>
                <a:ext cx="23425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937" h="658" extrusionOk="0">
                    <a:moveTo>
                      <a:pt x="811" y="0"/>
                    </a:moveTo>
                    <a:lnTo>
                      <a:pt x="1" y="396"/>
                    </a:lnTo>
                    <a:lnTo>
                      <a:pt x="127" y="657"/>
                    </a:lnTo>
                    <a:lnTo>
                      <a:pt x="937" y="252"/>
                    </a:lnTo>
                    <a:lnTo>
                      <a:pt x="81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37"/>
              <p:cNvSpPr/>
              <p:nvPr/>
            </p:nvSpPr>
            <p:spPr>
              <a:xfrm>
                <a:off x="2059775" y="1031025"/>
                <a:ext cx="23875" cy="16900"/>
              </a:xfrm>
              <a:custGeom>
                <a:avLst/>
                <a:gdLst/>
                <a:ahLst/>
                <a:cxnLst/>
                <a:rect l="l" t="t" r="r" b="b"/>
                <a:pathLst>
                  <a:path w="955" h="676" extrusionOk="0">
                    <a:moveTo>
                      <a:pt x="829" y="0"/>
                    </a:moveTo>
                    <a:lnTo>
                      <a:pt x="1" y="423"/>
                    </a:lnTo>
                    <a:lnTo>
                      <a:pt x="136" y="675"/>
                    </a:lnTo>
                    <a:lnTo>
                      <a:pt x="955" y="252"/>
                    </a:lnTo>
                    <a:lnTo>
                      <a:pt x="82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37"/>
              <p:cNvSpPr/>
              <p:nvPr/>
            </p:nvSpPr>
            <p:spPr>
              <a:xfrm>
                <a:off x="2044925" y="1057350"/>
                <a:ext cx="24325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973" h="469" extrusionOk="0">
                    <a:moveTo>
                      <a:pt x="55" y="0"/>
                    </a:moveTo>
                    <a:lnTo>
                      <a:pt x="1" y="279"/>
                    </a:lnTo>
                    <a:lnTo>
                      <a:pt x="919" y="468"/>
                    </a:lnTo>
                    <a:lnTo>
                      <a:pt x="973" y="189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37"/>
              <p:cNvSpPr/>
              <p:nvPr/>
            </p:nvSpPr>
            <p:spPr>
              <a:xfrm>
                <a:off x="2049200" y="1065225"/>
                <a:ext cx="20725" cy="11275"/>
              </a:xfrm>
              <a:custGeom>
                <a:avLst/>
                <a:gdLst/>
                <a:ahLst/>
                <a:cxnLst/>
                <a:rect l="l" t="t" r="r" b="b"/>
                <a:pathLst>
                  <a:path w="829" h="451" extrusionOk="0">
                    <a:moveTo>
                      <a:pt x="64" y="0"/>
                    </a:moveTo>
                    <a:lnTo>
                      <a:pt x="1" y="279"/>
                    </a:lnTo>
                    <a:lnTo>
                      <a:pt x="766" y="450"/>
                    </a:lnTo>
                    <a:lnTo>
                      <a:pt x="829" y="171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37"/>
              <p:cNvSpPr/>
              <p:nvPr/>
            </p:nvSpPr>
            <p:spPr>
              <a:xfrm>
                <a:off x="2052125" y="1075350"/>
                <a:ext cx="23425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937" h="469" extrusionOk="0">
                    <a:moveTo>
                      <a:pt x="55" y="0"/>
                    </a:moveTo>
                    <a:lnTo>
                      <a:pt x="1" y="279"/>
                    </a:lnTo>
                    <a:lnTo>
                      <a:pt x="874" y="468"/>
                    </a:lnTo>
                    <a:lnTo>
                      <a:pt x="937" y="189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37"/>
              <p:cNvSpPr/>
              <p:nvPr/>
            </p:nvSpPr>
            <p:spPr>
              <a:xfrm>
                <a:off x="2068325" y="1062975"/>
                <a:ext cx="19825" cy="18475"/>
              </a:xfrm>
              <a:custGeom>
                <a:avLst/>
                <a:gdLst/>
                <a:ahLst/>
                <a:cxnLst/>
                <a:rect l="l" t="t" r="r" b="b"/>
                <a:pathLst>
                  <a:path w="793" h="739" extrusionOk="0">
                    <a:moveTo>
                      <a:pt x="604" y="0"/>
                    </a:moveTo>
                    <a:lnTo>
                      <a:pt x="1" y="513"/>
                    </a:lnTo>
                    <a:lnTo>
                      <a:pt x="190" y="738"/>
                    </a:lnTo>
                    <a:lnTo>
                      <a:pt x="793" y="216"/>
                    </a:lnTo>
                    <a:lnTo>
                      <a:pt x="60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2" name="Google Shape;2902;p37"/>
              <p:cNvSpPr/>
              <p:nvPr/>
            </p:nvSpPr>
            <p:spPr>
              <a:xfrm>
                <a:off x="2066525" y="1053300"/>
                <a:ext cx="21850" cy="18025"/>
              </a:xfrm>
              <a:custGeom>
                <a:avLst/>
                <a:gdLst/>
                <a:ahLst/>
                <a:cxnLst/>
                <a:rect l="l" t="t" r="r" b="b"/>
                <a:pathLst>
                  <a:path w="874" h="721" extrusionOk="0">
                    <a:moveTo>
                      <a:pt x="712" y="0"/>
                    </a:moveTo>
                    <a:lnTo>
                      <a:pt x="1" y="477"/>
                    </a:lnTo>
                    <a:lnTo>
                      <a:pt x="163" y="720"/>
                    </a:lnTo>
                    <a:lnTo>
                      <a:pt x="874" y="243"/>
                    </a:lnTo>
                    <a:lnTo>
                      <a:pt x="712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3" name="Google Shape;2903;p37"/>
              <p:cNvSpPr/>
              <p:nvPr/>
            </p:nvSpPr>
            <p:spPr>
              <a:xfrm>
                <a:off x="2022650" y="929325"/>
                <a:ext cx="71125" cy="181600"/>
              </a:xfrm>
              <a:custGeom>
                <a:avLst/>
                <a:gdLst/>
                <a:ahLst/>
                <a:cxnLst/>
                <a:rect l="l" t="t" r="r" b="b"/>
                <a:pathLst>
                  <a:path w="2845" h="7264" extrusionOk="0">
                    <a:moveTo>
                      <a:pt x="397" y="522"/>
                    </a:moveTo>
                    <a:lnTo>
                      <a:pt x="397" y="522"/>
                    </a:lnTo>
                    <a:cubicBezTo>
                      <a:pt x="1171" y="1584"/>
                      <a:pt x="1765" y="2754"/>
                      <a:pt x="2152" y="4014"/>
                    </a:cubicBezTo>
                    <a:cubicBezTo>
                      <a:pt x="2422" y="4923"/>
                      <a:pt x="2557" y="5868"/>
                      <a:pt x="2548" y="6823"/>
                    </a:cubicBezTo>
                    <a:cubicBezTo>
                      <a:pt x="2478" y="6915"/>
                      <a:pt x="2310" y="6981"/>
                      <a:pt x="2138" y="6981"/>
                    </a:cubicBezTo>
                    <a:cubicBezTo>
                      <a:pt x="2110" y="6981"/>
                      <a:pt x="2081" y="6979"/>
                      <a:pt x="2053" y="6976"/>
                    </a:cubicBezTo>
                    <a:cubicBezTo>
                      <a:pt x="1936" y="6967"/>
                      <a:pt x="1819" y="6904"/>
                      <a:pt x="1756" y="6796"/>
                    </a:cubicBezTo>
                    <a:cubicBezTo>
                      <a:pt x="1297" y="5931"/>
                      <a:pt x="937" y="5013"/>
                      <a:pt x="694" y="4059"/>
                    </a:cubicBezTo>
                    <a:cubicBezTo>
                      <a:pt x="406" y="2907"/>
                      <a:pt x="307" y="1710"/>
                      <a:pt x="397" y="522"/>
                    </a:cubicBezTo>
                    <a:close/>
                    <a:moveTo>
                      <a:pt x="293" y="0"/>
                    </a:moveTo>
                    <a:cubicBezTo>
                      <a:pt x="224" y="0"/>
                      <a:pt x="156" y="47"/>
                      <a:pt x="145" y="126"/>
                    </a:cubicBezTo>
                    <a:cubicBezTo>
                      <a:pt x="1" y="1467"/>
                      <a:pt x="91" y="2817"/>
                      <a:pt x="415" y="4122"/>
                    </a:cubicBezTo>
                    <a:cubicBezTo>
                      <a:pt x="667" y="5094"/>
                      <a:pt x="1027" y="6030"/>
                      <a:pt x="1504" y="6922"/>
                    </a:cubicBezTo>
                    <a:cubicBezTo>
                      <a:pt x="1603" y="7111"/>
                      <a:pt x="1801" y="7237"/>
                      <a:pt x="2017" y="7255"/>
                    </a:cubicBezTo>
                    <a:cubicBezTo>
                      <a:pt x="2062" y="7264"/>
                      <a:pt x="2098" y="7264"/>
                      <a:pt x="2143" y="7264"/>
                    </a:cubicBezTo>
                    <a:cubicBezTo>
                      <a:pt x="2431" y="7264"/>
                      <a:pt x="2710" y="7138"/>
                      <a:pt x="2818" y="6931"/>
                    </a:cubicBezTo>
                    <a:cubicBezTo>
                      <a:pt x="2827" y="6913"/>
                      <a:pt x="2836" y="6895"/>
                      <a:pt x="2836" y="6868"/>
                    </a:cubicBezTo>
                    <a:cubicBezTo>
                      <a:pt x="2845" y="5868"/>
                      <a:pt x="2710" y="4878"/>
                      <a:pt x="2422" y="3924"/>
                    </a:cubicBezTo>
                    <a:cubicBezTo>
                      <a:pt x="1990" y="2520"/>
                      <a:pt x="1306" y="1215"/>
                      <a:pt x="406" y="54"/>
                    </a:cubicBezTo>
                    <a:cubicBezTo>
                      <a:pt x="375" y="17"/>
                      <a:pt x="334" y="0"/>
                      <a:pt x="293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4" name="Google Shape;2904;p37"/>
              <p:cNvSpPr/>
              <p:nvPr/>
            </p:nvSpPr>
            <p:spPr>
              <a:xfrm>
                <a:off x="2136525" y="947775"/>
                <a:ext cx="56950" cy="181575"/>
              </a:xfrm>
              <a:custGeom>
                <a:avLst/>
                <a:gdLst/>
                <a:ahLst/>
                <a:cxnLst/>
                <a:rect l="l" t="t" r="r" b="b"/>
                <a:pathLst>
                  <a:path w="2278" h="7263" extrusionOk="0">
                    <a:moveTo>
                      <a:pt x="1467" y="0"/>
                    </a:moveTo>
                    <a:cubicBezTo>
                      <a:pt x="756" y="1152"/>
                      <a:pt x="297" y="2448"/>
                      <a:pt x="117" y="3798"/>
                    </a:cubicBezTo>
                    <a:cubicBezTo>
                      <a:pt x="0" y="4788"/>
                      <a:pt x="27" y="5797"/>
                      <a:pt x="189" y="6778"/>
                    </a:cubicBezTo>
                    <a:cubicBezTo>
                      <a:pt x="198" y="6922"/>
                      <a:pt x="342" y="7066"/>
                      <a:pt x="549" y="7165"/>
                    </a:cubicBezTo>
                    <a:cubicBezTo>
                      <a:pt x="696" y="7229"/>
                      <a:pt x="865" y="7263"/>
                      <a:pt x="1022" y="7263"/>
                    </a:cubicBezTo>
                    <a:cubicBezTo>
                      <a:pt x="1173" y="7263"/>
                      <a:pt x="1311" y="7231"/>
                      <a:pt x="1404" y="7165"/>
                    </a:cubicBezTo>
                    <a:cubicBezTo>
                      <a:pt x="1827" y="6265"/>
                      <a:pt x="2079" y="5301"/>
                      <a:pt x="2151" y="4311"/>
                    </a:cubicBezTo>
                    <a:cubicBezTo>
                      <a:pt x="2277" y="2673"/>
                      <a:pt x="1908" y="1179"/>
                      <a:pt x="146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5" name="Google Shape;2905;p37"/>
              <p:cNvSpPr/>
              <p:nvPr/>
            </p:nvSpPr>
            <p:spPr>
              <a:xfrm>
                <a:off x="2152950" y="951600"/>
                <a:ext cx="21400" cy="176425"/>
              </a:xfrm>
              <a:custGeom>
                <a:avLst/>
                <a:gdLst/>
                <a:ahLst/>
                <a:cxnLst/>
                <a:rect l="l" t="t" r="r" b="b"/>
                <a:pathLst>
                  <a:path w="856" h="7057" extrusionOk="0">
                    <a:moveTo>
                      <a:pt x="567" y="0"/>
                    </a:moveTo>
                    <a:lnTo>
                      <a:pt x="0" y="7039"/>
                    </a:lnTo>
                    <a:lnTo>
                      <a:pt x="288" y="7057"/>
                    </a:lnTo>
                    <a:lnTo>
                      <a:pt x="855" y="18"/>
                    </a:lnTo>
                    <a:lnTo>
                      <a:pt x="56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6" name="Google Shape;2906;p37"/>
              <p:cNvSpPr/>
              <p:nvPr/>
            </p:nvSpPr>
            <p:spPr>
              <a:xfrm>
                <a:off x="2154300" y="976575"/>
                <a:ext cx="16000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640" h="622" extrusionOk="0">
                    <a:moveTo>
                      <a:pt x="198" y="0"/>
                    </a:moveTo>
                    <a:lnTo>
                      <a:pt x="0" y="207"/>
                    </a:lnTo>
                    <a:lnTo>
                      <a:pt x="441" y="621"/>
                    </a:lnTo>
                    <a:lnTo>
                      <a:pt x="639" y="414"/>
                    </a:lnTo>
                    <a:lnTo>
                      <a:pt x="19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7" name="Google Shape;2907;p37"/>
              <p:cNvSpPr/>
              <p:nvPr/>
            </p:nvSpPr>
            <p:spPr>
              <a:xfrm>
                <a:off x="2149800" y="983100"/>
                <a:ext cx="19375" cy="16000"/>
              </a:xfrm>
              <a:custGeom>
                <a:avLst/>
                <a:gdLst/>
                <a:ahLst/>
                <a:cxnLst/>
                <a:rect l="l" t="t" r="r" b="b"/>
                <a:pathLst>
                  <a:path w="775" h="640" extrusionOk="0">
                    <a:moveTo>
                      <a:pt x="153" y="0"/>
                    </a:moveTo>
                    <a:lnTo>
                      <a:pt x="0" y="243"/>
                    </a:lnTo>
                    <a:lnTo>
                      <a:pt x="621" y="639"/>
                    </a:lnTo>
                    <a:lnTo>
                      <a:pt x="774" y="405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8" name="Google Shape;2908;p37"/>
              <p:cNvSpPr/>
              <p:nvPr/>
            </p:nvSpPr>
            <p:spPr>
              <a:xfrm>
                <a:off x="2150700" y="992775"/>
                <a:ext cx="17800" cy="14650"/>
              </a:xfrm>
              <a:custGeom>
                <a:avLst/>
                <a:gdLst/>
                <a:ahLst/>
                <a:cxnLst/>
                <a:rect l="l" t="t" r="r" b="b"/>
                <a:pathLst>
                  <a:path w="712" h="586" extrusionOk="0">
                    <a:moveTo>
                      <a:pt x="153" y="0"/>
                    </a:moveTo>
                    <a:lnTo>
                      <a:pt x="0" y="234"/>
                    </a:lnTo>
                    <a:lnTo>
                      <a:pt x="558" y="585"/>
                    </a:lnTo>
                    <a:lnTo>
                      <a:pt x="711" y="351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9" name="Google Shape;2909;p37"/>
              <p:cNvSpPr/>
              <p:nvPr/>
            </p:nvSpPr>
            <p:spPr>
              <a:xfrm>
                <a:off x="2163975" y="1012125"/>
                <a:ext cx="26575" cy="14200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568" extrusionOk="0">
                    <a:moveTo>
                      <a:pt x="981" y="0"/>
                    </a:moveTo>
                    <a:lnTo>
                      <a:pt x="0" y="288"/>
                    </a:lnTo>
                    <a:lnTo>
                      <a:pt x="81" y="567"/>
                    </a:lnTo>
                    <a:lnTo>
                      <a:pt x="1062" y="270"/>
                    </a:lnTo>
                    <a:lnTo>
                      <a:pt x="981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0" name="Google Shape;2910;p37"/>
              <p:cNvSpPr/>
              <p:nvPr/>
            </p:nvSpPr>
            <p:spPr>
              <a:xfrm>
                <a:off x="2166900" y="1004025"/>
                <a:ext cx="2027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811" h="433" extrusionOk="0">
                    <a:moveTo>
                      <a:pt x="756" y="0"/>
                    </a:moveTo>
                    <a:lnTo>
                      <a:pt x="0" y="153"/>
                    </a:lnTo>
                    <a:lnTo>
                      <a:pt x="63" y="432"/>
                    </a:lnTo>
                    <a:lnTo>
                      <a:pt x="810" y="279"/>
                    </a:lnTo>
                    <a:lnTo>
                      <a:pt x="75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37"/>
              <p:cNvSpPr/>
              <p:nvPr/>
            </p:nvSpPr>
            <p:spPr>
              <a:xfrm>
                <a:off x="2165550" y="994800"/>
                <a:ext cx="23200" cy="13300"/>
              </a:xfrm>
              <a:custGeom>
                <a:avLst/>
                <a:gdLst/>
                <a:ahLst/>
                <a:cxnLst/>
                <a:rect l="l" t="t" r="r" b="b"/>
                <a:pathLst>
                  <a:path w="928" h="532" extrusionOk="0">
                    <a:moveTo>
                      <a:pt x="846" y="0"/>
                    </a:moveTo>
                    <a:lnTo>
                      <a:pt x="0" y="252"/>
                    </a:lnTo>
                    <a:lnTo>
                      <a:pt x="81" y="531"/>
                    </a:lnTo>
                    <a:lnTo>
                      <a:pt x="927" y="279"/>
                    </a:lnTo>
                    <a:lnTo>
                      <a:pt x="84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37"/>
              <p:cNvSpPr/>
              <p:nvPr/>
            </p:nvSpPr>
            <p:spPr>
              <a:xfrm>
                <a:off x="2136300" y="1006050"/>
                <a:ext cx="28150" cy="22300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892" extrusionOk="0">
                    <a:moveTo>
                      <a:pt x="153" y="0"/>
                    </a:moveTo>
                    <a:lnTo>
                      <a:pt x="0" y="234"/>
                    </a:lnTo>
                    <a:lnTo>
                      <a:pt x="972" y="891"/>
                    </a:lnTo>
                    <a:lnTo>
                      <a:pt x="1125" y="657"/>
                    </a:lnTo>
                    <a:lnTo>
                      <a:pt x="153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37"/>
              <p:cNvSpPr/>
              <p:nvPr/>
            </p:nvSpPr>
            <p:spPr>
              <a:xfrm>
                <a:off x="2141250" y="1026525"/>
                <a:ext cx="24100" cy="18025"/>
              </a:xfrm>
              <a:custGeom>
                <a:avLst/>
                <a:gdLst/>
                <a:ahLst/>
                <a:cxnLst/>
                <a:rect l="l" t="t" r="r" b="b"/>
                <a:pathLst>
                  <a:path w="964" h="721" extrusionOk="0">
                    <a:moveTo>
                      <a:pt x="144" y="0"/>
                    </a:moveTo>
                    <a:lnTo>
                      <a:pt x="0" y="252"/>
                    </a:lnTo>
                    <a:lnTo>
                      <a:pt x="819" y="720"/>
                    </a:lnTo>
                    <a:lnTo>
                      <a:pt x="963" y="468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37"/>
              <p:cNvSpPr/>
              <p:nvPr/>
            </p:nvSpPr>
            <p:spPr>
              <a:xfrm>
                <a:off x="2166900" y="1026750"/>
                <a:ext cx="24775" cy="12850"/>
              </a:xfrm>
              <a:custGeom>
                <a:avLst/>
                <a:gdLst/>
                <a:ahLst/>
                <a:cxnLst/>
                <a:rect l="l" t="t" r="r" b="b"/>
                <a:pathLst>
                  <a:path w="991" h="514" extrusionOk="0">
                    <a:moveTo>
                      <a:pt x="918" y="0"/>
                    </a:moveTo>
                    <a:lnTo>
                      <a:pt x="0" y="234"/>
                    </a:lnTo>
                    <a:lnTo>
                      <a:pt x="72" y="513"/>
                    </a:lnTo>
                    <a:lnTo>
                      <a:pt x="990" y="279"/>
                    </a:lnTo>
                    <a:lnTo>
                      <a:pt x="91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37"/>
              <p:cNvSpPr/>
              <p:nvPr/>
            </p:nvSpPr>
            <p:spPr>
              <a:xfrm>
                <a:off x="2163525" y="1037550"/>
                <a:ext cx="27475" cy="7450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298" extrusionOk="0">
                    <a:moveTo>
                      <a:pt x="1098" y="0"/>
                    </a:moveTo>
                    <a:lnTo>
                      <a:pt x="0" y="9"/>
                    </a:lnTo>
                    <a:lnTo>
                      <a:pt x="0" y="297"/>
                    </a:lnTo>
                    <a:lnTo>
                      <a:pt x="1098" y="288"/>
                    </a:lnTo>
                    <a:lnTo>
                      <a:pt x="109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37"/>
              <p:cNvSpPr/>
              <p:nvPr/>
            </p:nvSpPr>
            <p:spPr>
              <a:xfrm>
                <a:off x="2137875" y="1045875"/>
                <a:ext cx="25900" cy="18475"/>
              </a:xfrm>
              <a:custGeom>
                <a:avLst/>
                <a:gdLst/>
                <a:ahLst/>
                <a:cxnLst/>
                <a:rect l="l" t="t" r="r" b="b"/>
                <a:pathLst>
                  <a:path w="1036" h="739" extrusionOk="0">
                    <a:moveTo>
                      <a:pt x="135" y="0"/>
                    </a:moveTo>
                    <a:lnTo>
                      <a:pt x="0" y="252"/>
                    </a:lnTo>
                    <a:lnTo>
                      <a:pt x="900" y="738"/>
                    </a:lnTo>
                    <a:lnTo>
                      <a:pt x="1035" y="486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37"/>
              <p:cNvSpPr/>
              <p:nvPr/>
            </p:nvSpPr>
            <p:spPr>
              <a:xfrm>
                <a:off x="2136750" y="1053300"/>
                <a:ext cx="24550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982" h="667" extrusionOk="0">
                    <a:moveTo>
                      <a:pt x="117" y="0"/>
                    </a:moveTo>
                    <a:lnTo>
                      <a:pt x="0" y="261"/>
                    </a:lnTo>
                    <a:lnTo>
                      <a:pt x="855" y="666"/>
                    </a:lnTo>
                    <a:lnTo>
                      <a:pt x="981" y="405"/>
                    </a:lnTo>
                    <a:lnTo>
                      <a:pt x="1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37"/>
              <p:cNvSpPr/>
              <p:nvPr/>
            </p:nvSpPr>
            <p:spPr>
              <a:xfrm>
                <a:off x="2161725" y="1069950"/>
                <a:ext cx="2792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1117" h="370" extrusionOk="0">
                    <a:moveTo>
                      <a:pt x="1098" y="0"/>
                    </a:moveTo>
                    <a:lnTo>
                      <a:pt x="0" y="81"/>
                    </a:lnTo>
                    <a:lnTo>
                      <a:pt x="18" y="369"/>
                    </a:lnTo>
                    <a:lnTo>
                      <a:pt x="1116" y="288"/>
                    </a:lnTo>
                    <a:lnTo>
                      <a:pt x="109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9" name="Google Shape;2919;p37"/>
              <p:cNvSpPr/>
              <p:nvPr/>
            </p:nvSpPr>
            <p:spPr>
              <a:xfrm>
                <a:off x="2162175" y="1058250"/>
                <a:ext cx="28600" cy="9475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379" extrusionOk="0">
                    <a:moveTo>
                      <a:pt x="1116" y="0"/>
                    </a:moveTo>
                    <a:lnTo>
                      <a:pt x="0" y="99"/>
                    </a:lnTo>
                    <a:lnTo>
                      <a:pt x="27" y="378"/>
                    </a:lnTo>
                    <a:lnTo>
                      <a:pt x="1143" y="288"/>
                    </a:lnTo>
                    <a:lnTo>
                      <a:pt x="1116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0" name="Google Shape;2920;p37"/>
              <p:cNvSpPr/>
              <p:nvPr/>
            </p:nvSpPr>
            <p:spPr>
              <a:xfrm>
                <a:off x="2135850" y="1070175"/>
                <a:ext cx="27700" cy="19150"/>
              </a:xfrm>
              <a:custGeom>
                <a:avLst/>
                <a:gdLst/>
                <a:ahLst/>
                <a:cxnLst/>
                <a:rect l="l" t="t" r="r" b="b"/>
                <a:pathLst>
                  <a:path w="1108" h="766" extrusionOk="0">
                    <a:moveTo>
                      <a:pt x="135" y="0"/>
                    </a:moveTo>
                    <a:lnTo>
                      <a:pt x="0" y="252"/>
                    </a:lnTo>
                    <a:lnTo>
                      <a:pt x="972" y="765"/>
                    </a:lnTo>
                    <a:lnTo>
                      <a:pt x="1107" y="513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1" name="Google Shape;2921;p37"/>
              <p:cNvSpPr/>
              <p:nvPr/>
            </p:nvSpPr>
            <p:spPr>
              <a:xfrm>
                <a:off x="2137650" y="1079175"/>
                <a:ext cx="23425" cy="17125"/>
              </a:xfrm>
              <a:custGeom>
                <a:avLst/>
                <a:gdLst/>
                <a:ahLst/>
                <a:cxnLst/>
                <a:rect l="l" t="t" r="r" b="b"/>
                <a:pathLst>
                  <a:path w="937" h="685" extrusionOk="0">
                    <a:moveTo>
                      <a:pt x="135" y="0"/>
                    </a:moveTo>
                    <a:lnTo>
                      <a:pt x="0" y="252"/>
                    </a:lnTo>
                    <a:lnTo>
                      <a:pt x="792" y="685"/>
                    </a:lnTo>
                    <a:lnTo>
                      <a:pt x="936" y="442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2" name="Google Shape;2922;p37"/>
              <p:cNvSpPr/>
              <p:nvPr/>
            </p:nvSpPr>
            <p:spPr>
              <a:xfrm>
                <a:off x="2136525" y="1089750"/>
                <a:ext cx="26575" cy="18700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748" extrusionOk="0">
                    <a:moveTo>
                      <a:pt x="135" y="0"/>
                    </a:moveTo>
                    <a:lnTo>
                      <a:pt x="0" y="244"/>
                    </a:lnTo>
                    <a:lnTo>
                      <a:pt x="927" y="748"/>
                    </a:lnTo>
                    <a:lnTo>
                      <a:pt x="1062" y="496"/>
                    </a:lnTo>
                    <a:lnTo>
                      <a:pt x="135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3" name="Google Shape;2923;p37"/>
              <p:cNvSpPr/>
              <p:nvPr/>
            </p:nvSpPr>
            <p:spPr>
              <a:xfrm>
                <a:off x="2157900" y="1089075"/>
                <a:ext cx="24775" cy="13525"/>
              </a:xfrm>
              <a:custGeom>
                <a:avLst/>
                <a:gdLst/>
                <a:ahLst/>
                <a:cxnLst/>
                <a:rect l="l" t="t" r="r" b="b"/>
                <a:pathLst>
                  <a:path w="991" h="541" extrusionOk="0">
                    <a:moveTo>
                      <a:pt x="909" y="0"/>
                    </a:moveTo>
                    <a:lnTo>
                      <a:pt x="0" y="262"/>
                    </a:lnTo>
                    <a:lnTo>
                      <a:pt x="81" y="541"/>
                    </a:lnTo>
                    <a:lnTo>
                      <a:pt x="990" y="280"/>
                    </a:lnTo>
                    <a:lnTo>
                      <a:pt x="909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4" name="Google Shape;2924;p37"/>
              <p:cNvSpPr/>
              <p:nvPr/>
            </p:nvSpPr>
            <p:spPr>
              <a:xfrm>
                <a:off x="2160150" y="1080525"/>
                <a:ext cx="26575" cy="11725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469" extrusionOk="0">
                    <a:moveTo>
                      <a:pt x="1017" y="0"/>
                    </a:moveTo>
                    <a:lnTo>
                      <a:pt x="0" y="189"/>
                    </a:lnTo>
                    <a:lnTo>
                      <a:pt x="45" y="469"/>
                    </a:lnTo>
                    <a:lnTo>
                      <a:pt x="1062" y="279"/>
                    </a:lnTo>
                    <a:lnTo>
                      <a:pt x="1017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5" name="Google Shape;2925;p37"/>
              <p:cNvSpPr/>
              <p:nvPr/>
            </p:nvSpPr>
            <p:spPr>
              <a:xfrm>
                <a:off x="2132925" y="944350"/>
                <a:ext cx="63700" cy="188650"/>
              </a:xfrm>
              <a:custGeom>
                <a:avLst/>
                <a:gdLst/>
                <a:ahLst/>
                <a:cxnLst/>
                <a:rect l="l" t="t" r="r" b="b"/>
                <a:pathLst>
                  <a:path w="2548" h="7546" extrusionOk="0">
                    <a:moveTo>
                      <a:pt x="1575" y="479"/>
                    </a:moveTo>
                    <a:cubicBezTo>
                      <a:pt x="2052" y="1838"/>
                      <a:pt x="2250" y="3170"/>
                      <a:pt x="2151" y="4439"/>
                    </a:cubicBezTo>
                    <a:cubicBezTo>
                      <a:pt x="2079" y="5393"/>
                      <a:pt x="1836" y="6339"/>
                      <a:pt x="1440" y="7212"/>
                    </a:cubicBezTo>
                    <a:cubicBezTo>
                      <a:pt x="1370" y="7243"/>
                      <a:pt x="1274" y="7259"/>
                      <a:pt x="1170" y="7259"/>
                    </a:cubicBezTo>
                    <a:cubicBezTo>
                      <a:pt x="1034" y="7259"/>
                      <a:pt x="883" y="7232"/>
                      <a:pt x="756" y="7176"/>
                    </a:cubicBezTo>
                    <a:cubicBezTo>
                      <a:pt x="576" y="7095"/>
                      <a:pt x="486" y="6978"/>
                      <a:pt x="477" y="6897"/>
                    </a:cubicBezTo>
                    <a:cubicBezTo>
                      <a:pt x="315" y="5925"/>
                      <a:pt x="288" y="4934"/>
                      <a:pt x="405" y="3953"/>
                    </a:cubicBezTo>
                    <a:cubicBezTo>
                      <a:pt x="558" y="2729"/>
                      <a:pt x="963" y="1541"/>
                      <a:pt x="1575" y="479"/>
                    </a:cubicBezTo>
                    <a:close/>
                    <a:moveTo>
                      <a:pt x="1600" y="0"/>
                    </a:moveTo>
                    <a:cubicBezTo>
                      <a:pt x="1553" y="0"/>
                      <a:pt x="1509" y="27"/>
                      <a:pt x="1485" y="74"/>
                    </a:cubicBezTo>
                    <a:cubicBezTo>
                      <a:pt x="765" y="1244"/>
                      <a:pt x="297" y="2549"/>
                      <a:pt x="126" y="3917"/>
                    </a:cubicBezTo>
                    <a:cubicBezTo>
                      <a:pt x="0" y="4925"/>
                      <a:pt x="27" y="5934"/>
                      <a:pt x="198" y="6933"/>
                    </a:cubicBezTo>
                    <a:cubicBezTo>
                      <a:pt x="207" y="7122"/>
                      <a:pt x="378" y="7320"/>
                      <a:pt x="639" y="7437"/>
                    </a:cubicBezTo>
                    <a:cubicBezTo>
                      <a:pt x="810" y="7509"/>
                      <a:pt x="990" y="7545"/>
                      <a:pt x="1179" y="7545"/>
                    </a:cubicBezTo>
                    <a:cubicBezTo>
                      <a:pt x="1192" y="7545"/>
                      <a:pt x="1205" y="7546"/>
                      <a:pt x="1218" y="7546"/>
                    </a:cubicBezTo>
                    <a:cubicBezTo>
                      <a:pt x="1359" y="7546"/>
                      <a:pt x="1506" y="7502"/>
                      <a:pt x="1629" y="7428"/>
                    </a:cubicBezTo>
                    <a:cubicBezTo>
                      <a:pt x="1647" y="7410"/>
                      <a:pt x="1665" y="7392"/>
                      <a:pt x="1674" y="7374"/>
                    </a:cubicBezTo>
                    <a:cubicBezTo>
                      <a:pt x="2106" y="6456"/>
                      <a:pt x="2358" y="5465"/>
                      <a:pt x="2439" y="4457"/>
                    </a:cubicBezTo>
                    <a:cubicBezTo>
                      <a:pt x="2547" y="3062"/>
                      <a:pt x="2304" y="1595"/>
                      <a:pt x="1746" y="92"/>
                    </a:cubicBezTo>
                    <a:cubicBezTo>
                      <a:pt x="1728" y="47"/>
                      <a:pt x="1674" y="11"/>
                      <a:pt x="1620" y="2"/>
                    </a:cubicBezTo>
                    <a:cubicBezTo>
                      <a:pt x="1613" y="1"/>
                      <a:pt x="1606" y="0"/>
                      <a:pt x="1600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6" name="Google Shape;2926;p37"/>
              <p:cNvSpPr/>
              <p:nvPr/>
            </p:nvSpPr>
            <p:spPr>
              <a:xfrm>
                <a:off x="1966625" y="1114050"/>
                <a:ext cx="241475" cy="173275"/>
              </a:xfrm>
              <a:custGeom>
                <a:avLst/>
                <a:gdLst/>
                <a:ahLst/>
                <a:cxnLst/>
                <a:rect l="l" t="t" r="r" b="b"/>
                <a:pathLst>
                  <a:path w="9659" h="6931" extrusionOk="0">
                    <a:moveTo>
                      <a:pt x="1" y="1"/>
                    </a:moveTo>
                    <a:lnTo>
                      <a:pt x="478" y="4483"/>
                    </a:lnTo>
                    <a:cubicBezTo>
                      <a:pt x="631" y="5860"/>
                      <a:pt x="2332" y="6931"/>
                      <a:pt x="4384" y="6931"/>
                    </a:cubicBezTo>
                    <a:lnTo>
                      <a:pt x="5266" y="6931"/>
                    </a:lnTo>
                    <a:cubicBezTo>
                      <a:pt x="7318" y="6931"/>
                      <a:pt x="9019" y="5860"/>
                      <a:pt x="9172" y="4483"/>
                    </a:cubicBezTo>
                    <a:lnTo>
                      <a:pt x="9658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7" name="Google Shape;2927;p37"/>
              <p:cNvSpPr/>
              <p:nvPr/>
            </p:nvSpPr>
            <p:spPr>
              <a:xfrm>
                <a:off x="1955825" y="1098750"/>
                <a:ext cx="262625" cy="21625"/>
              </a:xfrm>
              <a:custGeom>
                <a:avLst/>
                <a:gdLst/>
                <a:ahLst/>
                <a:cxnLst/>
                <a:rect l="l" t="t" r="r" b="b"/>
                <a:pathLst>
                  <a:path w="10505" h="865" extrusionOk="0">
                    <a:moveTo>
                      <a:pt x="1" y="1"/>
                    </a:moveTo>
                    <a:lnTo>
                      <a:pt x="1" y="865"/>
                    </a:lnTo>
                    <a:lnTo>
                      <a:pt x="10504" y="865"/>
                    </a:lnTo>
                    <a:lnTo>
                      <a:pt x="10504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37"/>
              <p:cNvSpPr/>
              <p:nvPr/>
            </p:nvSpPr>
            <p:spPr>
              <a:xfrm>
                <a:off x="1962350" y="1115400"/>
                <a:ext cx="247325" cy="8700"/>
              </a:xfrm>
              <a:custGeom>
                <a:avLst/>
                <a:gdLst/>
                <a:ahLst/>
                <a:cxnLst/>
                <a:rect l="l" t="t" r="r" b="b"/>
                <a:pathLst>
                  <a:path w="9893" h="348" extrusionOk="0">
                    <a:moveTo>
                      <a:pt x="9739" y="1"/>
                    </a:moveTo>
                    <a:cubicBezTo>
                      <a:pt x="7190" y="58"/>
                      <a:pt x="4641" y="87"/>
                      <a:pt x="2088" y="87"/>
                    </a:cubicBezTo>
                    <a:cubicBezTo>
                      <a:pt x="1449" y="87"/>
                      <a:pt x="811" y="85"/>
                      <a:pt x="172" y="82"/>
                    </a:cubicBezTo>
                    <a:cubicBezTo>
                      <a:pt x="1" y="82"/>
                      <a:pt x="1" y="343"/>
                      <a:pt x="172" y="343"/>
                    </a:cubicBezTo>
                    <a:cubicBezTo>
                      <a:pt x="809" y="346"/>
                      <a:pt x="1446" y="348"/>
                      <a:pt x="2083" y="348"/>
                    </a:cubicBezTo>
                    <a:cubicBezTo>
                      <a:pt x="4633" y="348"/>
                      <a:pt x="7183" y="319"/>
                      <a:pt x="9739" y="262"/>
                    </a:cubicBezTo>
                    <a:cubicBezTo>
                      <a:pt x="9892" y="244"/>
                      <a:pt x="9892" y="19"/>
                      <a:pt x="973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37"/>
              <p:cNvSpPr/>
              <p:nvPr/>
            </p:nvSpPr>
            <p:spPr>
              <a:xfrm>
                <a:off x="1974950" y="1162650"/>
                <a:ext cx="41750" cy="11425"/>
              </a:xfrm>
              <a:custGeom>
                <a:avLst/>
                <a:gdLst/>
                <a:ahLst/>
                <a:cxnLst/>
                <a:rect l="l" t="t" r="r" b="b"/>
                <a:pathLst>
                  <a:path w="1670" h="457" extrusionOk="0">
                    <a:moveTo>
                      <a:pt x="1063" y="1"/>
                    </a:moveTo>
                    <a:cubicBezTo>
                      <a:pt x="1018" y="10"/>
                      <a:pt x="973" y="19"/>
                      <a:pt x="928" y="37"/>
                    </a:cubicBezTo>
                    <a:cubicBezTo>
                      <a:pt x="883" y="64"/>
                      <a:pt x="829" y="154"/>
                      <a:pt x="793" y="163"/>
                    </a:cubicBezTo>
                    <a:cubicBezTo>
                      <a:pt x="703" y="118"/>
                      <a:pt x="613" y="82"/>
                      <a:pt x="523" y="55"/>
                    </a:cubicBezTo>
                    <a:cubicBezTo>
                      <a:pt x="501" y="52"/>
                      <a:pt x="479" y="51"/>
                      <a:pt x="457" y="51"/>
                    </a:cubicBezTo>
                    <a:cubicBezTo>
                      <a:pt x="327" y="51"/>
                      <a:pt x="200" y="97"/>
                      <a:pt x="100" y="190"/>
                    </a:cubicBezTo>
                    <a:cubicBezTo>
                      <a:pt x="1" y="274"/>
                      <a:pt x="95" y="403"/>
                      <a:pt x="202" y="403"/>
                    </a:cubicBezTo>
                    <a:cubicBezTo>
                      <a:pt x="231" y="403"/>
                      <a:pt x="261" y="393"/>
                      <a:pt x="289" y="370"/>
                    </a:cubicBezTo>
                    <a:cubicBezTo>
                      <a:pt x="348" y="321"/>
                      <a:pt x="398" y="302"/>
                      <a:pt x="443" y="302"/>
                    </a:cubicBezTo>
                    <a:cubicBezTo>
                      <a:pt x="573" y="302"/>
                      <a:pt x="657" y="457"/>
                      <a:pt x="798" y="457"/>
                    </a:cubicBezTo>
                    <a:cubicBezTo>
                      <a:pt x="814" y="457"/>
                      <a:pt x="830" y="455"/>
                      <a:pt x="847" y="451"/>
                    </a:cubicBezTo>
                    <a:cubicBezTo>
                      <a:pt x="910" y="433"/>
                      <a:pt x="937" y="388"/>
                      <a:pt x="973" y="352"/>
                    </a:cubicBezTo>
                    <a:cubicBezTo>
                      <a:pt x="1048" y="298"/>
                      <a:pt x="1109" y="276"/>
                      <a:pt x="1166" y="276"/>
                    </a:cubicBezTo>
                    <a:cubicBezTo>
                      <a:pt x="1251" y="276"/>
                      <a:pt x="1325" y="326"/>
                      <a:pt x="1423" y="397"/>
                    </a:cubicBezTo>
                    <a:cubicBezTo>
                      <a:pt x="1448" y="414"/>
                      <a:pt x="1472" y="421"/>
                      <a:pt x="1495" y="421"/>
                    </a:cubicBezTo>
                    <a:cubicBezTo>
                      <a:pt x="1603" y="421"/>
                      <a:pt x="1669" y="253"/>
                      <a:pt x="1558" y="172"/>
                    </a:cubicBezTo>
                    <a:cubicBezTo>
                      <a:pt x="1423" y="55"/>
                      <a:pt x="1243" y="1"/>
                      <a:pt x="106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37"/>
              <p:cNvSpPr/>
              <p:nvPr/>
            </p:nvSpPr>
            <p:spPr>
              <a:xfrm>
                <a:off x="2008225" y="1162850"/>
                <a:ext cx="24825" cy="10350"/>
              </a:xfrm>
              <a:custGeom>
                <a:avLst/>
                <a:gdLst/>
                <a:ahLst/>
                <a:cxnLst/>
                <a:rect l="l" t="t" r="r" b="b"/>
                <a:pathLst>
                  <a:path w="993" h="414" extrusionOk="0">
                    <a:moveTo>
                      <a:pt x="496" y="1"/>
                    </a:moveTo>
                    <a:cubicBezTo>
                      <a:pt x="344" y="1"/>
                      <a:pt x="192" y="64"/>
                      <a:pt x="83" y="191"/>
                    </a:cubicBezTo>
                    <a:cubicBezTo>
                      <a:pt x="1" y="286"/>
                      <a:pt x="90" y="414"/>
                      <a:pt x="185" y="414"/>
                    </a:cubicBezTo>
                    <a:cubicBezTo>
                      <a:pt x="215" y="414"/>
                      <a:pt x="246" y="401"/>
                      <a:pt x="272" y="371"/>
                    </a:cubicBezTo>
                    <a:cubicBezTo>
                      <a:pt x="330" y="299"/>
                      <a:pt x="414" y="263"/>
                      <a:pt x="497" y="263"/>
                    </a:cubicBezTo>
                    <a:cubicBezTo>
                      <a:pt x="580" y="263"/>
                      <a:pt x="663" y="299"/>
                      <a:pt x="722" y="371"/>
                    </a:cubicBezTo>
                    <a:cubicBezTo>
                      <a:pt x="748" y="397"/>
                      <a:pt x="778" y="409"/>
                      <a:pt x="807" y="409"/>
                    </a:cubicBezTo>
                    <a:cubicBezTo>
                      <a:pt x="905" y="409"/>
                      <a:pt x="992" y="279"/>
                      <a:pt x="902" y="182"/>
                    </a:cubicBezTo>
                    <a:cubicBezTo>
                      <a:pt x="795" y="61"/>
                      <a:pt x="646" y="1"/>
                      <a:pt x="49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37"/>
              <p:cNvSpPr/>
              <p:nvPr/>
            </p:nvSpPr>
            <p:spPr>
              <a:xfrm>
                <a:off x="2025800" y="1162925"/>
                <a:ext cx="23675" cy="10825"/>
              </a:xfrm>
              <a:custGeom>
                <a:avLst/>
                <a:gdLst/>
                <a:ahLst/>
                <a:cxnLst/>
                <a:rect l="l" t="t" r="r" b="b"/>
                <a:pathLst>
                  <a:path w="947" h="433" extrusionOk="0">
                    <a:moveTo>
                      <a:pt x="434" y="0"/>
                    </a:moveTo>
                    <a:cubicBezTo>
                      <a:pt x="303" y="0"/>
                      <a:pt x="175" y="52"/>
                      <a:pt x="82" y="170"/>
                    </a:cubicBezTo>
                    <a:cubicBezTo>
                      <a:pt x="0" y="265"/>
                      <a:pt x="83" y="396"/>
                      <a:pt x="175" y="396"/>
                    </a:cubicBezTo>
                    <a:cubicBezTo>
                      <a:pt x="205" y="396"/>
                      <a:pt x="235" y="383"/>
                      <a:pt x="262" y="350"/>
                    </a:cubicBezTo>
                    <a:cubicBezTo>
                      <a:pt x="315" y="285"/>
                      <a:pt x="378" y="257"/>
                      <a:pt x="442" y="257"/>
                    </a:cubicBezTo>
                    <a:cubicBezTo>
                      <a:pt x="529" y="257"/>
                      <a:pt x="617" y="308"/>
                      <a:pt x="685" y="386"/>
                    </a:cubicBezTo>
                    <a:cubicBezTo>
                      <a:pt x="711" y="419"/>
                      <a:pt x="742" y="432"/>
                      <a:pt x="771" y="432"/>
                    </a:cubicBezTo>
                    <a:cubicBezTo>
                      <a:pt x="863" y="432"/>
                      <a:pt x="946" y="301"/>
                      <a:pt x="865" y="206"/>
                    </a:cubicBezTo>
                    <a:cubicBezTo>
                      <a:pt x="756" y="77"/>
                      <a:pt x="593" y="0"/>
                      <a:pt x="43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37"/>
              <p:cNvSpPr/>
              <p:nvPr/>
            </p:nvSpPr>
            <p:spPr>
              <a:xfrm>
                <a:off x="2042650" y="1163225"/>
                <a:ext cx="25375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1015" h="442" extrusionOk="0">
                    <a:moveTo>
                      <a:pt x="580" y="1"/>
                    </a:moveTo>
                    <a:cubicBezTo>
                      <a:pt x="438" y="1"/>
                      <a:pt x="282" y="53"/>
                      <a:pt x="137" y="113"/>
                    </a:cubicBezTo>
                    <a:cubicBezTo>
                      <a:pt x="1" y="161"/>
                      <a:pt x="43" y="366"/>
                      <a:pt x="162" y="366"/>
                    </a:cubicBezTo>
                    <a:cubicBezTo>
                      <a:pt x="176" y="366"/>
                      <a:pt x="192" y="363"/>
                      <a:pt x="209" y="356"/>
                    </a:cubicBezTo>
                    <a:cubicBezTo>
                      <a:pt x="294" y="324"/>
                      <a:pt x="435" y="270"/>
                      <a:pt x="553" y="270"/>
                    </a:cubicBezTo>
                    <a:cubicBezTo>
                      <a:pt x="635" y="270"/>
                      <a:pt x="707" y="296"/>
                      <a:pt x="740" y="374"/>
                    </a:cubicBezTo>
                    <a:cubicBezTo>
                      <a:pt x="762" y="422"/>
                      <a:pt x="800" y="441"/>
                      <a:pt x="839" y="441"/>
                    </a:cubicBezTo>
                    <a:cubicBezTo>
                      <a:pt x="924" y="441"/>
                      <a:pt x="1014" y="347"/>
                      <a:pt x="965" y="248"/>
                    </a:cubicBezTo>
                    <a:cubicBezTo>
                      <a:pt x="875" y="64"/>
                      <a:pt x="736" y="1"/>
                      <a:pt x="58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37"/>
              <p:cNvSpPr/>
              <p:nvPr/>
            </p:nvSpPr>
            <p:spPr>
              <a:xfrm>
                <a:off x="2060225" y="1163625"/>
                <a:ext cx="22675" cy="11025"/>
              </a:xfrm>
              <a:custGeom>
                <a:avLst/>
                <a:gdLst/>
                <a:ahLst/>
                <a:cxnLst/>
                <a:rect l="l" t="t" r="r" b="b"/>
                <a:pathLst>
                  <a:path w="907" h="441" extrusionOk="0">
                    <a:moveTo>
                      <a:pt x="552" y="1"/>
                    </a:moveTo>
                    <a:cubicBezTo>
                      <a:pt x="391" y="1"/>
                      <a:pt x="211" y="93"/>
                      <a:pt x="91" y="214"/>
                    </a:cubicBezTo>
                    <a:cubicBezTo>
                      <a:pt x="0" y="311"/>
                      <a:pt x="87" y="441"/>
                      <a:pt x="185" y="441"/>
                    </a:cubicBezTo>
                    <a:cubicBezTo>
                      <a:pt x="214" y="441"/>
                      <a:pt x="244" y="429"/>
                      <a:pt x="271" y="403"/>
                    </a:cubicBezTo>
                    <a:cubicBezTo>
                      <a:pt x="310" y="364"/>
                      <a:pt x="445" y="242"/>
                      <a:pt x="542" y="242"/>
                    </a:cubicBezTo>
                    <a:cubicBezTo>
                      <a:pt x="581" y="242"/>
                      <a:pt x="613" y="262"/>
                      <a:pt x="631" y="313"/>
                    </a:cubicBezTo>
                    <a:cubicBezTo>
                      <a:pt x="652" y="377"/>
                      <a:pt x="704" y="405"/>
                      <a:pt x="755" y="405"/>
                    </a:cubicBezTo>
                    <a:cubicBezTo>
                      <a:pt x="831" y="405"/>
                      <a:pt x="906" y="342"/>
                      <a:pt x="874" y="250"/>
                    </a:cubicBezTo>
                    <a:cubicBezTo>
                      <a:pt x="815" y="70"/>
                      <a:pt x="691" y="1"/>
                      <a:pt x="55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37"/>
              <p:cNvSpPr/>
              <p:nvPr/>
            </p:nvSpPr>
            <p:spPr>
              <a:xfrm>
                <a:off x="2076450" y="1163650"/>
                <a:ext cx="23600" cy="10850"/>
              </a:xfrm>
              <a:custGeom>
                <a:avLst/>
                <a:gdLst/>
                <a:ahLst/>
                <a:cxnLst/>
                <a:rect l="l" t="t" r="r" b="b"/>
                <a:pathLst>
                  <a:path w="944" h="434" extrusionOk="0">
                    <a:moveTo>
                      <a:pt x="465" y="1"/>
                    </a:moveTo>
                    <a:cubicBezTo>
                      <a:pt x="312" y="1"/>
                      <a:pt x="159" y="73"/>
                      <a:pt x="63" y="222"/>
                    </a:cubicBezTo>
                    <a:cubicBezTo>
                      <a:pt x="0" y="316"/>
                      <a:pt x="90" y="406"/>
                      <a:pt x="181" y="406"/>
                    </a:cubicBezTo>
                    <a:cubicBezTo>
                      <a:pt x="221" y="406"/>
                      <a:pt x="261" y="389"/>
                      <a:pt x="288" y="348"/>
                    </a:cubicBezTo>
                    <a:cubicBezTo>
                      <a:pt x="356" y="283"/>
                      <a:pt x="421" y="252"/>
                      <a:pt x="480" y="252"/>
                    </a:cubicBezTo>
                    <a:cubicBezTo>
                      <a:pt x="546" y="252"/>
                      <a:pt x="605" y="290"/>
                      <a:pt x="657" y="366"/>
                    </a:cubicBezTo>
                    <a:cubicBezTo>
                      <a:pt x="685" y="414"/>
                      <a:pt x="727" y="433"/>
                      <a:pt x="767" y="433"/>
                    </a:cubicBezTo>
                    <a:cubicBezTo>
                      <a:pt x="857" y="433"/>
                      <a:pt x="944" y="339"/>
                      <a:pt x="882" y="240"/>
                    </a:cubicBezTo>
                    <a:cubicBezTo>
                      <a:pt x="789" y="82"/>
                      <a:pt x="628" y="1"/>
                      <a:pt x="46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37"/>
              <p:cNvSpPr/>
              <p:nvPr/>
            </p:nvSpPr>
            <p:spPr>
              <a:xfrm>
                <a:off x="2092425" y="1161375"/>
                <a:ext cx="28100" cy="12475"/>
              </a:xfrm>
              <a:custGeom>
                <a:avLst/>
                <a:gdLst/>
                <a:ahLst/>
                <a:cxnLst/>
                <a:rect l="l" t="t" r="r" b="b"/>
                <a:pathLst>
                  <a:path w="1124" h="499" extrusionOk="0">
                    <a:moveTo>
                      <a:pt x="597" y="0"/>
                    </a:moveTo>
                    <a:cubicBezTo>
                      <a:pt x="576" y="0"/>
                      <a:pt x="554" y="2"/>
                      <a:pt x="531" y="7"/>
                    </a:cubicBezTo>
                    <a:cubicBezTo>
                      <a:pt x="369" y="61"/>
                      <a:pt x="216" y="151"/>
                      <a:pt x="99" y="286"/>
                    </a:cubicBezTo>
                    <a:cubicBezTo>
                      <a:pt x="0" y="370"/>
                      <a:pt x="89" y="499"/>
                      <a:pt x="193" y="499"/>
                    </a:cubicBezTo>
                    <a:cubicBezTo>
                      <a:pt x="222" y="499"/>
                      <a:pt x="252" y="489"/>
                      <a:pt x="279" y="466"/>
                    </a:cubicBezTo>
                    <a:lnTo>
                      <a:pt x="279" y="475"/>
                    </a:lnTo>
                    <a:cubicBezTo>
                      <a:pt x="351" y="394"/>
                      <a:pt x="441" y="322"/>
                      <a:pt x="540" y="286"/>
                    </a:cubicBezTo>
                    <a:cubicBezTo>
                      <a:pt x="553" y="283"/>
                      <a:pt x="566" y="281"/>
                      <a:pt x="579" y="281"/>
                    </a:cubicBezTo>
                    <a:cubicBezTo>
                      <a:pt x="677" y="281"/>
                      <a:pt x="785" y="362"/>
                      <a:pt x="864" y="394"/>
                    </a:cubicBezTo>
                    <a:cubicBezTo>
                      <a:pt x="885" y="403"/>
                      <a:pt x="905" y="408"/>
                      <a:pt x="924" y="408"/>
                    </a:cubicBezTo>
                    <a:cubicBezTo>
                      <a:pt x="1046" y="408"/>
                      <a:pt x="1124" y="231"/>
                      <a:pt x="999" y="169"/>
                    </a:cubicBezTo>
                    <a:cubicBezTo>
                      <a:pt x="864" y="105"/>
                      <a:pt x="751" y="0"/>
                      <a:pt x="5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6" name="Google Shape;2936;p37"/>
              <p:cNvSpPr/>
              <p:nvPr/>
            </p:nvSpPr>
            <p:spPr>
              <a:xfrm>
                <a:off x="2112075" y="1162725"/>
                <a:ext cx="27200" cy="11150"/>
              </a:xfrm>
              <a:custGeom>
                <a:avLst/>
                <a:gdLst/>
                <a:ahLst/>
                <a:cxnLst/>
                <a:rect l="l" t="t" r="r" b="b"/>
                <a:pathLst>
                  <a:path w="1088" h="446" extrusionOk="0">
                    <a:moveTo>
                      <a:pt x="513" y="1"/>
                    </a:moveTo>
                    <a:cubicBezTo>
                      <a:pt x="371" y="1"/>
                      <a:pt x="227" y="47"/>
                      <a:pt x="105" y="142"/>
                    </a:cubicBezTo>
                    <a:cubicBezTo>
                      <a:pt x="1" y="223"/>
                      <a:pt x="69" y="391"/>
                      <a:pt x="172" y="391"/>
                    </a:cubicBezTo>
                    <a:cubicBezTo>
                      <a:pt x="193" y="391"/>
                      <a:pt x="217" y="384"/>
                      <a:pt x="240" y="367"/>
                    </a:cubicBezTo>
                    <a:cubicBezTo>
                      <a:pt x="318" y="297"/>
                      <a:pt x="416" y="262"/>
                      <a:pt x="512" y="262"/>
                    </a:cubicBezTo>
                    <a:cubicBezTo>
                      <a:pt x="626" y="262"/>
                      <a:pt x="738" y="310"/>
                      <a:pt x="816" y="403"/>
                    </a:cubicBezTo>
                    <a:cubicBezTo>
                      <a:pt x="844" y="433"/>
                      <a:pt x="876" y="446"/>
                      <a:pt x="906" y="446"/>
                    </a:cubicBezTo>
                    <a:cubicBezTo>
                      <a:pt x="1003" y="446"/>
                      <a:pt x="1087" y="318"/>
                      <a:pt x="1005" y="223"/>
                    </a:cubicBezTo>
                    <a:cubicBezTo>
                      <a:pt x="874" y="76"/>
                      <a:pt x="694" y="1"/>
                      <a:pt x="51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7" name="Google Shape;2937;p37"/>
              <p:cNvSpPr/>
              <p:nvPr/>
            </p:nvSpPr>
            <p:spPr>
              <a:xfrm>
                <a:off x="2131725" y="1163000"/>
                <a:ext cx="26900" cy="11250"/>
              </a:xfrm>
              <a:custGeom>
                <a:avLst/>
                <a:gdLst/>
                <a:ahLst/>
                <a:cxnLst/>
                <a:rect l="l" t="t" r="r" b="b"/>
                <a:pathLst>
                  <a:path w="1076" h="450" extrusionOk="0">
                    <a:moveTo>
                      <a:pt x="468" y="0"/>
                    </a:moveTo>
                    <a:cubicBezTo>
                      <a:pt x="287" y="0"/>
                      <a:pt x="120" y="86"/>
                      <a:pt x="39" y="293"/>
                    </a:cubicBezTo>
                    <a:cubicBezTo>
                      <a:pt x="1" y="386"/>
                      <a:pt x="80" y="450"/>
                      <a:pt x="160" y="450"/>
                    </a:cubicBezTo>
                    <a:cubicBezTo>
                      <a:pt x="210" y="450"/>
                      <a:pt x="261" y="424"/>
                      <a:pt x="282" y="365"/>
                    </a:cubicBezTo>
                    <a:cubicBezTo>
                      <a:pt x="316" y="277"/>
                      <a:pt x="381" y="245"/>
                      <a:pt x="456" y="245"/>
                    </a:cubicBezTo>
                    <a:cubicBezTo>
                      <a:pt x="581" y="245"/>
                      <a:pt x="731" y="333"/>
                      <a:pt x="804" y="401"/>
                    </a:cubicBezTo>
                    <a:cubicBezTo>
                      <a:pt x="828" y="424"/>
                      <a:pt x="855" y="434"/>
                      <a:pt x="882" y="434"/>
                    </a:cubicBezTo>
                    <a:cubicBezTo>
                      <a:pt x="980" y="434"/>
                      <a:pt x="1076" y="305"/>
                      <a:pt x="984" y="221"/>
                    </a:cubicBezTo>
                    <a:cubicBezTo>
                      <a:pt x="845" y="86"/>
                      <a:pt x="649" y="0"/>
                      <a:pt x="46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8" name="Google Shape;2938;p37"/>
              <p:cNvSpPr/>
              <p:nvPr/>
            </p:nvSpPr>
            <p:spPr>
              <a:xfrm>
                <a:off x="2152875" y="1161950"/>
                <a:ext cx="26050" cy="13150"/>
              </a:xfrm>
              <a:custGeom>
                <a:avLst/>
                <a:gdLst/>
                <a:ahLst/>
                <a:cxnLst/>
                <a:rect l="l" t="t" r="r" b="b"/>
                <a:pathLst>
                  <a:path w="1042" h="526" extrusionOk="0">
                    <a:moveTo>
                      <a:pt x="621" y="0"/>
                    </a:moveTo>
                    <a:cubicBezTo>
                      <a:pt x="398" y="0"/>
                      <a:pt x="229" y="146"/>
                      <a:pt x="84" y="308"/>
                    </a:cubicBezTo>
                    <a:cubicBezTo>
                      <a:pt x="1" y="398"/>
                      <a:pt x="89" y="526"/>
                      <a:pt x="183" y="526"/>
                    </a:cubicBezTo>
                    <a:cubicBezTo>
                      <a:pt x="211" y="526"/>
                      <a:pt x="239" y="514"/>
                      <a:pt x="264" y="488"/>
                    </a:cubicBezTo>
                    <a:cubicBezTo>
                      <a:pt x="303" y="449"/>
                      <a:pt x="517" y="240"/>
                      <a:pt x="655" y="240"/>
                    </a:cubicBezTo>
                    <a:cubicBezTo>
                      <a:pt x="708" y="240"/>
                      <a:pt x="751" y="271"/>
                      <a:pt x="768" y="353"/>
                    </a:cubicBezTo>
                    <a:cubicBezTo>
                      <a:pt x="783" y="419"/>
                      <a:pt x="833" y="447"/>
                      <a:pt x="885" y="447"/>
                    </a:cubicBezTo>
                    <a:cubicBezTo>
                      <a:pt x="961" y="447"/>
                      <a:pt x="1042" y="386"/>
                      <a:pt x="1020" y="290"/>
                    </a:cubicBezTo>
                    <a:cubicBezTo>
                      <a:pt x="984" y="119"/>
                      <a:pt x="831" y="2"/>
                      <a:pt x="660" y="2"/>
                    </a:cubicBezTo>
                    <a:cubicBezTo>
                      <a:pt x="647" y="1"/>
                      <a:pt x="634" y="0"/>
                      <a:pt x="6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9" name="Google Shape;2939;p37"/>
              <p:cNvSpPr/>
              <p:nvPr/>
            </p:nvSpPr>
            <p:spPr>
              <a:xfrm>
                <a:off x="2172725" y="1162275"/>
                <a:ext cx="28825" cy="12150"/>
              </a:xfrm>
              <a:custGeom>
                <a:avLst/>
                <a:gdLst/>
                <a:ahLst/>
                <a:cxnLst/>
                <a:rect l="l" t="t" r="r" b="b"/>
                <a:pathLst>
                  <a:path w="1153" h="486" extrusionOk="0">
                    <a:moveTo>
                      <a:pt x="666" y="1"/>
                    </a:moveTo>
                    <a:cubicBezTo>
                      <a:pt x="460" y="1"/>
                      <a:pt x="242" y="112"/>
                      <a:pt x="91" y="268"/>
                    </a:cubicBezTo>
                    <a:cubicBezTo>
                      <a:pt x="1" y="358"/>
                      <a:pt x="87" y="486"/>
                      <a:pt x="185" y="486"/>
                    </a:cubicBezTo>
                    <a:cubicBezTo>
                      <a:pt x="214" y="486"/>
                      <a:pt x="244" y="474"/>
                      <a:pt x="271" y="448"/>
                    </a:cubicBezTo>
                    <a:lnTo>
                      <a:pt x="262" y="448"/>
                    </a:lnTo>
                    <a:cubicBezTo>
                      <a:pt x="350" y="360"/>
                      <a:pt x="514" y="245"/>
                      <a:pt x="660" y="245"/>
                    </a:cubicBezTo>
                    <a:cubicBezTo>
                      <a:pt x="738" y="245"/>
                      <a:pt x="812" y="279"/>
                      <a:pt x="865" y="367"/>
                    </a:cubicBezTo>
                    <a:cubicBezTo>
                      <a:pt x="892" y="408"/>
                      <a:pt x="932" y="425"/>
                      <a:pt x="972" y="425"/>
                    </a:cubicBezTo>
                    <a:cubicBezTo>
                      <a:pt x="1063" y="425"/>
                      <a:pt x="1153" y="335"/>
                      <a:pt x="1090" y="241"/>
                    </a:cubicBezTo>
                    <a:cubicBezTo>
                      <a:pt x="983" y="70"/>
                      <a:pt x="829" y="1"/>
                      <a:pt x="66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0" name="Google Shape;2940;p37"/>
              <p:cNvSpPr/>
              <p:nvPr/>
            </p:nvSpPr>
            <p:spPr>
              <a:xfrm>
                <a:off x="1971800" y="1177500"/>
                <a:ext cx="229775" cy="11525"/>
              </a:xfrm>
              <a:custGeom>
                <a:avLst/>
                <a:gdLst/>
                <a:ahLst/>
                <a:cxnLst/>
                <a:rect l="l" t="t" r="r" b="b"/>
                <a:pathLst>
                  <a:path w="9191" h="461" extrusionOk="0">
                    <a:moveTo>
                      <a:pt x="280" y="1"/>
                    </a:moveTo>
                    <a:cubicBezTo>
                      <a:pt x="1" y="1"/>
                      <a:pt x="1" y="424"/>
                      <a:pt x="280" y="433"/>
                    </a:cubicBezTo>
                    <a:cubicBezTo>
                      <a:pt x="1823" y="452"/>
                      <a:pt x="3364" y="461"/>
                      <a:pt x="4905" y="461"/>
                    </a:cubicBezTo>
                    <a:cubicBezTo>
                      <a:pt x="6240" y="461"/>
                      <a:pt x="7575" y="454"/>
                      <a:pt x="8911" y="442"/>
                    </a:cubicBezTo>
                    <a:cubicBezTo>
                      <a:pt x="9190" y="442"/>
                      <a:pt x="9190" y="10"/>
                      <a:pt x="8911" y="10"/>
                    </a:cubicBezTo>
                    <a:cubicBezTo>
                      <a:pt x="7648" y="25"/>
                      <a:pt x="6387" y="33"/>
                      <a:pt x="5126" y="33"/>
                    </a:cubicBezTo>
                    <a:cubicBezTo>
                      <a:pt x="3512" y="33"/>
                      <a:pt x="1897" y="21"/>
                      <a:pt x="28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1" name="Google Shape;2941;p37"/>
              <p:cNvSpPr/>
              <p:nvPr/>
            </p:nvSpPr>
            <p:spPr>
              <a:xfrm>
                <a:off x="1976300" y="1190325"/>
                <a:ext cx="222125" cy="6950"/>
              </a:xfrm>
              <a:custGeom>
                <a:avLst/>
                <a:gdLst/>
                <a:ahLst/>
                <a:cxnLst/>
                <a:rect l="l" t="t" r="r" b="b"/>
                <a:pathLst>
                  <a:path w="8885" h="278" extrusionOk="0">
                    <a:moveTo>
                      <a:pt x="8776" y="0"/>
                    </a:moveTo>
                    <a:cubicBezTo>
                      <a:pt x="8773" y="0"/>
                      <a:pt x="8770" y="1"/>
                      <a:pt x="8767" y="1"/>
                    </a:cubicBezTo>
                    <a:cubicBezTo>
                      <a:pt x="6971" y="68"/>
                      <a:pt x="5172" y="104"/>
                      <a:pt x="3374" y="104"/>
                    </a:cubicBezTo>
                    <a:cubicBezTo>
                      <a:pt x="2288" y="104"/>
                      <a:pt x="1202" y="91"/>
                      <a:pt x="118" y="64"/>
                    </a:cubicBezTo>
                    <a:cubicBezTo>
                      <a:pt x="1" y="64"/>
                      <a:pt x="1" y="235"/>
                      <a:pt x="118" y="235"/>
                    </a:cubicBezTo>
                    <a:cubicBezTo>
                      <a:pt x="1251" y="263"/>
                      <a:pt x="2383" y="277"/>
                      <a:pt x="3514" y="277"/>
                    </a:cubicBezTo>
                    <a:cubicBezTo>
                      <a:pt x="5267" y="277"/>
                      <a:pt x="7017" y="243"/>
                      <a:pt x="8767" y="172"/>
                    </a:cubicBezTo>
                    <a:cubicBezTo>
                      <a:pt x="8881" y="172"/>
                      <a:pt x="8884" y="0"/>
                      <a:pt x="877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942" name="Google Shape;2942;p37"/>
            <p:cNvGrpSpPr/>
            <p:nvPr/>
          </p:nvGrpSpPr>
          <p:grpSpPr>
            <a:xfrm flipH="1">
              <a:off x="2767566" y="3076431"/>
              <a:ext cx="1082305" cy="1528209"/>
              <a:chOff x="2004200" y="1347400"/>
              <a:chExt cx="313475" cy="442625"/>
            </a:xfrm>
          </p:grpSpPr>
          <p:sp>
            <p:nvSpPr>
              <p:cNvPr id="2943" name="Google Shape;2943;p37"/>
              <p:cNvSpPr/>
              <p:nvPr/>
            </p:nvSpPr>
            <p:spPr>
              <a:xfrm>
                <a:off x="2150475" y="1347400"/>
                <a:ext cx="75850" cy="198950"/>
              </a:xfrm>
              <a:custGeom>
                <a:avLst/>
                <a:gdLst/>
                <a:ahLst/>
                <a:cxnLst/>
                <a:rect l="l" t="t" r="r" b="b"/>
                <a:pathLst>
                  <a:path w="3034" h="7958" extrusionOk="0">
                    <a:moveTo>
                      <a:pt x="1562" y="0"/>
                    </a:moveTo>
                    <a:cubicBezTo>
                      <a:pt x="1560" y="0"/>
                      <a:pt x="1559" y="0"/>
                      <a:pt x="1557" y="0"/>
                    </a:cubicBezTo>
                    <a:cubicBezTo>
                      <a:pt x="855" y="0"/>
                      <a:pt x="189" y="2079"/>
                      <a:pt x="108" y="3717"/>
                    </a:cubicBezTo>
                    <a:cubicBezTo>
                      <a:pt x="0" y="5589"/>
                      <a:pt x="585" y="7903"/>
                      <a:pt x="1323" y="7957"/>
                    </a:cubicBezTo>
                    <a:cubicBezTo>
                      <a:pt x="1331" y="7957"/>
                      <a:pt x="1338" y="7957"/>
                      <a:pt x="1345" y="7957"/>
                    </a:cubicBezTo>
                    <a:cubicBezTo>
                      <a:pt x="2089" y="7957"/>
                      <a:pt x="3033" y="5740"/>
                      <a:pt x="3015" y="3717"/>
                    </a:cubicBezTo>
                    <a:cubicBezTo>
                      <a:pt x="2997" y="1993"/>
                      <a:pt x="2272" y="0"/>
                      <a:pt x="156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4" name="Google Shape;2944;p37"/>
              <p:cNvSpPr/>
              <p:nvPr/>
            </p:nvSpPr>
            <p:spPr>
              <a:xfrm>
                <a:off x="2054150" y="1373550"/>
                <a:ext cx="93650" cy="193475"/>
              </a:xfrm>
              <a:custGeom>
                <a:avLst/>
                <a:gdLst/>
                <a:ahLst/>
                <a:cxnLst/>
                <a:rect l="l" t="t" r="r" b="b"/>
                <a:pathLst>
                  <a:path w="3746" h="7739" extrusionOk="0">
                    <a:moveTo>
                      <a:pt x="860" y="1"/>
                    </a:moveTo>
                    <a:cubicBezTo>
                      <a:pt x="821" y="1"/>
                      <a:pt x="784" y="6"/>
                      <a:pt x="748" y="16"/>
                    </a:cubicBezTo>
                    <a:cubicBezTo>
                      <a:pt x="64" y="214"/>
                      <a:pt x="1" y="2392"/>
                      <a:pt x="370" y="3994"/>
                    </a:cubicBezTo>
                    <a:cubicBezTo>
                      <a:pt x="768" y="5762"/>
                      <a:pt x="1893" y="7739"/>
                      <a:pt x="2627" y="7739"/>
                    </a:cubicBezTo>
                    <a:cubicBezTo>
                      <a:pt x="2655" y="7739"/>
                      <a:pt x="2683" y="7736"/>
                      <a:pt x="2710" y="7730"/>
                    </a:cubicBezTo>
                    <a:cubicBezTo>
                      <a:pt x="3439" y="7568"/>
                      <a:pt x="3745" y="5156"/>
                      <a:pt x="3160" y="3193"/>
                    </a:cubicBezTo>
                    <a:cubicBezTo>
                      <a:pt x="2700" y="1625"/>
                      <a:pt x="1554" y="1"/>
                      <a:pt x="860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37"/>
              <p:cNvSpPr/>
              <p:nvPr/>
            </p:nvSpPr>
            <p:spPr>
              <a:xfrm>
                <a:off x="2004200" y="1495200"/>
                <a:ext cx="124250" cy="97800"/>
              </a:xfrm>
              <a:custGeom>
                <a:avLst/>
                <a:gdLst/>
                <a:ahLst/>
                <a:cxnLst/>
                <a:rect l="l" t="t" r="r" b="b"/>
                <a:pathLst>
                  <a:path w="4970" h="3912" extrusionOk="0">
                    <a:moveTo>
                      <a:pt x="704" y="0"/>
                    </a:moveTo>
                    <a:cubicBezTo>
                      <a:pt x="521" y="0"/>
                      <a:pt x="381" y="43"/>
                      <a:pt x="307" y="137"/>
                    </a:cubicBezTo>
                    <a:cubicBezTo>
                      <a:pt x="1" y="533"/>
                      <a:pt x="856" y="1820"/>
                      <a:pt x="1720" y="2594"/>
                    </a:cubicBezTo>
                    <a:cubicBezTo>
                      <a:pt x="2517" y="3311"/>
                      <a:pt x="3670" y="3912"/>
                      <a:pt x="4277" y="3912"/>
                    </a:cubicBezTo>
                    <a:cubicBezTo>
                      <a:pt x="4424" y="3912"/>
                      <a:pt x="4539" y="3877"/>
                      <a:pt x="4609" y="3800"/>
                    </a:cubicBezTo>
                    <a:cubicBezTo>
                      <a:pt x="4969" y="3404"/>
                      <a:pt x="4150" y="1883"/>
                      <a:pt x="3007" y="983"/>
                    </a:cubicBezTo>
                    <a:cubicBezTo>
                      <a:pt x="2277" y="416"/>
                      <a:pt x="1279" y="0"/>
                      <a:pt x="704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37"/>
              <p:cNvSpPr/>
              <p:nvPr/>
            </p:nvSpPr>
            <p:spPr>
              <a:xfrm>
                <a:off x="2123025" y="1399750"/>
                <a:ext cx="57975" cy="186225"/>
              </a:xfrm>
              <a:custGeom>
                <a:avLst/>
                <a:gdLst/>
                <a:ahLst/>
                <a:cxnLst/>
                <a:rect l="l" t="t" r="r" b="b"/>
                <a:pathLst>
                  <a:path w="2319" h="7449" extrusionOk="0">
                    <a:moveTo>
                      <a:pt x="639" y="0"/>
                    </a:moveTo>
                    <a:cubicBezTo>
                      <a:pt x="627" y="0"/>
                      <a:pt x="615" y="1"/>
                      <a:pt x="603" y="3"/>
                    </a:cubicBezTo>
                    <a:cubicBezTo>
                      <a:pt x="81" y="102"/>
                      <a:pt x="63" y="2244"/>
                      <a:pt x="45" y="3351"/>
                    </a:cubicBezTo>
                    <a:cubicBezTo>
                      <a:pt x="36" y="4198"/>
                      <a:pt x="0" y="7348"/>
                      <a:pt x="621" y="7447"/>
                    </a:cubicBezTo>
                    <a:cubicBezTo>
                      <a:pt x="631" y="7448"/>
                      <a:pt x="641" y="7449"/>
                      <a:pt x="651" y="7449"/>
                    </a:cubicBezTo>
                    <a:cubicBezTo>
                      <a:pt x="1210" y="7449"/>
                      <a:pt x="2318" y="5247"/>
                      <a:pt x="2088" y="3054"/>
                    </a:cubicBezTo>
                    <a:cubicBezTo>
                      <a:pt x="1930" y="1519"/>
                      <a:pt x="1113" y="0"/>
                      <a:pt x="63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37"/>
              <p:cNvSpPr/>
              <p:nvPr/>
            </p:nvSpPr>
            <p:spPr>
              <a:xfrm>
                <a:off x="2141025" y="1448000"/>
                <a:ext cx="176650" cy="135850"/>
              </a:xfrm>
              <a:custGeom>
                <a:avLst/>
                <a:gdLst/>
                <a:ahLst/>
                <a:cxnLst/>
                <a:rect l="l" t="t" r="r" b="b"/>
                <a:pathLst>
                  <a:path w="7066" h="5434" extrusionOk="0">
                    <a:moveTo>
                      <a:pt x="6125" y="1"/>
                    </a:moveTo>
                    <a:cubicBezTo>
                      <a:pt x="5327" y="1"/>
                      <a:pt x="3863" y="716"/>
                      <a:pt x="2844" y="1520"/>
                    </a:cubicBezTo>
                    <a:cubicBezTo>
                      <a:pt x="1359" y="2682"/>
                      <a:pt x="0" y="4635"/>
                      <a:pt x="459" y="5229"/>
                    </a:cubicBezTo>
                    <a:cubicBezTo>
                      <a:pt x="567" y="5368"/>
                      <a:pt x="778" y="5434"/>
                      <a:pt x="1058" y="5434"/>
                    </a:cubicBezTo>
                    <a:cubicBezTo>
                      <a:pt x="1967" y="5434"/>
                      <a:pt x="3598" y="4747"/>
                      <a:pt x="4761" y="3708"/>
                    </a:cubicBezTo>
                    <a:cubicBezTo>
                      <a:pt x="6039" y="2556"/>
                      <a:pt x="7066" y="692"/>
                      <a:pt x="6597" y="161"/>
                    </a:cubicBezTo>
                    <a:cubicBezTo>
                      <a:pt x="6500" y="51"/>
                      <a:pt x="6336" y="1"/>
                      <a:pt x="612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37"/>
              <p:cNvSpPr/>
              <p:nvPr/>
            </p:nvSpPr>
            <p:spPr>
              <a:xfrm>
                <a:off x="2146425" y="1447975"/>
                <a:ext cx="157300" cy="181600"/>
              </a:xfrm>
              <a:custGeom>
                <a:avLst/>
                <a:gdLst/>
                <a:ahLst/>
                <a:cxnLst/>
                <a:rect l="l" t="t" r="r" b="b"/>
                <a:pathLst>
                  <a:path w="6292" h="7264" extrusionOk="0">
                    <a:moveTo>
                      <a:pt x="6120" y="0"/>
                    </a:moveTo>
                    <a:cubicBezTo>
                      <a:pt x="4509" y="1278"/>
                      <a:pt x="3249" y="2260"/>
                      <a:pt x="2142" y="3115"/>
                    </a:cubicBezTo>
                    <a:cubicBezTo>
                      <a:pt x="1674" y="3475"/>
                      <a:pt x="1080" y="3925"/>
                      <a:pt x="630" y="4735"/>
                    </a:cubicBezTo>
                    <a:cubicBezTo>
                      <a:pt x="207" y="5509"/>
                      <a:pt x="0" y="6382"/>
                      <a:pt x="27" y="7264"/>
                    </a:cubicBezTo>
                    <a:lnTo>
                      <a:pt x="315" y="7255"/>
                    </a:lnTo>
                    <a:cubicBezTo>
                      <a:pt x="288" y="6427"/>
                      <a:pt x="477" y="5608"/>
                      <a:pt x="873" y="4879"/>
                    </a:cubicBezTo>
                    <a:cubicBezTo>
                      <a:pt x="1305" y="4123"/>
                      <a:pt x="1863" y="3682"/>
                      <a:pt x="2331" y="3331"/>
                    </a:cubicBezTo>
                    <a:cubicBezTo>
                      <a:pt x="3429" y="2485"/>
                      <a:pt x="4689" y="1503"/>
                      <a:pt x="6291" y="225"/>
                    </a:cubicBezTo>
                    <a:lnTo>
                      <a:pt x="612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37"/>
              <p:cNvSpPr/>
              <p:nvPr/>
            </p:nvSpPr>
            <p:spPr>
              <a:xfrm>
                <a:off x="2140575" y="1347400"/>
                <a:ext cx="52450" cy="27610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11044" extrusionOk="0">
                    <a:moveTo>
                      <a:pt x="1818" y="0"/>
                    </a:moveTo>
                    <a:cubicBezTo>
                      <a:pt x="1800" y="3717"/>
                      <a:pt x="1188" y="7417"/>
                      <a:pt x="0" y="10954"/>
                    </a:cubicBezTo>
                    <a:lnTo>
                      <a:pt x="270" y="11044"/>
                    </a:lnTo>
                    <a:cubicBezTo>
                      <a:pt x="1467" y="7480"/>
                      <a:pt x="2088" y="3753"/>
                      <a:pt x="209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37"/>
              <p:cNvSpPr/>
              <p:nvPr/>
            </p:nvSpPr>
            <p:spPr>
              <a:xfrm>
                <a:off x="2071250" y="1372375"/>
                <a:ext cx="77450" cy="271150"/>
              </a:xfrm>
              <a:custGeom>
                <a:avLst/>
                <a:gdLst/>
                <a:ahLst/>
                <a:cxnLst/>
                <a:rect l="l" t="t" r="r" b="b"/>
                <a:pathLst>
                  <a:path w="3098" h="10846" extrusionOk="0">
                    <a:moveTo>
                      <a:pt x="271" y="0"/>
                    </a:moveTo>
                    <a:lnTo>
                      <a:pt x="1" y="99"/>
                    </a:lnTo>
                    <a:cubicBezTo>
                      <a:pt x="658" y="1917"/>
                      <a:pt x="1225" y="3789"/>
                      <a:pt x="1702" y="5662"/>
                    </a:cubicBezTo>
                    <a:cubicBezTo>
                      <a:pt x="2143" y="7363"/>
                      <a:pt x="2521" y="9109"/>
                      <a:pt x="2809" y="10846"/>
                    </a:cubicBezTo>
                    <a:lnTo>
                      <a:pt x="3097" y="10801"/>
                    </a:lnTo>
                    <a:cubicBezTo>
                      <a:pt x="2800" y="9055"/>
                      <a:pt x="2422" y="7300"/>
                      <a:pt x="1981" y="5590"/>
                    </a:cubicBezTo>
                    <a:cubicBezTo>
                      <a:pt x="1504" y="3717"/>
                      <a:pt x="928" y="1836"/>
                      <a:pt x="27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37"/>
              <p:cNvSpPr/>
              <p:nvPr/>
            </p:nvSpPr>
            <p:spPr>
              <a:xfrm>
                <a:off x="2124825" y="1399375"/>
                <a:ext cx="29950" cy="237625"/>
              </a:xfrm>
              <a:custGeom>
                <a:avLst/>
                <a:gdLst/>
                <a:ahLst/>
                <a:cxnLst/>
                <a:rect l="l" t="t" r="r" b="b"/>
                <a:pathLst>
                  <a:path w="1198" h="9505" extrusionOk="0">
                    <a:moveTo>
                      <a:pt x="675" y="0"/>
                    </a:moveTo>
                    <a:lnTo>
                      <a:pt x="396" y="45"/>
                    </a:lnTo>
                    <a:cubicBezTo>
                      <a:pt x="909" y="3168"/>
                      <a:pt x="774" y="6364"/>
                      <a:pt x="0" y="9433"/>
                    </a:cubicBezTo>
                    <a:lnTo>
                      <a:pt x="279" y="9505"/>
                    </a:lnTo>
                    <a:cubicBezTo>
                      <a:pt x="1062" y="6391"/>
                      <a:pt x="1197" y="3159"/>
                      <a:pt x="67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37"/>
              <p:cNvSpPr/>
              <p:nvPr/>
            </p:nvSpPr>
            <p:spPr>
              <a:xfrm>
                <a:off x="2009600" y="1495900"/>
                <a:ext cx="130775" cy="139975"/>
              </a:xfrm>
              <a:custGeom>
                <a:avLst/>
                <a:gdLst/>
                <a:ahLst/>
                <a:cxnLst/>
                <a:rect l="l" t="t" r="r" b="b"/>
                <a:pathLst>
                  <a:path w="5231" h="5599" extrusionOk="0">
                    <a:moveTo>
                      <a:pt x="172" y="0"/>
                    </a:moveTo>
                    <a:lnTo>
                      <a:pt x="1" y="226"/>
                    </a:lnTo>
                    <a:cubicBezTo>
                      <a:pt x="370" y="487"/>
                      <a:pt x="1036" y="973"/>
                      <a:pt x="1900" y="1594"/>
                    </a:cubicBezTo>
                    <a:lnTo>
                      <a:pt x="2107" y="1747"/>
                    </a:lnTo>
                    <a:cubicBezTo>
                      <a:pt x="3475" y="2728"/>
                      <a:pt x="3844" y="2989"/>
                      <a:pt x="4213" y="3529"/>
                    </a:cubicBezTo>
                    <a:cubicBezTo>
                      <a:pt x="4627" y="4150"/>
                      <a:pt x="4870" y="4861"/>
                      <a:pt x="4942" y="5599"/>
                    </a:cubicBezTo>
                    <a:lnTo>
                      <a:pt x="5230" y="5572"/>
                    </a:lnTo>
                    <a:cubicBezTo>
                      <a:pt x="5149" y="4789"/>
                      <a:pt x="4888" y="4033"/>
                      <a:pt x="4447" y="3367"/>
                    </a:cubicBezTo>
                    <a:cubicBezTo>
                      <a:pt x="4051" y="2791"/>
                      <a:pt x="3637" y="2494"/>
                      <a:pt x="2278" y="1522"/>
                    </a:cubicBezTo>
                    <a:lnTo>
                      <a:pt x="2062" y="1369"/>
                    </a:lnTo>
                    <a:cubicBezTo>
                      <a:pt x="1207" y="748"/>
                      <a:pt x="532" y="262"/>
                      <a:pt x="172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3" name="Google Shape;2953;p37"/>
              <p:cNvSpPr/>
              <p:nvPr/>
            </p:nvSpPr>
            <p:spPr>
              <a:xfrm>
                <a:off x="2217300" y="1479250"/>
                <a:ext cx="9700" cy="30175"/>
              </a:xfrm>
              <a:custGeom>
                <a:avLst/>
                <a:gdLst/>
                <a:ahLst/>
                <a:cxnLst/>
                <a:rect l="l" t="t" r="r" b="b"/>
                <a:pathLst>
                  <a:path w="388" h="1207" extrusionOk="0">
                    <a:moveTo>
                      <a:pt x="279" y="0"/>
                    </a:moveTo>
                    <a:lnTo>
                      <a:pt x="0" y="27"/>
                    </a:lnTo>
                    <a:lnTo>
                      <a:pt x="108" y="1207"/>
                    </a:lnTo>
                    <a:lnTo>
                      <a:pt x="387" y="1180"/>
                    </a:lnTo>
                    <a:lnTo>
                      <a:pt x="27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4" name="Google Shape;2954;p37"/>
              <p:cNvSpPr/>
              <p:nvPr/>
            </p:nvSpPr>
            <p:spPr>
              <a:xfrm>
                <a:off x="2207625" y="1489600"/>
                <a:ext cx="10375" cy="26800"/>
              </a:xfrm>
              <a:custGeom>
                <a:avLst/>
                <a:gdLst/>
                <a:ahLst/>
                <a:cxnLst/>
                <a:rect l="l" t="t" r="r" b="b"/>
                <a:pathLst>
                  <a:path w="415" h="1072" extrusionOk="0">
                    <a:moveTo>
                      <a:pt x="288" y="0"/>
                    </a:moveTo>
                    <a:lnTo>
                      <a:pt x="0" y="36"/>
                    </a:lnTo>
                    <a:lnTo>
                      <a:pt x="126" y="1072"/>
                    </a:lnTo>
                    <a:lnTo>
                      <a:pt x="414" y="1036"/>
                    </a:lnTo>
                    <a:lnTo>
                      <a:pt x="288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5" name="Google Shape;2955;p37"/>
              <p:cNvSpPr/>
              <p:nvPr/>
            </p:nvSpPr>
            <p:spPr>
              <a:xfrm>
                <a:off x="2186025" y="1503775"/>
                <a:ext cx="13300" cy="30400"/>
              </a:xfrm>
              <a:custGeom>
                <a:avLst/>
                <a:gdLst/>
                <a:ahLst/>
                <a:cxnLst/>
                <a:rect l="l" t="t" r="r" b="b"/>
                <a:pathLst>
                  <a:path w="532" h="1216" extrusionOk="0">
                    <a:moveTo>
                      <a:pt x="279" y="1"/>
                    </a:moveTo>
                    <a:lnTo>
                      <a:pt x="0" y="64"/>
                    </a:lnTo>
                    <a:lnTo>
                      <a:pt x="252" y="1216"/>
                    </a:lnTo>
                    <a:lnTo>
                      <a:pt x="531" y="1162"/>
                    </a:lnTo>
                    <a:lnTo>
                      <a:pt x="2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6" name="Google Shape;2956;p37"/>
              <p:cNvSpPr/>
              <p:nvPr/>
            </p:nvSpPr>
            <p:spPr>
              <a:xfrm>
                <a:off x="2206050" y="1518175"/>
                <a:ext cx="57175" cy="23875"/>
              </a:xfrm>
              <a:custGeom>
                <a:avLst/>
                <a:gdLst/>
                <a:ahLst/>
                <a:cxnLst/>
                <a:rect l="l" t="t" r="r" b="b"/>
                <a:pathLst>
                  <a:path w="2287" h="955" extrusionOk="0">
                    <a:moveTo>
                      <a:pt x="81" y="1"/>
                    </a:moveTo>
                    <a:lnTo>
                      <a:pt x="0" y="280"/>
                    </a:lnTo>
                    <a:lnTo>
                      <a:pt x="2205" y="955"/>
                    </a:lnTo>
                    <a:lnTo>
                      <a:pt x="2286" y="685"/>
                    </a:lnTo>
                    <a:lnTo>
                      <a:pt x="81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7" name="Google Shape;2957;p37"/>
              <p:cNvSpPr/>
              <p:nvPr/>
            </p:nvSpPr>
            <p:spPr>
              <a:xfrm>
                <a:off x="2230125" y="1502650"/>
                <a:ext cx="48850" cy="22975"/>
              </a:xfrm>
              <a:custGeom>
                <a:avLst/>
                <a:gdLst/>
                <a:ahLst/>
                <a:cxnLst/>
                <a:rect l="l" t="t" r="r" b="b"/>
                <a:pathLst>
                  <a:path w="1954" h="919" extrusionOk="0">
                    <a:moveTo>
                      <a:pt x="99" y="1"/>
                    </a:moveTo>
                    <a:lnTo>
                      <a:pt x="0" y="271"/>
                    </a:lnTo>
                    <a:lnTo>
                      <a:pt x="1854" y="919"/>
                    </a:lnTo>
                    <a:lnTo>
                      <a:pt x="1953" y="649"/>
                    </a:lnTo>
                    <a:lnTo>
                      <a:pt x="9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8" name="Google Shape;2958;p37"/>
              <p:cNvSpPr/>
              <p:nvPr/>
            </p:nvSpPr>
            <p:spPr>
              <a:xfrm>
                <a:off x="2174100" y="1547875"/>
                <a:ext cx="37150" cy="28150"/>
              </a:xfrm>
              <a:custGeom>
                <a:avLst/>
                <a:gdLst/>
                <a:ahLst/>
                <a:cxnLst/>
                <a:rect l="l" t="t" r="r" b="b"/>
                <a:pathLst>
                  <a:path w="1486" h="1126" extrusionOk="0">
                    <a:moveTo>
                      <a:pt x="153" y="1"/>
                    </a:moveTo>
                    <a:lnTo>
                      <a:pt x="0" y="235"/>
                    </a:lnTo>
                    <a:lnTo>
                      <a:pt x="1323" y="1126"/>
                    </a:lnTo>
                    <a:lnTo>
                      <a:pt x="1485" y="883"/>
                    </a:lnTo>
                    <a:lnTo>
                      <a:pt x="153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9" name="Google Shape;2959;p37"/>
              <p:cNvSpPr/>
              <p:nvPr/>
            </p:nvSpPr>
            <p:spPr>
              <a:xfrm>
                <a:off x="2163525" y="1375300"/>
                <a:ext cx="26575" cy="35350"/>
              </a:xfrm>
              <a:custGeom>
                <a:avLst/>
                <a:gdLst/>
                <a:ahLst/>
                <a:cxnLst/>
                <a:rect l="l" t="t" r="r" b="b"/>
                <a:pathLst>
                  <a:path w="1063" h="1414" extrusionOk="0">
                    <a:moveTo>
                      <a:pt x="243" y="0"/>
                    </a:moveTo>
                    <a:lnTo>
                      <a:pt x="0" y="162"/>
                    </a:lnTo>
                    <a:lnTo>
                      <a:pt x="819" y="1413"/>
                    </a:lnTo>
                    <a:lnTo>
                      <a:pt x="1062" y="1251"/>
                    </a:lnTo>
                    <a:lnTo>
                      <a:pt x="24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0" name="Google Shape;2960;p37"/>
              <p:cNvSpPr/>
              <p:nvPr/>
            </p:nvSpPr>
            <p:spPr>
              <a:xfrm>
                <a:off x="2183325" y="1398475"/>
                <a:ext cx="37600" cy="32200"/>
              </a:xfrm>
              <a:custGeom>
                <a:avLst/>
                <a:gdLst/>
                <a:ahLst/>
                <a:cxnLst/>
                <a:rect l="l" t="t" r="r" b="b"/>
                <a:pathLst>
                  <a:path w="1504" h="1288" extrusionOk="0">
                    <a:moveTo>
                      <a:pt x="1323" y="0"/>
                    </a:moveTo>
                    <a:lnTo>
                      <a:pt x="0" y="1062"/>
                    </a:lnTo>
                    <a:lnTo>
                      <a:pt x="171" y="1287"/>
                    </a:lnTo>
                    <a:lnTo>
                      <a:pt x="1503" y="225"/>
                    </a:lnTo>
                    <a:lnTo>
                      <a:pt x="13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1" name="Google Shape;2961;p37"/>
              <p:cNvSpPr/>
              <p:nvPr/>
            </p:nvSpPr>
            <p:spPr>
              <a:xfrm>
                <a:off x="2181750" y="1421875"/>
                <a:ext cx="43450" cy="27925"/>
              </a:xfrm>
              <a:custGeom>
                <a:avLst/>
                <a:gdLst/>
                <a:ahLst/>
                <a:cxnLst/>
                <a:rect l="l" t="t" r="r" b="b"/>
                <a:pathLst>
                  <a:path w="1738" h="1117" extrusionOk="0">
                    <a:moveTo>
                      <a:pt x="1602" y="0"/>
                    </a:moveTo>
                    <a:lnTo>
                      <a:pt x="0" y="864"/>
                    </a:lnTo>
                    <a:lnTo>
                      <a:pt x="135" y="1116"/>
                    </a:lnTo>
                    <a:lnTo>
                      <a:pt x="1737" y="252"/>
                    </a:lnTo>
                    <a:lnTo>
                      <a:pt x="160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37"/>
              <p:cNvSpPr/>
              <p:nvPr/>
            </p:nvSpPr>
            <p:spPr>
              <a:xfrm>
                <a:off x="2178825" y="1450450"/>
                <a:ext cx="47950" cy="25000"/>
              </a:xfrm>
              <a:custGeom>
                <a:avLst/>
                <a:gdLst/>
                <a:ahLst/>
                <a:cxnLst/>
                <a:rect l="l" t="t" r="r" b="b"/>
                <a:pathLst>
                  <a:path w="1918" h="1000" extrusionOk="0">
                    <a:moveTo>
                      <a:pt x="1809" y="0"/>
                    </a:moveTo>
                    <a:lnTo>
                      <a:pt x="0" y="738"/>
                    </a:lnTo>
                    <a:lnTo>
                      <a:pt x="108" y="999"/>
                    </a:lnTo>
                    <a:lnTo>
                      <a:pt x="1917" y="261"/>
                    </a:lnTo>
                    <a:lnTo>
                      <a:pt x="180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37"/>
              <p:cNvSpPr/>
              <p:nvPr/>
            </p:nvSpPr>
            <p:spPr>
              <a:xfrm>
                <a:off x="2061575" y="1464625"/>
                <a:ext cx="46600" cy="15550"/>
              </a:xfrm>
              <a:custGeom>
                <a:avLst/>
                <a:gdLst/>
                <a:ahLst/>
                <a:cxnLst/>
                <a:rect l="l" t="t" r="r" b="b"/>
                <a:pathLst>
                  <a:path w="1864" h="622" extrusionOk="0">
                    <a:moveTo>
                      <a:pt x="55" y="0"/>
                    </a:moveTo>
                    <a:lnTo>
                      <a:pt x="1" y="288"/>
                    </a:lnTo>
                    <a:lnTo>
                      <a:pt x="1819" y="621"/>
                    </a:lnTo>
                    <a:lnTo>
                      <a:pt x="1864" y="342"/>
                    </a:lnTo>
                    <a:lnTo>
                      <a:pt x="55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37"/>
              <p:cNvSpPr/>
              <p:nvPr/>
            </p:nvSpPr>
            <p:spPr>
              <a:xfrm>
                <a:off x="2058650" y="1447300"/>
                <a:ext cx="45025" cy="16675"/>
              </a:xfrm>
              <a:custGeom>
                <a:avLst/>
                <a:gdLst/>
                <a:ahLst/>
                <a:cxnLst/>
                <a:rect l="l" t="t" r="r" b="b"/>
                <a:pathLst>
                  <a:path w="1801" h="667" extrusionOk="0">
                    <a:moveTo>
                      <a:pt x="64" y="0"/>
                    </a:moveTo>
                    <a:lnTo>
                      <a:pt x="1" y="279"/>
                    </a:lnTo>
                    <a:lnTo>
                      <a:pt x="1738" y="666"/>
                    </a:lnTo>
                    <a:lnTo>
                      <a:pt x="1801" y="387"/>
                    </a:lnTo>
                    <a:lnTo>
                      <a:pt x="6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37"/>
              <p:cNvSpPr/>
              <p:nvPr/>
            </p:nvSpPr>
            <p:spPr>
              <a:xfrm>
                <a:off x="2055050" y="1410850"/>
                <a:ext cx="34900" cy="19150"/>
              </a:xfrm>
              <a:custGeom>
                <a:avLst/>
                <a:gdLst/>
                <a:ahLst/>
                <a:cxnLst/>
                <a:rect l="l" t="t" r="r" b="b"/>
                <a:pathLst>
                  <a:path w="1396" h="766" extrusionOk="0">
                    <a:moveTo>
                      <a:pt x="109" y="0"/>
                    </a:moveTo>
                    <a:lnTo>
                      <a:pt x="1" y="261"/>
                    </a:lnTo>
                    <a:lnTo>
                      <a:pt x="1297" y="765"/>
                    </a:lnTo>
                    <a:lnTo>
                      <a:pt x="1396" y="495"/>
                    </a:lnTo>
                    <a:lnTo>
                      <a:pt x="109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6" name="Google Shape;2966;p37"/>
              <p:cNvSpPr/>
              <p:nvPr/>
            </p:nvSpPr>
            <p:spPr>
              <a:xfrm>
                <a:off x="2099150" y="1411975"/>
                <a:ext cx="20075" cy="44125"/>
              </a:xfrm>
              <a:custGeom>
                <a:avLst/>
                <a:gdLst/>
                <a:ahLst/>
                <a:cxnLst/>
                <a:rect l="l" t="t" r="r" b="b"/>
                <a:pathLst>
                  <a:path w="803" h="1765" extrusionOk="0">
                    <a:moveTo>
                      <a:pt x="523" y="0"/>
                    </a:moveTo>
                    <a:lnTo>
                      <a:pt x="1" y="1683"/>
                    </a:lnTo>
                    <a:lnTo>
                      <a:pt x="280" y="1764"/>
                    </a:lnTo>
                    <a:lnTo>
                      <a:pt x="802" y="81"/>
                    </a:lnTo>
                    <a:lnTo>
                      <a:pt x="523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37"/>
              <p:cNvSpPr/>
              <p:nvPr/>
            </p:nvSpPr>
            <p:spPr>
              <a:xfrm>
                <a:off x="2141277" y="1452364"/>
                <a:ext cx="35575" cy="41200"/>
              </a:xfrm>
              <a:custGeom>
                <a:avLst/>
                <a:gdLst/>
                <a:ahLst/>
                <a:cxnLst/>
                <a:rect l="l" t="t" r="r" b="b"/>
                <a:pathLst>
                  <a:path w="1423" h="1648" extrusionOk="0">
                    <a:moveTo>
                      <a:pt x="1197" y="0"/>
                    </a:moveTo>
                    <a:lnTo>
                      <a:pt x="0" y="1468"/>
                    </a:lnTo>
                    <a:lnTo>
                      <a:pt x="216" y="1648"/>
                    </a:lnTo>
                    <a:lnTo>
                      <a:pt x="1422" y="180"/>
                    </a:lnTo>
                    <a:lnTo>
                      <a:pt x="1197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8" name="Google Shape;2968;p37"/>
              <p:cNvSpPr/>
              <p:nvPr/>
            </p:nvSpPr>
            <p:spPr>
              <a:xfrm>
                <a:off x="2141156" y="1434015"/>
                <a:ext cx="32200" cy="36475"/>
              </a:xfrm>
              <a:custGeom>
                <a:avLst/>
                <a:gdLst/>
                <a:ahLst/>
                <a:cxnLst/>
                <a:rect l="l" t="t" r="r" b="b"/>
                <a:pathLst>
                  <a:path w="1288" h="1459" extrusionOk="0">
                    <a:moveTo>
                      <a:pt x="1062" y="0"/>
                    </a:moveTo>
                    <a:lnTo>
                      <a:pt x="0" y="1278"/>
                    </a:lnTo>
                    <a:lnTo>
                      <a:pt x="216" y="1458"/>
                    </a:lnTo>
                    <a:lnTo>
                      <a:pt x="1287" y="180"/>
                    </a:lnTo>
                    <a:lnTo>
                      <a:pt x="10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9" name="Google Shape;2969;p37"/>
              <p:cNvSpPr/>
              <p:nvPr/>
            </p:nvSpPr>
            <p:spPr>
              <a:xfrm>
                <a:off x="2120325" y="1506025"/>
                <a:ext cx="2635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1162" extrusionOk="0">
                    <a:moveTo>
                      <a:pt x="216" y="1"/>
                    </a:moveTo>
                    <a:lnTo>
                      <a:pt x="0" y="181"/>
                    </a:lnTo>
                    <a:lnTo>
                      <a:pt x="837" y="1162"/>
                    </a:lnTo>
                    <a:lnTo>
                      <a:pt x="1053" y="982"/>
                    </a:lnTo>
                    <a:lnTo>
                      <a:pt x="21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0" name="Google Shape;2970;p37"/>
              <p:cNvSpPr/>
              <p:nvPr/>
            </p:nvSpPr>
            <p:spPr>
              <a:xfrm>
                <a:off x="2119875" y="1492750"/>
                <a:ext cx="28150" cy="29950"/>
              </a:xfrm>
              <a:custGeom>
                <a:avLst/>
                <a:gdLst/>
                <a:ahLst/>
                <a:cxnLst/>
                <a:rect l="l" t="t" r="r" b="b"/>
                <a:pathLst>
                  <a:path w="1126" h="1198" extrusionOk="0">
                    <a:moveTo>
                      <a:pt x="216" y="0"/>
                    </a:moveTo>
                    <a:lnTo>
                      <a:pt x="0" y="189"/>
                    </a:lnTo>
                    <a:lnTo>
                      <a:pt x="909" y="1198"/>
                    </a:lnTo>
                    <a:lnTo>
                      <a:pt x="1125" y="1009"/>
                    </a:lnTo>
                    <a:lnTo>
                      <a:pt x="216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1" name="Google Shape;2971;p37"/>
              <p:cNvSpPr/>
              <p:nvPr/>
            </p:nvSpPr>
            <p:spPr>
              <a:xfrm>
                <a:off x="2071250" y="1517050"/>
                <a:ext cx="8350" cy="25900"/>
              </a:xfrm>
              <a:custGeom>
                <a:avLst/>
                <a:gdLst/>
                <a:ahLst/>
                <a:cxnLst/>
                <a:rect l="l" t="t" r="r" b="b"/>
                <a:pathLst>
                  <a:path w="334" h="1036" extrusionOk="0">
                    <a:moveTo>
                      <a:pt x="46" y="1"/>
                    </a:moveTo>
                    <a:lnTo>
                      <a:pt x="1" y="1027"/>
                    </a:lnTo>
                    <a:lnTo>
                      <a:pt x="289" y="1036"/>
                    </a:lnTo>
                    <a:lnTo>
                      <a:pt x="334" y="10"/>
                    </a:lnTo>
                    <a:lnTo>
                      <a:pt x="46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2" name="Google Shape;2972;p37"/>
              <p:cNvSpPr/>
              <p:nvPr/>
            </p:nvSpPr>
            <p:spPr>
              <a:xfrm>
                <a:off x="2080025" y="1522000"/>
                <a:ext cx="12400" cy="29050"/>
              </a:xfrm>
              <a:custGeom>
                <a:avLst/>
                <a:gdLst/>
                <a:ahLst/>
                <a:cxnLst/>
                <a:rect l="l" t="t" r="r" b="b"/>
                <a:pathLst>
                  <a:path w="496" h="1162" extrusionOk="0">
                    <a:moveTo>
                      <a:pt x="217" y="1"/>
                    </a:moveTo>
                    <a:lnTo>
                      <a:pt x="1" y="1108"/>
                    </a:lnTo>
                    <a:lnTo>
                      <a:pt x="280" y="1162"/>
                    </a:lnTo>
                    <a:lnTo>
                      <a:pt x="496" y="55"/>
                    </a:lnTo>
                    <a:lnTo>
                      <a:pt x="217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3" name="Google Shape;2973;p37"/>
              <p:cNvSpPr/>
              <p:nvPr/>
            </p:nvSpPr>
            <p:spPr>
              <a:xfrm>
                <a:off x="2092850" y="1535275"/>
                <a:ext cx="11950" cy="23200"/>
              </a:xfrm>
              <a:custGeom>
                <a:avLst/>
                <a:gdLst/>
                <a:ahLst/>
                <a:cxnLst/>
                <a:rect l="l" t="t" r="r" b="b"/>
                <a:pathLst>
                  <a:path w="478" h="928" extrusionOk="0">
                    <a:moveTo>
                      <a:pt x="199" y="1"/>
                    </a:moveTo>
                    <a:lnTo>
                      <a:pt x="1" y="856"/>
                    </a:lnTo>
                    <a:lnTo>
                      <a:pt x="271" y="928"/>
                    </a:lnTo>
                    <a:lnTo>
                      <a:pt x="478" y="73"/>
                    </a:lnTo>
                    <a:lnTo>
                      <a:pt x="19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4" name="Google Shape;2974;p37"/>
              <p:cNvSpPr/>
              <p:nvPr/>
            </p:nvSpPr>
            <p:spPr>
              <a:xfrm>
                <a:off x="2021300" y="1518400"/>
                <a:ext cx="24775" cy="12850"/>
              </a:xfrm>
              <a:custGeom>
                <a:avLst/>
                <a:gdLst/>
                <a:ahLst/>
                <a:cxnLst/>
                <a:rect l="l" t="t" r="r" b="b"/>
                <a:pathLst>
                  <a:path w="991" h="514" extrusionOk="0">
                    <a:moveTo>
                      <a:pt x="919" y="1"/>
                    </a:moveTo>
                    <a:lnTo>
                      <a:pt x="1" y="235"/>
                    </a:lnTo>
                    <a:lnTo>
                      <a:pt x="73" y="514"/>
                    </a:lnTo>
                    <a:lnTo>
                      <a:pt x="991" y="280"/>
                    </a:lnTo>
                    <a:lnTo>
                      <a:pt x="919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5" name="Google Shape;2975;p37"/>
              <p:cNvSpPr/>
              <p:nvPr/>
            </p:nvSpPr>
            <p:spPr>
              <a:xfrm>
                <a:off x="2026700" y="1526500"/>
                <a:ext cx="28600" cy="16450"/>
              </a:xfrm>
              <a:custGeom>
                <a:avLst/>
                <a:gdLst/>
                <a:ahLst/>
                <a:cxnLst/>
                <a:rect l="l" t="t" r="r" b="b"/>
                <a:pathLst>
                  <a:path w="1144" h="658" extrusionOk="0">
                    <a:moveTo>
                      <a:pt x="1045" y="1"/>
                    </a:moveTo>
                    <a:lnTo>
                      <a:pt x="1" y="388"/>
                    </a:lnTo>
                    <a:lnTo>
                      <a:pt x="100" y="658"/>
                    </a:lnTo>
                    <a:lnTo>
                      <a:pt x="1144" y="271"/>
                    </a:lnTo>
                    <a:lnTo>
                      <a:pt x="1045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6" name="Google Shape;2976;p37"/>
              <p:cNvSpPr/>
              <p:nvPr/>
            </p:nvSpPr>
            <p:spPr>
              <a:xfrm>
                <a:off x="2063375" y="1607500"/>
                <a:ext cx="168575" cy="179150"/>
              </a:xfrm>
              <a:custGeom>
                <a:avLst/>
                <a:gdLst/>
                <a:ahLst/>
                <a:cxnLst/>
                <a:rect l="l" t="t" r="r" b="b"/>
                <a:pathLst>
                  <a:path w="6743" h="7166" extrusionOk="0">
                    <a:moveTo>
                      <a:pt x="1027" y="1"/>
                    </a:moveTo>
                    <a:cubicBezTo>
                      <a:pt x="316" y="1279"/>
                      <a:pt x="1" y="2746"/>
                      <a:pt x="136" y="4204"/>
                    </a:cubicBezTo>
                    <a:cubicBezTo>
                      <a:pt x="244" y="5248"/>
                      <a:pt x="577" y="6256"/>
                      <a:pt x="1108" y="7165"/>
                    </a:cubicBezTo>
                    <a:lnTo>
                      <a:pt x="5311" y="7165"/>
                    </a:lnTo>
                    <a:cubicBezTo>
                      <a:pt x="6049" y="6247"/>
                      <a:pt x="6508" y="5131"/>
                      <a:pt x="6625" y="3952"/>
                    </a:cubicBezTo>
                    <a:cubicBezTo>
                      <a:pt x="6742" y="2557"/>
                      <a:pt x="6373" y="1153"/>
                      <a:pt x="558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7" name="Google Shape;2977;p37"/>
              <p:cNvSpPr/>
              <p:nvPr/>
            </p:nvSpPr>
            <p:spPr>
              <a:xfrm>
                <a:off x="2078675" y="1604800"/>
                <a:ext cx="13820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5528" h="505" extrusionOk="0">
                    <a:moveTo>
                      <a:pt x="334" y="1"/>
                    </a:moveTo>
                    <a:cubicBezTo>
                      <a:pt x="1" y="1"/>
                      <a:pt x="1" y="505"/>
                      <a:pt x="334" y="505"/>
                    </a:cubicBezTo>
                    <a:lnTo>
                      <a:pt x="5194" y="505"/>
                    </a:lnTo>
                    <a:cubicBezTo>
                      <a:pt x="5527" y="505"/>
                      <a:pt x="5527" y="1"/>
                      <a:pt x="519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8" name="Google Shape;2978;p37"/>
              <p:cNvSpPr/>
              <p:nvPr/>
            </p:nvSpPr>
            <p:spPr>
              <a:xfrm>
                <a:off x="2078450" y="1777400"/>
                <a:ext cx="132350" cy="12625"/>
              </a:xfrm>
              <a:custGeom>
                <a:avLst/>
                <a:gdLst/>
                <a:ahLst/>
                <a:cxnLst/>
                <a:rect l="l" t="t" r="r" b="b"/>
                <a:pathLst>
                  <a:path w="5294" h="505" extrusionOk="0">
                    <a:moveTo>
                      <a:pt x="343" y="0"/>
                    </a:moveTo>
                    <a:cubicBezTo>
                      <a:pt x="1" y="0"/>
                      <a:pt x="1" y="504"/>
                      <a:pt x="343" y="504"/>
                    </a:cubicBezTo>
                    <a:lnTo>
                      <a:pt x="5041" y="504"/>
                    </a:lnTo>
                    <a:cubicBezTo>
                      <a:pt x="5176" y="504"/>
                      <a:pt x="5284" y="396"/>
                      <a:pt x="5293" y="252"/>
                    </a:cubicBezTo>
                    <a:cubicBezTo>
                      <a:pt x="5293" y="117"/>
                      <a:pt x="5176" y="0"/>
                      <a:pt x="5041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9" name="Google Shape;2979;p37"/>
              <p:cNvSpPr/>
              <p:nvPr/>
            </p:nvSpPr>
            <p:spPr>
              <a:xfrm>
                <a:off x="2083175" y="1614475"/>
                <a:ext cx="127850" cy="7525"/>
              </a:xfrm>
              <a:custGeom>
                <a:avLst/>
                <a:gdLst/>
                <a:ahLst/>
                <a:cxnLst/>
                <a:rect l="l" t="t" r="r" b="b"/>
                <a:pathLst>
                  <a:path w="5114" h="301" extrusionOk="0">
                    <a:moveTo>
                      <a:pt x="5005" y="1"/>
                    </a:moveTo>
                    <a:cubicBezTo>
                      <a:pt x="3899" y="38"/>
                      <a:pt x="2775" y="125"/>
                      <a:pt x="1661" y="125"/>
                    </a:cubicBezTo>
                    <a:cubicBezTo>
                      <a:pt x="1144" y="125"/>
                      <a:pt x="629" y="106"/>
                      <a:pt x="118" y="55"/>
                    </a:cubicBezTo>
                    <a:cubicBezTo>
                      <a:pt x="115" y="55"/>
                      <a:pt x="112" y="54"/>
                      <a:pt x="109" y="54"/>
                    </a:cubicBezTo>
                    <a:cubicBezTo>
                      <a:pt x="1" y="54"/>
                      <a:pt x="4" y="217"/>
                      <a:pt x="118" y="235"/>
                    </a:cubicBezTo>
                    <a:cubicBezTo>
                      <a:pt x="623" y="283"/>
                      <a:pt x="1133" y="301"/>
                      <a:pt x="1645" y="301"/>
                    </a:cubicBezTo>
                    <a:cubicBezTo>
                      <a:pt x="2764" y="301"/>
                      <a:pt x="3893" y="215"/>
                      <a:pt x="5005" y="172"/>
                    </a:cubicBezTo>
                    <a:cubicBezTo>
                      <a:pt x="5113" y="172"/>
                      <a:pt x="5113" y="1"/>
                      <a:pt x="50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0" name="Google Shape;2980;p37"/>
              <p:cNvSpPr/>
              <p:nvPr/>
            </p:nvSpPr>
            <p:spPr>
              <a:xfrm>
                <a:off x="2084525" y="1775700"/>
                <a:ext cx="119750" cy="5100"/>
              </a:xfrm>
              <a:custGeom>
                <a:avLst/>
                <a:gdLst/>
                <a:ahLst/>
                <a:cxnLst/>
                <a:rect l="l" t="t" r="r" b="b"/>
                <a:pathLst>
                  <a:path w="4790" h="204" extrusionOk="0">
                    <a:moveTo>
                      <a:pt x="2400" y="1"/>
                    </a:moveTo>
                    <a:cubicBezTo>
                      <a:pt x="1639" y="1"/>
                      <a:pt x="878" y="14"/>
                      <a:pt x="118" y="41"/>
                    </a:cubicBezTo>
                    <a:cubicBezTo>
                      <a:pt x="4" y="41"/>
                      <a:pt x="1" y="204"/>
                      <a:pt x="109" y="204"/>
                    </a:cubicBezTo>
                    <a:cubicBezTo>
                      <a:pt x="112" y="204"/>
                      <a:pt x="115" y="203"/>
                      <a:pt x="118" y="203"/>
                    </a:cubicBezTo>
                    <a:cubicBezTo>
                      <a:pt x="878" y="181"/>
                      <a:pt x="1639" y="169"/>
                      <a:pt x="2400" y="169"/>
                    </a:cubicBezTo>
                    <a:cubicBezTo>
                      <a:pt x="3160" y="169"/>
                      <a:pt x="3921" y="181"/>
                      <a:pt x="4681" y="203"/>
                    </a:cubicBezTo>
                    <a:cubicBezTo>
                      <a:pt x="4786" y="203"/>
                      <a:pt x="4789" y="41"/>
                      <a:pt x="4689" y="41"/>
                    </a:cubicBezTo>
                    <a:cubicBezTo>
                      <a:pt x="4687" y="41"/>
                      <a:pt x="4684" y="41"/>
                      <a:pt x="4681" y="41"/>
                    </a:cubicBezTo>
                    <a:cubicBezTo>
                      <a:pt x="3921" y="14"/>
                      <a:pt x="3160" y="1"/>
                      <a:pt x="240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1" name="Google Shape;2981;p37"/>
              <p:cNvSpPr/>
              <p:nvPr/>
            </p:nvSpPr>
            <p:spPr>
              <a:xfrm>
                <a:off x="2199475" y="1629955"/>
                <a:ext cx="19025" cy="10300"/>
              </a:xfrm>
              <a:custGeom>
                <a:avLst/>
                <a:gdLst/>
                <a:ahLst/>
                <a:cxnLst/>
                <a:rect l="l" t="t" r="r" b="b"/>
                <a:pathLst>
                  <a:path w="761" h="412" extrusionOk="0">
                    <a:moveTo>
                      <a:pt x="657" y="1"/>
                    </a:moveTo>
                    <a:cubicBezTo>
                      <a:pt x="625" y="1"/>
                      <a:pt x="594" y="20"/>
                      <a:pt x="587" y="63"/>
                    </a:cubicBezTo>
                    <a:lnTo>
                      <a:pt x="191" y="90"/>
                    </a:lnTo>
                    <a:cubicBezTo>
                      <a:pt x="172" y="59"/>
                      <a:pt x="145" y="47"/>
                      <a:pt x="118" y="47"/>
                    </a:cubicBezTo>
                    <a:cubicBezTo>
                      <a:pt x="59" y="47"/>
                      <a:pt x="1" y="111"/>
                      <a:pt x="38" y="180"/>
                    </a:cubicBezTo>
                    <a:cubicBezTo>
                      <a:pt x="124" y="330"/>
                      <a:pt x="272" y="411"/>
                      <a:pt x="411" y="411"/>
                    </a:cubicBezTo>
                    <a:cubicBezTo>
                      <a:pt x="564" y="411"/>
                      <a:pt x="707" y="315"/>
                      <a:pt x="749" y="108"/>
                    </a:cubicBezTo>
                    <a:cubicBezTo>
                      <a:pt x="760" y="43"/>
                      <a:pt x="706" y="1"/>
                      <a:pt x="65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2" name="Google Shape;2982;p37"/>
              <p:cNvSpPr/>
              <p:nvPr/>
            </p:nvSpPr>
            <p:spPr>
              <a:xfrm>
                <a:off x="2186450" y="1631305"/>
                <a:ext cx="17875" cy="9250"/>
              </a:xfrm>
              <a:custGeom>
                <a:avLst/>
                <a:gdLst/>
                <a:ahLst/>
                <a:cxnLst/>
                <a:rect l="l" t="t" r="r" b="b"/>
                <a:pathLst>
                  <a:path w="715" h="370" extrusionOk="0">
                    <a:moveTo>
                      <a:pt x="611" y="1"/>
                    </a:moveTo>
                    <a:cubicBezTo>
                      <a:pt x="579" y="1"/>
                      <a:pt x="548" y="20"/>
                      <a:pt x="541" y="63"/>
                    </a:cubicBezTo>
                    <a:cubicBezTo>
                      <a:pt x="453" y="128"/>
                      <a:pt x="379" y="162"/>
                      <a:pt x="318" y="162"/>
                    </a:cubicBezTo>
                    <a:cubicBezTo>
                      <a:pt x="261" y="162"/>
                      <a:pt x="216" y="133"/>
                      <a:pt x="181" y="72"/>
                    </a:cubicBezTo>
                    <a:cubicBezTo>
                      <a:pt x="164" y="53"/>
                      <a:pt x="144" y="45"/>
                      <a:pt x="124" y="45"/>
                    </a:cubicBezTo>
                    <a:cubicBezTo>
                      <a:pt x="61" y="45"/>
                      <a:pt x="0" y="129"/>
                      <a:pt x="55" y="198"/>
                    </a:cubicBezTo>
                    <a:cubicBezTo>
                      <a:pt x="145" y="305"/>
                      <a:pt x="284" y="369"/>
                      <a:pt x="411" y="369"/>
                    </a:cubicBezTo>
                    <a:cubicBezTo>
                      <a:pt x="550" y="369"/>
                      <a:pt x="675" y="292"/>
                      <a:pt x="703" y="108"/>
                    </a:cubicBezTo>
                    <a:cubicBezTo>
                      <a:pt x="714" y="43"/>
                      <a:pt x="660" y="1"/>
                      <a:pt x="61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3" name="Google Shape;2983;p37"/>
              <p:cNvSpPr/>
              <p:nvPr/>
            </p:nvSpPr>
            <p:spPr>
              <a:xfrm>
                <a:off x="2173175" y="1632230"/>
                <a:ext cx="18975" cy="10325"/>
              </a:xfrm>
              <a:custGeom>
                <a:avLst/>
                <a:gdLst/>
                <a:ahLst/>
                <a:cxnLst/>
                <a:rect l="l" t="t" r="r" b="b"/>
                <a:pathLst>
                  <a:path w="759" h="413" extrusionOk="0">
                    <a:moveTo>
                      <a:pt x="641" y="1"/>
                    </a:moveTo>
                    <a:cubicBezTo>
                      <a:pt x="614" y="1"/>
                      <a:pt x="588" y="13"/>
                      <a:pt x="568" y="44"/>
                    </a:cubicBezTo>
                    <a:cubicBezTo>
                      <a:pt x="508" y="144"/>
                      <a:pt x="437" y="202"/>
                      <a:pt x="362" y="202"/>
                    </a:cubicBezTo>
                    <a:cubicBezTo>
                      <a:pt x="301" y="202"/>
                      <a:pt x="236" y="164"/>
                      <a:pt x="172" y="80"/>
                    </a:cubicBezTo>
                    <a:cubicBezTo>
                      <a:pt x="157" y="61"/>
                      <a:pt x="139" y="53"/>
                      <a:pt x="120" y="53"/>
                    </a:cubicBezTo>
                    <a:cubicBezTo>
                      <a:pt x="61" y="53"/>
                      <a:pt x="0" y="137"/>
                      <a:pt x="55" y="206"/>
                    </a:cubicBezTo>
                    <a:cubicBezTo>
                      <a:pt x="136" y="332"/>
                      <a:pt x="271" y="404"/>
                      <a:pt x="424" y="413"/>
                    </a:cubicBezTo>
                    <a:cubicBezTo>
                      <a:pt x="586" y="404"/>
                      <a:pt x="649" y="251"/>
                      <a:pt x="721" y="134"/>
                    </a:cubicBezTo>
                    <a:cubicBezTo>
                      <a:pt x="759" y="65"/>
                      <a:pt x="701" y="1"/>
                      <a:pt x="6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4" name="Google Shape;2984;p37"/>
              <p:cNvSpPr/>
              <p:nvPr/>
            </p:nvSpPr>
            <p:spPr>
              <a:xfrm>
                <a:off x="2155425" y="1633780"/>
                <a:ext cx="22300" cy="10450"/>
              </a:xfrm>
              <a:custGeom>
                <a:avLst/>
                <a:gdLst/>
                <a:ahLst/>
                <a:cxnLst/>
                <a:rect l="l" t="t" r="r" b="b"/>
                <a:pathLst>
                  <a:path w="892" h="418" extrusionOk="0">
                    <a:moveTo>
                      <a:pt x="792" y="1"/>
                    </a:moveTo>
                    <a:cubicBezTo>
                      <a:pt x="757" y="1"/>
                      <a:pt x="720" y="20"/>
                      <a:pt x="702" y="63"/>
                    </a:cubicBezTo>
                    <a:cubicBezTo>
                      <a:pt x="596" y="164"/>
                      <a:pt x="497" y="217"/>
                      <a:pt x="406" y="217"/>
                    </a:cubicBezTo>
                    <a:cubicBezTo>
                      <a:pt x="328" y="217"/>
                      <a:pt x="256" y="178"/>
                      <a:pt x="189" y="99"/>
                    </a:cubicBezTo>
                    <a:cubicBezTo>
                      <a:pt x="172" y="84"/>
                      <a:pt x="153" y="77"/>
                      <a:pt x="135" y="77"/>
                    </a:cubicBezTo>
                    <a:cubicBezTo>
                      <a:pt x="65" y="77"/>
                      <a:pt x="1" y="168"/>
                      <a:pt x="72" y="225"/>
                    </a:cubicBezTo>
                    <a:cubicBezTo>
                      <a:pt x="215" y="346"/>
                      <a:pt x="361" y="417"/>
                      <a:pt x="493" y="417"/>
                    </a:cubicBezTo>
                    <a:cubicBezTo>
                      <a:pt x="645" y="417"/>
                      <a:pt x="778" y="324"/>
                      <a:pt x="864" y="108"/>
                    </a:cubicBezTo>
                    <a:cubicBezTo>
                      <a:pt x="891" y="43"/>
                      <a:pt x="844" y="1"/>
                      <a:pt x="79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5" name="Google Shape;2985;p37"/>
              <p:cNvSpPr/>
              <p:nvPr/>
            </p:nvSpPr>
            <p:spPr>
              <a:xfrm>
                <a:off x="2143500" y="1634630"/>
                <a:ext cx="18000" cy="9925"/>
              </a:xfrm>
              <a:custGeom>
                <a:avLst/>
                <a:gdLst/>
                <a:ahLst/>
                <a:cxnLst/>
                <a:rect l="l" t="t" r="r" b="b"/>
                <a:pathLst>
                  <a:path w="720" h="397" extrusionOk="0">
                    <a:moveTo>
                      <a:pt x="601" y="0"/>
                    </a:moveTo>
                    <a:cubicBezTo>
                      <a:pt x="576" y="0"/>
                      <a:pt x="550" y="11"/>
                      <a:pt x="531" y="38"/>
                    </a:cubicBezTo>
                    <a:cubicBezTo>
                      <a:pt x="475" y="102"/>
                      <a:pt x="462" y="195"/>
                      <a:pt x="363" y="195"/>
                    </a:cubicBezTo>
                    <a:cubicBezTo>
                      <a:pt x="352" y="195"/>
                      <a:pt x="339" y="194"/>
                      <a:pt x="324" y="191"/>
                    </a:cubicBezTo>
                    <a:cubicBezTo>
                      <a:pt x="279" y="182"/>
                      <a:pt x="180" y="119"/>
                      <a:pt x="135" y="101"/>
                    </a:cubicBezTo>
                    <a:cubicBezTo>
                      <a:pt x="126" y="97"/>
                      <a:pt x="117" y="96"/>
                      <a:pt x="109" y="96"/>
                    </a:cubicBezTo>
                    <a:cubicBezTo>
                      <a:pt x="29" y="96"/>
                      <a:pt x="0" y="239"/>
                      <a:pt x="90" y="272"/>
                    </a:cubicBezTo>
                    <a:cubicBezTo>
                      <a:pt x="193" y="301"/>
                      <a:pt x="296" y="396"/>
                      <a:pt x="408" y="396"/>
                    </a:cubicBezTo>
                    <a:cubicBezTo>
                      <a:pt x="434" y="396"/>
                      <a:pt x="460" y="392"/>
                      <a:pt x="486" y="380"/>
                    </a:cubicBezTo>
                    <a:cubicBezTo>
                      <a:pt x="594" y="335"/>
                      <a:pt x="612" y="209"/>
                      <a:pt x="675" y="119"/>
                    </a:cubicBezTo>
                    <a:cubicBezTo>
                      <a:pt x="719" y="62"/>
                      <a:pt x="661" y="0"/>
                      <a:pt x="60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6" name="Google Shape;2986;p37"/>
              <p:cNvSpPr/>
              <p:nvPr/>
            </p:nvSpPr>
            <p:spPr>
              <a:xfrm>
                <a:off x="2128575" y="1635330"/>
                <a:ext cx="18775" cy="10000"/>
              </a:xfrm>
              <a:custGeom>
                <a:avLst/>
                <a:gdLst/>
                <a:ahLst/>
                <a:cxnLst/>
                <a:rect l="l" t="t" r="r" b="b"/>
                <a:pathLst>
                  <a:path w="751" h="400" extrusionOk="0">
                    <a:moveTo>
                      <a:pt x="668" y="1"/>
                    </a:moveTo>
                    <a:cubicBezTo>
                      <a:pt x="626" y="1"/>
                      <a:pt x="584" y="28"/>
                      <a:pt x="579" y="82"/>
                    </a:cubicBezTo>
                    <a:lnTo>
                      <a:pt x="579" y="91"/>
                    </a:lnTo>
                    <a:cubicBezTo>
                      <a:pt x="572" y="215"/>
                      <a:pt x="516" y="254"/>
                      <a:pt x="447" y="254"/>
                    </a:cubicBezTo>
                    <a:cubicBezTo>
                      <a:pt x="345" y="254"/>
                      <a:pt x="213" y="168"/>
                      <a:pt x="165" y="136"/>
                    </a:cubicBezTo>
                    <a:cubicBezTo>
                      <a:pt x="149" y="125"/>
                      <a:pt x="134" y="120"/>
                      <a:pt x="119" y="120"/>
                    </a:cubicBezTo>
                    <a:cubicBezTo>
                      <a:pt x="49" y="120"/>
                      <a:pt x="1" y="228"/>
                      <a:pt x="75" y="280"/>
                    </a:cubicBezTo>
                    <a:cubicBezTo>
                      <a:pt x="179" y="354"/>
                      <a:pt x="308" y="400"/>
                      <a:pt x="425" y="400"/>
                    </a:cubicBezTo>
                    <a:cubicBezTo>
                      <a:pt x="592" y="400"/>
                      <a:pt x="734" y="309"/>
                      <a:pt x="750" y="82"/>
                    </a:cubicBezTo>
                    <a:cubicBezTo>
                      <a:pt x="750" y="28"/>
                      <a:pt x="710" y="1"/>
                      <a:pt x="66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7" name="Google Shape;2987;p37"/>
              <p:cNvSpPr/>
              <p:nvPr/>
            </p:nvSpPr>
            <p:spPr>
              <a:xfrm>
                <a:off x="2113975" y="1634705"/>
                <a:ext cx="20800" cy="11050"/>
              </a:xfrm>
              <a:custGeom>
                <a:avLst/>
                <a:gdLst/>
                <a:ahLst/>
                <a:cxnLst/>
                <a:rect l="l" t="t" r="r" b="b"/>
                <a:pathLst>
                  <a:path w="832" h="442" extrusionOk="0">
                    <a:moveTo>
                      <a:pt x="718" y="1"/>
                    </a:moveTo>
                    <a:cubicBezTo>
                      <a:pt x="692" y="1"/>
                      <a:pt x="667" y="13"/>
                      <a:pt x="650" y="44"/>
                    </a:cubicBezTo>
                    <a:cubicBezTo>
                      <a:pt x="598" y="158"/>
                      <a:pt x="525" y="216"/>
                      <a:pt x="429" y="216"/>
                    </a:cubicBezTo>
                    <a:cubicBezTo>
                      <a:pt x="359" y="216"/>
                      <a:pt x="277" y="185"/>
                      <a:pt x="182" y="125"/>
                    </a:cubicBezTo>
                    <a:cubicBezTo>
                      <a:pt x="171" y="82"/>
                      <a:pt x="139" y="63"/>
                      <a:pt x="105" y="63"/>
                    </a:cubicBezTo>
                    <a:cubicBezTo>
                      <a:pt x="54" y="63"/>
                      <a:pt x="0" y="105"/>
                      <a:pt x="11" y="170"/>
                    </a:cubicBezTo>
                    <a:cubicBezTo>
                      <a:pt x="38" y="323"/>
                      <a:pt x="164" y="431"/>
                      <a:pt x="308" y="440"/>
                    </a:cubicBezTo>
                    <a:cubicBezTo>
                      <a:pt x="320" y="441"/>
                      <a:pt x="331" y="441"/>
                      <a:pt x="342" y="441"/>
                    </a:cubicBezTo>
                    <a:cubicBezTo>
                      <a:pt x="549" y="441"/>
                      <a:pt x="692" y="287"/>
                      <a:pt x="794" y="125"/>
                    </a:cubicBezTo>
                    <a:cubicBezTo>
                      <a:pt x="831" y="63"/>
                      <a:pt x="774" y="1"/>
                      <a:pt x="71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8" name="Google Shape;2988;p37"/>
              <p:cNvSpPr/>
              <p:nvPr/>
            </p:nvSpPr>
            <p:spPr>
              <a:xfrm>
                <a:off x="2102675" y="1634030"/>
                <a:ext cx="17000" cy="9175"/>
              </a:xfrm>
              <a:custGeom>
                <a:avLst/>
                <a:gdLst/>
                <a:ahLst/>
                <a:cxnLst/>
                <a:rect l="l" t="t" r="r" b="b"/>
                <a:pathLst>
                  <a:path w="680" h="367" extrusionOk="0">
                    <a:moveTo>
                      <a:pt x="106" y="0"/>
                    </a:moveTo>
                    <a:cubicBezTo>
                      <a:pt x="54" y="0"/>
                      <a:pt x="0" y="45"/>
                      <a:pt x="22" y="116"/>
                    </a:cubicBezTo>
                    <a:cubicBezTo>
                      <a:pt x="73" y="291"/>
                      <a:pt x="175" y="367"/>
                      <a:pt x="291" y="367"/>
                    </a:cubicBezTo>
                    <a:cubicBezTo>
                      <a:pt x="401" y="367"/>
                      <a:pt x="524" y="298"/>
                      <a:pt x="625" y="179"/>
                    </a:cubicBezTo>
                    <a:cubicBezTo>
                      <a:pt x="680" y="110"/>
                      <a:pt x="619" y="26"/>
                      <a:pt x="556" y="26"/>
                    </a:cubicBezTo>
                    <a:cubicBezTo>
                      <a:pt x="536" y="26"/>
                      <a:pt x="516" y="34"/>
                      <a:pt x="499" y="53"/>
                    </a:cubicBezTo>
                    <a:cubicBezTo>
                      <a:pt x="467" y="117"/>
                      <a:pt x="423" y="149"/>
                      <a:pt x="369" y="149"/>
                    </a:cubicBezTo>
                    <a:cubicBezTo>
                      <a:pt x="317" y="149"/>
                      <a:pt x="255" y="119"/>
                      <a:pt x="184" y="62"/>
                    </a:cubicBezTo>
                    <a:cubicBezTo>
                      <a:pt x="173" y="19"/>
                      <a:pt x="140" y="0"/>
                      <a:pt x="106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9" name="Google Shape;2989;p37"/>
              <p:cNvSpPr/>
              <p:nvPr/>
            </p:nvSpPr>
            <p:spPr>
              <a:xfrm>
                <a:off x="2091200" y="1633280"/>
                <a:ext cx="16350" cy="8350"/>
              </a:xfrm>
              <a:custGeom>
                <a:avLst/>
                <a:gdLst/>
                <a:ahLst/>
                <a:cxnLst/>
                <a:rect l="l" t="t" r="r" b="b"/>
                <a:pathLst>
                  <a:path w="654" h="334" extrusionOk="0">
                    <a:moveTo>
                      <a:pt x="105" y="0"/>
                    </a:moveTo>
                    <a:cubicBezTo>
                      <a:pt x="51" y="0"/>
                      <a:pt x="0" y="41"/>
                      <a:pt x="22" y="101"/>
                    </a:cubicBezTo>
                    <a:cubicBezTo>
                      <a:pt x="85" y="252"/>
                      <a:pt x="211" y="334"/>
                      <a:pt x="337" y="334"/>
                    </a:cubicBezTo>
                    <a:cubicBezTo>
                      <a:pt x="444" y="334"/>
                      <a:pt x="550" y="274"/>
                      <a:pt x="616" y="146"/>
                    </a:cubicBezTo>
                    <a:cubicBezTo>
                      <a:pt x="653" y="77"/>
                      <a:pt x="591" y="13"/>
                      <a:pt x="535" y="13"/>
                    </a:cubicBezTo>
                    <a:cubicBezTo>
                      <a:pt x="510" y="13"/>
                      <a:pt x="486" y="25"/>
                      <a:pt x="472" y="56"/>
                    </a:cubicBezTo>
                    <a:lnTo>
                      <a:pt x="193" y="56"/>
                    </a:lnTo>
                    <a:cubicBezTo>
                      <a:pt x="175" y="17"/>
                      <a:pt x="140" y="0"/>
                      <a:pt x="10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0" name="Google Shape;2990;p37"/>
              <p:cNvSpPr/>
              <p:nvPr/>
            </p:nvSpPr>
            <p:spPr>
              <a:xfrm>
                <a:off x="2079950" y="1631530"/>
                <a:ext cx="16500" cy="9175"/>
              </a:xfrm>
              <a:custGeom>
                <a:avLst/>
                <a:gdLst/>
                <a:ahLst/>
                <a:cxnLst/>
                <a:rect l="l" t="t" r="r" b="b"/>
                <a:pathLst>
                  <a:path w="660" h="367" extrusionOk="0">
                    <a:moveTo>
                      <a:pt x="101" y="1"/>
                    </a:moveTo>
                    <a:cubicBezTo>
                      <a:pt x="50" y="1"/>
                      <a:pt x="0" y="43"/>
                      <a:pt x="22" y="108"/>
                    </a:cubicBezTo>
                    <a:cubicBezTo>
                      <a:pt x="77" y="286"/>
                      <a:pt x="178" y="367"/>
                      <a:pt x="290" y="367"/>
                    </a:cubicBezTo>
                    <a:cubicBezTo>
                      <a:pt x="399" y="367"/>
                      <a:pt x="518" y="290"/>
                      <a:pt x="616" y="153"/>
                    </a:cubicBezTo>
                    <a:cubicBezTo>
                      <a:pt x="660" y="91"/>
                      <a:pt x="600" y="33"/>
                      <a:pt x="538" y="33"/>
                    </a:cubicBezTo>
                    <a:cubicBezTo>
                      <a:pt x="510" y="33"/>
                      <a:pt x="482" y="44"/>
                      <a:pt x="463" y="72"/>
                    </a:cubicBezTo>
                    <a:lnTo>
                      <a:pt x="184" y="63"/>
                    </a:lnTo>
                    <a:cubicBezTo>
                      <a:pt x="170" y="20"/>
                      <a:pt x="135" y="1"/>
                      <a:pt x="10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1" name="Google Shape;2991;p37"/>
              <p:cNvSpPr/>
              <p:nvPr/>
            </p:nvSpPr>
            <p:spPr>
              <a:xfrm>
                <a:off x="2073025" y="1630980"/>
                <a:ext cx="12400" cy="7200"/>
              </a:xfrm>
              <a:custGeom>
                <a:avLst/>
                <a:gdLst/>
                <a:ahLst/>
                <a:cxnLst/>
                <a:rect l="l" t="t" r="r" b="b"/>
                <a:pathLst>
                  <a:path w="496" h="288" extrusionOk="0">
                    <a:moveTo>
                      <a:pt x="374" y="1"/>
                    </a:moveTo>
                    <a:cubicBezTo>
                      <a:pt x="346" y="1"/>
                      <a:pt x="318" y="12"/>
                      <a:pt x="299" y="40"/>
                    </a:cubicBezTo>
                    <a:lnTo>
                      <a:pt x="191" y="94"/>
                    </a:lnTo>
                    <a:cubicBezTo>
                      <a:pt x="172" y="66"/>
                      <a:pt x="145" y="55"/>
                      <a:pt x="119" y="55"/>
                    </a:cubicBezTo>
                    <a:cubicBezTo>
                      <a:pt x="59" y="55"/>
                      <a:pt x="0" y="115"/>
                      <a:pt x="38" y="184"/>
                    </a:cubicBezTo>
                    <a:cubicBezTo>
                      <a:pt x="84" y="258"/>
                      <a:pt x="140" y="287"/>
                      <a:pt x="199" y="287"/>
                    </a:cubicBezTo>
                    <a:cubicBezTo>
                      <a:pt x="290" y="287"/>
                      <a:pt x="386" y="214"/>
                      <a:pt x="452" y="121"/>
                    </a:cubicBezTo>
                    <a:cubicBezTo>
                      <a:pt x="496" y="59"/>
                      <a:pt x="436" y="1"/>
                      <a:pt x="37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2" name="Google Shape;2992;p37"/>
              <p:cNvSpPr/>
              <p:nvPr/>
            </p:nvSpPr>
            <p:spPr>
              <a:xfrm>
                <a:off x="2064725" y="1647550"/>
                <a:ext cx="162050" cy="12700"/>
              </a:xfrm>
              <a:custGeom>
                <a:avLst/>
                <a:gdLst/>
                <a:ahLst/>
                <a:cxnLst/>
                <a:rect l="l" t="t" r="r" b="b"/>
                <a:pathLst>
                  <a:path w="6482" h="508" extrusionOk="0">
                    <a:moveTo>
                      <a:pt x="6219" y="0"/>
                    </a:moveTo>
                    <a:cubicBezTo>
                      <a:pt x="6214" y="0"/>
                      <a:pt x="6208" y="0"/>
                      <a:pt x="6202" y="1"/>
                    </a:cubicBezTo>
                    <a:cubicBezTo>
                      <a:pt x="5118" y="55"/>
                      <a:pt x="4031" y="83"/>
                      <a:pt x="2945" y="83"/>
                    </a:cubicBezTo>
                    <a:cubicBezTo>
                      <a:pt x="2056" y="83"/>
                      <a:pt x="1167" y="64"/>
                      <a:pt x="280" y="28"/>
                    </a:cubicBezTo>
                    <a:cubicBezTo>
                      <a:pt x="277" y="28"/>
                      <a:pt x="274" y="28"/>
                      <a:pt x="271" y="28"/>
                    </a:cubicBezTo>
                    <a:cubicBezTo>
                      <a:pt x="1" y="28"/>
                      <a:pt x="4" y="451"/>
                      <a:pt x="280" y="460"/>
                    </a:cubicBezTo>
                    <a:cubicBezTo>
                      <a:pt x="1139" y="491"/>
                      <a:pt x="1997" y="507"/>
                      <a:pt x="2854" y="507"/>
                    </a:cubicBezTo>
                    <a:cubicBezTo>
                      <a:pt x="3971" y="507"/>
                      <a:pt x="5087" y="480"/>
                      <a:pt x="6202" y="424"/>
                    </a:cubicBezTo>
                    <a:cubicBezTo>
                      <a:pt x="6476" y="415"/>
                      <a:pt x="6481" y="0"/>
                      <a:pt x="6219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993" name="Google Shape;2993;p37"/>
            <p:cNvSpPr/>
            <p:nvPr/>
          </p:nvSpPr>
          <p:spPr>
            <a:xfrm flipH="1">
              <a:off x="1386207" y="3396508"/>
              <a:ext cx="427346" cy="821202"/>
            </a:xfrm>
            <a:custGeom>
              <a:avLst/>
              <a:gdLst/>
              <a:ahLst/>
              <a:cxnLst/>
              <a:rect l="l" t="t" r="r" b="b"/>
              <a:pathLst>
                <a:path w="4951" h="9514" extrusionOk="0">
                  <a:moveTo>
                    <a:pt x="2736" y="0"/>
                  </a:moveTo>
                  <a:lnTo>
                    <a:pt x="0" y="729"/>
                  </a:lnTo>
                  <a:lnTo>
                    <a:pt x="837" y="9514"/>
                  </a:lnTo>
                  <a:lnTo>
                    <a:pt x="4257" y="9514"/>
                  </a:lnTo>
                  <a:cubicBezTo>
                    <a:pt x="4951" y="6265"/>
                    <a:pt x="4410" y="2872"/>
                    <a:pt x="273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4" name="Google Shape;2994;p37"/>
            <p:cNvSpPr/>
            <p:nvPr/>
          </p:nvSpPr>
          <p:spPr>
            <a:xfrm flipH="1">
              <a:off x="587067" y="3359683"/>
              <a:ext cx="709423" cy="768376"/>
            </a:xfrm>
            <a:custGeom>
              <a:avLst/>
              <a:gdLst/>
              <a:ahLst/>
              <a:cxnLst/>
              <a:rect l="l" t="t" r="r" b="b"/>
              <a:pathLst>
                <a:path w="8219" h="8902" extrusionOk="0">
                  <a:moveTo>
                    <a:pt x="2170" y="0"/>
                  </a:moveTo>
                  <a:lnTo>
                    <a:pt x="1" y="1368"/>
                  </a:lnTo>
                  <a:cubicBezTo>
                    <a:pt x="1783" y="3880"/>
                    <a:pt x="3574" y="6391"/>
                    <a:pt x="5356" y="8902"/>
                  </a:cubicBezTo>
                  <a:lnTo>
                    <a:pt x="8218" y="6976"/>
                  </a:lnTo>
                  <a:cubicBezTo>
                    <a:pt x="7579" y="3745"/>
                    <a:pt x="5275" y="1089"/>
                    <a:pt x="21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995" name="Google Shape;2995;p37"/>
          <p:cNvGrpSpPr/>
          <p:nvPr/>
        </p:nvGrpSpPr>
        <p:grpSpPr>
          <a:xfrm flipH="1">
            <a:off x="129270" y="-563418"/>
            <a:ext cx="1142991" cy="1945482"/>
            <a:chOff x="2482125" y="2288850"/>
            <a:chExt cx="432525" cy="736200"/>
          </a:xfrm>
        </p:grpSpPr>
        <p:sp>
          <p:nvSpPr>
            <p:cNvPr id="2996" name="Google Shape;2996;p37"/>
            <p:cNvSpPr/>
            <p:nvPr/>
          </p:nvSpPr>
          <p:spPr>
            <a:xfrm>
              <a:off x="2580350" y="2669575"/>
              <a:ext cx="55275" cy="117325"/>
            </a:xfrm>
            <a:custGeom>
              <a:avLst/>
              <a:gdLst/>
              <a:ahLst/>
              <a:cxnLst/>
              <a:rect l="l" t="t" r="r" b="b"/>
              <a:pathLst>
                <a:path w="2211" h="4693" extrusionOk="0">
                  <a:moveTo>
                    <a:pt x="927" y="0"/>
                  </a:moveTo>
                  <a:cubicBezTo>
                    <a:pt x="595" y="0"/>
                    <a:pt x="248" y="823"/>
                    <a:pt x="176" y="1512"/>
                  </a:cubicBezTo>
                  <a:cubicBezTo>
                    <a:pt x="0" y="3103"/>
                    <a:pt x="1180" y="4693"/>
                    <a:pt x="1680" y="4693"/>
                  </a:cubicBezTo>
                  <a:cubicBezTo>
                    <a:pt x="1692" y="4693"/>
                    <a:pt x="1704" y="4692"/>
                    <a:pt x="1715" y="4690"/>
                  </a:cubicBezTo>
                  <a:cubicBezTo>
                    <a:pt x="2210" y="4600"/>
                    <a:pt x="1967" y="2638"/>
                    <a:pt x="1688" y="1512"/>
                  </a:cubicBezTo>
                  <a:cubicBezTo>
                    <a:pt x="1562" y="1026"/>
                    <a:pt x="1301" y="0"/>
                    <a:pt x="932" y="0"/>
                  </a:cubicBezTo>
                  <a:cubicBezTo>
                    <a:pt x="930" y="0"/>
                    <a:pt x="929" y="0"/>
                    <a:pt x="92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7" name="Google Shape;2997;p37"/>
            <p:cNvSpPr/>
            <p:nvPr/>
          </p:nvSpPr>
          <p:spPr>
            <a:xfrm>
              <a:off x="2592175" y="2673625"/>
              <a:ext cx="22075" cy="49300"/>
            </a:xfrm>
            <a:custGeom>
              <a:avLst/>
              <a:gdLst/>
              <a:ahLst/>
              <a:cxnLst/>
              <a:rect l="l" t="t" r="r" b="b"/>
              <a:pathLst>
                <a:path w="883" h="1972" extrusionOk="0">
                  <a:moveTo>
                    <a:pt x="526" y="0"/>
                  </a:moveTo>
                  <a:cubicBezTo>
                    <a:pt x="319" y="0"/>
                    <a:pt x="0" y="572"/>
                    <a:pt x="27" y="1116"/>
                  </a:cubicBezTo>
                  <a:cubicBezTo>
                    <a:pt x="36" y="1512"/>
                    <a:pt x="225" y="1972"/>
                    <a:pt x="423" y="1972"/>
                  </a:cubicBezTo>
                  <a:cubicBezTo>
                    <a:pt x="621" y="1972"/>
                    <a:pt x="783" y="1467"/>
                    <a:pt x="828" y="1116"/>
                  </a:cubicBezTo>
                  <a:cubicBezTo>
                    <a:pt x="882" y="630"/>
                    <a:pt x="747" y="18"/>
                    <a:pt x="531" y="0"/>
                  </a:cubicBezTo>
                  <a:cubicBezTo>
                    <a:pt x="530" y="0"/>
                    <a:pt x="528" y="0"/>
                    <a:pt x="52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8" name="Google Shape;2998;p37"/>
            <p:cNvSpPr/>
            <p:nvPr/>
          </p:nvSpPr>
          <p:spPr>
            <a:xfrm>
              <a:off x="2550100" y="2720975"/>
              <a:ext cx="57400" cy="86775"/>
            </a:xfrm>
            <a:custGeom>
              <a:avLst/>
              <a:gdLst/>
              <a:ahLst/>
              <a:cxnLst/>
              <a:rect l="l" t="t" r="r" b="b"/>
              <a:pathLst>
                <a:path w="2296" h="3471" extrusionOk="0">
                  <a:moveTo>
                    <a:pt x="598" y="1"/>
                  </a:moveTo>
                  <a:cubicBezTo>
                    <a:pt x="469" y="1"/>
                    <a:pt x="339" y="38"/>
                    <a:pt x="234" y="114"/>
                  </a:cubicBezTo>
                  <a:cubicBezTo>
                    <a:pt x="0" y="285"/>
                    <a:pt x="27" y="627"/>
                    <a:pt x="261" y="1158"/>
                  </a:cubicBezTo>
                  <a:cubicBezTo>
                    <a:pt x="742" y="2232"/>
                    <a:pt x="1814" y="3470"/>
                    <a:pt x="2192" y="3470"/>
                  </a:cubicBezTo>
                  <a:cubicBezTo>
                    <a:pt x="2210" y="3470"/>
                    <a:pt x="2227" y="3467"/>
                    <a:pt x="2241" y="3462"/>
                  </a:cubicBezTo>
                  <a:cubicBezTo>
                    <a:pt x="2295" y="3444"/>
                    <a:pt x="2295" y="3390"/>
                    <a:pt x="1494" y="1158"/>
                  </a:cubicBezTo>
                  <a:cubicBezTo>
                    <a:pt x="1287" y="573"/>
                    <a:pt x="1089" y="50"/>
                    <a:pt x="675" y="5"/>
                  </a:cubicBezTo>
                  <a:cubicBezTo>
                    <a:pt x="650" y="2"/>
                    <a:pt x="624" y="1"/>
                    <a:pt x="59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9" name="Google Shape;2999;p37"/>
            <p:cNvSpPr/>
            <p:nvPr/>
          </p:nvSpPr>
          <p:spPr>
            <a:xfrm>
              <a:off x="2650225" y="2710075"/>
              <a:ext cx="38050" cy="95650"/>
            </a:xfrm>
            <a:custGeom>
              <a:avLst/>
              <a:gdLst/>
              <a:ahLst/>
              <a:cxnLst/>
              <a:rect l="l" t="t" r="r" b="b"/>
              <a:pathLst>
                <a:path w="1522" h="3826" extrusionOk="0">
                  <a:moveTo>
                    <a:pt x="765" y="0"/>
                  </a:moveTo>
                  <a:cubicBezTo>
                    <a:pt x="333" y="0"/>
                    <a:pt x="0" y="856"/>
                    <a:pt x="0" y="1909"/>
                  </a:cubicBezTo>
                  <a:cubicBezTo>
                    <a:pt x="0" y="2971"/>
                    <a:pt x="333" y="3826"/>
                    <a:pt x="765" y="3826"/>
                  </a:cubicBezTo>
                  <a:cubicBezTo>
                    <a:pt x="1188" y="3826"/>
                    <a:pt x="1521" y="2962"/>
                    <a:pt x="1521" y="1909"/>
                  </a:cubicBezTo>
                  <a:cubicBezTo>
                    <a:pt x="1521" y="856"/>
                    <a:pt x="1188" y="0"/>
                    <a:pt x="76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0" name="Google Shape;3000;p37"/>
            <p:cNvSpPr/>
            <p:nvPr/>
          </p:nvSpPr>
          <p:spPr>
            <a:xfrm>
              <a:off x="2630200" y="2622675"/>
              <a:ext cx="52000" cy="112425"/>
            </a:xfrm>
            <a:custGeom>
              <a:avLst/>
              <a:gdLst/>
              <a:ahLst/>
              <a:cxnLst/>
              <a:rect l="l" t="t" r="r" b="b"/>
              <a:pathLst>
                <a:path w="2080" h="4497" extrusionOk="0">
                  <a:moveTo>
                    <a:pt x="990" y="0"/>
                  </a:moveTo>
                  <a:cubicBezTo>
                    <a:pt x="969" y="0"/>
                    <a:pt x="948" y="1"/>
                    <a:pt x="927" y="4"/>
                  </a:cubicBezTo>
                  <a:cubicBezTo>
                    <a:pt x="369" y="85"/>
                    <a:pt x="252" y="1264"/>
                    <a:pt x="171" y="1813"/>
                  </a:cubicBezTo>
                  <a:cubicBezTo>
                    <a:pt x="0" y="2920"/>
                    <a:pt x="99" y="4451"/>
                    <a:pt x="531" y="4496"/>
                  </a:cubicBezTo>
                  <a:cubicBezTo>
                    <a:pt x="536" y="4496"/>
                    <a:pt x="541" y="4496"/>
                    <a:pt x="545" y="4496"/>
                  </a:cubicBezTo>
                  <a:cubicBezTo>
                    <a:pt x="801" y="4496"/>
                    <a:pt x="790" y="3741"/>
                    <a:pt x="1701" y="1813"/>
                  </a:cubicBezTo>
                  <a:cubicBezTo>
                    <a:pt x="1854" y="1480"/>
                    <a:pt x="2079" y="1030"/>
                    <a:pt x="1827" y="589"/>
                  </a:cubicBezTo>
                  <a:cubicBezTo>
                    <a:pt x="1667" y="311"/>
                    <a:pt x="1308" y="0"/>
                    <a:pt x="99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1" name="Google Shape;3001;p37"/>
            <p:cNvSpPr/>
            <p:nvPr/>
          </p:nvSpPr>
          <p:spPr>
            <a:xfrm>
              <a:off x="2621425" y="2722900"/>
              <a:ext cx="47950" cy="92950"/>
            </a:xfrm>
            <a:custGeom>
              <a:avLst/>
              <a:gdLst/>
              <a:ahLst/>
              <a:cxnLst/>
              <a:rect l="l" t="t" r="r" b="b"/>
              <a:pathLst>
                <a:path w="1918" h="3718" extrusionOk="0">
                  <a:moveTo>
                    <a:pt x="954" y="1"/>
                  </a:moveTo>
                  <a:cubicBezTo>
                    <a:pt x="432" y="1"/>
                    <a:pt x="0" y="829"/>
                    <a:pt x="0" y="1855"/>
                  </a:cubicBezTo>
                  <a:cubicBezTo>
                    <a:pt x="0" y="2881"/>
                    <a:pt x="432" y="3718"/>
                    <a:pt x="954" y="3718"/>
                  </a:cubicBezTo>
                  <a:cubicBezTo>
                    <a:pt x="1485" y="3718"/>
                    <a:pt x="1917" y="2881"/>
                    <a:pt x="1917" y="1855"/>
                  </a:cubicBezTo>
                  <a:cubicBezTo>
                    <a:pt x="1917" y="829"/>
                    <a:pt x="1485" y="1"/>
                    <a:pt x="95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2" name="Google Shape;3002;p37"/>
            <p:cNvSpPr/>
            <p:nvPr/>
          </p:nvSpPr>
          <p:spPr>
            <a:xfrm>
              <a:off x="2515900" y="2751550"/>
              <a:ext cx="77875" cy="80350"/>
            </a:xfrm>
            <a:custGeom>
              <a:avLst/>
              <a:gdLst/>
              <a:ahLst/>
              <a:cxnLst/>
              <a:rect l="l" t="t" r="r" b="b"/>
              <a:pathLst>
                <a:path w="3115" h="3214" extrusionOk="0">
                  <a:moveTo>
                    <a:pt x="541" y="1"/>
                  </a:moveTo>
                  <a:cubicBezTo>
                    <a:pt x="475" y="1"/>
                    <a:pt x="416" y="11"/>
                    <a:pt x="369" y="34"/>
                  </a:cubicBezTo>
                  <a:cubicBezTo>
                    <a:pt x="0" y="205"/>
                    <a:pt x="297" y="1033"/>
                    <a:pt x="486" y="1411"/>
                  </a:cubicBezTo>
                  <a:cubicBezTo>
                    <a:pt x="941" y="2354"/>
                    <a:pt x="2027" y="3213"/>
                    <a:pt x="2570" y="3213"/>
                  </a:cubicBezTo>
                  <a:cubicBezTo>
                    <a:pt x="2618" y="3213"/>
                    <a:pt x="2662" y="3207"/>
                    <a:pt x="2700" y="3193"/>
                  </a:cubicBezTo>
                  <a:cubicBezTo>
                    <a:pt x="3114" y="3040"/>
                    <a:pt x="2988" y="2050"/>
                    <a:pt x="2511" y="1339"/>
                  </a:cubicBezTo>
                  <a:cubicBezTo>
                    <a:pt x="2018" y="600"/>
                    <a:pt x="1042" y="1"/>
                    <a:pt x="54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3" name="Google Shape;3003;p37"/>
            <p:cNvSpPr/>
            <p:nvPr/>
          </p:nvSpPr>
          <p:spPr>
            <a:xfrm>
              <a:off x="2514325" y="2708500"/>
              <a:ext cx="29950" cy="53350"/>
            </a:xfrm>
            <a:custGeom>
              <a:avLst/>
              <a:gdLst/>
              <a:ahLst/>
              <a:cxnLst/>
              <a:rect l="l" t="t" r="r" b="b"/>
              <a:pathLst>
                <a:path w="1198" h="2134" extrusionOk="0">
                  <a:moveTo>
                    <a:pt x="603" y="0"/>
                  </a:moveTo>
                  <a:cubicBezTo>
                    <a:pt x="270" y="0"/>
                    <a:pt x="0" y="477"/>
                    <a:pt x="0" y="1063"/>
                  </a:cubicBezTo>
                  <a:cubicBezTo>
                    <a:pt x="0" y="1657"/>
                    <a:pt x="270" y="2134"/>
                    <a:pt x="603" y="2134"/>
                  </a:cubicBezTo>
                  <a:cubicBezTo>
                    <a:pt x="936" y="2134"/>
                    <a:pt x="1197" y="1657"/>
                    <a:pt x="1197" y="1063"/>
                  </a:cubicBezTo>
                  <a:cubicBezTo>
                    <a:pt x="1197" y="486"/>
                    <a:pt x="936" y="0"/>
                    <a:pt x="60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4" name="Google Shape;3004;p37"/>
            <p:cNvSpPr/>
            <p:nvPr/>
          </p:nvSpPr>
          <p:spPr>
            <a:xfrm>
              <a:off x="2706250" y="2703775"/>
              <a:ext cx="36700" cy="118150"/>
            </a:xfrm>
            <a:custGeom>
              <a:avLst/>
              <a:gdLst/>
              <a:ahLst/>
              <a:cxnLst/>
              <a:rect l="l" t="t" r="r" b="b"/>
              <a:pathLst>
                <a:path w="1468" h="4726" extrusionOk="0">
                  <a:moveTo>
                    <a:pt x="730" y="0"/>
                  </a:moveTo>
                  <a:cubicBezTo>
                    <a:pt x="325" y="0"/>
                    <a:pt x="0" y="1054"/>
                    <a:pt x="0" y="2359"/>
                  </a:cubicBezTo>
                  <a:cubicBezTo>
                    <a:pt x="0" y="3664"/>
                    <a:pt x="325" y="4726"/>
                    <a:pt x="730" y="4726"/>
                  </a:cubicBezTo>
                  <a:cubicBezTo>
                    <a:pt x="1135" y="4726"/>
                    <a:pt x="1468" y="3664"/>
                    <a:pt x="1468" y="2359"/>
                  </a:cubicBezTo>
                  <a:cubicBezTo>
                    <a:pt x="1468" y="1054"/>
                    <a:pt x="1135" y="0"/>
                    <a:pt x="730" y="0"/>
                  </a:cubicBezTo>
                  <a:close/>
                </a:path>
              </a:pathLst>
            </a:custGeom>
            <a:solidFill>
              <a:srgbClr val="6A7A5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5" name="Google Shape;3005;p37"/>
            <p:cNvSpPr/>
            <p:nvPr/>
          </p:nvSpPr>
          <p:spPr>
            <a:xfrm>
              <a:off x="2709850" y="2639650"/>
              <a:ext cx="25225" cy="75175"/>
            </a:xfrm>
            <a:custGeom>
              <a:avLst/>
              <a:gdLst/>
              <a:ahLst/>
              <a:cxnLst/>
              <a:rect l="l" t="t" r="r" b="b"/>
              <a:pathLst>
                <a:path w="1009" h="3007" extrusionOk="0">
                  <a:moveTo>
                    <a:pt x="505" y="0"/>
                  </a:moveTo>
                  <a:cubicBezTo>
                    <a:pt x="226" y="0"/>
                    <a:pt x="0" y="675"/>
                    <a:pt x="0" y="1503"/>
                  </a:cubicBezTo>
                  <a:cubicBezTo>
                    <a:pt x="0" y="2331"/>
                    <a:pt x="226" y="3006"/>
                    <a:pt x="505" y="3006"/>
                  </a:cubicBezTo>
                  <a:cubicBezTo>
                    <a:pt x="784" y="3006"/>
                    <a:pt x="1009" y="2340"/>
                    <a:pt x="1009" y="1503"/>
                  </a:cubicBezTo>
                  <a:cubicBezTo>
                    <a:pt x="1009" y="675"/>
                    <a:pt x="784" y="0"/>
                    <a:pt x="50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6" name="Google Shape;3006;p37"/>
            <p:cNvSpPr/>
            <p:nvPr/>
          </p:nvSpPr>
          <p:spPr>
            <a:xfrm>
              <a:off x="2682850" y="2685550"/>
              <a:ext cx="34450" cy="76300"/>
            </a:xfrm>
            <a:custGeom>
              <a:avLst/>
              <a:gdLst/>
              <a:ahLst/>
              <a:cxnLst/>
              <a:rect l="l" t="t" r="r" b="b"/>
              <a:pathLst>
                <a:path w="1378" h="3052" extrusionOk="0">
                  <a:moveTo>
                    <a:pt x="693" y="0"/>
                  </a:moveTo>
                  <a:cubicBezTo>
                    <a:pt x="306" y="0"/>
                    <a:pt x="0" y="684"/>
                    <a:pt x="0" y="1522"/>
                  </a:cubicBezTo>
                  <a:cubicBezTo>
                    <a:pt x="0" y="2368"/>
                    <a:pt x="306" y="3052"/>
                    <a:pt x="693" y="3052"/>
                  </a:cubicBezTo>
                  <a:cubicBezTo>
                    <a:pt x="1071" y="3052"/>
                    <a:pt x="1378" y="2368"/>
                    <a:pt x="1378" y="1522"/>
                  </a:cubicBezTo>
                  <a:cubicBezTo>
                    <a:pt x="1378" y="684"/>
                    <a:pt x="1071" y="0"/>
                    <a:pt x="69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7" name="Google Shape;3007;p37"/>
            <p:cNvSpPr/>
            <p:nvPr/>
          </p:nvSpPr>
          <p:spPr>
            <a:xfrm>
              <a:off x="2777125" y="2690050"/>
              <a:ext cx="33100" cy="86200"/>
            </a:xfrm>
            <a:custGeom>
              <a:avLst/>
              <a:gdLst/>
              <a:ahLst/>
              <a:cxnLst/>
              <a:rect l="l" t="t" r="r" b="b"/>
              <a:pathLst>
                <a:path w="1324" h="3448" extrusionOk="0">
                  <a:moveTo>
                    <a:pt x="667" y="0"/>
                  </a:moveTo>
                  <a:cubicBezTo>
                    <a:pt x="298" y="0"/>
                    <a:pt x="1" y="774"/>
                    <a:pt x="1" y="1720"/>
                  </a:cubicBezTo>
                  <a:cubicBezTo>
                    <a:pt x="1" y="2674"/>
                    <a:pt x="298" y="3448"/>
                    <a:pt x="667" y="3448"/>
                  </a:cubicBezTo>
                  <a:cubicBezTo>
                    <a:pt x="1027" y="3448"/>
                    <a:pt x="1324" y="2674"/>
                    <a:pt x="1324" y="1720"/>
                  </a:cubicBezTo>
                  <a:cubicBezTo>
                    <a:pt x="1324" y="774"/>
                    <a:pt x="1027" y="0"/>
                    <a:pt x="6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8" name="Google Shape;3008;p37"/>
            <p:cNvSpPr/>
            <p:nvPr/>
          </p:nvSpPr>
          <p:spPr>
            <a:xfrm>
              <a:off x="2729875" y="2708500"/>
              <a:ext cx="32875" cy="86200"/>
            </a:xfrm>
            <a:custGeom>
              <a:avLst/>
              <a:gdLst/>
              <a:ahLst/>
              <a:cxnLst/>
              <a:rect l="l" t="t" r="r" b="b"/>
              <a:pathLst>
                <a:path w="1315" h="3448" extrusionOk="0">
                  <a:moveTo>
                    <a:pt x="658" y="0"/>
                  </a:moveTo>
                  <a:cubicBezTo>
                    <a:pt x="289" y="0"/>
                    <a:pt x="1" y="775"/>
                    <a:pt x="1" y="1720"/>
                  </a:cubicBezTo>
                  <a:cubicBezTo>
                    <a:pt x="1" y="2674"/>
                    <a:pt x="289" y="3448"/>
                    <a:pt x="658" y="3448"/>
                  </a:cubicBezTo>
                  <a:cubicBezTo>
                    <a:pt x="1018" y="3448"/>
                    <a:pt x="1315" y="2674"/>
                    <a:pt x="1315" y="1720"/>
                  </a:cubicBezTo>
                  <a:cubicBezTo>
                    <a:pt x="1315" y="775"/>
                    <a:pt x="1018" y="0"/>
                    <a:pt x="65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9" name="Google Shape;3009;p37"/>
            <p:cNvSpPr/>
            <p:nvPr/>
          </p:nvSpPr>
          <p:spPr>
            <a:xfrm>
              <a:off x="2737300" y="2751250"/>
              <a:ext cx="32875" cy="85975"/>
            </a:xfrm>
            <a:custGeom>
              <a:avLst/>
              <a:gdLst/>
              <a:ahLst/>
              <a:cxnLst/>
              <a:rect l="l" t="t" r="r" b="b"/>
              <a:pathLst>
                <a:path w="1315" h="3439" extrusionOk="0">
                  <a:moveTo>
                    <a:pt x="658" y="1"/>
                  </a:moveTo>
                  <a:cubicBezTo>
                    <a:pt x="298" y="1"/>
                    <a:pt x="1" y="766"/>
                    <a:pt x="1" y="1720"/>
                  </a:cubicBezTo>
                  <a:cubicBezTo>
                    <a:pt x="1" y="2674"/>
                    <a:pt x="298" y="3439"/>
                    <a:pt x="658" y="3439"/>
                  </a:cubicBezTo>
                  <a:cubicBezTo>
                    <a:pt x="1027" y="3439"/>
                    <a:pt x="1315" y="2674"/>
                    <a:pt x="1315" y="1720"/>
                  </a:cubicBezTo>
                  <a:cubicBezTo>
                    <a:pt x="1315" y="766"/>
                    <a:pt x="1027" y="1"/>
                    <a:pt x="65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0" name="Google Shape;3010;p37"/>
            <p:cNvSpPr/>
            <p:nvPr/>
          </p:nvSpPr>
          <p:spPr>
            <a:xfrm>
              <a:off x="2737975" y="2659450"/>
              <a:ext cx="31750" cy="68650"/>
            </a:xfrm>
            <a:custGeom>
              <a:avLst/>
              <a:gdLst/>
              <a:ahLst/>
              <a:cxnLst/>
              <a:rect l="l" t="t" r="r" b="b"/>
              <a:pathLst>
                <a:path w="1270" h="2746" extrusionOk="0">
                  <a:moveTo>
                    <a:pt x="631" y="0"/>
                  </a:moveTo>
                  <a:cubicBezTo>
                    <a:pt x="280" y="0"/>
                    <a:pt x="1" y="612"/>
                    <a:pt x="1" y="1377"/>
                  </a:cubicBezTo>
                  <a:cubicBezTo>
                    <a:pt x="1" y="2133"/>
                    <a:pt x="280" y="2746"/>
                    <a:pt x="631" y="2746"/>
                  </a:cubicBezTo>
                  <a:cubicBezTo>
                    <a:pt x="982" y="2746"/>
                    <a:pt x="1270" y="2133"/>
                    <a:pt x="1270" y="1377"/>
                  </a:cubicBezTo>
                  <a:cubicBezTo>
                    <a:pt x="1270" y="612"/>
                    <a:pt x="982" y="0"/>
                    <a:pt x="631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1" name="Google Shape;3011;p37"/>
            <p:cNvSpPr/>
            <p:nvPr/>
          </p:nvSpPr>
          <p:spPr>
            <a:xfrm>
              <a:off x="2659000" y="2652700"/>
              <a:ext cx="33550" cy="53350"/>
            </a:xfrm>
            <a:custGeom>
              <a:avLst/>
              <a:gdLst/>
              <a:ahLst/>
              <a:cxnLst/>
              <a:rect l="l" t="t" r="r" b="b"/>
              <a:pathLst>
                <a:path w="1342" h="2134" extrusionOk="0">
                  <a:moveTo>
                    <a:pt x="675" y="0"/>
                  </a:moveTo>
                  <a:cubicBezTo>
                    <a:pt x="297" y="0"/>
                    <a:pt x="0" y="477"/>
                    <a:pt x="0" y="1062"/>
                  </a:cubicBezTo>
                  <a:cubicBezTo>
                    <a:pt x="0" y="1656"/>
                    <a:pt x="306" y="2133"/>
                    <a:pt x="675" y="2133"/>
                  </a:cubicBezTo>
                  <a:cubicBezTo>
                    <a:pt x="1044" y="2133"/>
                    <a:pt x="1341" y="1656"/>
                    <a:pt x="1341" y="1062"/>
                  </a:cubicBezTo>
                  <a:cubicBezTo>
                    <a:pt x="1341" y="477"/>
                    <a:pt x="1053" y="0"/>
                    <a:pt x="67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2" name="Google Shape;3012;p37"/>
            <p:cNvSpPr/>
            <p:nvPr/>
          </p:nvSpPr>
          <p:spPr>
            <a:xfrm>
              <a:off x="2739775" y="2737075"/>
              <a:ext cx="43000" cy="97125"/>
            </a:xfrm>
            <a:custGeom>
              <a:avLst/>
              <a:gdLst/>
              <a:ahLst/>
              <a:cxnLst/>
              <a:rect l="l" t="t" r="r" b="b"/>
              <a:pathLst>
                <a:path w="1720" h="3885" extrusionOk="0">
                  <a:moveTo>
                    <a:pt x="1126" y="1"/>
                  </a:moveTo>
                  <a:cubicBezTo>
                    <a:pt x="1054" y="1"/>
                    <a:pt x="919" y="82"/>
                    <a:pt x="568" y="1531"/>
                  </a:cubicBezTo>
                  <a:cubicBezTo>
                    <a:pt x="190" y="3061"/>
                    <a:pt x="1" y="3835"/>
                    <a:pt x="190" y="3880"/>
                  </a:cubicBezTo>
                  <a:cubicBezTo>
                    <a:pt x="201" y="3883"/>
                    <a:pt x="213" y="3885"/>
                    <a:pt x="226" y="3885"/>
                  </a:cubicBezTo>
                  <a:cubicBezTo>
                    <a:pt x="572" y="3885"/>
                    <a:pt x="1650" y="2787"/>
                    <a:pt x="1702" y="1531"/>
                  </a:cubicBezTo>
                  <a:cubicBezTo>
                    <a:pt x="1720" y="775"/>
                    <a:pt x="1378" y="1"/>
                    <a:pt x="11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3" name="Google Shape;3013;p37"/>
            <p:cNvSpPr/>
            <p:nvPr/>
          </p:nvSpPr>
          <p:spPr>
            <a:xfrm>
              <a:off x="2712550" y="2746975"/>
              <a:ext cx="43000" cy="97100"/>
            </a:xfrm>
            <a:custGeom>
              <a:avLst/>
              <a:gdLst/>
              <a:ahLst/>
              <a:cxnLst/>
              <a:rect l="l" t="t" r="r" b="b"/>
              <a:pathLst>
                <a:path w="1720" h="3884" extrusionOk="0">
                  <a:moveTo>
                    <a:pt x="1126" y="1"/>
                  </a:moveTo>
                  <a:cubicBezTo>
                    <a:pt x="1045" y="1"/>
                    <a:pt x="910" y="82"/>
                    <a:pt x="559" y="1531"/>
                  </a:cubicBezTo>
                  <a:cubicBezTo>
                    <a:pt x="181" y="3061"/>
                    <a:pt x="1" y="3835"/>
                    <a:pt x="181" y="3880"/>
                  </a:cubicBezTo>
                  <a:cubicBezTo>
                    <a:pt x="191" y="3883"/>
                    <a:pt x="202" y="3884"/>
                    <a:pt x="214" y="3884"/>
                  </a:cubicBezTo>
                  <a:cubicBezTo>
                    <a:pt x="555" y="3884"/>
                    <a:pt x="1640" y="2791"/>
                    <a:pt x="1693" y="1531"/>
                  </a:cubicBezTo>
                  <a:cubicBezTo>
                    <a:pt x="1720" y="784"/>
                    <a:pt x="1378" y="1"/>
                    <a:pt x="112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4" name="Google Shape;3014;p37"/>
            <p:cNvSpPr/>
            <p:nvPr/>
          </p:nvSpPr>
          <p:spPr>
            <a:xfrm>
              <a:off x="2675875" y="2751700"/>
              <a:ext cx="37150" cy="93625"/>
            </a:xfrm>
            <a:custGeom>
              <a:avLst/>
              <a:gdLst/>
              <a:ahLst/>
              <a:cxnLst/>
              <a:rect l="l" t="t" r="r" b="b"/>
              <a:pathLst>
                <a:path w="1486" h="3745" extrusionOk="0">
                  <a:moveTo>
                    <a:pt x="747" y="1"/>
                  </a:moveTo>
                  <a:cubicBezTo>
                    <a:pt x="333" y="1"/>
                    <a:pt x="0" y="838"/>
                    <a:pt x="0" y="1873"/>
                  </a:cubicBezTo>
                  <a:cubicBezTo>
                    <a:pt x="0" y="2908"/>
                    <a:pt x="333" y="3745"/>
                    <a:pt x="747" y="3745"/>
                  </a:cubicBezTo>
                  <a:cubicBezTo>
                    <a:pt x="1152" y="3745"/>
                    <a:pt x="1486" y="2908"/>
                    <a:pt x="1486" y="1873"/>
                  </a:cubicBezTo>
                  <a:cubicBezTo>
                    <a:pt x="1486" y="838"/>
                    <a:pt x="1152" y="1"/>
                    <a:pt x="7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5" name="Google Shape;3015;p37"/>
            <p:cNvSpPr/>
            <p:nvPr/>
          </p:nvSpPr>
          <p:spPr>
            <a:xfrm>
              <a:off x="2698825" y="2758450"/>
              <a:ext cx="37150" cy="93625"/>
            </a:xfrm>
            <a:custGeom>
              <a:avLst/>
              <a:gdLst/>
              <a:ahLst/>
              <a:cxnLst/>
              <a:rect l="l" t="t" r="r" b="b"/>
              <a:pathLst>
                <a:path w="1486" h="3745" extrusionOk="0">
                  <a:moveTo>
                    <a:pt x="748" y="1"/>
                  </a:moveTo>
                  <a:cubicBezTo>
                    <a:pt x="333" y="1"/>
                    <a:pt x="0" y="838"/>
                    <a:pt x="0" y="1873"/>
                  </a:cubicBezTo>
                  <a:cubicBezTo>
                    <a:pt x="0" y="2908"/>
                    <a:pt x="333" y="3745"/>
                    <a:pt x="748" y="3745"/>
                  </a:cubicBezTo>
                  <a:cubicBezTo>
                    <a:pt x="1153" y="3745"/>
                    <a:pt x="1486" y="2908"/>
                    <a:pt x="1486" y="1873"/>
                  </a:cubicBezTo>
                  <a:cubicBezTo>
                    <a:pt x="1486" y="838"/>
                    <a:pt x="1153" y="1"/>
                    <a:pt x="74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6" name="Google Shape;3016;p37"/>
            <p:cNvSpPr/>
            <p:nvPr/>
          </p:nvSpPr>
          <p:spPr>
            <a:xfrm>
              <a:off x="2722900" y="2758675"/>
              <a:ext cx="37150" cy="93625"/>
            </a:xfrm>
            <a:custGeom>
              <a:avLst/>
              <a:gdLst/>
              <a:ahLst/>
              <a:cxnLst/>
              <a:rect l="l" t="t" r="r" b="b"/>
              <a:pathLst>
                <a:path w="1486" h="3745" extrusionOk="0">
                  <a:moveTo>
                    <a:pt x="739" y="1"/>
                  </a:moveTo>
                  <a:cubicBezTo>
                    <a:pt x="334" y="1"/>
                    <a:pt x="1" y="838"/>
                    <a:pt x="1" y="1873"/>
                  </a:cubicBezTo>
                  <a:cubicBezTo>
                    <a:pt x="1" y="2908"/>
                    <a:pt x="334" y="3745"/>
                    <a:pt x="739" y="3745"/>
                  </a:cubicBezTo>
                  <a:cubicBezTo>
                    <a:pt x="1153" y="3745"/>
                    <a:pt x="1486" y="2908"/>
                    <a:pt x="1486" y="1873"/>
                  </a:cubicBezTo>
                  <a:cubicBezTo>
                    <a:pt x="1486" y="838"/>
                    <a:pt x="1153" y="1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7" name="Google Shape;3017;p37"/>
            <p:cNvSpPr/>
            <p:nvPr/>
          </p:nvSpPr>
          <p:spPr>
            <a:xfrm>
              <a:off x="2741350" y="2768575"/>
              <a:ext cx="37150" cy="93625"/>
            </a:xfrm>
            <a:custGeom>
              <a:avLst/>
              <a:gdLst/>
              <a:ahLst/>
              <a:cxnLst/>
              <a:rect l="l" t="t" r="r" b="b"/>
              <a:pathLst>
                <a:path w="1486" h="3745" extrusionOk="0">
                  <a:moveTo>
                    <a:pt x="739" y="1"/>
                  </a:moveTo>
                  <a:cubicBezTo>
                    <a:pt x="334" y="1"/>
                    <a:pt x="1" y="838"/>
                    <a:pt x="1" y="1873"/>
                  </a:cubicBezTo>
                  <a:cubicBezTo>
                    <a:pt x="1" y="2908"/>
                    <a:pt x="334" y="3745"/>
                    <a:pt x="739" y="3745"/>
                  </a:cubicBezTo>
                  <a:cubicBezTo>
                    <a:pt x="1153" y="3745"/>
                    <a:pt x="1486" y="2908"/>
                    <a:pt x="1486" y="1873"/>
                  </a:cubicBezTo>
                  <a:cubicBezTo>
                    <a:pt x="1486" y="838"/>
                    <a:pt x="1153" y="1"/>
                    <a:pt x="73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8" name="Google Shape;3018;p37"/>
            <p:cNvSpPr/>
            <p:nvPr/>
          </p:nvSpPr>
          <p:spPr>
            <a:xfrm>
              <a:off x="2636950" y="2762950"/>
              <a:ext cx="37150" cy="93625"/>
            </a:xfrm>
            <a:custGeom>
              <a:avLst/>
              <a:gdLst/>
              <a:ahLst/>
              <a:cxnLst/>
              <a:rect l="l" t="t" r="r" b="b"/>
              <a:pathLst>
                <a:path w="1486" h="3745" extrusionOk="0">
                  <a:moveTo>
                    <a:pt x="747" y="1"/>
                  </a:moveTo>
                  <a:cubicBezTo>
                    <a:pt x="333" y="1"/>
                    <a:pt x="0" y="838"/>
                    <a:pt x="0" y="1873"/>
                  </a:cubicBezTo>
                  <a:cubicBezTo>
                    <a:pt x="0" y="2908"/>
                    <a:pt x="333" y="3745"/>
                    <a:pt x="747" y="3745"/>
                  </a:cubicBezTo>
                  <a:cubicBezTo>
                    <a:pt x="1152" y="3745"/>
                    <a:pt x="1485" y="2908"/>
                    <a:pt x="1485" y="1873"/>
                  </a:cubicBezTo>
                  <a:cubicBezTo>
                    <a:pt x="1485" y="838"/>
                    <a:pt x="1152" y="1"/>
                    <a:pt x="74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9" name="Google Shape;3019;p37"/>
            <p:cNvSpPr/>
            <p:nvPr/>
          </p:nvSpPr>
          <p:spPr>
            <a:xfrm>
              <a:off x="2596675" y="2755975"/>
              <a:ext cx="56500" cy="98575"/>
            </a:xfrm>
            <a:custGeom>
              <a:avLst/>
              <a:gdLst/>
              <a:ahLst/>
              <a:cxnLst/>
              <a:rect l="l" t="t" r="r" b="b"/>
              <a:pathLst>
                <a:path w="2260" h="3943" extrusionOk="0">
                  <a:moveTo>
                    <a:pt x="1125" y="1"/>
                  </a:moveTo>
                  <a:cubicBezTo>
                    <a:pt x="504" y="1"/>
                    <a:pt x="0" y="883"/>
                    <a:pt x="0" y="1972"/>
                  </a:cubicBezTo>
                  <a:cubicBezTo>
                    <a:pt x="0" y="3061"/>
                    <a:pt x="504" y="3943"/>
                    <a:pt x="1134" y="3943"/>
                  </a:cubicBezTo>
                  <a:cubicBezTo>
                    <a:pt x="1755" y="3943"/>
                    <a:pt x="2259" y="3061"/>
                    <a:pt x="2259" y="1972"/>
                  </a:cubicBezTo>
                  <a:cubicBezTo>
                    <a:pt x="2259" y="883"/>
                    <a:pt x="1755" y="1"/>
                    <a:pt x="1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0" name="Google Shape;3020;p37"/>
            <p:cNvSpPr/>
            <p:nvPr/>
          </p:nvSpPr>
          <p:spPr>
            <a:xfrm>
              <a:off x="2561350" y="2764525"/>
              <a:ext cx="56500" cy="98575"/>
            </a:xfrm>
            <a:custGeom>
              <a:avLst/>
              <a:gdLst/>
              <a:ahLst/>
              <a:cxnLst/>
              <a:rect l="l" t="t" r="r" b="b"/>
              <a:pathLst>
                <a:path w="2260" h="3943" extrusionOk="0">
                  <a:moveTo>
                    <a:pt x="1125" y="1"/>
                  </a:moveTo>
                  <a:cubicBezTo>
                    <a:pt x="504" y="1"/>
                    <a:pt x="0" y="883"/>
                    <a:pt x="0" y="1972"/>
                  </a:cubicBezTo>
                  <a:cubicBezTo>
                    <a:pt x="0" y="3061"/>
                    <a:pt x="504" y="3943"/>
                    <a:pt x="1125" y="3943"/>
                  </a:cubicBezTo>
                  <a:cubicBezTo>
                    <a:pt x="1755" y="3943"/>
                    <a:pt x="2259" y="3061"/>
                    <a:pt x="2259" y="1972"/>
                  </a:cubicBezTo>
                  <a:cubicBezTo>
                    <a:pt x="2259" y="883"/>
                    <a:pt x="1755" y="1"/>
                    <a:pt x="112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1" name="Google Shape;3021;p37"/>
            <p:cNvSpPr/>
            <p:nvPr/>
          </p:nvSpPr>
          <p:spPr>
            <a:xfrm>
              <a:off x="2655625" y="2776225"/>
              <a:ext cx="32650" cy="77200"/>
            </a:xfrm>
            <a:custGeom>
              <a:avLst/>
              <a:gdLst/>
              <a:ahLst/>
              <a:cxnLst/>
              <a:rect l="l" t="t" r="r" b="b"/>
              <a:pathLst>
                <a:path w="1306" h="3088" extrusionOk="0">
                  <a:moveTo>
                    <a:pt x="657" y="1"/>
                  </a:moveTo>
                  <a:cubicBezTo>
                    <a:pt x="297" y="1"/>
                    <a:pt x="0" y="694"/>
                    <a:pt x="0" y="1540"/>
                  </a:cubicBezTo>
                  <a:cubicBezTo>
                    <a:pt x="0" y="2395"/>
                    <a:pt x="288" y="3088"/>
                    <a:pt x="648" y="3088"/>
                  </a:cubicBezTo>
                  <a:cubicBezTo>
                    <a:pt x="1017" y="3088"/>
                    <a:pt x="1305" y="2395"/>
                    <a:pt x="1305" y="1540"/>
                  </a:cubicBezTo>
                  <a:cubicBezTo>
                    <a:pt x="1305" y="685"/>
                    <a:pt x="1017" y="1"/>
                    <a:pt x="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2" name="Google Shape;3022;p37"/>
            <p:cNvSpPr/>
            <p:nvPr/>
          </p:nvSpPr>
          <p:spPr>
            <a:xfrm>
              <a:off x="2575300" y="2719975"/>
              <a:ext cx="32875" cy="77200"/>
            </a:xfrm>
            <a:custGeom>
              <a:avLst/>
              <a:gdLst/>
              <a:ahLst/>
              <a:cxnLst/>
              <a:rect l="l" t="t" r="r" b="b"/>
              <a:pathLst>
                <a:path w="1315" h="3088" extrusionOk="0">
                  <a:moveTo>
                    <a:pt x="657" y="0"/>
                  </a:moveTo>
                  <a:cubicBezTo>
                    <a:pt x="297" y="0"/>
                    <a:pt x="0" y="694"/>
                    <a:pt x="0" y="1540"/>
                  </a:cubicBezTo>
                  <a:cubicBezTo>
                    <a:pt x="0" y="2395"/>
                    <a:pt x="297" y="3088"/>
                    <a:pt x="657" y="3088"/>
                  </a:cubicBezTo>
                  <a:cubicBezTo>
                    <a:pt x="1017" y="3088"/>
                    <a:pt x="1314" y="2395"/>
                    <a:pt x="1314" y="1540"/>
                  </a:cubicBezTo>
                  <a:cubicBezTo>
                    <a:pt x="1314" y="685"/>
                    <a:pt x="1017" y="0"/>
                    <a:pt x="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3" name="Google Shape;3023;p37"/>
            <p:cNvSpPr/>
            <p:nvPr/>
          </p:nvSpPr>
          <p:spPr>
            <a:xfrm>
              <a:off x="2608600" y="2712550"/>
              <a:ext cx="32650" cy="77200"/>
            </a:xfrm>
            <a:custGeom>
              <a:avLst/>
              <a:gdLst/>
              <a:ahLst/>
              <a:cxnLst/>
              <a:rect l="l" t="t" r="r" b="b"/>
              <a:pathLst>
                <a:path w="1306" h="3088" extrusionOk="0">
                  <a:moveTo>
                    <a:pt x="657" y="0"/>
                  </a:moveTo>
                  <a:cubicBezTo>
                    <a:pt x="288" y="0"/>
                    <a:pt x="0" y="694"/>
                    <a:pt x="0" y="1549"/>
                  </a:cubicBezTo>
                  <a:cubicBezTo>
                    <a:pt x="0" y="2395"/>
                    <a:pt x="288" y="3088"/>
                    <a:pt x="657" y="3088"/>
                  </a:cubicBezTo>
                  <a:cubicBezTo>
                    <a:pt x="1017" y="3088"/>
                    <a:pt x="1305" y="2395"/>
                    <a:pt x="1305" y="1549"/>
                  </a:cubicBezTo>
                  <a:cubicBezTo>
                    <a:pt x="1305" y="694"/>
                    <a:pt x="1017" y="0"/>
                    <a:pt x="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4" name="Google Shape;3024;p37"/>
            <p:cNvSpPr/>
            <p:nvPr/>
          </p:nvSpPr>
          <p:spPr>
            <a:xfrm>
              <a:off x="2586550" y="2763625"/>
              <a:ext cx="32650" cy="77200"/>
            </a:xfrm>
            <a:custGeom>
              <a:avLst/>
              <a:gdLst/>
              <a:ahLst/>
              <a:cxnLst/>
              <a:rect l="l" t="t" r="r" b="b"/>
              <a:pathLst>
                <a:path w="1306" h="3088" extrusionOk="0">
                  <a:moveTo>
                    <a:pt x="657" y="1"/>
                  </a:moveTo>
                  <a:cubicBezTo>
                    <a:pt x="297" y="1"/>
                    <a:pt x="0" y="685"/>
                    <a:pt x="0" y="1540"/>
                  </a:cubicBezTo>
                  <a:cubicBezTo>
                    <a:pt x="0" y="2395"/>
                    <a:pt x="297" y="3088"/>
                    <a:pt x="657" y="3088"/>
                  </a:cubicBezTo>
                  <a:cubicBezTo>
                    <a:pt x="1017" y="3088"/>
                    <a:pt x="1305" y="2395"/>
                    <a:pt x="1305" y="1540"/>
                  </a:cubicBezTo>
                  <a:cubicBezTo>
                    <a:pt x="1305" y="694"/>
                    <a:pt x="1017" y="1"/>
                    <a:pt x="65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5" name="Google Shape;3025;p37"/>
            <p:cNvSpPr/>
            <p:nvPr/>
          </p:nvSpPr>
          <p:spPr>
            <a:xfrm>
              <a:off x="2538850" y="2699500"/>
              <a:ext cx="32650" cy="77200"/>
            </a:xfrm>
            <a:custGeom>
              <a:avLst/>
              <a:gdLst/>
              <a:ahLst/>
              <a:cxnLst/>
              <a:rect l="l" t="t" r="r" b="b"/>
              <a:pathLst>
                <a:path w="1306" h="3088" extrusionOk="0">
                  <a:moveTo>
                    <a:pt x="657" y="0"/>
                  </a:moveTo>
                  <a:cubicBezTo>
                    <a:pt x="288" y="0"/>
                    <a:pt x="0" y="693"/>
                    <a:pt x="0" y="1549"/>
                  </a:cubicBezTo>
                  <a:cubicBezTo>
                    <a:pt x="0" y="2395"/>
                    <a:pt x="297" y="3088"/>
                    <a:pt x="657" y="3088"/>
                  </a:cubicBezTo>
                  <a:cubicBezTo>
                    <a:pt x="1017" y="3088"/>
                    <a:pt x="1305" y="2395"/>
                    <a:pt x="1305" y="1549"/>
                  </a:cubicBezTo>
                  <a:cubicBezTo>
                    <a:pt x="1305" y="693"/>
                    <a:pt x="1017" y="0"/>
                    <a:pt x="6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6" name="Google Shape;3026;p37"/>
            <p:cNvSpPr/>
            <p:nvPr/>
          </p:nvSpPr>
          <p:spPr>
            <a:xfrm>
              <a:off x="2647300" y="2676325"/>
              <a:ext cx="32650" cy="77200"/>
            </a:xfrm>
            <a:custGeom>
              <a:avLst/>
              <a:gdLst/>
              <a:ahLst/>
              <a:cxnLst/>
              <a:rect l="l" t="t" r="r" b="b"/>
              <a:pathLst>
                <a:path w="1306" h="3088" extrusionOk="0">
                  <a:moveTo>
                    <a:pt x="648" y="0"/>
                  </a:moveTo>
                  <a:cubicBezTo>
                    <a:pt x="288" y="0"/>
                    <a:pt x="0" y="693"/>
                    <a:pt x="0" y="1548"/>
                  </a:cubicBezTo>
                  <a:cubicBezTo>
                    <a:pt x="0" y="2395"/>
                    <a:pt x="288" y="3088"/>
                    <a:pt x="657" y="3088"/>
                  </a:cubicBezTo>
                  <a:cubicBezTo>
                    <a:pt x="1017" y="3088"/>
                    <a:pt x="1305" y="2395"/>
                    <a:pt x="1305" y="1548"/>
                  </a:cubicBezTo>
                  <a:cubicBezTo>
                    <a:pt x="1305" y="693"/>
                    <a:pt x="1008" y="0"/>
                    <a:pt x="64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7" name="Google Shape;3027;p37"/>
            <p:cNvSpPr/>
            <p:nvPr/>
          </p:nvSpPr>
          <p:spPr>
            <a:xfrm>
              <a:off x="2671825" y="2688250"/>
              <a:ext cx="22975" cy="53800"/>
            </a:xfrm>
            <a:custGeom>
              <a:avLst/>
              <a:gdLst/>
              <a:ahLst/>
              <a:cxnLst/>
              <a:rect l="l" t="t" r="r" b="b"/>
              <a:pathLst>
                <a:path w="919" h="2152" extrusionOk="0">
                  <a:moveTo>
                    <a:pt x="459" y="0"/>
                  </a:moveTo>
                  <a:cubicBezTo>
                    <a:pt x="207" y="0"/>
                    <a:pt x="0" y="477"/>
                    <a:pt x="0" y="1071"/>
                  </a:cubicBezTo>
                  <a:cubicBezTo>
                    <a:pt x="0" y="1675"/>
                    <a:pt x="207" y="2152"/>
                    <a:pt x="459" y="2152"/>
                  </a:cubicBezTo>
                  <a:cubicBezTo>
                    <a:pt x="711" y="2152"/>
                    <a:pt x="918" y="1675"/>
                    <a:pt x="918" y="1071"/>
                  </a:cubicBezTo>
                  <a:cubicBezTo>
                    <a:pt x="918" y="477"/>
                    <a:pt x="711" y="0"/>
                    <a:pt x="45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8" name="Google Shape;3028;p37"/>
            <p:cNvSpPr/>
            <p:nvPr/>
          </p:nvSpPr>
          <p:spPr>
            <a:xfrm>
              <a:off x="2723575" y="2681500"/>
              <a:ext cx="22975" cy="54025"/>
            </a:xfrm>
            <a:custGeom>
              <a:avLst/>
              <a:gdLst/>
              <a:ahLst/>
              <a:cxnLst/>
              <a:rect l="l" t="t" r="r" b="b"/>
              <a:pathLst>
                <a:path w="919" h="2161" extrusionOk="0">
                  <a:moveTo>
                    <a:pt x="460" y="0"/>
                  </a:moveTo>
                  <a:cubicBezTo>
                    <a:pt x="208" y="0"/>
                    <a:pt x="1" y="486"/>
                    <a:pt x="1" y="1080"/>
                  </a:cubicBezTo>
                  <a:cubicBezTo>
                    <a:pt x="1" y="1675"/>
                    <a:pt x="208" y="2161"/>
                    <a:pt x="460" y="2161"/>
                  </a:cubicBezTo>
                  <a:cubicBezTo>
                    <a:pt x="712" y="2161"/>
                    <a:pt x="919" y="1675"/>
                    <a:pt x="919" y="1080"/>
                  </a:cubicBezTo>
                  <a:cubicBezTo>
                    <a:pt x="919" y="486"/>
                    <a:pt x="712" y="0"/>
                    <a:pt x="46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29" name="Google Shape;3029;p37"/>
            <p:cNvSpPr/>
            <p:nvPr/>
          </p:nvSpPr>
          <p:spPr>
            <a:xfrm>
              <a:off x="2553925" y="2798725"/>
              <a:ext cx="32650" cy="77200"/>
            </a:xfrm>
            <a:custGeom>
              <a:avLst/>
              <a:gdLst/>
              <a:ahLst/>
              <a:cxnLst/>
              <a:rect l="l" t="t" r="r" b="b"/>
              <a:pathLst>
                <a:path w="1306" h="3088" extrusionOk="0">
                  <a:moveTo>
                    <a:pt x="648" y="1"/>
                  </a:moveTo>
                  <a:cubicBezTo>
                    <a:pt x="288" y="1"/>
                    <a:pt x="0" y="694"/>
                    <a:pt x="0" y="1540"/>
                  </a:cubicBezTo>
                  <a:cubicBezTo>
                    <a:pt x="0" y="2395"/>
                    <a:pt x="288" y="3088"/>
                    <a:pt x="648" y="3088"/>
                  </a:cubicBezTo>
                  <a:cubicBezTo>
                    <a:pt x="1017" y="3088"/>
                    <a:pt x="1305" y="2395"/>
                    <a:pt x="1305" y="1540"/>
                  </a:cubicBezTo>
                  <a:cubicBezTo>
                    <a:pt x="1305" y="694"/>
                    <a:pt x="1017" y="1"/>
                    <a:pt x="6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0" name="Google Shape;3030;p37"/>
            <p:cNvSpPr/>
            <p:nvPr/>
          </p:nvSpPr>
          <p:spPr>
            <a:xfrm>
              <a:off x="2482125" y="2773050"/>
              <a:ext cx="105350" cy="90750"/>
            </a:xfrm>
            <a:custGeom>
              <a:avLst/>
              <a:gdLst/>
              <a:ahLst/>
              <a:cxnLst/>
              <a:rect l="l" t="t" r="r" b="b"/>
              <a:pathLst>
                <a:path w="4214" h="3630" extrusionOk="0">
                  <a:moveTo>
                    <a:pt x="411" y="1"/>
                  </a:moveTo>
                  <a:cubicBezTo>
                    <a:pt x="359" y="1"/>
                    <a:pt x="318" y="10"/>
                    <a:pt x="289" y="29"/>
                  </a:cubicBezTo>
                  <a:cubicBezTo>
                    <a:pt x="1" y="209"/>
                    <a:pt x="883" y="1334"/>
                    <a:pt x="1468" y="1946"/>
                  </a:cubicBezTo>
                  <a:cubicBezTo>
                    <a:pt x="2249" y="2768"/>
                    <a:pt x="3421" y="3629"/>
                    <a:pt x="3852" y="3629"/>
                  </a:cubicBezTo>
                  <a:cubicBezTo>
                    <a:pt x="3888" y="3629"/>
                    <a:pt x="3918" y="3623"/>
                    <a:pt x="3943" y="3611"/>
                  </a:cubicBezTo>
                  <a:cubicBezTo>
                    <a:pt x="4213" y="3476"/>
                    <a:pt x="3727" y="2549"/>
                    <a:pt x="3223" y="1919"/>
                  </a:cubicBezTo>
                  <a:cubicBezTo>
                    <a:pt x="2343" y="827"/>
                    <a:pt x="903" y="1"/>
                    <a:pt x="4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1" name="Google Shape;3031;p37"/>
            <p:cNvSpPr/>
            <p:nvPr/>
          </p:nvSpPr>
          <p:spPr>
            <a:xfrm>
              <a:off x="2805925" y="2761825"/>
              <a:ext cx="29725" cy="95650"/>
            </a:xfrm>
            <a:custGeom>
              <a:avLst/>
              <a:gdLst/>
              <a:ahLst/>
              <a:cxnLst/>
              <a:rect l="l" t="t" r="r" b="b"/>
              <a:pathLst>
                <a:path w="1189" h="3826" extrusionOk="0">
                  <a:moveTo>
                    <a:pt x="595" y="1"/>
                  </a:moveTo>
                  <a:cubicBezTo>
                    <a:pt x="262" y="1"/>
                    <a:pt x="1" y="865"/>
                    <a:pt x="1" y="1918"/>
                  </a:cubicBezTo>
                  <a:cubicBezTo>
                    <a:pt x="1" y="2971"/>
                    <a:pt x="262" y="3826"/>
                    <a:pt x="595" y="3826"/>
                  </a:cubicBezTo>
                  <a:cubicBezTo>
                    <a:pt x="919" y="3826"/>
                    <a:pt x="1189" y="2971"/>
                    <a:pt x="1189" y="1918"/>
                  </a:cubicBezTo>
                  <a:cubicBezTo>
                    <a:pt x="1189" y="856"/>
                    <a:pt x="919" y="1"/>
                    <a:pt x="5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2" name="Google Shape;3032;p37"/>
            <p:cNvSpPr/>
            <p:nvPr/>
          </p:nvSpPr>
          <p:spPr>
            <a:xfrm>
              <a:off x="2758225" y="2776225"/>
              <a:ext cx="39400" cy="78325"/>
            </a:xfrm>
            <a:custGeom>
              <a:avLst/>
              <a:gdLst/>
              <a:ahLst/>
              <a:cxnLst/>
              <a:rect l="l" t="t" r="r" b="b"/>
              <a:pathLst>
                <a:path w="1576" h="3133" extrusionOk="0">
                  <a:moveTo>
                    <a:pt x="784" y="1"/>
                  </a:moveTo>
                  <a:cubicBezTo>
                    <a:pt x="352" y="1"/>
                    <a:pt x="1" y="703"/>
                    <a:pt x="1" y="1567"/>
                  </a:cubicBezTo>
                  <a:cubicBezTo>
                    <a:pt x="1" y="2431"/>
                    <a:pt x="352" y="3133"/>
                    <a:pt x="784" y="3133"/>
                  </a:cubicBezTo>
                  <a:cubicBezTo>
                    <a:pt x="1216" y="3133"/>
                    <a:pt x="1576" y="2431"/>
                    <a:pt x="1576" y="1567"/>
                  </a:cubicBezTo>
                  <a:cubicBezTo>
                    <a:pt x="1576" y="703"/>
                    <a:pt x="1225" y="1"/>
                    <a:pt x="7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3" name="Google Shape;3033;p37"/>
            <p:cNvSpPr/>
            <p:nvPr/>
          </p:nvSpPr>
          <p:spPr>
            <a:xfrm>
              <a:off x="2788600" y="2770375"/>
              <a:ext cx="39400" cy="78550"/>
            </a:xfrm>
            <a:custGeom>
              <a:avLst/>
              <a:gdLst/>
              <a:ahLst/>
              <a:cxnLst/>
              <a:rect l="l" t="t" r="r" b="b"/>
              <a:pathLst>
                <a:path w="1576" h="3142" extrusionOk="0">
                  <a:moveTo>
                    <a:pt x="793" y="1"/>
                  </a:moveTo>
                  <a:cubicBezTo>
                    <a:pt x="352" y="1"/>
                    <a:pt x="1" y="703"/>
                    <a:pt x="1" y="1576"/>
                  </a:cubicBezTo>
                  <a:cubicBezTo>
                    <a:pt x="1" y="2440"/>
                    <a:pt x="352" y="3142"/>
                    <a:pt x="793" y="3142"/>
                  </a:cubicBezTo>
                  <a:cubicBezTo>
                    <a:pt x="1225" y="3142"/>
                    <a:pt x="1576" y="2440"/>
                    <a:pt x="1576" y="1576"/>
                  </a:cubicBezTo>
                  <a:cubicBezTo>
                    <a:pt x="1576" y="712"/>
                    <a:pt x="1225" y="1"/>
                    <a:pt x="79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4" name="Google Shape;3034;p37"/>
            <p:cNvSpPr/>
            <p:nvPr/>
          </p:nvSpPr>
          <p:spPr>
            <a:xfrm>
              <a:off x="2778025" y="2747650"/>
              <a:ext cx="39400" cy="78325"/>
            </a:xfrm>
            <a:custGeom>
              <a:avLst/>
              <a:gdLst/>
              <a:ahLst/>
              <a:cxnLst/>
              <a:rect l="l" t="t" r="r" b="b"/>
              <a:pathLst>
                <a:path w="1576" h="3133" extrusionOk="0">
                  <a:moveTo>
                    <a:pt x="784" y="1"/>
                  </a:moveTo>
                  <a:cubicBezTo>
                    <a:pt x="352" y="1"/>
                    <a:pt x="1" y="703"/>
                    <a:pt x="1" y="1567"/>
                  </a:cubicBezTo>
                  <a:cubicBezTo>
                    <a:pt x="1" y="2431"/>
                    <a:pt x="352" y="3133"/>
                    <a:pt x="784" y="3133"/>
                  </a:cubicBezTo>
                  <a:cubicBezTo>
                    <a:pt x="1216" y="3133"/>
                    <a:pt x="1576" y="2431"/>
                    <a:pt x="1576" y="1567"/>
                  </a:cubicBezTo>
                  <a:cubicBezTo>
                    <a:pt x="1576" y="703"/>
                    <a:pt x="1216" y="1"/>
                    <a:pt x="7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5" name="Google Shape;3035;p37"/>
            <p:cNvSpPr/>
            <p:nvPr/>
          </p:nvSpPr>
          <p:spPr>
            <a:xfrm>
              <a:off x="2792875" y="2684175"/>
              <a:ext cx="68200" cy="83875"/>
            </a:xfrm>
            <a:custGeom>
              <a:avLst/>
              <a:gdLst/>
              <a:ahLst/>
              <a:cxnLst/>
              <a:rect l="l" t="t" r="r" b="b"/>
              <a:pathLst>
                <a:path w="2728" h="3355" extrusionOk="0">
                  <a:moveTo>
                    <a:pt x="2135" y="0"/>
                  </a:moveTo>
                  <a:cubicBezTo>
                    <a:pt x="1998" y="0"/>
                    <a:pt x="1852" y="241"/>
                    <a:pt x="685" y="2153"/>
                  </a:cubicBezTo>
                  <a:cubicBezTo>
                    <a:pt x="109" y="3089"/>
                    <a:pt x="1" y="3269"/>
                    <a:pt x="100" y="3332"/>
                  </a:cubicBezTo>
                  <a:cubicBezTo>
                    <a:pt x="124" y="3347"/>
                    <a:pt x="161" y="3354"/>
                    <a:pt x="207" y="3354"/>
                  </a:cubicBezTo>
                  <a:cubicBezTo>
                    <a:pt x="602" y="3354"/>
                    <a:pt x="1706" y="2820"/>
                    <a:pt x="2197" y="1991"/>
                  </a:cubicBezTo>
                  <a:cubicBezTo>
                    <a:pt x="2728" y="1108"/>
                    <a:pt x="2458" y="46"/>
                    <a:pt x="2152" y="1"/>
                  </a:cubicBezTo>
                  <a:cubicBezTo>
                    <a:pt x="2146" y="1"/>
                    <a:pt x="2141" y="0"/>
                    <a:pt x="2135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6" name="Google Shape;3036;p37"/>
            <p:cNvSpPr/>
            <p:nvPr/>
          </p:nvSpPr>
          <p:spPr>
            <a:xfrm>
              <a:off x="2819425" y="2741275"/>
              <a:ext cx="95225" cy="53025"/>
            </a:xfrm>
            <a:custGeom>
              <a:avLst/>
              <a:gdLst/>
              <a:ahLst/>
              <a:cxnLst/>
              <a:rect l="l" t="t" r="r" b="b"/>
              <a:pathLst>
                <a:path w="3809" h="2121" extrusionOk="0">
                  <a:moveTo>
                    <a:pt x="3330" y="1"/>
                  </a:moveTo>
                  <a:cubicBezTo>
                    <a:pt x="3020" y="1"/>
                    <a:pt x="2537" y="169"/>
                    <a:pt x="2359" y="238"/>
                  </a:cubicBezTo>
                  <a:cubicBezTo>
                    <a:pt x="1027" y="697"/>
                    <a:pt x="1" y="1750"/>
                    <a:pt x="280" y="2038"/>
                  </a:cubicBezTo>
                  <a:cubicBezTo>
                    <a:pt x="335" y="2095"/>
                    <a:pt x="448" y="2121"/>
                    <a:pt x="598" y="2121"/>
                  </a:cubicBezTo>
                  <a:cubicBezTo>
                    <a:pt x="1041" y="2121"/>
                    <a:pt x="1808" y="1897"/>
                    <a:pt x="2359" y="1588"/>
                  </a:cubicBezTo>
                  <a:cubicBezTo>
                    <a:pt x="3214" y="1102"/>
                    <a:pt x="3808" y="274"/>
                    <a:pt x="3556" y="58"/>
                  </a:cubicBezTo>
                  <a:cubicBezTo>
                    <a:pt x="3507" y="17"/>
                    <a:pt x="3427" y="1"/>
                    <a:pt x="33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7" name="Google Shape;3037;p37"/>
            <p:cNvSpPr/>
            <p:nvPr/>
          </p:nvSpPr>
          <p:spPr>
            <a:xfrm>
              <a:off x="2804350" y="2789750"/>
              <a:ext cx="110075" cy="48200"/>
            </a:xfrm>
            <a:custGeom>
              <a:avLst/>
              <a:gdLst/>
              <a:ahLst/>
              <a:cxnLst/>
              <a:rect l="l" t="t" r="r" b="b"/>
              <a:pathLst>
                <a:path w="4403" h="1928" extrusionOk="0">
                  <a:moveTo>
                    <a:pt x="3830" y="0"/>
                  </a:moveTo>
                  <a:cubicBezTo>
                    <a:pt x="3622" y="0"/>
                    <a:pt x="3267" y="79"/>
                    <a:pt x="2620" y="351"/>
                  </a:cubicBezTo>
                  <a:cubicBezTo>
                    <a:pt x="1432" y="846"/>
                    <a:pt x="1" y="1692"/>
                    <a:pt x="172" y="1899"/>
                  </a:cubicBezTo>
                  <a:cubicBezTo>
                    <a:pt x="188" y="1919"/>
                    <a:pt x="216" y="1928"/>
                    <a:pt x="258" y="1928"/>
                  </a:cubicBezTo>
                  <a:cubicBezTo>
                    <a:pt x="469" y="1928"/>
                    <a:pt x="1056" y="1703"/>
                    <a:pt x="2620" y="1404"/>
                  </a:cubicBezTo>
                  <a:cubicBezTo>
                    <a:pt x="3538" y="1233"/>
                    <a:pt x="4006" y="1179"/>
                    <a:pt x="4213" y="873"/>
                  </a:cubicBezTo>
                  <a:cubicBezTo>
                    <a:pt x="4402" y="612"/>
                    <a:pt x="4348" y="198"/>
                    <a:pt x="4069" y="54"/>
                  </a:cubicBezTo>
                  <a:cubicBezTo>
                    <a:pt x="4017" y="25"/>
                    <a:pt x="3946" y="0"/>
                    <a:pt x="383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8" name="Google Shape;3038;p37"/>
            <p:cNvSpPr/>
            <p:nvPr/>
          </p:nvSpPr>
          <p:spPr>
            <a:xfrm>
              <a:off x="2750125" y="2698375"/>
              <a:ext cx="19600" cy="59425"/>
            </a:xfrm>
            <a:custGeom>
              <a:avLst/>
              <a:gdLst/>
              <a:ahLst/>
              <a:cxnLst/>
              <a:rect l="l" t="t" r="r" b="b"/>
              <a:pathLst>
                <a:path w="784" h="2377" extrusionOk="0">
                  <a:moveTo>
                    <a:pt x="388" y="0"/>
                  </a:moveTo>
                  <a:cubicBezTo>
                    <a:pt x="172" y="0"/>
                    <a:pt x="1" y="531"/>
                    <a:pt x="1" y="1189"/>
                  </a:cubicBezTo>
                  <a:cubicBezTo>
                    <a:pt x="1" y="1846"/>
                    <a:pt x="172" y="2377"/>
                    <a:pt x="388" y="2377"/>
                  </a:cubicBezTo>
                  <a:cubicBezTo>
                    <a:pt x="604" y="2377"/>
                    <a:pt x="784" y="1846"/>
                    <a:pt x="784" y="1189"/>
                  </a:cubicBezTo>
                  <a:cubicBezTo>
                    <a:pt x="784" y="531"/>
                    <a:pt x="604" y="0"/>
                    <a:pt x="38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39" name="Google Shape;3039;p37"/>
            <p:cNvSpPr/>
            <p:nvPr/>
          </p:nvSpPr>
          <p:spPr>
            <a:xfrm>
              <a:off x="2678800" y="2733025"/>
              <a:ext cx="21400" cy="43225"/>
            </a:xfrm>
            <a:custGeom>
              <a:avLst/>
              <a:gdLst/>
              <a:ahLst/>
              <a:cxnLst/>
              <a:rect l="l" t="t" r="r" b="b"/>
              <a:pathLst>
                <a:path w="856" h="1729" extrusionOk="0">
                  <a:moveTo>
                    <a:pt x="423" y="1"/>
                  </a:moveTo>
                  <a:cubicBezTo>
                    <a:pt x="189" y="1"/>
                    <a:pt x="0" y="388"/>
                    <a:pt x="0" y="865"/>
                  </a:cubicBezTo>
                  <a:cubicBezTo>
                    <a:pt x="0" y="1342"/>
                    <a:pt x="189" y="1729"/>
                    <a:pt x="423" y="1729"/>
                  </a:cubicBezTo>
                  <a:cubicBezTo>
                    <a:pt x="666" y="1729"/>
                    <a:pt x="855" y="1342"/>
                    <a:pt x="855" y="865"/>
                  </a:cubicBezTo>
                  <a:cubicBezTo>
                    <a:pt x="855" y="388"/>
                    <a:pt x="666" y="1"/>
                    <a:pt x="4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0" name="Google Shape;3040;p37"/>
            <p:cNvSpPr/>
            <p:nvPr/>
          </p:nvSpPr>
          <p:spPr>
            <a:xfrm>
              <a:off x="2694550" y="2693875"/>
              <a:ext cx="11500" cy="22975"/>
            </a:xfrm>
            <a:custGeom>
              <a:avLst/>
              <a:gdLst/>
              <a:ahLst/>
              <a:cxnLst/>
              <a:rect l="l" t="t" r="r" b="b"/>
              <a:pathLst>
                <a:path w="460" h="919" extrusionOk="0">
                  <a:moveTo>
                    <a:pt x="225" y="0"/>
                  </a:moveTo>
                  <a:cubicBezTo>
                    <a:pt x="99" y="0"/>
                    <a:pt x="0" y="207"/>
                    <a:pt x="0" y="459"/>
                  </a:cubicBezTo>
                  <a:cubicBezTo>
                    <a:pt x="0" y="711"/>
                    <a:pt x="99" y="918"/>
                    <a:pt x="225" y="918"/>
                  </a:cubicBezTo>
                  <a:cubicBezTo>
                    <a:pt x="360" y="918"/>
                    <a:pt x="459" y="711"/>
                    <a:pt x="459" y="459"/>
                  </a:cubicBezTo>
                  <a:cubicBezTo>
                    <a:pt x="459" y="207"/>
                    <a:pt x="360" y="0"/>
                    <a:pt x="225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1" name="Google Shape;3041;p37"/>
            <p:cNvSpPr/>
            <p:nvPr/>
          </p:nvSpPr>
          <p:spPr>
            <a:xfrm>
              <a:off x="2716600" y="2712775"/>
              <a:ext cx="18475" cy="43225"/>
            </a:xfrm>
            <a:custGeom>
              <a:avLst/>
              <a:gdLst/>
              <a:ahLst/>
              <a:cxnLst/>
              <a:rect l="l" t="t" r="r" b="b"/>
              <a:pathLst>
                <a:path w="739" h="1729" extrusionOk="0">
                  <a:moveTo>
                    <a:pt x="370" y="0"/>
                  </a:moveTo>
                  <a:cubicBezTo>
                    <a:pt x="172" y="0"/>
                    <a:pt x="1" y="388"/>
                    <a:pt x="1" y="865"/>
                  </a:cubicBezTo>
                  <a:cubicBezTo>
                    <a:pt x="1" y="1342"/>
                    <a:pt x="172" y="1729"/>
                    <a:pt x="370" y="1729"/>
                  </a:cubicBezTo>
                  <a:cubicBezTo>
                    <a:pt x="577" y="1729"/>
                    <a:pt x="739" y="1342"/>
                    <a:pt x="739" y="865"/>
                  </a:cubicBezTo>
                  <a:cubicBezTo>
                    <a:pt x="739" y="388"/>
                    <a:pt x="577" y="0"/>
                    <a:pt x="37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2" name="Google Shape;3042;p37"/>
            <p:cNvSpPr/>
            <p:nvPr/>
          </p:nvSpPr>
          <p:spPr>
            <a:xfrm>
              <a:off x="2706025" y="2754625"/>
              <a:ext cx="9025" cy="19150"/>
            </a:xfrm>
            <a:custGeom>
              <a:avLst/>
              <a:gdLst/>
              <a:ahLst/>
              <a:cxnLst/>
              <a:rect l="l" t="t" r="r" b="b"/>
              <a:pathLst>
                <a:path w="361" h="766" extrusionOk="0">
                  <a:moveTo>
                    <a:pt x="181" y="1"/>
                  </a:moveTo>
                  <a:cubicBezTo>
                    <a:pt x="81" y="1"/>
                    <a:pt x="0" y="172"/>
                    <a:pt x="0" y="379"/>
                  </a:cubicBezTo>
                  <a:cubicBezTo>
                    <a:pt x="0" y="595"/>
                    <a:pt x="81" y="766"/>
                    <a:pt x="181" y="766"/>
                  </a:cubicBezTo>
                  <a:cubicBezTo>
                    <a:pt x="280" y="766"/>
                    <a:pt x="361" y="595"/>
                    <a:pt x="361" y="379"/>
                  </a:cubicBezTo>
                  <a:cubicBezTo>
                    <a:pt x="361" y="172"/>
                    <a:pt x="280" y="1"/>
                    <a:pt x="181" y="1"/>
                  </a:cubicBezTo>
                  <a:close/>
                </a:path>
              </a:pathLst>
            </a:custGeom>
            <a:solidFill>
              <a:srgbClr val="A1A8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3" name="Google Shape;3043;p37"/>
            <p:cNvSpPr/>
            <p:nvPr/>
          </p:nvSpPr>
          <p:spPr>
            <a:xfrm>
              <a:off x="2639200" y="2728075"/>
              <a:ext cx="22975" cy="41200"/>
            </a:xfrm>
            <a:custGeom>
              <a:avLst/>
              <a:gdLst/>
              <a:ahLst/>
              <a:cxnLst/>
              <a:rect l="l" t="t" r="r" b="b"/>
              <a:pathLst>
                <a:path w="919" h="1648" extrusionOk="0">
                  <a:moveTo>
                    <a:pt x="459" y="1"/>
                  </a:moveTo>
                  <a:cubicBezTo>
                    <a:pt x="207" y="1"/>
                    <a:pt x="0" y="370"/>
                    <a:pt x="0" y="829"/>
                  </a:cubicBezTo>
                  <a:cubicBezTo>
                    <a:pt x="0" y="1279"/>
                    <a:pt x="207" y="1648"/>
                    <a:pt x="459" y="1648"/>
                  </a:cubicBezTo>
                  <a:cubicBezTo>
                    <a:pt x="711" y="1648"/>
                    <a:pt x="918" y="1279"/>
                    <a:pt x="918" y="829"/>
                  </a:cubicBezTo>
                  <a:cubicBezTo>
                    <a:pt x="918" y="379"/>
                    <a:pt x="711" y="1"/>
                    <a:pt x="45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4" name="Google Shape;3044;p37"/>
            <p:cNvSpPr/>
            <p:nvPr/>
          </p:nvSpPr>
          <p:spPr>
            <a:xfrm>
              <a:off x="2671825" y="2720875"/>
              <a:ext cx="4075" cy="9700"/>
            </a:xfrm>
            <a:custGeom>
              <a:avLst/>
              <a:gdLst/>
              <a:ahLst/>
              <a:cxnLst/>
              <a:rect l="l" t="t" r="r" b="b"/>
              <a:pathLst>
                <a:path w="163" h="388" extrusionOk="0">
                  <a:moveTo>
                    <a:pt x="81" y="0"/>
                  </a:moveTo>
                  <a:cubicBezTo>
                    <a:pt x="36" y="0"/>
                    <a:pt x="0" y="91"/>
                    <a:pt x="0" y="190"/>
                  </a:cubicBezTo>
                  <a:cubicBezTo>
                    <a:pt x="0" y="298"/>
                    <a:pt x="45" y="388"/>
                    <a:pt x="81" y="388"/>
                  </a:cubicBezTo>
                  <a:cubicBezTo>
                    <a:pt x="126" y="388"/>
                    <a:pt x="162" y="298"/>
                    <a:pt x="162" y="190"/>
                  </a:cubicBezTo>
                  <a:cubicBezTo>
                    <a:pt x="162" y="91"/>
                    <a:pt x="126" y="0"/>
                    <a:pt x="81" y="0"/>
                  </a:cubicBezTo>
                  <a:close/>
                </a:path>
              </a:pathLst>
            </a:custGeom>
            <a:solidFill>
              <a:srgbClr val="A1A8A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5" name="Google Shape;3045;p37"/>
            <p:cNvSpPr/>
            <p:nvPr/>
          </p:nvSpPr>
          <p:spPr>
            <a:xfrm>
              <a:off x="2669125" y="2658100"/>
              <a:ext cx="16900" cy="26125"/>
            </a:xfrm>
            <a:custGeom>
              <a:avLst/>
              <a:gdLst/>
              <a:ahLst/>
              <a:cxnLst/>
              <a:rect l="l" t="t" r="r" b="b"/>
              <a:pathLst>
                <a:path w="676" h="1045" extrusionOk="0">
                  <a:moveTo>
                    <a:pt x="333" y="0"/>
                  </a:moveTo>
                  <a:cubicBezTo>
                    <a:pt x="144" y="0"/>
                    <a:pt x="0" y="234"/>
                    <a:pt x="0" y="522"/>
                  </a:cubicBezTo>
                  <a:cubicBezTo>
                    <a:pt x="0" y="810"/>
                    <a:pt x="144" y="1044"/>
                    <a:pt x="333" y="1044"/>
                  </a:cubicBezTo>
                  <a:cubicBezTo>
                    <a:pt x="522" y="1044"/>
                    <a:pt x="675" y="810"/>
                    <a:pt x="675" y="522"/>
                  </a:cubicBezTo>
                  <a:cubicBezTo>
                    <a:pt x="675" y="234"/>
                    <a:pt x="522" y="0"/>
                    <a:pt x="33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6" name="Google Shape;3046;p37"/>
            <p:cNvSpPr/>
            <p:nvPr/>
          </p:nvSpPr>
          <p:spPr>
            <a:xfrm>
              <a:off x="2648200" y="2629525"/>
              <a:ext cx="15550" cy="26575"/>
            </a:xfrm>
            <a:custGeom>
              <a:avLst/>
              <a:gdLst/>
              <a:ahLst/>
              <a:cxnLst/>
              <a:rect l="l" t="t" r="r" b="b"/>
              <a:pathLst>
                <a:path w="622" h="1063" extrusionOk="0">
                  <a:moveTo>
                    <a:pt x="306" y="0"/>
                  </a:moveTo>
                  <a:cubicBezTo>
                    <a:pt x="135" y="0"/>
                    <a:pt x="0" y="243"/>
                    <a:pt x="0" y="531"/>
                  </a:cubicBezTo>
                  <a:cubicBezTo>
                    <a:pt x="0" y="828"/>
                    <a:pt x="135" y="1062"/>
                    <a:pt x="306" y="1062"/>
                  </a:cubicBezTo>
                  <a:cubicBezTo>
                    <a:pt x="477" y="1062"/>
                    <a:pt x="621" y="828"/>
                    <a:pt x="621" y="531"/>
                  </a:cubicBezTo>
                  <a:cubicBezTo>
                    <a:pt x="621" y="243"/>
                    <a:pt x="477" y="0"/>
                    <a:pt x="30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7" name="Google Shape;3047;p37"/>
            <p:cNvSpPr/>
            <p:nvPr/>
          </p:nvSpPr>
          <p:spPr>
            <a:xfrm>
              <a:off x="2715475" y="2645950"/>
              <a:ext cx="17575" cy="29050"/>
            </a:xfrm>
            <a:custGeom>
              <a:avLst/>
              <a:gdLst/>
              <a:ahLst/>
              <a:cxnLst/>
              <a:rect l="l" t="t" r="r" b="b"/>
              <a:pathLst>
                <a:path w="703" h="1162" extrusionOk="0">
                  <a:moveTo>
                    <a:pt x="352" y="0"/>
                  </a:moveTo>
                  <a:cubicBezTo>
                    <a:pt x="163" y="0"/>
                    <a:pt x="1" y="261"/>
                    <a:pt x="1" y="576"/>
                  </a:cubicBezTo>
                  <a:cubicBezTo>
                    <a:pt x="1" y="900"/>
                    <a:pt x="163" y="1161"/>
                    <a:pt x="352" y="1161"/>
                  </a:cubicBezTo>
                  <a:cubicBezTo>
                    <a:pt x="541" y="1161"/>
                    <a:pt x="703" y="900"/>
                    <a:pt x="703" y="576"/>
                  </a:cubicBezTo>
                  <a:cubicBezTo>
                    <a:pt x="703" y="261"/>
                    <a:pt x="541" y="0"/>
                    <a:pt x="3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8" name="Google Shape;3048;p37"/>
            <p:cNvSpPr/>
            <p:nvPr/>
          </p:nvSpPr>
          <p:spPr>
            <a:xfrm>
              <a:off x="2746300" y="2669575"/>
              <a:ext cx="17350" cy="24325"/>
            </a:xfrm>
            <a:custGeom>
              <a:avLst/>
              <a:gdLst/>
              <a:ahLst/>
              <a:cxnLst/>
              <a:rect l="l" t="t" r="r" b="b"/>
              <a:pathLst>
                <a:path w="694" h="973" extrusionOk="0">
                  <a:moveTo>
                    <a:pt x="343" y="0"/>
                  </a:moveTo>
                  <a:cubicBezTo>
                    <a:pt x="154" y="0"/>
                    <a:pt x="1" y="216"/>
                    <a:pt x="1" y="486"/>
                  </a:cubicBezTo>
                  <a:cubicBezTo>
                    <a:pt x="1" y="747"/>
                    <a:pt x="154" y="972"/>
                    <a:pt x="343" y="972"/>
                  </a:cubicBezTo>
                  <a:cubicBezTo>
                    <a:pt x="532" y="972"/>
                    <a:pt x="694" y="747"/>
                    <a:pt x="694" y="486"/>
                  </a:cubicBezTo>
                  <a:cubicBezTo>
                    <a:pt x="694" y="216"/>
                    <a:pt x="532" y="0"/>
                    <a:pt x="3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9" name="Google Shape;3049;p37"/>
            <p:cNvSpPr/>
            <p:nvPr/>
          </p:nvSpPr>
          <p:spPr>
            <a:xfrm>
              <a:off x="2765425" y="2752600"/>
              <a:ext cx="6100" cy="16900"/>
            </a:xfrm>
            <a:custGeom>
              <a:avLst/>
              <a:gdLst/>
              <a:ahLst/>
              <a:cxnLst/>
              <a:rect l="l" t="t" r="r" b="b"/>
              <a:pathLst>
                <a:path w="244" h="676" extrusionOk="0">
                  <a:moveTo>
                    <a:pt x="127" y="1"/>
                  </a:moveTo>
                  <a:cubicBezTo>
                    <a:pt x="55" y="1"/>
                    <a:pt x="1" y="145"/>
                    <a:pt x="1" y="334"/>
                  </a:cubicBezTo>
                  <a:cubicBezTo>
                    <a:pt x="1" y="523"/>
                    <a:pt x="55" y="676"/>
                    <a:pt x="127" y="676"/>
                  </a:cubicBezTo>
                  <a:cubicBezTo>
                    <a:pt x="190" y="676"/>
                    <a:pt x="244" y="523"/>
                    <a:pt x="244" y="334"/>
                  </a:cubicBezTo>
                  <a:cubicBezTo>
                    <a:pt x="244" y="145"/>
                    <a:pt x="190" y="1"/>
                    <a:pt x="12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0" name="Google Shape;3050;p37"/>
            <p:cNvSpPr/>
            <p:nvPr/>
          </p:nvSpPr>
          <p:spPr>
            <a:xfrm>
              <a:off x="2767675" y="2781625"/>
              <a:ext cx="14425" cy="28150"/>
            </a:xfrm>
            <a:custGeom>
              <a:avLst/>
              <a:gdLst/>
              <a:ahLst/>
              <a:cxnLst/>
              <a:rect l="l" t="t" r="r" b="b"/>
              <a:pathLst>
                <a:path w="577" h="1126" extrusionOk="0">
                  <a:moveTo>
                    <a:pt x="289" y="1"/>
                  </a:moveTo>
                  <a:cubicBezTo>
                    <a:pt x="127" y="1"/>
                    <a:pt x="1" y="253"/>
                    <a:pt x="1" y="559"/>
                  </a:cubicBezTo>
                  <a:cubicBezTo>
                    <a:pt x="1" y="874"/>
                    <a:pt x="127" y="1126"/>
                    <a:pt x="289" y="1126"/>
                  </a:cubicBezTo>
                  <a:cubicBezTo>
                    <a:pt x="451" y="1126"/>
                    <a:pt x="577" y="874"/>
                    <a:pt x="577" y="559"/>
                  </a:cubicBezTo>
                  <a:cubicBezTo>
                    <a:pt x="577" y="253"/>
                    <a:pt x="451" y="1"/>
                    <a:pt x="2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1" name="Google Shape;3051;p37"/>
            <p:cNvSpPr/>
            <p:nvPr/>
          </p:nvSpPr>
          <p:spPr>
            <a:xfrm>
              <a:off x="2810200" y="2776225"/>
              <a:ext cx="19600" cy="31525"/>
            </a:xfrm>
            <a:custGeom>
              <a:avLst/>
              <a:gdLst/>
              <a:ahLst/>
              <a:cxnLst/>
              <a:rect l="l" t="t" r="r" b="b"/>
              <a:pathLst>
                <a:path w="784" h="1261" extrusionOk="0">
                  <a:moveTo>
                    <a:pt x="388" y="1"/>
                  </a:moveTo>
                  <a:cubicBezTo>
                    <a:pt x="172" y="1"/>
                    <a:pt x="1" y="280"/>
                    <a:pt x="1" y="631"/>
                  </a:cubicBezTo>
                  <a:cubicBezTo>
                    <a:pt x="1" y="982"/>
                    <a:pt x="172" y="1261"/>
                    <a:pt x="388" y="1261"/>
                  </a:cubicBezTo>
                  <a:cubicBezTo>
                    <a:pt x="604" y="1261"/>
                    <a:pt x="784" y="982"/>
                    <a:pt x="784" y="631"/>
                  </a:cubicBezTo>
                  <a:cubicBezTo>
                    <a:pt x="784" y="280"/>
                    <a:pt x="604" y="1"/>
                    <a:pt x="38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2" name="Google Shape;3052;p37"/>
            <p:cNvSpPr/>
            <p:nvPr/>
          </p:nvSpPr>
          <p:spPr>
            <a:xfrm>
              <a:off x="2787475" y="2698375"/>
              <a:ext cx="22525" cy="29725"/>
            </a:xfrm>
            <a:custGeom>
              <a:avLst/>
              <a:gdLst/>
              <a:ahLst/>
              <a:cxnLst/>
              <a:rect l="l" t="t" r="r" b="b"/>
              <a:pathLst>
                <a:path w="901" h="1189" extrusionOk="0">
                  <a:moveTo>
                    <a:pt x="451" y="0"/>
                  </a:moveTo>
                  <a:cubicBezTo>
                    <a:pt x="208" y="0"/>
                    <a:pt x="1" y="261"/>
                    <a:pt x="1" y="594"/>
                  </a:cubicBezTo>
                  <a:cubicBezTo>
                    <a:pt x="1" y="927"/>
                    <a:pt x="208" y="1189"/>
                    <a:pt x="451" y="1189"/>
                  </a:cubicBezTo>
                  <a:cubicBezTo>
                    <a:pt x="703" y="1189"/>
                    <a:pt x="901" y="927"/>
                    <a:pt x="901" y="594"/>
                  </a:cubicBezTo>
                  <a:cubicBezTo>
                    <a:pt x="901" y="261"/>
                    <a:pt x="703" y="0"/>
                    <a:pt x="451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3" name="Google Shape;3053;p37"/>
            <p:cNvSpPr/>
            <p:nvPr/>
          </p:nvSpPr>
          <p:spPr>
            <a:xfrm>
              <a:off x="2835625" y="2684200"/>
              <a:ext cx="16900" cy="39400"/>
            </a:xfrm>
            <a:custGeom>
              <a:avLst/>
              <a:gdLst/>
              <a:ahLst/>
              <a:cxnLst/>
              <a:rect l="l" t="t" r="r" b="b"/>
              <a:pathLst>
                <a:path w="676" h="1576" extrusionOk="0">
                  <a:moveTo>
                    <a:pt x="343" y="0"/>
                  </a:moveTo>
                  <a:cubicBezTo>
                    <a:pt x="154" y="0"/>
                    <a:pt x="1" y="360"/>
                    <a:pt x="1" y="792"/>
                  </a:cubicBezTo>
                  <a:cubicBezTo>
                    <a:pt x="1" y="1224"/>
                    <a:pt x="154" y="1576"/>
                    <a:pt x="343" y="1576"/>
                  </a:cubicBezTo>
                  <a:cubicBezTo>
                    <a:pt x="523" y="1576"/>
                    <a:pt x="676" y="1224"/>
                    <a:pt x="676" y="792"/>
                  </a:cubicBezTo>
                  <a:cubicBezTo>
                    <a:pt x="676" y="351"/>
                    <a:pt x="523" y="0"/>
                    <a:pt x="343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4" name="Google Shape;3054;p37"/>
            <p:cNvSpPr/>
            <p:nvPr/>
          </p:nvSpPr>
          <p:spPr>
            <a:xfrm>
              <a:off x="2529400" y="2751700"/>
              <a:ext cx="25675" cy="35125"/>
            </a:xfrm>
            <a:custGeom>
              <a:avLst/>
              <a:gdLst/>
              <a:ahLst/>
              <a:cxnLst/>
              <a:rect l="l" t="t" r="r" b="b"/>
              <a:pathLst>
                <a:path w="1027" h="1405" extrusionOk="0">
                  <a:moveTo>
                    <a:pt x="513" y="1"/>
                  </a:moveTo>
                  <a:cubicBezTo>
                    <a:pt x="225" y="1"/>
                    <a:pt x="0" y="316"/>
                    <a:pt x="0" y="703"/>
                  </a:cubicBezTo>
                  <a:cubicBezTo>
                    <a:pt x="0" y="1090"/>
                    <a:pt x="225" y="1405"/>
                    <a:pt x="513" y="1405"/>
                  </a:cubicBezTo>
                  <a:cubicBezTo>
                    <a:pt x="801" y="1405"/>
                    <a:pt x="1026" y="1090"/>
                    <a:pt x="1026" y="703"/>
                  </a:cubicBezTo>
                  <a:cubicBezTo>
                    <a:pt x="1026" y="316"/>
                    <a:pt x="801" y="1"/>
                    <a:pt x="51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5" name="Google Shape;3055;p37"/>
            <p:cNvSpPr/>
            <p:nvPr/>
          </p:nvSpPr>
          <p:spPr>
            <a:xfrm>
              <a:off x="2561125" y="2723575"/>
              <a:ext cx="18250" cy="29050"/>
            </a:xfrm>
            <a:custGeom>
              <a:avLst/>
              <a:gdLst/>
              <a:ahLst/>
              <a:cxnLst/>
              <a:rect l="l" t="t" r="r" b="b"/>
              <a:pathLst>
                <a:path w="730" h="1162" extrusionOk="0">
                  <a:moveTo>
                    <a:pt x="360" y="1"/>
                  </a:moveTo>
                  <a:cubicBezTo>
                    <a:pt x="162" y="1"/>
                    <a:pt x="0" y="262"/>
                    <a:pt x="0" y="586"/>
                  </a:cubicBezTo>
                  <a:cubicBezTo>
                    <a:pt x="0" y="901"/>
                    <a:pt x="162" y="1162"/>
                    <a:pt x="360" y="1162"/>
                  </a:cubicBezTo>
                  <a:cubicBezTo>
                    <a:pt x="567" y="1162"/>
                    <a:pt x="729" y="901"/>
                    <a:pt x="729" y="586"/>
                  </a:cubicBezTo>
                  <a:cubicBezTo>
                    <a:pt x="729" y="262"/>
                    <a:pt x="567" y="1"/>
                    <a:pt x="360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6" name="Google Shape;3056;p37"/>
            <p:cNvSpPr/>
            <p:nvPr/>
          </p:nvSpPr>
          <p:spPr>
            <a:xfrm>
              <a:off x="2529400" y="2712775"/>
              <a:ext cx="14875" cy="22300"/>
            </a:xfrm>
            <a:custGeom>
              <a:avLst/>
              <a:gdLst/>
              <a:ahLst/>
              <a:cxnLst/>
              <a:rect l="l" t="t" r="r" b="b"/>
              <a:pathLst>
                <a:path w="595" h="892" extrusionOk="0">
                  <a:moveTo>
                    <a:pt x="297" y="0"/>
                  </a:moveTo>
                  <a:cubicBezTo>
                    <a:pt x="135" y="0"/>
                    <a:pt x="0" y="198"/>
                    <a:pt x="0" y="451"/>
                  </a:cubicBezTo>
                  <a:cubicBezTo>
                    <a:pt x="0" y="694"/>
                    <a:pt x="135" y="892"/>
                    <a:pt x="297" y="892"/>
                  </a:cubicBezTo>
                  <a:cubicBezTo>
                    <a:pt x="459" y="892"/>
                    <a:pt x="594" y="694"/>
                    <a:pt x="594" y="451"/>
                  </a:cubicBezTo>
                  <a:cubicBezTo>
                    <a:pt x="594" y="198"/>
                    <a:pt x="459" y="0"/>
                    <a:pt x="29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7" name="Google Shape;3057;p37"/>
            <p:cNvSpPr/>
            <p:nvPr/>
          </p:nvSpPr>
          <p:spPr>
            <a:xfrm>
              <a:off x="2609275" y="2764075"/>
              <a:ext cx="21175" cy="38050"/>
            </a:xfrm>
            <a:custGeom>
              <a:avLst/>
              <a:gdLst/>
              <a:ahLst/>
              <a:cxnLst/>
              <a:rect l="l" t="t" r="r" b="b"/>
              <a:pathLst>
                <a:path w="847" h="1522" extrusionOk="0">
                  <a:moveTo>
                    <a:pt x="423" y="1"/>
                  </a:moveTo>
                  <a:cubicBezTo>
                    <a:pt x="189" y="1"/>
                    <a:pt x="0" y="343"/>
                    <a:pt x="0" y="766"/>
                  </a:cubicBezTo>
                  <a:cubicBezTo>
                    <a:pt x="0" y="1189"/>
                    <a:pt x="189" y="1522"/>
                    <a:pt x="423" y="1522"/>
                  </a:cubicBezTo>
                  <a:cubicBezTo>
                    <a:pt x="657" y="1522"/>
                    <a:pt x="846" y="1180"/>
                    <a:pt x="846" y="766"/>
                  </a:cubicBezTo>
                  <a:cubicBezTo>
                    <a:pt x="846" y="343"/>
                    <a:pt x="657" y="1"/>
                    <a:pt x="423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8" name="Google Shape;3058;p37"/>
            <p:cNvSpPr/>
            <p:nvPr/>
          </p:nvSpPr>
          <p:spPr>
            <a:xfrm>
              <a:off x="2555275" y="2785675"/>
              <a:ext cx="18925" cy="24100"/>
            </a:xfrm>
            <a:custGeom>
              <a:avLst/>
              <a:gdLst/>
              <a:ahLst/>
              <a:cxnLst/>
              <a:rect l="l" t="t" r="r" b="b"/>
              <a:pathLst>
                <a:path w="757" h="964" extrusionOk="0">
                  <a:moveTo>
                    <a:pt x="378" y="1"/>
                  </a:moveTo>
                  <a:cubicBezTo>
                    <a:pt x="162" y="1"/>
                    <a:pt x="0" y="217"/>
                    <a:pt x="0" y="478"/>
                  </a:cubicBezTo>
                  <a:cubicBezTo>
                    <a:pt x="0" y="748"/>
                    <a:pt x="162" y="964"/>
                    <a:pt x="378" y="964"/>
                  </a:cubicBezTo>
                  <a:cubicBezTo>
                    <a:pt x="585" y="964"/>
                    <a:pt x="756" y="748"/>
                    <a:pt x="756" y="478"/>
                  </a:cubicBezTo>
                  <a:cubicBezTo>
                    <a:pt x="756" y="217"/>
                    <a:pt x="585" y="1"/>
                    <a:pt x="37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9" name="Google Shape;3059;p37"/>
            <p:cNvSpPr/>
            <p:nvPr/>
          </p:nvSpPr>
          <p:spPr>
            <a:xfrm>
              <a:off x="2555275" y="2757775"/>
              <a:ext cx="24775" cy="29050"/>
            </a:xfrm>
            <a:custGeom>
              <a:avLst/>
              <a:gdLst/>
              <a:ahLst/>
              <a:cxnLst/>
              <a:rect l="l" t="t" r="r" b="b"/>
              <a:pathLst>
                <a:path w="991" h="1162" extrusionOk="0">
                  <a:moveTo>
                    <a:pt x="495" y="1"/>
                  </a:moveTo>
                  <a:cubicBezTo>
                    <a:pt x="225" y="1"/>
                    <a:pt x="0" y="262"/>
                    <a:pt x="0" y="586"/>
                  </a:cubicBezTo>
                  <a:cubicBezTo>
                    <a:pt x="0" y="901"/>
                    <a:pt x="216" y="1162"/>
                    <a:pt x="495" y="1162"/>
                  </a:cubicBezTo>
                  <a:cubicBezTo>
                    <a:pt x="765" y="1162"/>
                    <a:pt x="990" y="901"/>
                    <a:pt x="990" y="586"/>
                  </a:cubicBezTo>
                  <a:cubicBezTo>
                    <a:pt x="990" y="262"/>
                    <a:pt x="765" y="1"/>
                    <a:pt x="49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0" name="Google Shape;3060;p37"/>
            <p:cNvSpPr/>
            <p:nvPr/>
          </p:nvSpPr>
          <p:spPr>
            <a:xfrm>
              <a:off x="2868250" y="2744400"/>
              <a:ext cx="37825" cy="27750"/>
            </a:xfrm>
            <a:custGeom>
              <a:avLst/>
              <a:gdLst/>
              <a:ahLst/>
              <a:cxnLst/>
              <a:rect l="l" t="t" r="r" b="b"/>
              <a:pathLst>
                <a:path w="1513" h="1110" extrusionOk="0">
                  <a:moveTo>
                    <a:pt x="1210" y="0"/>
                  </a:moveTo>
                  <a:cubicBezTo>
                    <a:pt x="995" y="0"/>
                    <a:pt x="656" y="109"/>
                    <a:pt x="442" y="284"/>
                  </a:cubicBezTo>
                  <a:cubicBezTo>
                    <a:pt x="109" y="554"/>
                    <a:pt x="1" y="1004"/>
                    <a:pt x="199" y="1094"/>
                  </a:cubicBezTo>
                  <a:cubicBezTo>
                    <a:pt x="221" y="1104"/>
                    <a:pt x="248" y="1109"/>
                    <a:pt x="279" y="1109"/>
                  </a:cubicBezTo>
                  <a:cubicBezTo>
                    <a:pt x="511" y="1109"/>
                    <a:pt x="961" y="828"/>
                    <a:pt x="1207" y="527"/>
                  </a:cubicBezTo>
                  <a:cubicBezTo>
                    <a:pt x="1252" y="464"/>
                    <a:pt x="1513" y="149"/>
                    <a:pt x="1378" y="41"/>
                  </a:cubicBezTo>
                  <a:cubicBezTo>
                    <a:pt x="1343" y="13"/>
                    <a:pt x="1284" y="0"/>
                    <a:pt x="12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1" name="Google Shape;3061;p37"/>
            <p:cNvSpPr/>
            <p:nvPr/>
          </p:nvSpPr>
          <p:spPr>
            <a:xfrm>
              <a:off x="2690950" y="2728075"/>
              <a:ext cx="42025" cy="98825"/>
            </a:xfrm>
            <a:custGeom>
              <a:avLst/>
              <a:gdLst/>
              <a:ahLst/>
              <a:cxnLst/>
              <a:rect l="l" t="t" r="r" b="b"/>
              <a:pathLst>
                <a:path w="1681" h="3953" extrusionOk="0">
                  <a:moveTo>
                    <a:pt x="865" y="1"/>
                  </a:moveTo>
                  <a:cubicBezTo>
                    <a:pt x="585" y="1"/>
                    <a:pt x="378" y="802"/>
                    <a:pt x="315" y="1036"/>
                  </a:cubicBezTo>
                  <a:cubicBezTo>
                    <a:pt x="0" y="2296"/>
                    <a:pt x="99" y="3916"/>
                    <a:pt x="504" y="3952"/>
                  </a:cubicBezTo>
                  <a:cubicBezTo>
                    <a:pt x="509" y="3952"/>
                    <a:pt x="514" y="3952"/>
                    <a:pt x="518" y="3952"/>
                  </a:cubicBezTo>
                  <a:cubicBezTo>
                    <a:pt x="918" y="3952"/>
                    <a:pt x="1680" y="2441"/>
                    <a:pt x="1405" y="1036"/>
                  </a:cubicBezTo>
                  <a:cubicBezTo>
                    <a:pt x="1315" y="640"/>
                    <a:pt x="1108" y="1"/>
                    <a:pt x="86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2" name="Google Shape;3062;p37"/>
            <p:cNvSpPr/>
            <p:nvPr/>
          </p:nvSpPr>
          <p:spPr>
            <a:xfrm>
              <a:off x="2754400" y="2710000"/>
              <a:ext cx="44350" cy="66475"/>
            </a:xfrm>
            <a:custGeom>
              <a:avLst/>
              <a:gdLst/>
              <a:ahLst/>
              <a:cxnLst/>
              <a:rect l="l" t="t" r="r" b="b"/>
              <a:pathLst>
                <a:path w="1774" h="2659" extrusionOk="0">
                  <a:moveTo>
                    <a:pt x="462" y="1"/>
                  </a:moveTo>
                  <a:cubicBezTo>
                    <a:pt x="449" y="1"/>
                    <a:pt x="436" y="2"/>
                    <a:pt x="424" y="3"/>
                  </a:cubicBezTo>
                  <a:cubicBezTo>
                    <a:pt x="172" y="39"/>
                    <a:pt x="1" y="426"/>
                    <a:pt x="28" y="760"/>
                  </a:cubicBezTo>
                  <a:cubicBezTo>
                    <a:pt x="55" y="1192"/>
                    <a:pt x="433" y="1300"/>
                    <a:pt x="928" y="2065"/>
                  </a:cubicBezTo>
                  <a:cubicBezTo>
                    <a:pt x="1191" y="2486"/>
                    <a:pt x="1215" y="2659"/>
                    <a:pt x="1299" y="2659"/>
                  </a:cubicBezTo>
                  <a:cubicBezTo>
                    <a:pt x="1301" y="2659"/>
                    <a:pt x="1303" y="2659"/>
                    <a:pt x="1306" y="2659"/>
                  </a:cubicBezTo>
                  <a:cubicBezTo>
                    <a:pt x="1513" y="2650"/>
                    <a:pt x="1774" y="1651"/>
                    <a:pt x="1279" y="778"/>
                  </a:cubicBezTo>
                  <a:cubicBezTo>
                    <a:pt x="1123" y="493"/>
                    <a:pt x="761" y="1"/>
                    <a:pt x="4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3" name="Google Shape;3063;p37"/>
            <p:cNvSpPr/>
            <p:nvPr/>
          </p:nvSpPr>
          <p:spPr>
            <a:xfrm>
              <a:off x="2735950" y="2776225"/>
              <a:ext cx="24100" cy="45475"/>
            </a:xfrm>
            <a:custGeom>
              <a:avLst/>
              <a:gdLst/>
              <a:ahLst/>
              <a:cxnLst/>
              <a:rect l="l" t="t" r="r" b="b"/>
              <a:pathLst>
                <a:path w="964" h="1819" extrusionOk="0">
                  <a:moveTo>
                    <a:pt x="487" y="1"/>
                  </a:moveTo>
                  <a:cubicBezTo>
                    <a:pt x="217" y="1"/>
                    <a:pt x="1" y="406"/>
                    <a:pt x="1" y="910"/>
                  </a:cubicBezTo>
                  <a:cubicBezTo>
                    <a:pt x="1" y="1414"/>
                    <a:pt x="217" y="1819"/>
                    <a:pt x="487" y="1819"/>
                  </a:cubicBezTo>
                  <a:cubicBezTo>
                    <a:pt x="748" y="1819"/>
                    <a:pt x="964" y="1414"/>
                    <a:pt x="964" y="910"/>
                  </a:cubicBezTo>
                  <a:cubicBezTo>
                    <a:pt x="964" y="406"/>
                    <a:pt x="748" y="1"/>
                    <a:pt x="48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4" name="Google Shape;3064;p37"/>
            <p:cNvSpPr/>
            <p:nvPr/>
          </p:nvSpPr>
          <p:spPr>
            <a:xfrm>
              <a:off x="2783650" y="2754750"/>
              <a:ext cx="41875" cy="89900"/>
            </a:xfrm>
            <a:custGeom>
              <a:avLst/>
              <a:gdLst/>
              <a:ahLst/>
              <a:cxnLst/>
              <a:rect l="l" t="t" r="r" b="b"/>
              <a:pathLst>
                <a:path w="1675" h="3596" extrusionOk="0">
                  <a:moveTo>
                    <a:pt x="1514" y="1"/>
                  </a:moveTo>
                  <a:cubicBezTo>
                    <a:pt x="1264" y="1"/>
                    <a:pt x="282" y="875"/>
                    <a:pt x="118" y="1958"/>
                  </a:cubicBezTo>
                  <a:cubicBezTo>
                    <a:pt x="1" y="2795"/>
                    <a:pt x="370" y="3596"/>
                    <a:pt x="559" y="3596"/>
                  </a:cubicBezTo>
                  <a:cubicBezTo>
                    <a:pt x="712" y="3587"/>
                    <a:pt x="703" y="3083"/>
                    <a:pt x="982" y="1958"/>
                  </a:cubicBezTo>
                  <a:cubicBezTo>
                    <a:pt x="1342" y="563"/>
                    <a:pt x="1675" y="59"/>
                    <a:pt x="1540" y="5"/>
                  </a:cubicBezTo>
                  <a:cubicBezTo>
                    <a:pt x="1532" y="2"/>
                    <a:pt x="1524" y="1"/>
                    <a:pt x="151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5" name="Google Shape;3065;p37"/>
            <p:cNvSpPr/>
            <p:nvPr/>
          </p:nvSpPr>
          <p:spPr>
            <a:xfrm>
              <a:off x="2816050" y="2764850"/>
              <a:ext cx="70675" cy="83550"/>
            </a:xfrm>
            <a:custGeom>
              <a:avLst/>
              <a:gdLst/>
              <a:ahLst/>
              <a:cxnLst/>
              <a:rect l="l" t="t" r="r" b="b"/>
              <a:pathLst>
                <a:path w="2827" h="3342" extrusionOk="0">
                  <a:moveTo>
                    <a:pt x="2279" y="1"/>
                  </a:moveTo>
                  <a:cubicBezTo>
                    <a:pt x="2066" y="1"/>
                    <a:pt x="1774" y="200"/>
                    <a:pt x="1468" y="420"/>
                  </a:cubicBezTo>
                  <a:cubicBezTo>
                    <a:pt x="523" y="1077"/>
                    <a:pt x="316" y="1896"/>
                    <a:pt x="190" y="2427"/>
                  </a:cubicBezTo>
                  <a:cubicBezTo>
                    <a:pt x="91" y="2850"/>
                    <a:pt x="1" y="3219"/>
                    <a:pt x="217" y="3318"/>
                  </a:cubicBezTo>
                  <a:cubicBezTo>
                    <a:pt x="252" y="3334"/>
                    <a:pt x="293" y="3341"/>
                    <a:pt x="340" y="3341"/>
                  </a:cubicBezTo>
                  <a:cubicBezTo>
                    <a:pt x="689" y="3341"/>
                    <a:pt x="1332" y="2923"/>
                    <a:pt x="1729" y="2526"/>
                  </a:cubicBezTo>
                  <a:cubicBezTo>
                    <a:pt x="2692" y="1572"/>
                    <a:pt x="2827" y="168"/>
                    <a:pt x="2368" y="15"/>
                  </a:cubicBezTo>
                  <a:cubicBezTo>
                    <a:pt x="2340" y="5"/>
                    <a:pt x="2310" y="1"/>
                    <a:pt x="227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6" name="Google Shape;3066;p37"/>
            <p:cNvSpPr/>
            <p:nvPr/>
          </p:nvSpPr>
          <p:spPr>
            <a:xfrm>
              <a:off x="2535025" y="2841925"/>
              <a:ext cx="334825" cy="180275"/>
            </a:xfrm>
            <a:custGeom>
              <a:avLst/>
              <a:gdLst/>
              <a:ahLst/>
              <a:cxnLst/>
              <a:rect l="l" t="t" r="r" b="b"/>
              <a:pathLst>
                <a:path w="13393" h="7211" extrusionOk="0">
                  <a:moveTo>
                    <a:pt x="0" y="1"/>
                  </a:moveTo>
                  <a:lnTo>
                    <a:pt x="0" y="2206"/>
                  </a:lnTo>
                  <a:cubicBezTo>
                    <a:pt x="0" y="2773"/>
                    <a:pt x="126" y="3331"/>
                    <a:pt x="369" y="3844"/>
                  </a:cubicBezTo>
                  <a:cubicBezTo>
                    <a:pt x="1278" y="5806"/>
                    <a:pt x="3771" y="7210"/>
                    <a:pt x="6705" y="7210"/>
                  </a:cubicBezTo>
                  <a:cubicBezTo>
                    <a:pt x="9928" y="7210"/>
                    <a:pt x="12619" y="5509"/>
                    <a:pt x="13249" y="3241"/>
                  </a:cubicBezTo>
                  <a:cubicBezTo>
                    <a:pt x="13348" y="2908"/>
                    <a:pt x="13393" y="2557"/>
                    <a:pt x="13393" y="2206"/>
                  </a:cubicBezTo>
                  <a:lnTo>
                    <a:pt x="1339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7" name="Google Shape;3067;p37"/>
            <p:cNvSpPr/>
            <p:nvPr/>
          </p:nvSpPr>
          <p:spPr>
            <a:xfrm>
              <a:off x="2516125" y="2837200"/>
              <a:ext cx="372625" cy="16225"/>
            </a:xfrm>
            <a:custGeom>
              <a:avLst/>
              <a:gdLst/>
              <a:ahLst/>
              <a:cxnLst/>
              <a:rect l="l" t="t" r="r" b="b"/>
              <a:pathLst>
                <a:path w="14905" h="649" extrusionOk="0">
                  <a:moveTo>
                    <a:pt x="432" y="1"/>
                  </a:moveTo>
                  <a:cubicBezTo>
                    <a:pt x="0" y="1"/>
                    <a:pt x="0" y="649"/>
                    <a:pt x="432" y="649"/>
                  </a:cubicBezTo>
                  <a:lnTo>
                    <a:pt x="14482" y="649"/>
                  </a:lnTo>
                  <a:cubicBezTo>
                    <a:pt x="14905" y="649"/>
                    <a:pt x="14905" y="1"/>
                    <a:pt x="1448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8" name="Google Shape;3068;p37"/>
            <p:cNvSpPr/>
            <p:nvPr/>
          </p:nvSpPr>
          <p:spPr>
            <a:xfrm>
              <a:off x="2532100" y="2850250"/>
              <a:ext cx="341125" cy="7500"/>
            </a:xfrm>
            <a:custGeom>
              <a:avLst/>
              <a:gdLst/>
              <a:ahLst/>
              <a:cxnLst/>
              <a:rect l="l" t="t" r="r" b="b"/>
              <a:pathLst>
                <a:path w="13645" h="300" extrusionOk="0">
                  <a:moveTo>
                    <a:pt x="13483" y="1"/>
                  </a:moveTo>
                  <a:cubicBezTo>
                    <a:pt x="10898" y="27"/>
                    <a:pt x="8313" y="41"/>
                    <a:pt x="5728" y="41"/>
                  </a:cubicBezTo>
                  <a:cubicBezTo>
                    <a:pt x="3876" y="41"/>
                    <a:pt x="2023" y="34"/>
                    <a:pt x="171" y="19"/>
                  </a:cubicBezTo>
                  <a:cubicBezTo>
                    <a:pt x="0" y="19"/>
                    <a:pt x="0" y="271"/>
                    <a:pt x="171" y="271"/>
                  </a:cubicBezTo>
                  <a:cubicBezTo>
                    <a:pt x="2089" y="290"/>
                    <a:pt x="4007" y="300"/>
                    <a:pt x="5925" y="300"/>
                  </a:cubicBezTo>
                  <a:cubicBezTo>
                    <a:pt x="8444" y="300"/>
                    <a:pt x="10964" y="283"/>
                    <a:pt x="13483" y="253"/>
                  </a:cubicBezTo>
                  <a:cubicBezTo>
                    <a:pt x="13645" y="253"/>
                    <a:pt x="13645" y="1"/>
                    <a:pt x="1348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9" name="Google Shape;3069;p37"/>
            <p:cNvSpPr/>
            <p:nvPr/>
          </p:nvSpPr>
          <p:spPr>
            <a:xfrm>
              <a:off x="2544250" y="2923150"/>
              <a:ext cx="322000" cy="99050"/>
            </a:xfrm>
            <a:custGeom>
              <a:avLst/>
              <a:gdLst/>
              <a:ahLst/>
              <a:cxnLst/>
              <a:rect l="l" t="t" r="r" b="b"/>
              <a:pathLst>
                <a:path w="12880" h="3962" extrusionOk="0">
                  <a:moveTo>
                    <a:pt x="12880" y="1"/>
                  </a:moveTo>
                  <a:cubicBezTo>
                    <a:pt x="12434" y="159"/>
                    <a:pt x="12174" y="759"/>
                    <a:pt x="11697" y="759"/>
                  </a:cubicBezTo>
                  <a:cubicBezTo>
                    <a:pt x="11684" y="759"/>
                    <a:pt x="11670" y="758"/>
                    <a:pt x="11656" y="757"/>
                  </a:cubicBezTo>
                  <a:cubicBezTo>
                    <a:pt x="11431" y="730"/>
                    <a:pt x="11431" y="613"/>
                    <a:pt x="11161" y="577"/>
                  </a:cubicBezTo>
                  <a:cubicBezTo>
                    <a:pt x="11125" y="573"/>
                    <a:pt x="11090" y="571"/>
                    <a:pt x="11056" y="571"/>
                  </a:cubicBezTo>
                  <a:cubicBezTo>
                    <a:pt x="10680" y="571"/>
                    <a:pt x="10444" y="829"/>
                    <a:pt x="9982" y="928"/>
                  </a:cubicBezTo>
                  <a:cubicBezTo>
                    <a:pt x="9877" y="948"/>
                    <a:pt x="9779" y="957"/>
                    <a:pt x="9685" y="957"/>
                  </a:cubicBezTo>
                  <a:cubicBezTo>
                    <a:pt x="9361" y="957"/>
                    <a:pt x="9090" y="856"/>
                    <a:pt x="8776" y="793"/>
                  </a:cubicBezTo>
                  <a:cubicBezTo>
                    <a:pt x="8583" y="756"/>
                    <a:pt x="8409" y="741"/>
                    <a:pt x="8247" y="741"/>
                  </a:cubicBezTo>
                  <a:cubicBezTo>
                    <a:pt x="7296" y="741"/>
                    <a:pt x="6773" y="1282"/>
                    <a:pt x="5509" y="1282"/>
                  </a:cubicBezTo>
                  <a:cubicBezTo>
                    <a:pt x="5459" y="1282"/>
                    <a:pt x="5408" y="1281"/>
                    <a:pt x="5355" y="1279"/>
                  </a:cubicBezTo>
                  <a:cubicBezTo>
                    <a:pt x="4905" y="1261"/>
                    <a:pt x="4158" y="1054"/>
                    <a:pt x="2655" y="649"/>
                  </a:cubicBezTo>
                  <a:cubicBezTo>
                    <a:pt x="2244" y="533"/>
                    <a:pt x="1671" y="286"/>
                    <a:pt x="1223" y="286"/>
                  </a:cubicBezTo>
                  <a:cubicBezTo>
                    <a:pt x="1082" y="286"/>
                    <a:pt x="954" y="310"/>
                    <a:pt x="846" y="370"/>
                  </a:cubicBezTo>
                  <a:cubicBezTo>
                    <a:pt x="675" y="460"/>
                    <a:pt x="621" y="604"/>
                    <a:pt x="387" y="649"/>
                  </a:cubicBezTo>
                  <a:cubicBezTo>
                    <a:pt x="352" y="654"/>
                    <a:pt x="318" y="656"/>
                    <a:pt x="284" y="656"/>
                  </a:cubicBezTo>
                  <a:cubicBezTo>
                    <a:pt x="187" y="656"/>
                    <a:pt x="94" y="637"/>
                    <a:pt x="0" y="604"/>
                  </a:cubicBezTo>
                  <a:lnTo>
                    <a:pt x="0" y="604"/>
                  </a:lnTo>
                  <a:cubicBezTo>
                    <a:pt x="909" y="2557"/>
                    <a:pt x="3402" y="3961"/>
                    <a:pt x="6336" y="3961"/>
                  </a:cubicBezTo>
                  <a:cubicBezTo>
                    <a:pt x="9559" y="3961"/>
                    <a:pt x="12250" y="2260"/>
                    <a:pt x="12880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0" name="Google Shape;3070;p37"/>
            <p:cNvSpPr/>
            <p:nvPr/>
          </p:nvSpPr>
          <p:spPr>
            <a:xfrm>
              <a:off x="2704900" y="2755975"/>
              <a:ext cx="14425" cy="29050"/>
            </a:xfrm>
            <a:custGeom>
              <a:avLst/>
              <a:gdLst/>
              <a:ahLst/>
              <a:cxnLst/>
              <a:rect l="l" t="t" r="r" b="b"/>
              <a:pathLst>
                <a:path w="577" h="1162" extrusionOk="0">
                  <a:moveTo>
                    <a:pt x="289" y="1"/>
                  </a:moveTo>
                  <a:cubicBezTo>
                    <a:pt x="126" y="1"/>
                    <a:pt x="0" y="262"/>
                    <a:pt x="0" y="586"/>
                  </a:cubicBezTo>
                  <a:cubicBezTo>
                    <a:pt x="0" y="910"/>
                    <a:pt x="126" y="1162"/>
                    <a:pt x="289" y="1162"/>
                  </a:cubicBezTo>
                  <a:cubicBezTo>
                    <a:pt x="451" y="1162"/>
                    <a:pt x="577" y="910"/>
                    <a:pt x="577" y="586"/>
                  </a:cubicBezTo>
                  <a:cubicBezTo>
                    <a:pt x="577" y="262"/>
                    <a:pt x="451" y="1"/>
                    <a:pt x="28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1" name="Google Shape;3071;p37"/>
            <p:cNvSpPr/>
            <p:nvPr/>
          </p:nvSpPr>
          <p:spPr>
            <a:xfrm>
              <a:off x="2543750" y="2909275"/>
              <a:ext cx="49125" cy="48150"/>
            </a:xfrm>
            <a:custGeom>
              <a:avLst/>
              <a:gdLst/>
              <a:ahLst/>
              <a:cxnLst/>
              <a:rect l="l" t="t" r="r" b="b"/>
              <a:pathLst>
                <a:path w="1965" h="1926" extrusionOk="0">
                  <a:moveTo>
                    <a:pt x="1659" y="1"/>
                  </a:moveTo>
                  <a:cubicBezTo>
                    <a:pt x="1610" y="1"/>
                    <a:pt x="1559" y="21"/>
                    <a:pt x="1514" y="70"/>
                  </a:cubicBezTo>
                  <a:cubicBezTo>
                    <a:pt x="1055" y="565"/>
                    <a:pt x="605" y="1060"/>
                    <a:pt x="146" y="1555"/>
                  </a:cubicBezTo>
                  <a:cubicBezTo>
                    <a:pt x="0" y="1708"/>
                    <a:pt x="149" y="1925"/>
                    <a:pt x="312" y="1925"/>
                  </a:cubicBezTo>
                  <a:cubicBezTo>
                    <a:pt x="360" y="1925"/>
                    <a:pt x="409" y="1906"/>
                    <a:pt x="452" y="1861"/>
                  </a:cubicBezTo>
                  <a:lnTo>
                    <a:pt x="1820" y="367"/>
                  </a:lnTo>
                  <a:cubicBezTo>
                    <a:pt x="1965" y="216"/>
                    <a:pt x="1820" y="1"/>
                    <a:pt x="16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2" name="Google Shape;3072;p37"/>
            <p:cNvSpPr/>
            <p:nvPr/>
          </p:nvSpPr>
          <p:spPr>
            <a:xfrm>
              <a:off x="2578925" y="2907750"/>
              <a:ext cx="66425" cy="41875"/>
            </a:xfrm>
            <a:custGeom>
              <a:avLst/>
              <a:gdLst/>
              <a:ahLst/>
              <a:cxnLst/>
              <a:rect l="l" t="t" r="r" b="b"/>
              <a:pathLst>
                <a:path w="2657" h="1675" extrusionOk="0">
                  <a:moveTo>
                    <a:pt x="282" y="1"/>
                  </a:moveTo>
                  <a:cubicBezTo>
                    <a:pt x="111" y="1"/>
                    <a:pt x="1" y="276"/>
                    <a:pt x="179" y="410"/>
                  </a:cubicBezTo>
                  <a:lnTo>
                    <a:pt x="179" y="401"/>
                  </a:lnTo>
                  <a:cubicBezTo>
                    <a:pt x="818" y="887"/>
                    <a:pt x="1502" y="1301"/>
                    <a:pt x="2222" y="1652"/>
                  </a:cubicBezTo>
                  <a:cubicBezTo>
                    <a:pt x="2255" y="1668"/>
                    <a:pt x="2287" y="1675"/>
                    <a:pt x="2318" y="1675"/>
                  </a:cubicBezTo>
                  <a:cubicBezTo>
                    <a:pt x="2517" y="1675"/>
                    <a:pt x="2657" y="1384"/>
                    <a:pt x="2438" y="1283"/>
                  </a:cubicBezTo>
                  <a:cubicBezTo>
                    <a:pt x="1718" y="932"/>
                    <a:pt x="1034" y="518"/>
                    <a:pt x="395" y="41"/>
                  </a:cubicBezTo>
                  <a:cubicBezTo>
                    <a:pt x="356" y="13"/>
                    <a:pt x="318" y="1"/>
                    <a:pt x="28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3" name="Google Shape;3073;p37"/>
            <p:cNvSpPr/>
            <p:nvPr/>
          </p:nvSpPr>
          <p:spPr>
            <a:xfrm>
              <a:off x="2635125" y="2902275"/>
              <a:ext cx="70500" cy="49650"/>
            </a:xfrm>
            <a:custGeom>
              <a:avLst/>
              <a:gdLst/>
              <a:ahLst/>
              <a:cxnLst/>
              <a:rect l="l" t="t" r="r" b="b"/>
              <a:pathLst>
                <a:path w="2820" h="1986" extrusionOk="0">
                  <a:moveTo>
                    <a:pt x="2496" y="0"/>
                  </a:moveTo>
                  <a:cubicBezTo>
                    <a:pt x="2464" y="0"/>
                    <a:pt x="2430" y="8"/>
                    <a:pt x="2395" y="26"/>
                  </a:cubicBezTo>
                  <a:cubicBezTo>
                    <a:pt x="1567" y="440"/>
                    <a:pt x="811" y="980"/>
                    <a:pt x="154" y="1619"/>
                  </a:cubicBezTo>
                  <a:cubicBezTo>
                    <a:pt x="1" y="1773"/>
                    <a:pt x="150" y="1985"/>
                    <a:pt x="317" y="1985"/>
                  </a:cubicBezTo>
                  <a:cubicBezTo>
                    <a:pt x="366" y="1985"/>
                    <a:pt x="416" y="1968"/>
                    <a:pt x="460" y="1925"/>
                  </a:cubicBezTo>
                  <a:lnTo>
                    <a:pt x="460" y="1916"/>
                  </a:lnTo>
                  <a:cubicBezTo>
                    <a:pt x="1090" y="1304"/>
                    <a:pt x="1819" y="791"/>
                    <a:pt x="2611" y="395"/>
                  </a:cubicBezTo>
                  <a:cubicBezTo>
                    <a:pt x="2820" y="287"/>
                    <a:pt x="2691" y="0"/>
                    <a:pt x="24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4" name="Google Shape;3074;p37"/>
            <p:cNvSpPr/>
            <p:nvPr/>
          </p:nvSpPr>
          <p:spPr>
            <a:xfrm>
              <a:off x="2690950" y="2903775"/>
              <a:ext cx="65300" cy="48950"/>
            </a:xfrm>
            <a:custGeom>
              <a:avLst/>
              <a:gdLst/>
              <a:ahLst/>
              <a:cxnLst/>
              <a:rect l="l" t="t" r="r" b="b"/>
              <a:pathLst>
                <a:path w="2612" h="1958" extrusionOk="0">
                  <a:moveTo>
                    <a:pt x="310" y="1"/>
                  </a:moveTo>
                  <a:cubicBezTo>
                    <a:pt x="148" y="1"/>
                    <a:pt x="1" y="216"/>
                    <a:pt x="153" y="362"/>
                  </a:cubicBezTo>
                  <a:cubicBezTo>
                    <a:pt x="756" y="974"/>
                    <a:pt x="1450" y="1496"/>
                    <a:pt x="2197" y="1928"/>
                  </a:cubicBezTo>
                  <a:cubicBezTo>
                    <a:pt x="2233" y="1948"/>
                    <a:pt x="2269" y="1957"/>
                    <a:pt x="2302" y="1957"/>
                  </a:cubicBezTo>
                  <a:cubicBezTo>
                    <a:pt x="2492" y="1957"/>
                    <a:pt x="2611" y="1674"/>
                    <a:pt x="2413" y="1559"/>
                  </a:cubicBezTo>
                  <a:cubicBezTo>
                    <a:pt x="1693" y="1145"/>
                    <a:pt x="1036" y="641"/>
                    <a:pt x="450" y="65"/>
                  </a:cubicBezTo>
                  <a:cubicBezTo>
                    <a:pt x="407" y="20"/>
                    <a:pt x="358" y="1"/>
                    <a:pt x="31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5" name="Google Shape;3075;p37"/>
            <p:cNvSpPr/>
            <p:nvPr/>
          </p:nvSpPr>
          <p:spPr>
            <a:xfrm>
              <a:off x="2743800" y="2896225"/>
              <a:ext cx="58850" cy="59275"/>
            </a:xfrm>
            <a:custGeom>
              <a:avLst/>
              <a:gdLst/>
              <a:ahLst/>
              <a:cxnLst/>
              <a:rect l="l" t="t" r="r" b="b"/>
              <a:pathLst>
                <a:path w="2354" h="2371" extrusionOk="0">
                  <a:moveTo>
                    <a:pt x="2053" y="1"/>
                  </a:moveTo>
                  <a:cubicBezTo>
                    <a:pt x="2005" y="1"/>
                    <a:pt x="1954" y="21"/>
                    <a:pt x="1910" y="70"/>
                  </a:cubicBezTo>
                  <a:lnTo>
                    <a:pt x="146" y="1996"/>
                  </a:lnTo>
                  <a:cubicBezTo>
                    <a:pt x="1" y="2154"/>
                    <a:pt x="141" y="2371"/>
                    <a:pt x="299" y="2371"/>
                  </a:cubicBezTo>
                  <a:cubicBezTo>
                    <a:pt x="348" y="2371"/>
                    <a:pt x="398" y="2351"/>
                    <a:pt x="443" y="2302"/>
                  </a:cubicBezTo>
                  <a:lnTo>
                    <a:pt x="2216" y="367"/>
                  </a:lnTo>
                  <a:cubicBezTo>
                    <a:pt x="2353" y="216"/>
                    <a:pt x="2212" y="1"/>
                    <a:pt x="205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6" name="Google Shape;3076;p37"/>
            <p:cNvSpPr/>
            <p:nvPr/>
          </p:nvSpPr>
          <p:spPr>
            <a:xfrm>
              <a:off x="2790225" y="2894425"/>
              <a:ext cx="48475" cy="60200"/>
            </a:xfrm>
            <a:custGeom>
              <a:avLst/>
              <a:gdLst/>
              <a:ahLst/>
              <a:cxnLst/>
              <a:rect l="l" t="t" r="r" b="b"/>
              <a:pathLst>
                <a:path w="1939" h="2408" extrusionOk="0">
                  <a:moveTo>
                    <a:pt x="297" y="0"/>
                  </a:moveTo>
                  <a:cubicBezTo>
                    <a:pt x="147" y="0"/>
                    <a:pt x="0" y="150"/>
                    <a:pt x="107" y="313"/>
                  </a:cubicBezTo>
                  <a:lnTo>
                    <a:pt x="1457" y="2311"/>
                  </a:lnTo>
                  <a:cubicBezTo>
                    <a:pt x="1503" y="2379"/>
                    <a:pt x="1570" y="2408"/>
                    <a:pt x="1637" y="2408"/>
                  </a:cubicBezTo>
                  <a:cubicBezTo>
                    <a:pt x="1790" y="2408"/>
                    <a:pt x="1939" y="2258"/>
                    <a:pt x="1826" y="2095"/>
                  </a:cubicBezTo>
                  <a:lnTo>
                    <a:pt x="476" y="97"/>
                  </a:lnTo>
                  <a:cubicBezTo>
                    <a:pt x="429" y="29"/>
                    <a:pt x="363" y="0"/>
                    <a:pt x="2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7" name="Google Shape;3077;p37"/>
            <p:cNvSpPr/>
            <p:nvPr/>
          </p:nvSpPr>
          <p:spPr>
            <a:xfrm>
              <a:off x="2825975" y="2901425"/>
              <a:ext cx="47775" cy="54075"/>
            </a:xfrm>
            <a:custGeom>
              <a:avLst/>
              <a:gdLst/>
              <a:ahLst/>
              <a:cxnLst/>
              <a:rect l="l" t="t" r="r" b="b"/>
              <a:pathLst>
                <a:path w="1911" h="2163" extrusionOk="0">
                  <a:moveTo>
                    <a:pt x="1606" y="0"/>
                  </a:moveTo>
                  <a:cubicBezTo>
                    <a:pt x="1558" y="0"/>
                    <a:pt x="1509" y="20"/>
                    <a:pt x="1467" y="69"/>
                  </a:cubicBezTo>
                  <a:cubicBezTo>
                    <a:pt x="990" y="645"/>
                    <a:pt x="540" y="1239"/>
                    <a:pt x="108" y="1851"/>
                  </a:cubicBezTo>
                  <a:cubicBezTo>
                    <a:pt x="1" y="2009"/>
                    <a:pt x="150" y="2162"/>
                    <a:pt x="301" y="2162"/>
                  </a:cubicBezTo>
                  <a:cubicBezTo>
                    <a:pt x="366" y="2162"/>
                    <a:pt x="431" y="2134"/>
                    <a:pt x="477" y="2067"/>
                  </a:cubicBezTo>
                  <a:cubicBezTo>
                    <a:pt x="882" y="1482"/>
                    <a:pt x="1314" y="924"/>
                    <a:pt x="1773" y="375"/>
                  </a:cubicBezTo>
                  <a:cubicBezTo>
                    <a:pt x="1911" y="217"/>
                    <a:pt x="1764" y="0"/>
                    <a:pt x="16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8" name="Google Shape;3078;p37"/>
            <p:cNvSpPr/>
            <p:nvPr/>
          </p:nvSpPr>
          <p:spPr>
            <a:xfrm>
              <a:off x="2526450" y="2903425"/>
              <a:ext cx="32675" cy="56625"/>
            </a:xfrm>
            <a:custGeom>
              <a:avLst/>
              <a:gdLst/>
              <a:ahLst/>
              <a:cxnLst/>
              <a:rect l="l" t="t" r="r" b="b"/>
              <a:pathLst>
                <a:path w="1307" h="2265" extrusionOk="0">
                  <a:moveTo>
                    <a:pt x="298" y="1"/>
                  </a:moveTo>
                  <a:cubicBezTo>
                    <a:pt x="140" y="1"/>
                    <a:pt x="0" y="216"/>
                    <a:pt x="145" y="367"/>
                  </a:cubicBezTo>
                  <a:cubicBezTo>
                    <a:pt x="586" y="844"/>
                    <a:pt x="865" y="1402"/>
                    <a:pt x="874" y="2059"/>
                  </a:cubicBezTo>
                  <a:cubicBezTo>
                    <a:pt x="874" y="2195"/>
                    <a:pt x="984" y="2265"/>
                    <a:pt x="1093" y="2265"/>
                  </a:cubicBezTo>
                  <a:cubicBezTo>
                    <a:pt x="1200" y="2265"/>
                    <a:pt x="1306" y="2197"/>
                    <a:pt x="1306" y="2059"/>
                  </a:cubicBezTo>
                  <a:cubicBezTo>
                    <a:pt x="1288" y="1294"/>
                    <a:pt x="964" y="619"/>
                    <a:pt x="442" y="70"/>
                  </a:cubicBezTo>
                  <a:cubicBezTo>
                    <a:pt x="398" y="21"/>
                    <a:pt x="347" y="1"/>
                    <a:pt x="2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9" name="Google Shape;3079;p37"/>
            <p:cNvSpPr/>
            <p:nvPr/>
          </p:nvSpPr>
          <p:spPr>
            <a:xfrm>
              <a:off x="2543250" y="2948325"/>
              <a:ext cx="123400" cy="72675"/>
            </a:xfrm>
            <a:custGeom>
              <a:avLst/>
              <a:gdLst/>
              <a:ahLst/>
              <a:cxnLst/>
              <a:rect l="l" t="t" r="r" b="b"/>
              <a:pathLst>
                <a:path w="4936" h="2907" extrusionOk="0">
                  <a:moveTo>
                    <a:pt x="294" y="0"/>
                  </a:moveTo>
                  <a:cubicBezTo>
                    <a:pt x="140" y="0"/>
                    <a:pt x="0" y="216"/>
                    <a:pt x="130" y="380"/>
                  </a:cubicBezTo>
                  <a:cubicBezTo>
                    <a:pt x="1255" y="1730"/>
                    <a:pt x="2866" y="2522"/>
                    <a:pt x="4567" y="2900"/>
                  </a:cubicBezTo>
                  <a:cubicBezTo>
                    <a:pt x="4586" y="2905"/>
                    <a:pt x="4605" y="2907"/>
                    <a:pt x="4622" y="2907"/>
                  </a:cubicBezTo>
                  <a:cubicBezTo>
                    <a:pt x="4852" y="2907"/>
                    <a:pt x="4935" y="2545"/>
                    <a:pt x="4684" y="2486"/>
                  </a:cubicBezTo>
                  <a:cubicBezTo>
                    <a:pt x="3046" y="2126"/>
                    <a:pt x="1525" y="1379"/>
                    <a:pt x="436" y="74"/>
                  </a:cubicBezTo>
                  <a:cubicBezTo>
                    <a:pt x="393" y="22"/>
                    <a:pt x="343" y="0"/>
                    <a:pt x="29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0" name="Google Shape;3080;p37"/>
            <p:cNvSpPr/>
            <p:nvPr/>
          </p:nvSpPr>
          <p:spPr>
            <a:xfrm>
              <a:off x="2730900" y="2902275"/>
              <a:ext cx="141975" cy="119550"/>
            </a:xfrm>
            <a:custGeom>
              <a:avLst/>
              <a:gdLst/>
              <a:ahLst/>
              <a:cxnLst/>
              <a:rect l="l" t="t" r="r" b="b"/>
              <a:pathLst>
                <a:path w="5679" h="4782" extrusionOk="0">
                  <a:moveTo>
                    <a:pt x="5416" y="1"/>
                  </a:moveTo>
                  <a:cubicBezTo>
                    <a:pt x="5333" y="1"/>
                    <a:pt x="5257" y="49"/>
                    <a:pt x="5243" y="161"/>
                  </a:cubicBezTo>
                  <a:cubicBezTo>
                    <a:pt x="4910" y="2654"/>
                    <a:pt x="2543" y="3968"/>
                    <a:pt x="266" y="4364"/>
                  </a:cubicBezTo>
                  <a:cubicBezTo>
                    <a:pt x="1" y="4407"/>
                    <a:pt x="93" y="4782"/>
                    <a:pt x="333" y="4782"/>
                  </a:cubicBezTo>
                  <a:cubicBezTo>
                    <a:pt x="346" y="4782"/>
                    <a:pt x="360" y="4781"/>
                    <a:pt x="374" y="4778"/>
                  </a:cubicBezTo>
                  <a:lnTo>
                    <a:pt x="374" y="4769"/>
                  </a:lnTo>
                  <a:cubicBezTo>
                    <a:pt x="2786" y="4355"/>
                    <a:pt x="5297" y="2906"/>
                    <a:pt x="5657" y="269"/>
                  </a:cubicBezTo>
                  <a:cubicBezTo>
                    <a:pt x="5678" y="107"/>
                    <a:pt x="5539" y="1"/>
                    <a:pt x="54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1" name="Google Shape;3081;p37"/>
            <p:cNvSpPr/>
            <p:nvPr/>
          </p:nvSpPr>
          <p:spPr>
            <a:xfrm>
              <a:off x="2647700" y="3009450"/>
              <a:ext cx="104650" cy="15450"/>
            </a:xfrm>
            <a:custGeom>
              <a:avLst/>
              <a:gdLst/>
              <a:ahLst/>
              <a:cxnLst/>
              <a:rect l="l" t="t" r="r" b="b"/>
              <a:pathLst>
                <a:path w="4186" h="618" extrusionOk="0">
                  <a:moveTo>
                    <a:pt x="315" y="0"/>
                  </a:moveTo>
                  <a:cubicBezTo>
                    <a:pt x="81" y="0"/>
                    <a:pt x="1" y="369"/>
                    <a:pt x="254" y="419"/>
                  </a:cubicBezTo>
                  <a:lnTo>
                    <a:pt x="245" y="419"/>
                  </a:lnTo>
                  <a:cubicBezTo>
                    <a:pt x="932" y="551"/>
                    <a:pt x="1628" y="618"/>
                    <a:pt x="2323" y="618"/>
                  </a:cubicBezTo>
                  <a:cubicBezTo>
                    <a:pt x="2859" y="618"/>
                    <a:pt x="3394" y="578"/>
                    <a:pt x="3927" y="500"/>
                  </a:cubicBezTo>
                  <a:cubicBezTo>
                    <a:pt x="4185" y="457"/>
                    <a:pt x="4089" y="84"/>
                    <a:pt x="3851" y="84"/>
                  </a:cubicBezTo>
                  <a:cubicBezTo>
                    <a:pt x="3840" y="84"/>
                    <a:pt x="3830" y="85"/>
                    <a:pt x="3819" y="86"/>
                  </a:cubicBezTo>
                  <a:cubicBezTo>
                    <a:pt x="3325" y="156"/>
                    <a:pt x="2829" y="190"/>
                    <a:pt x="2335" y="190"/>
                  </a:cubicBezTo>
                  <a:cubicBezTo>
                    <a:pt x="1675" y="190"/>
                    <a:pt x="1016" y="129"/>
                    <a:pt x="362" y="5"/>
                  </a:cubicBezTo>
                  <a:cubicBezTo>
                    <a:pt x="346" y="2"/>
                    <a:pt x="330" y="0"/>
                    <a:pt x="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2" name="Google Shape;3082;p37"/>
            <p:cNvSpPr/>
            <p:nvPr/>
          </p:nvSpPr>
          <p:spPr>
            <a:xfrm>
              <a:off x="2632900" y="2945775"/>
              <a:ext cx="17950" cy="27550"/>
            </a:xfrm>
            <a:custGeom>
              <a:avLst/>
              <a:gdLst/>
              <a:ahLst/>
              <a:cxnLst/>
              <a:rect l="l" t="t" r="r" b="b"/>
              <a:pathLst>
                <a:path w="718" h="1102" extrusionOk="0">
                  <a:moveTo>
                    <a:pt x="207" y="1"/>
                  </a:moveTo>
                  <a:cubicBezTo>
                    <a:pt x="99" y="1"/>
                    <a:pt x="0" y="68"/>
                    <a:pt x="18" y="203"/>
                  </a:cubicBezTo>
                  <a:cubicBezTo>
                    <a:pt x="45" y="482"/>
                    <a:pt x="126" y="752"/>
                    <a:pt x="261" y="995"/>
                  </a:cubicBezTo>
                  <a:cubicBezTo>
                    <a:pt x="300" y="1070"/>
                    <a:pt x="363" y="1102"/>
                    <a:pt x="427" y="1102"/>
                  </a:cubicBezTo>
                  <a:cubicBezTo>
                    <a:pt x="569" y="1102"/>
                    <a:pt x="717" y="947"/>
                    <a:pt x="630" y="779"/>
                  </a:cubicBezTo>
                  <a:cubicBezTo>
                    <a:pt x="531" y="599"/>
                    <a:pt x="468" y="410"/>
                    <a:pt x="450" y="203"/>
                  </a:cubicBezTo>
                  <a:cubicBezTo>
                    <a:pt x="432" y="68"/>
                    <a:pt x="315" y="1"/>
                    <a:pt x="2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3" name="Google Shape;3083;p37"/>
            <p:cNvSpPr/>
            <p:nvPr/>
          </p:nvSpPr>
          <p:spPr>
            <a:xfrm>
              <a:off x="2748550" y="2945950"/>
              <a:ext cx="10600" cy="26625"/>
            </a:xfrm>
            <a:custGeom>
              <a:avLst/>
              <a:gdLst/>
              <a:ahLst/>
              <a:cxnLst/>
              <a:rect l="l" t="t" r="r" b="b"/>
              <a:pathLst>
                <a:path w="424" h="1065" extrusionOk="0">
                  <a:moveTo>
                    <a:pt x="212" y="0"/>
                  </a:moveTo>
                  <a:cubicBezTo>
                    <a:pt x="111" y="0"/>
                    <a:pt x="10" y="66"/>
                    <a:pt x="1" y="196"/>
                  </a:cubicBezTo>
                  <a:lnTo>
                    <a:pt x="1" y="862"/>
                  </a:lnTo>
                  <a:cubicBezTo>
                    <a:pt x="10" y="997"/>
                    <a:pt x="111" y="1065"/>
                    <a:pt x="212" y="1065"/>
                  </a:cubicBezTo>
                  <a:cubicBezTo>
                    <a:pt x="313" y="1065"/>
                    <a:pt x="415" y="997"/>
                    <a:pt x="424" y="862"/>
                  </a:cubicBezTo>
                  <a:lnTo>
                    <a:pt x="424" y="196"/>
                  </a:lnTo>
                  <a:cubicBezTo>
                    <a:pt x="415" y="66"/>
                    <a:pt x="313" y="0"/>
                    <a:pt x="21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4" name="Google Shape;3084;p37"/>
            <p:cNvSpPr/>
            <p:nvPr/>
          </p:nvSpPr>
          <p:spPr>
            <a:xfrm>
              <a:off x="2823925" y="2944825"/>
              <a:ext cx="10825" cy="22350"/>
            </a:xfrm>
            <a:custGeom>
              <a:avLst/>
              <a:gdLst/>
              <a:ahLst/>
              <a:cxnLst/>
              <a:rect l="l" t="t" r="r" b="b"/>
              <a:pathLst>
                <a:path w="433" h="894" extrusionOk="0">
                  <a:moveTo>
                    <a:pt x="220" y="0"/>
                  </a:moveTo>
                  <a:cubicBezTo>
                    <a:pt x="118" y="0"/>
                    <a:pt x="14" y="66"/>
                    <a:pt x="1" y="196"/>
                  </a:cubicBezTo>
                  <a:lnTo>
                    <a:pt x="1" y="691"/>
                  </a:lnTo>
                  <a:cubicBezTo>
                    <a:pt x="14" y="826"/>
                    <a:pt x="118" y="894"/>
                    <a:pt x="220" y="894"/>
                  </a:cubicBezTo>
                  <a:cubicBezTo>
                    <a:pt x="323" y="894"/>
                    <a:pt x="424" y="826"/>
                    <a:pt x="433" y="691"/>
                  </a:cubicBezTo>
                  <a:lnTo>
                    <a:pt x="433" y="196"/>
                  </a:lnTo>
                  <a:cubicBezTo>
                    <a:pt x="424" y="66"/>
                    <a:pt x="323" y="0"/>
                    <a:pt x="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5" name="Google Shape;3085;p37"/>
            <p:cNvSpPr/>
            <p:nvPr/>
          </p:nvSpPr>
          <p:spPr>
            <a:xfrm>
              <a:off x="2635275" y="2963400"/>
              <a:ext cx="71850" cy="61500"/>
            </a:xfrm>
            <a:custGeom>
              <a:avLst/>
              <a:gdLst/>
              <a:ahLst/>
              <a:cxnLst/>
              <a:rect l="l" t="t" r="r" b="b"/>
              <a:pathLst>
                <a:path w="2874" h="2460" extrusionOk="0">
                  <a:moveTo>
                    <a:pt x="290" y="0"/>
                  </a:moveTo>
                  <a:cubicBezTo>
                    <a:pt x="140" y="0"/>
                    <a:pt x="1" y="216"/>
                    <a:pt x="130" y="380"/>
                  </a:cubicBezTo>
                  <a:cubicBezTo>
                    <a:pt x="778" y="1190"/>
                    <a:pt x="1570" y="1883"/>
                    <a:pt x="2461" y="2423"/>
                  </a:cubicBezTo>
                  <a:cubicBezTo>
                    <a:pt x="2500" y="2448"/>
                    <a:pt x="2537" y="2459"/>
                    <a:pt x="2573" y="2459"/>
                  </a:cubicBezTo>
                  <a:cubicBezTo>
                    <a:pt x="2754" y="2459"/>
                    <a:pt x="2873" y="2175"/>
                    <a:pt x="2677" y="2054"/>
                  </a:cubicBezTo>
                  <a:cubicBezTo>
                    <a:pt x="1822" y="1532"/>
                    <a:pt x="1057" y="866"/>
                    <a:pt x="427" y="74"/>
                  </a:cubicBezTo>
                  <a:cubicBezTo>
                    <a:pt x="386" y="22"/>
                    <a:pt x="338" y="0"/>
                    <a:pt x="2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6" name="Google Shape;3086;p37"/>
            <p:cNvSpPr/>
            <p:nvPr/>
          </p:nvSpPr>
          <p:spPr>
            <a:xfrm>
              <a:off x="2705800" y="2963675"/>
              <a:ext cx="54475" cy="61375"/>
            </a:xfrm>
            <a:custGeom>
              <a:avLst/>
              <a:gdLst/>
              <a:ahLst/>
              <a:cxnLst/>
              <a:rect l="l" t="t" r="r" b="b"/>
              <a:pathLst>
                <a:path w="2179" h="2455" extrusionOk="0">
                  <a:moveTo>
                    <a:pt x="1903" y="1"/>
                  </a:moveTo>
                  <a:cubicBezTo>
                    <a:pt x="1840" y="1"/>
                    <a:pt x="1776" y="30"/>
                    <a:pt x="1729" y="99"/>
                  </a:cubicBezTo>
                  <a:cubicBezTo>
                    <a:pt x="1297" y="828"/>
                    <a:pt x="766" y="1494"/>
                    <a:pt x="153" y="2088"/>
                  </a:cubicBezTo>
                  <a:cubicBezTo>
                    <a:pt x="0" y="2242"/>
                    <a:pt x="149" y="2455"/>
                    <a:pt x="317" y="2455"/>
                  </a:cubicBezTo>
                  <a:cubicBezTo>
                    <a:pt x="365" y="2455"/>
                    <a:pt x="415" y="2437"/>
                    <a:pt x="460" y="2394"/>
                  </a:cubicBezTo>
                  <a:cubicBezTo>
                    <a:pt x="1090" y="1773"/>
                    <a:pt x="1648" y="1080"/>
                    <a:pt x="2098" y="315"/>
                  </a:cubicBezTo>
                  <a:cubicBezTo>
                    <a:pt x="2179" y="147"/>
                    <a:pt x="2044" y="1"/>
                    <a:pt x="19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7" name="Google Shape;3087;p37"/>
            <p:cNvSpPr/>
            <p:nvPr/>
          </p:nvSpPr>
          <p:spPr>
            <a:xfrm>
              <a:off x="2574200" y="2864725"/>
              <a:ext cx="20775" cy="51625"/>
            </a:xfrm>
            <a:custGeom>
              <a:avLst/>
              <a:gdLst/>
              <a:ahLst/>
              <a:cxnLst/>
              <a:rect l="l" t="t" r="r" b="b"/>
              <a:pathLst>
                <a:path w="831" h="2065" extrusionOk="0">
                  <a:moveTo>
                    <a:pt x="421" y="0"/>
                  </a:moveTo>
                  <a:cubicBezTo>
                    <a:pt x="373" y="0"/>
                    <a:pt x="323" y="18"/>
                    <a:pt x="278" y="61"/>
                  </a:cubicBezTo>
                  <a:lnTo>
                    <a:pt x="170" y="169"/>
                  </a:lnTo>
                  <a:cubicBezTo>
                    <a:pt x="97" y="242"/>
                    <a:pt x="91" y="348"/>
                    <a:pt x="134" y="427"/>
                  </a:cubicBezTo>
                  <a:lnTo>
                    <a:pt x="134" y="427"/>
                  </a:lnTo>
                  <a:cubicBezTo>
                    <a:pt x="109" y="492"/>
                    <a:pt x="116" y="567"/>
                    <a:pt x="152" y="626"/>
                  </a:cubicBezTo>
                  <a:lnTo>
                    <a:pt x="152" y="626"/>
                  </a:lnTo>
                  <a:cubicBezTo>
                    <a:pt x="137" y="681"/>
                    <a:pt x="142" y="743"/>
                    <a:pt x="170" y="799"/>
                  </a:cubicBezTo>
                  <a:cubicBezTo>
                    <a:pt x="173" y="805"/>
                    <a:pt x="177" y="811"/>
                    <a:pt x="180" y="817"/>
                  </a:cubicBezTo>
                  <a:lnTo>
                    <a:pt x="180" y="817"/>
                  </a:lnTo>
                  <a:cubicBezTo>
                    <a:pt x="163" y="832"/>
                    <a:pt x="147" y="849"/>
                    <a:pt x="134" y="871"/>
                  </a:cubicBezTo>
                  <a:cubicBezTo>
                    <a:pt x="93" y="947"/>
                    <a:pt x="102" y="1038"/>
                    <a:pt x="150" y="1105"/>
                  </a:cubicBezTo>
                  <a:lnTo>
                    <a:pt x="150" y="1105"/>
                  </a:lnTo>
                  <a:cubicBezTo>
                    <a:pt x="119" y="1134"/>
                    <a:pt x="92" y="1167"/>
                    <a:pt x="71" y="1204"/>
                  </a:cubicBezTo>
                  <a:cubicBezTo>
                    <a:pt x="0" y="1320"/>
                    <a:pt x="61" y="1470"/>
                    <a:pt x="192" y="1517"/>
                  </a:cubicBezTo>
                  <a:lnTo>
                    <a:pt x="192" y="1517"/>
                  </a:lnTo>
                  <a:cubicBezTo>
                    <a:pt x="134" y="1635"/>
                    <a:pt x="120" y="1770"/>
                    <a:pt x="170" y="1915"/>
                  </a:cubicBezTo>
                  <a:cubicBezTo>
                    <a:pt x="203" y="2020"/>
                    <a:pt x="289" y="2065"/>
                    <a:pt x="374" y="2065"/>
                  </a:cubicBezTo>
                  <a:cubicBezTo>
                    <a:pt x="502" y="2065"/>
                    <a:pt x="629" y="1963"/>
                    <a:pt x="575" y="1807"/>
                  </a:cubicBezTo>
                  <a:cubicBezTo>
                    <a:pt x="539" y="1717"/>
                    <a:pt x="593" y="1609"/>
                    <a:pt x="692" y="1600"/>
                  </a:cubicBezTo>
                  <a:cubicBezTo>
                    <a:pt x="831" y="1515"/>
                    <a:pt x="824" y="1325"/>
                    <a:pt x="707" y="1238"/>
                  </a:cubicBezTo>
                  <a:lnTo>
                    <a:pt x="707" y="1238"/>
                  </a:lnTo>
                  <a:cubicBezTo>
                    <a:pt x="732" y="1197"/>
                    <a:pt x="746" y="1151"/>
                    <a:pt x="746" y="1105"/>
                  </a:cubicBezTo>
                  <a:cubicBezTo>
                    <a:pt x="748" y="1052"/>
                    <a:pt x="737" y="1008"/>
                    <a:pt x="716" y="969"/>
                  </a:cubicBezTo>
                  <a:lnTo>
                    <a:pt x="716" y="969"/>
                  </a:lnTo>
                  <a:cubicBezTo>
                    <a:pt x="734" y="948"/>
                    <a:pt x="750" y="926"/>
                    <a:pt x="764" y="898"/>
                  </a:cubicBezTo>
                  <a:cubicBezTo>
                    <a:pt x="809" y="835"/>
                    <a:pt x="809" y="754"/>
                    <a:pt x="764" y="682"/>
                  </a:cubicBezTo>
                  <a:cubicBezTo>
                    <a:pt x="752" y="652"/>
                    <a:pt x="716" y="617"/>
                    <a:pt x="674" y="588"/>
                  </a:cubicBezTo>
                  <a:lnTo>
                    <a:pt x="674" y="588"/>
                  </a:lnTo>
                  <a:cubicBezTo>
                    <a:pt x="675" y="557"/>
                    <a:pt x="670" y="526"/>
                    <a:pt x="659" y="496"/>
                  </a:cubicBezTo>
                  <a:lnTo>
                    <a:pt x="659" y="496"/>
                  </a:lnTo>
                  <a:cubicBezTo>
                    <a:pt x="683" y="437"/>
                    <a:pt x="679" y="367"/>
                    <a:pt x="647" y="304"/>
                  </a:cubicBezTo>
                  <a:cubicBezTo>
                    <a:pt x="644" y="298"/>
                    <a:pt x="641" y="292"/>
                    <a:pt x="637" y="286"/>
                  </a:cubicBezTo>
                  <a:lnTo>
                    <a:pt x="637" y="286"/>
                  </a:lnTo>
                  <a:cubicBezTo>
                    <a:pt x="687" y="148"/>
                    <a:pt x="560" y="0"/>
                    <a:pt x="4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8" name="Google Shape;3088;p37"/>
            <p:cNvSpPr/>
            <p:nvPr/>
          </p:nvSpPr>
          <p:spPr>
            <a:xfrm>
              <a:off x="2684850" y="2863825"/>
              <a:ext cx="20750" cy="46975"/>
            </a:xfrm>
            <a:custGeom>
              <a:avLst/>
              <a:gdLst/>
              <a:ahLst/>
              <a:cxnLst/>
              <a:rect l="l" t="t" r="r" b="b"/>
              <a:pathLst>
                <a:path w="830" h="1879" extrusionOk="0">
                  <a:moveTo>
                    <a:pt x="420" y="1"/>
                  </a:moveTo>
                  <a:cubicBezTo>
                    <a:pt x="367" y="1"/>
                    <a:pt x="313" y="7"/>
                    <a:pt x="262" y="16"/>
                  </a:cubicBezTo>
                  <a:cubicBezTo>
                    <a:pt x="91" y="39"/>
                    <a:pt x="76" y="214"/>
                    <a:pt x="156" y="329"/>
                  </a:cubicBezTo>
                  <a:lnTo>
                    <a:pt x="156" y="329"/>
                  </a:lnTo>
                  <a:cubicBezTo>
                    <a:pt x="156" y="330"/>
                    <a:pt x="155" y="330"/>
                    <a:pt x="154" y="331"/>
                  </a:cubicBezTo>
                  <a:cubicBezTo>
                    <a:pt x="118" y="394"/>
                    <a:pt x="109" y="466"/>
                    <a:pt x="118" y="538"/>
                  </a:cubicBezTo>
                  <a:cubicBezTo>
                    <a:pt x="124" y="577"/>
                    <a:pt x="137" y="611"/>
                    <a:pt x="154" y="642"/>
                  </a:cubicBezTo>
                  <a:lnTo>
                    <a:pt x="154" y="642"/>
                  </a:lnTo>
                  <a:cubicBezTo>
                    <a:pt x="119" y="684"/>
                    <a:pt x="88" y="731"/>
                    <a:pt x="64" y="781"/>
                  </a:cubicBezTo>
                  <a:cubicBezTo>
                    <a:pt x="0" y="895"/>
                    <a:pt x="49" y="1027"/>
                    <a:pt x="154" y="1081"/>
                  </a:cubicBezTo>
                  <a:lnTo>
                    <a:pt x="154" y="1081"/>
                  </a:lnTo>
                  <a:cubicBezTo>
                    <a:pt x="137" y="1137"/>
                    <a:pt x="144" y="1198"/>
                    <a:pt x="172" y="1249"/>
                  </a:cubicBezTo>
                  <a:cubicBezTo>
                    <a:pt x="209" y="1339"/>
                    <a:pt x="269" y="1369"/>
                    <a:pt x="340" y="1395"/>
                  </a:cubicBezTo>
                  <a:lnTo>
                    <a:pt x="340" y="1395"/>
                  </a:lnTo>
                  <a:cubicBezTo>
                    <a:pt x="313" y="1477"/>
                    <a:pt x="254" y="1583"/>
                    <a:pt x="235" y="1627"/>
                  </a:cubicBezTo>
                  <a:cubicBezTo>
                    <a:pt x="176" y="1779"/>
                    <a:pt x="302" y="1878"/>
                    <a:pt x="434" y="1878"/>
                  </a:cubicBezTo>
                  <a:cubicBezTo>
                    <a:pt x="521" y="1878"/>
                    <a:pt x="610" y="1835"/>
                    <a:pt x="649" y="1735"/>
                  </a:cubicBezTo>
                  <a:cubicBezTo>
                    <a:pt x="712" y="1582"/>
                    <a:pt x="829" y="1402"/>
                    <a:pt x="775" y="1231"/>
                  </a:cubicBezTo>
                  <a:cubicBezTo>
                    <a:pt x="770" y="1199"/>
                    <a:pt x="755" y="1166"/>
                    <a:pt x="734" y="1138"/>
                  </a:cubicBezTo>
                  <a:lnTo>
                    <a:pt x="734" y="1138"/>
                  </a:lnTo>
                  <a:cubicBezTo>
                    <a:pt x="767" y="1074"/>
                    <a:pt x="778" y="1000"/>
                    <a:pt x="757" y="925"/>
                  </a:cubicBezTo>
                  <a:cubicBezTo>
                    <a:pt x="742" y="868"/>
                    <a:pt x="714" y="823"/>
                    <a:pt x="679" y="788"/>
                  </a:cubicBezTo>
                  <a:lnTo>
                    <a:pt x="679" y="788"/>
                  </a:lnTo>
                  <a:cubicBezTo>
                    <a:pt x="788" y="702"/>
                    <a:pt x="772" y="531"/>
                    <a:pt x="661" y="452"/>
                  </a:cubicBezTo>
                  <a:lnTo>
                    <a:pt x="661" y="452"/>
                  </a:lnTo>
                  <a:cubicBezTo>
                    <a:pt x="684" y="433"/>
                    <a:pt x="704" y="414"/>
                    <a:pt x="712" y="394"/>
                  </a:cubicBezTo>
                  <a:cubicBezTo>
                    <a:pt x="748" y="322"/>
                    <a:pt x="748" y="232"/>
                    <a:pt x="712" y="151"/>
                  </a:cubicBezTo>
                  <a:cubicBezTo>
                    <a:pt x="651" y="33"/>
                    <a:pt x="538" y="1"/>
                    <a:pt x="4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9" name="Google Shape;3089;p37"/>
            <p:cNvSpPr/>
            <p:nvPr/>
          </p:nvSpPr>
          <p:spPr>
            <a:xfrm>
              <a:off x="2786375" y="2862400"/>
              <a:ext cx="22300" cy="41100"/>
            </a:xfrm>
            <a:custGeom>
              <a:avLst/>
              <a:gdLst/>
              <a:ahLst/>
              <a:cxnLst/>
              <a:rect l="l" t="t" r="r" b="b"/>
              <a:pathLst>
                <a:path w="892" h="1644" extrusionOk="0">
                  <a:moveTo>
                    <a:pt x="563" y="0"/>
                  </a:moveTo>
                  <a:cubicBezTo>
                    <a:pt x="516" y="0"/>
                    <a:pt x="467" y="16"/>
                    <a:pt x="423" y="55"/>
                  </a:cubicBezTo>
                  <a:cubicBezTo>
                    <a:pt x="315" y="136"/>
                    <a:pt x="234" y="262"/>
                    <a:pt x="216" y="397"/>
                  </a:cubicBezTo>
                  <a:cubicBezTo>
                    <a:pt x="216" y="460"/>
                    <a:pt x="225" y="514"/>
                    <a:pt x="243" y="577"/>
                  </a:cubicBezTo>
                  <a:cubicBezTo>
                    <a:pt x="261" y="703"/>
                    <a:pt x="279" y="649"/>
                    <a:pt x="180" y="775"/>
                  </a:cubicBezTo>
                  <a:cubicBezTo>
                    <a:pt x="87" y="900"/>
                    <a:pt x="63" y="1033"/>
                    <a:pt x="105" y="1142"/>
                  </a:cubicBezTo>
                  <a:lnTo>
                    <a:pt x="105" y="1142"/>
                  </a:lnTo>
                  <a:cubicBezTo>
                    <a:pt x="0" y="1257"/>
                    <a:pt x="40" y="1474"/>
                    <a:pt x="213" y="1501"/>
                  </a:cubicBezTo>
                  <a:lnTo>
                    <a:pt x="213" y="1501"/>
                  </a:lnTo>
                  <a:cubicBezTo>
                    <a:pt x="248" y="1580"/>
                    <a:pt x="328" y="1644"/>
                    <a:pt x="423" y="1644"/>
                  </a:cubicBezTo>
                  <a:cubicBezTo>
                    <a:pt x="455" y="1644"/>
                    <a:pt x="488" y="1637"/>
                    <a:pt x="522" y="1621"/>
                  </a:cubicBezTo>
                  <a:lnTo>
                    <a:pt x="513" y="1621"/>
                  </a:lnTo>
                  <a:cubicBezTo>
                    <a:pt x="594" y="1585"/>
                    <a:pt x="675" y="1531"/>
                    <a:pt x="738" y="1459"/>
                  </a:cubicBezTo>
                  <a:cubicBezTo>
                    <a:pt x="827" y="1352"/>
                    <a:pt x="810" y="1138"/>
                    <a:pt x="642" y="1100"/>
                  </a:cubicBezTo>
                  <a:lnTo>
                    <a:pt x="642" y="1100"/>
                  </a:lnTo>
                  <a:cubicBezTo>
                    <a:pt x="630" y="1049"/>
                    <a:pt x="600" y="1003"/>
                    <a:pt x="552" y="972"/>
                  </a:cubicBezTo>
                  <a:lnTo>
                    <a:pt x="552" y="972"/>
                  </a:lnTo>
                  <a:cubicBezTo>
                    <a:pt x="613" y="883"/>
                    <a:pt x="701" y="804"/>
                    <a:pt x="720" y="685"/>
                  </a:cubicBezTo>
                  <a:cubicBezTo>
                    <a:pt x="711" y="622"/>
                    <a:pt x="702" y="559"/>
                    <a:pt x="693" y="505"/>
                  </a:cubicBezTo>
                  <a:cubicBezTo>
                    <a:pt x="693" y="388"/>
                    <a:pt x="603" y="469"/>
                    <a:pt x="729" y="361"/>
                  </a:cubicBezTo>
                  <a:cubicBezTo>
                    <a:pt x="891" y="219"/>
                    <a:pt x="737" y="0"/>
                    <a:pt x="56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0" name="Google Shape;3090;p37"/>
            <p:cNvSpPr/>
            <p:nvPr/>
          </p:nvSpPr>
          <p:spPr>
            <a:xfrm>
              <a:off x="2861725" y="2864625"/>
              <a:ext cx="17000" cy="44600"/>
            </a:xfrm>
            <a:custGeom>
              <a:avLst/>
              <a:gdLst/>
              <a:ahLst/>
              <a:cxnLst/>
              <a:rect l="l" t="t" r="r" b="b"/>
              <a:pathLst>
                <a:path w="680" h="1784" extrusionOk="0">
                  <a:moveTo>
                    <a:pt x="382" y="0"/>
                  </a:moveTo>
                  <a:cubicBezTo>
                    <a:pt x="334" y="0"/>
                    <a:pt x="285" y="22"/>
                    <a:pt x="244" y="74"/>
                  </a:cubicBezTo>
                  <a:cubicBezTo>
                    <a:pt x="127" y="236"/>
                    <a:pt x="37" y="389"/>
                    <a:pt x="118" y="587"/>
                  </a:cubicBezTo>
                  <a:cubicBezTo>
                    <a:pt x="122" y="598"/>
                    <a:pt x="126" y="608"/>
                    <a:pt x="129" y="615"/>
                  </a:cubicBezTo>
                  <a:lnTo>
                    <a:pt x="129" y="615"/>
                  </a:lnTo>
                  <a:cubicBezTo>
                    <a:pt x="105" y="642"/>
                    <a:pt x="78" y="666"/>
                    <a:pt x="64" y="695"/>
                  </a:cubicBezTo>
                  <a:cubicBezTo>
                    <a:pt x="28" y="776"/>
                    <a:pt x="10" y="866"/>
                    <a:pt x="19" y="956"/>
                  </a:cubicBezTo>
                  <a:cubicBezTo>
                    <a:pt x="28" y="1037"/>
                    <a:pt x="91" y="1127"/>
                    <a:pt x="91" y="1208"/>
                  </a:cubicBezTo>
                  <a:cubicBezTo>
                    <a:pt x="91" y="1289"/>
                    <a:pt x="37" y="1316"/>
                    <a:pt x="19" y="1397"/>
                  </a:cubicBezTo>
                  <a:cubicBezTo>
                    <a:pt x="1" y="1469"/>
                    <a:pt x="19" y="1541"/>
                    <a:pt x="55" y="1604"/>
                  </a:cubicBezTo>
                  <a:cubicBezTo>
                    <a:pt x="82" y="1640"/>
                    <a:pt x="118" y="1667"/>
                    <a:pt x="154" y="1685"/>
                  </a:cubicBezTo>
                  <a:cubicBezTo>
                    <a:pt x="157" y="1687"/>
                    <a:pt x="162" y="1690"/>
                    <a:pt x="167" y="1693"/>
                  </a:cubicBezTo>
                  <a:lnTo>
                    <a:pt x="167" y="1693"/>
                  </a:lnTo>
                  <a:cubicBezTo>
                    <a:pt x="201" y="1743"/>
                    <a:pt x="257" y="1779"/>
                    <a:pt x="334" y="1784"/>
                  </a:cubicBezTo>
                  <a:lnTo>
                    <a:pt x="361" y="1784"/>
                  </a:lnTo>
                  <a:cubicBezTo>
                    <a:pt x="442" y="1784"/>
                    <a:pt x="505" y="1748"/>
                    <a:pt x="550" y="1685"/>
                  </a:cubicBezTo>
                  <a:lnTo>
                    <a:pt x="568" y="1658"/>
                  </a:lnTo>
                  <a:cubicBezTo>
                    <a:pt x="613" y="1568"/>
                    <a:pt x="595" y="1460"/>
                    <a:pt x="532" y="1397"/>
                  </a:cubicBezTo>
                  <a:cubicBezTo>
                    <a:pt x="523" y="1389"/>
                    <a:pt x="513" y="1381"/>
                    <a:pt x="504" y="1374"/>
                  </a:cubicBezTo>
                  <a:lnTo>
                    <a:pt x="504" y="1374"/>
                  </a:lnTo>
                  <a:cubicBezTo>
                    <a:pt x="516" y="1340"/>
                    <a:pt x="526" y="1305"/>
                    <a:pt x="532" y="1271"/>
                  </a:cubicBezTo>
                  <a:cubicBezTo>
                    <a:pt x="541" y="1154"/>
                    <a:pt x="442" y="1037"/>
                    <a:pt x="451" y="938"/>
                  </a:cubicBezTo>
                  <a:cubicBezTo>
                    <a:pt x="460" y="830"/>
                    <a:pt x="577" y="758"/>
                    <a:pt x="586" y="641"/>
                  </a:cubicBezTo>
                  <a:cubicBezTo>
                    <a:pt x="595" y="569"/>
                    <a:pt x="568" y="542"/>
                    <a:pt x="559" y="479"/>
                  </a:cubicBezTo>
                  <a:lnTo>
                    <a:pt x="532" y="434"/>
                  </a:lnTo>
                  <a:cubicBezTo>
                    <a:pt x="478" y="398"/>
                    <a:pt x="487" y="380"/>
                    <a:pt x="550" y="380"/>
                  </a:cubicBezTo>
                  <a:cubicBezTo>
                    <a:pt x="680" y="216"/>
                    <a:pt x="535" y="0"/>
                    <a:pt x="38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1" name="Google Shape;3091;p37"/>
            <p:cNvSpPr/>
            <p:nvPr/>
          </p:nvSpPr>
          <p:spPr>
            <a:xfrm>
              <a:off x="2523575" y="2862575"/>
              <a:ext cx="19675" cy="49600"/>
            </a:xfrm>
            <a:custGeom>
              <a:avLst/>
              <a:gdLst/>
              <a:ahLst/>
              <a:cxnLst/>
              <a:rect l="l" t="t" r="r" b="b"/>
              <a:pathLst>
                <a:path w="787" h="1984" extrusionOk="0">
                  <a:moveTo>
                    <a:pt x="302" y="0"/>
                  </a:moveTo>
                  <a:cubicBezTo>
                    <a:pt x="152" y="0"/>
                    <a:pt x="0" y="146"/>
                    <a:pt x="107" y="309"/>
                  </a:cubicBezTo>
                  <a:cubicBezTo>
                    <a:pt x="179" y="435"/>
                    <a:pt x="89" y="624"/>
                    <a:pt x="107" y="759"/>
                  </a:cubicBezTo>
                  <a:cubicBezTo>
                    <a:pt x="125" y="813"/>
                    <a:pt x="134" y="867"/>
                    <a:pt x="152" y="912"/>
                  </a:cubicBezTo>
                  <a:cubicBezTo>
                    <a:pt x="179" y="993"/>
                    <a:pt x="179" y="1074"/>
                    <a:pt x="161" y="1155"/>
                  </a:cubicBezTo>
                  <a:cubicBezTo>
                    <a:pt x="143" y="1268"/>
                    <a:pt x="179" y="1375"/>
                    <a:pt x="250" y="1450"/>
                  </a:cubicBezTo>
                  <a:lnTo>
                    <a:pt x="250" y="1450"/>
                  </a:lnTo>
                  <a:cubicBezTo>
                    <a:pt x="217" y="1534"/>
                    <a:pt x="189" y="1621"/>
                    <a:pt x="170" y="1713"/>
                  </a:cubicBezTo>
                  <a:cubicBezTo>
                    <a:pt x="137" y="1876"/>
                    <a:pt x="275" y="1983"/>
                    <a:pt x="402" y="1983"/>
                  </a:cubicBezTo>
                  <a:cubicBezTo>
                    <a:pt x="485" y="1983"/>
                    <a:pt x="563" y="1937"/>
                    <a:pt x="584" y="1830"/>
                  </a:cubicBezTo>
                  <a:cubicBezTo>
                    <a:pt x="611" y="1695"/>
                    <a:pt x="656" y="1569"/>
                    <a:pt x="719" y="1461"/>
                  </a:cubicBezTo>
                  <a:cubicBezTo>
                    <a:pt x="787" y="1341"/>
                    <a:pt x="729" y="1195"/>
                    <a:pt x="613" y="1150"/>
                  </a:cubicBezTo>
                  <a:lnTo>
                    <a:pt x="613" y="1150"/>
                  </a:lnTo>
                  <a:cubicBezTo>
                    <a:pt x="617" y="1142"/>
                    <a:pt x="623" y="1132"/>
                    <a:pt x="629" y="1119"/>
                  </a:cubicBezTo>
                  <a:cubicBezTo>
                    <a:pt x="638" y="1083"/>
                    <a:pt x="647" y="1038"/>
                    <a:pt x="647" y="993"/>
                  </a:cubicBezTo>
                  <a:cubicBezTo>
                    <a:pt x="647" y="885"/>
                    <a:pt x="566" y="813"/>
                    <a:pt x="548" y="705"/>
                  </a:cubicBezTo>
                  <a:cubicBezTo>
                    <a:pt x="503" y="480"/>
                    <a:pt x="611" y="309"/>
                    <a:pt x="476" y="93"/>
                  </a:cubicBezTo>
                  <a:cubicBezTo>
                    <a:pt x="432" y="27"/>
                    <a:pt x="367" y="0"/>
                    <a:pt x="3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2" name="Google Shape;3092;p37"/>
            <p:cNvSpPr/>
            <p:nvPr/>
          </p:nvSpPr>
          <p:spPr>
            <a:xfrm>
              <a:off x="2580250" y="2324300"/>
              <a:ext cx="81025" cy="546425"/>
            </a:xfrm>
            <a:custGeom>
              <a:avLst/>
              <a:gdLst/>
              <a:ahLst/>
              <a:cxnLst/>
              <a:rect l="l" t="t" r="r" b="b"/>
              <a:pathLst>
                <a:path w="3241" h="21857" extrusionOk="0">
                  <a:moveTo>
                    <a:pt x="3033" y="0"/>
                  </a:moveTo>
                  <a:cubicBezTo>
                    <a:pt x="2925" y="0"/>
                    <a:pt x="2808" y="68"/>
                    <a:pt x="2790" y="203"/>
                  </a:cubicBezTo>
                  <a:lnTo>
                    <a:pt x="18" y="21651"/>
                  </a:lnTo>
                  <a:cubicBezTo>
                    <a:pt x="0" y="21789"/>
                    <a:pt x="98" y="21857"/>
                    <a:pt x="205" y="21857"/>
                  </a:cubicBezTo>
                  <a:cubicBezTo>
                    <a:pt x="313" y="21857"/>
                    <a:pt x="432" y="21787"/>
                    <a:pt x="450" y="21651"/>
                  </a:cubicBezTo>
                  <a:lnTo>
                    <a:pt x="3222" y="203"/>
                  </a:lnTo>
                  <a:cubicBezTo>
                    <a:pt x="3240" y="68"/>
                    <a:pt x="3141" y="0"/>
                    <a:pt x="30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3" name="Google Shape;3093;p37"/>
            <p:cNvSpPr/>
            <p:nvPr/>
          </p:nvSpPr>
          <p:spPr>
            <a:xfrm>
              <a:off x="2664350" y="2322525"/>
              <a:ext cx="142325" cy="550350"/>
            </a:xfrm>
            <a:custGeom>
              <a:avLst/>
              <a:gdLst/>
              <a:ahLst/>
              <a:cxnLst/>
              <a:rect l="l" t="t" r="r" b="b"/>
              <a:pathLst>
                <a:path w="5693" h="22014" extrusionOk="0">
                  <a:moveTo>
                    <a:pt x="259" y="0"/>
                  </a:moveTo>
                  <a:cubicBezTo>
                    <a:pt x="133" y="0"/>
                    <a:pt x="1" y="104"/>
                    <a:pt x="38" y="265"/>
                  </a:cubicBezTo>
                  <a:cubicBezTo>
                    <a:pt x="1775" y="7465"/>
                    <a:pt x="3504" y="14665"/>
                    <a:pt x="5241" y="21857"/>
                  </a:cubicBezTo>
                  <a:cubicBezTo>
                    <a:pt x="5266" y="21966"/>
                    <a:pt x="5349" y="22013"/>
                    <a:pt x="5434" y="22013"/>
                  </a:cubicBezTo>
                  <a:cubicBezTo>
                    <a:pt x="5560" y="22013"/>
                    <a:pt x="5692" y="21910"/>
                    <a:pt x="5655" y="21749"/>
                  </a:cubicBezTo>
                  <a:cubicBezTo>
                    <a:pt x="3918" y="14548"/>
                    <a:pt x="2190" y="7348"/>
                    <a:pt x="452" y="157"/>
                  </a:cubicBezTo>
                  <a:cubicBezTo>
                    <a:pt x="427" y="48"/>
                    <a:pt x="344" y="0"/>
                    <a:pt x="2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4" name="Google Shape;3094;p37"/>
            <p:cNvSpPr/>
            <p:nvPr/>
          </p:nvSpPr>
          <p:spPr>
            <a:xfrm>
              <a:off x="2669825" y="2324425"/>
              <a:ext cx="208575" cy="551400"/>
            </a:xfrm>
            <a:custGeom>
              <a:avLst/>
              <a:gdLst/>
              <a:ahLst/>
              <a:cxnLst/>
              <a:rect l="l" t="t" r="r" b="b"/>
              <a:pathLst>
                <a:path w="8343" h="22056" extrusionOk="0">
                  <a:moveTo>
                    <a:pt x="287" y="0"/>
                  </a:moveTo>
                  <a:cubicBezTo>
                    <a:pt x="148" y="0"/>
                    <a:pt x="0" y="160"/>
                    <a:pt x="80" y="333"/>
                  </a:cubicBezTo>
                  <a:cubicBezTo>
                    <a:pt x="3141" y="7398"/>
                    <a:pt x="4626" y="14940"/>
                    <a:pt x="7893" y="21943"/>
                  </a:cubicBezTo>
                  <a:cubicBezTo>
                    <a:pt x="7930" y="22022"/>
                    <a:pt x="7992" y="22055"/>
                    <a:pt x="8055" y="22055"/>
                  </a:cubicBezTo>
                  <a:cubicBezTo>
                    <a:pt x="8194" y="22055"/>
                    <a:pt x="8342" y="21899"/>
                    <a:pt x="8262" y="21727"/>
                  </a:cubicBezTo>
                  <a:cubicBezTo>
                    <a:pt x="4986" y="14724"/>
                    <a:pt x="3510" y="7182"/>
                    <a:pt x="449" y="117"/>
                  </a:cubicBezTo>
                  <a:cubicBezTo>
                    <a:pt x="413" y="34"/>
                    <a:pt x="350" y="0"/>
                    <a:pt x="28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5" name="Google Shape;3095;p37"/>
            <p:cNvSpPr/>
            <p:nvPr/>
          </p:nvSpPr>
          <p:spPr>
            <a:xfrm>
              <a:off x="2525525" y="2324150"/>
              <a:ext cx="136025" cy="546850"/>
            </a:xfrm>
            <a:custGeom>
              <a:avLst/>
              <a:gdLst/>
              <a:ahLst/>
              <a:cxnLst/>
              <a:rect l="l" t="t" r="r" b="b"/>
              <a:pathLst>
                <a:path w="5441" h="21874" extrusionOk="0">
                  <a:moveTo>
                    <a:pt x="5179" y="1"/>
                  </a:moveTo>
                  <a:cubicBezTo>
                    <a:pt x="5094" y="1"/>
                    <a:pt x="5013" y="47"/>
                    <a:pt x="4988" y="155"/>
                  </a:cubicBezTo>
                  <a:lnTo>
                    <a:pt x="38" y="21603"/>
                  </a:lnTo>
                  <a:cubicBezTo>
                    <a:pt x="0" y="21766"/>
                    <a:pt x="136" y="21873"/>
                    <a:pt x="263" y="21873"/>
                  </a:cubicBezTo>
                  <a:cubicBezTo>
                    <a:pt x="347" y="21873"/>
                    <a:pt x="427" y="21827"/>
                    <a:pt x="452" y="21720"/>
                  </a:cubicBezTo>
                  <a:lnTo>
                    <a:pt x="5402" y="263"/>
                  </a:lnTo>
                  <a:cubicBezTo>
                    <a:pt x="5440" y="106"/>
                    <a:pt x="5306" y="1"/>
                    <a:pt x="51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6" name="Google Shape;3096;p37"/>
            <p:cNvSpPr/>
            <p:nvPr/>
          </p:nvSpPr>
          <p:spPr>
            <a:xfrm>
              <a:off x="2650225" y="2322625"/>
              <a:ext cx="53575" cy="551300"/>
            </a:xfrm>
            <a:custGeom>
              <a:avLst/>
              <a:gdLst/>
              <a:ahLst/>
              <a:cxnLst/>
              <a:rect l="l" t="t" r="r" b="b"/>
              <a:pathLst>
                <a:path w="2143" h="22052" extrusionOk="0">
                  <a:moveTo>
                    <a:pt x="830" y="1"/>
                  </a:moveTo>
                  <a:cubicBezTo>
                    <a:pt x="722" y="1"/>
                    <a:pt x="608" y="70"/>
                    <a:pt x="594" y="207"/>
                  </a:cubicBezTo>
                  <a:cubicBezTo>
                    <a:pt x="0" y="7452"/>
                    <a:pt x="369" y="14751"/>
                    <a:pt x="1701" y="21898"/>
                  </a:cubicBezTo>
                  <a:cubicBezTo>
                    <a:pt x="1723" y="22005"/>
                    <a:pt x="1799" y="22051"/>
                    <a:pt x="1881" y="22051"/>
                  </a:cubicBezTo>
                  <a:cubicBezTo>
                    <a:pt x="2006" y="22051"/>
                    <a:pt x="2143" y="21944"/>
                    <a:pt x="2115" y="21781"/>
                  </a:cubicBezTo>
                  <a:cubicBezTo>
                    <a:pt x="792" y="14670"/>
                    <a:pt x="432" y="7416"/>
                    <a:pt x="1026" y="207"/>
                  </a:cubicBezTo>
                  <a:cubicBezTo>
                    <a:pt x="1035" y="68"/>
                    <a:pt x="936" y="1"/>
                    <a:pt x="8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7" name="Google Shape;3097;p37"/>
            <p:cNvSpPr/>
            <p:nvPr/>
          </p:nvSpPr>
          <p:spPr>
            <a:xfrm>
              <a:off x="2644375" y="2314500"/>
              <a:ext cx="47275" cy="30850"/>
            </a:xfrm>
            <a:custGeom>
              <a:avLst/>
              <a:gdLst/>
              <a:ahLst/>
              <a:cxnLst/>
              <a:rect l="l" t="t" r="r" b="b"/>
              <a:pathLst>
                <a:path w="1891" h="1234" extrusionOk="0">
                  <a:moveTo>
                    <a:pt x="945" y="0"/>
                  </a:moveTo>
                  <a:cubicBezTo>
                    <a:pt x="423" y="0"/>
                    <a:pt x="0" y="280"/>
                    <a:pt x="0" y="622"/>
                  </a:cubicBezTo>
                  <a:cubicBezTo>
                    <a:pt x="0" y="955"/>
                    <a:pt x="423" y="1234"/>
                    <a:pt x="945" y="1234"/>
                  </a:cubicBezTo>
                  <a:cubicBezTo>
                    <a:pt x="1467" y="1234"/>
                    <a:pt x="1890" y="955"/>
                    <a:pt x="1890" y="622"/>
                  </a:cubicBezTo>
                  <a:cubicBezTo>
                    <a:pt x="1890" y="280"/>
                    <a:pt x="1467" y="0"/>
                    <a:pt x="9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8" name="Google Shape;3098;p37"/>
            <p:cNvSpPr/>
            <p:nvPr/>
          </p:nvSpPr>
          <p:spPr>
            <a:xfrm>
              <a:off x="2649325" y="2302350"/>
              <a:ext cx="37375" cy="24325"/>
            </a:xfrm>
            <a:custGeom>
              <a:avLst/>
              <a:gdLst/>
              <a:ahLst/>
              <a:cxnLst/>
              <a:rect l="l" t="t" r="r" b="b"/>
              <a:pathLst>
                <a:path w="1495" h="973" extrusionOk="0">
                  <a:moveTo>
                    <a:pt x="747" y="0"/>
                  </a:moveTo>
                  <a:cubicBezTo>
                    <a:pt x="333" y="0"/>
                    <a:pt x="0" y="216"/>
                    <a:pt x="0" y="486"/>
                  </a:cubicBezTo>
                  <a:cubicBezTo>
                    <a:pt x="0" y="757"/>
                    <a:pt x="333" y="973"/>
                    <a:pt x="747" y="973"/>
                  </a:cubicBezTo>
                  <a:cubicBezTo>
                    <a:pt x="1161" y="973"/>
                    <a:pt x="1494" y="757"/>
                    <a:pt x="1494" y="486"/>
                  </a:cubicBezTo>
                  <a:cubicBezTo>
                    <a:pt x="1494" y="216"/>
                    <a:pt x="1161" y="0"/>
                    <a:pt x="7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9" name="Google Shape;3099;p37"/>
            <p:cNvSpPr/>
            <p:nvPr/>
          </p:nvSpPr>
          <p:spPr>
            <a:xfrm>
              <a:off x="2651125" y="2288850"/>
              <a:ext cx="33775" cy="22075"/>
            </a:xfrm>
            <a:custGeom>
              <a:avLst/>
              <a:gdLst/>
              <a:ahLst/>
              <a:cxnLst/>
              <a:rect l="l" t="t" r="r" b="b"/>
              <a:pathLst>
                <a:path w="1351" h="883" extrusionOk="0">
                  <a:moveTo>
                    <a:pt x="675" y="0"/>
                  </a:moveTo>
                  <a:cubicBezTo>
                    <a:pt x="297" y="0"/>
                    <a:pt x="0" y="198"/>
                    <a:pt x="0" y="441"/>
                  </a:cubicBezTo>
                  <a:cubicBezTo>
                    <a:pt x="0" y="684"/>
                    <a:pt x="297" y="882"/>
                    <a:pt x="675" y="882"/>
                  </a:cubicBezTo>
                  <a:cubicBezTo>
                    <a:pt x="1044" y="882"/>
                    <a:pt x="1350" y="684"/>
                    <a:pt x="1350" y="441"/>
                  </a:cubicBezTo>
                  <a:cubicBezTo>
                    <a:pt x="1350" y="198"/>
                    <a:pt x="1044" y="0"/>
                    <a:pt x="6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101" name="Google Shape;3101;p37"/>
          <p:cNvGrpSpPr/>
          <p:nvPr/>
        </p:nvGrpSpPr>
        <p:grpSpPr>
          <a:xfrm flipH="1">
            <a:off x="447600" y="4762500"/>
            <a:ext cx="3705300" cy="0"/>
            <a:chOff x="3648000" y="4762500"/>
            <a:chExt cx="3705300" cy="0"/>
          </a:xfrm>
        </p:grpSpPr>
        <p:cxnSp>
          <p:nvCxnSpPr>
            <p:cNvPr id="3102" name="Google Shape;3102;p37"/>
            <p:cNvCxnSpPr/>
            <p:nvPr/>
          </p:nvCxnSpPr>
          <p:spPr>
            <a:xfrm>
              <a:off x="4000500" y="4762500"/>
              <a:ext cx="33528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03" name="Google Shape;3103;p37"/>
            <p:cNvCxnSpPr/>
            <p:nvPr/>
          </p:nvCxnSpPr>
          <p:spPr>
            <a:xfrm>
              <a:off x="3648000" y="4762500"/>
              <a:ext cx="276300" cy="0"/>
            </a:xfrm>
            <a:prstGeom prst="straightConnector1">
              <a:avLst/>
            </a:prstGeom>
            <a:noFill/>
            <a:ln w="19050" cap="flat" cmpd="sng">
              <a:solidFill>
                <a:schemeClr val="lt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theme/theme1.xml><?xml version="1.0" encoding="utf-8"?>
<a:theme xmlns:a="http://schemas.openxmlformats.org/drawingml/2006/main" name="Plant Care Workshop by Slidesgo">
  <a:themeElements>
    <a:clrScheme name="Simple Light">
      <a:dk1>
        <a:srgbClr val="FFF7F4"/>
      </a:dk1>
      <a:lt1>
        <a:srgbClr val="D1AA90"/>
      </a:lt1>
      <a:dk2>
        <a:srgbClr val="242222"/>
      </a:dk2>
      <a:lt2>
        <a:srgbClr val="BE9171"/>
      </a:lt2>
      <a:accent1>
        <a:srgbClr val="3B4926"/>
      </a:accent1>
      <a:accent2>
        <a:srgbClr val="6C7C4A"/>
      </a:accent2>
      <a:accent3>
        <a:srgbClr val="9AAC6A"/>
      </a:accent3>
      <a:accent4>
        <a:srgbClr val="E57E38"/>
      </a:accent4>
      <a:accent5>
        <a:srgbClr val="BF4343"/>
      </a:accent5>
      <a:accent6>
        <a:srgbClr val="753800"/>
      </a:accent6>
      <a:hlink>
        <a:srgbClr val="242222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</TotalTime>
  <Words>536</Words>
  <Application>Microsoft Office PowerPoint</Application>
  <PresentationFormat>On-screen Show (16:9)</PresentationFormat>
  <Paragraphs>79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Signika Negative</vt:lpstr>
      <vt:lpstr>Arial</vt:lpstr>
      <vt:lpstr>Leckerli One</vt:lpstr>
      <vt:lpstr>Comfortaa</vt:lpstr>
      <vt:lpstr>Plant Care Workshop by Slidesgo</vt:lpstr>
      <vt:lpstr>PLANT CARE WEBSITE </vt:lpstr>
      <vt:lpstr>INTRODUCTION</vt:lpstr>
      <vt:lpstr>WHAT OUR WEBSITE OFFERS</vt:lpstr>
      <vt:lpstr>PowerPoint Presentation</vt:lpstr>
      <vt:lpstr>PowerPoint Presentation</vt:lpstr>
      <vt:lpstr>IDEAS BEHIND THE PROJECT</vt:lpstr>
      <vt:lpstr>WHAT THIS WEBSITE DOES</vt:lpstr>
      <vt:lpstr>PLANT CATALOG &amp; DISEASE INFO</vt:lpstr>
      <vt:lpstr>TOOLS</vt:lpstr>
      <vt:lpstr>FURTHER IMPLEMETATIONS</vt:lpstr>
      <vt:lpstr>VISIT OUR WEBSITE</vt:lpstr>
      <vt:lpstr>THANK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user</dc:creator>
  <cp:lastModifiedBy>Ummey Rukaiya</cp:lastModifiedBy>
  <cp:revision>1</cp:revision>
  <dcterms:modified xsi:type="dcterms:W3CDTF">2025-04-16T14:00:13Z</dcterms:modified>
</cp:coreProperties>
</file>