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78" r:id="rId7"/>
    <p:sldId id="263" r:id="rId8"/>
    <p:sldId id="265" r:id="rId9"/>
    <p:sldId id="268" r:id="rId10"/>
    <p:sldId id="269" r:id="rId11"/>
    <p:sldId id="270" r:id="rId12"/>
    <p:sldId id="274" r:id="rId13"/>
    <p:sldId id="275" r:id="rId14"/>
    <p:sldId id="276" r:id="rId15"/>
    <p:sldId id="277" r:id="rId16"/>
    <p:sldId id="261" r:id="rId17"/>
    <p:sldId id="264" r:id="rId18"/>
    <p:sldId id="267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BA3-80D9-49A1-90A2-77B70B98ED04}" type="datetimeFigureOut">
              <a:rPr lang="en-US" smtClean="0"/>
              <a:pPr/>
              <a:t>29-Feb-16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3AFF3EF-FD64-4E38-A2A6-1B27645A5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BA3-80D9-49A1-90A2-77B70B98ED04}" type="datetimeFigureOut">
              <a:rPr lang="en-US" smtClean="0"/>
              <a:pPr/>
              <a:t>29-Feb-16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F3EF-FD64-4E38-A2A6-1B27645A5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BA3-80D9-49A1-90A2-77B70B98ED04}" type="datetimeFigureOut">
              <a:rPr lang="en-US" smtClean="0"/>
              <a:pPr/>
              <a:t>29-Feb-16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F3EF-FD64-4E38-A2A6-1B27645A5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BA3-80D9-49A1-90A2-77B70B98ED04}" type="datetimeFigureOut">
              <a:rPr lang="en-US" smtClean="0"/>
              <a:pPr/>
              <a:t>29-Feb-16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3AFF3EF-FD64-4E38-A2A6-1B27645A5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BA3-80D9-49A1-90A2-77B70B98ED04}" type="datetimeFigureOut">
              <a:rPr lang="en-US" smtClean="0"/>
              <a:pPr/>
              <a:t>29-Feb-16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F3EF-FD64-4E38-A2A6-1B27645A5E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BA3-80D9-49A1-90A2-77B70B98ED04}" type="datetimeFigureOut">
              <a:rPr lang="en-US" smtClean="0"/>
              <a:pPr/>
              <a:t>29-Feb-16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F3EF-FD64-4E38-A2A6-1B27645A5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BA3-80D9-49A1-90A2-77B70B98ED04}" type="datetimeFigureOut">
              <a:rPr lang="en-US" smtClean="0"/>
              <a:pPr/>
              <a:t>29-Feb-16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3AFF3EF-FD64-4E38-A2A6-1B27645A5E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BA3-80D9-49A1-90A2-77B70B98ED04}" type="datetimeFigureOut">
              <a:rPr lang="en-US" smtClean="0"/>
              <a:pPr/>
              <a:t>29-Feb-16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F3EF-FD64-4E38-A2A6-1B27645A5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BA3-80D9-49A1-90A2-77B70B98ED04}" type="datetimeFigureOut">
              <a:rPr lang="en-US" smtClean="0"/>
              <a:pPr/>
              <a:t>29-Feb-16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F3EF-FD64-4E38-A2A6-1B27645A5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BA3-80D9-49A1-90A2-77B70B98ED04}" type="datetimeFigureOut">
              <a:rPr lang="en-US" smtClean="0"/>
              <a:pPr/>
              <a:t>29-Feb-16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F3EF-FD64-4E38-A2A6-1B27645A5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BA3-80D9-49A1-90A2-77B70B98ED04}" type="datetimeFigureOut">
              <a:rPr lang="en-US" smtClean="0"/>
              <a:pPr/>
              <a:t>29-Feb-16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F3EF-FD64-4E38-A2A6-1B27645A5E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31BCBA3-80D9-49A1-90A2-77B70B98ED04}" type="datetimeFigureOut">
              <a:rPr lang="en-US" smtClean="0"/>
              <a:pPr/>
              <a:t>29-Feb-16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3AFF3EF-FD64-4E38-A2A6-1B27645A5E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name:</a:t>
            </a:r>
            <a:br>
              <a:rPr lang="en-US" dirty="0" smtClean="0"/>
            </a:br>
            <a:r>
              <a:rPr lang="en-US" dirty="0" smtClean="0"/>
              <a:t>UNIVERSITY COMMUNICATION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member: C131232</a:t>
            </a:r>
          </a:p>
          <a:p>
            <a:r>
              <a:rPr lang="en-US" dirty="0" smtClean="0"/>
              <a:t>                        C131245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1143000"/>
            <a:ext cx="2057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10000" y="1371600"/>
            <a:ext cx="2286000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University Communication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810000" y="1371600"/>
            <a:ext cx="22860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34200" y="1066800"/>
            <a:ext cx="1828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Info Center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10000" y="4800600"/>
            <a:ext cx="1828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5" idx="3"/>
          </p:cNvCxnSpPr>
          <p:nvPr/>
        </p:nvCxnSpPr>
        <p:spPr>
          <a:xfrm>
            <a:off x="2438400" y="1447800"/>
            <a:ext cx="1371600" cy="762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>
            <a:off x="1752600" y="1752600"/>
            <a:ext cx="2057400" cy="13716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438400" y="1981200"/>
            <a:ext cx="72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828800" y="3200400"/>
            <a:ext cx="149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retrieval</a:t>
            </a:r>
            <a:endParaRPr lang="en-US" dirty="0"/>
          </a:p>
        </p:txBody>
      </p:sp>
      <p:cxnSp>
        <p:nvCxnSpPr>
          <p:cNvPr id="63" name="Elbow Connector 62"/>
          <p:cNvCxnSpPr/>
          <p:nvPr/>
        </p:nvCxnSpPr>
        <p:spPr>
          <a:xfrm rot="5400000" flipH="1" flipV="1">
            <a:off x="6096000" y="1905000"/>
            <a:ext cx="1371600" cy="1371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3962003" y="4038997"/>
            <a:ext cx="15247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876800" y="4114800"/>
            <a:ext cx="135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control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858000" y="2743200"/>
            <a:ext cx="104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info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04800" y="2286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Context Diagram: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304800"/>
            <a:ext cx="2209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Receive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6172200" y="2743200"/>
            <a:ext cx="22860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Updating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System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048000"/>
            <a:ext cx="22860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Handling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User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5486400"/>
            <a:ext cx="2286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Controlling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72200" y="2514600"/>
            <a:ext cx="22860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76600" y="152400"/>
            <a:ext cx="220980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1800" y="5257800"/>
            <a:ext cx="22860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4.0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819400"/>
            <a:ext cx="22860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2.0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990600"/>
            <a:ext cx="2057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0" y="5943600"/>
            <a:ext cx="2057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457200"/>
            <a:ext cx="2057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Info Center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" y="4876800"/>
            <a:ext cx="2057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D1   User InfoFile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8400" y="4343400"/>
            <a:ext cx="2514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D2      System DataFile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57400" y="12192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2057400" y="1371600"/>
            <a:ext cx="1219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33600" y="621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24000" y="1676400"/>
            <a:ext cx="15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Retrieval data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86400" y="7620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0800000" flipV="1">
            <a:off x="5257800" y="4953000"/>
            <a:ext cx="35052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>
            <a:off x="3505200" y="1676400"/>
            <a:ext cx="26670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3"/>
            <a:endCxn id="11" idx="1"/>
          </p:cNvCxnSpPr>
          <p:nvPr/>
        </p:nvCxnSpPr>
        <p:spPr>
          <a:xfrm>
            <a:off x="5257800" y="6172200"/>
            <a:ext cx="1295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304800" y="5486400"/>
            <a:ext cx="2667000" cy="990600"/>
          </a:xfrm>
          <a:prstGeom prst="bentConnector3">
            <a:avLst>
              <a:gd name="adj1" fmla="val 199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 flipV="1">
            <a:off x="2286000" y="1676400"/>
            <a:ext cx="2590800" cy="1752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" idx="2"/>
          </p:cNvCxnSpPr>
          <p:nvPr/>
        </p:nvCxnSpPr>
        <p:spPr>
          <a:xfrm rot="5400000">
            <a:off x="838200" y="4572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1" idx="0"/>
          </p:cNvCxnSpPr>
          <p:nvPr/>
        </p:nvCxnSpPr>
        <p:spPr>
          <a:xfrm rot="5400000">
            <a:off x="7105650" y="542925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38800" y="228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info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362200" y="2590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query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800600" y="1981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Uploaded Data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rot="5400000">
            <a:off x="380206" y="5181600"/>
            <a:ext cx="610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6553994" y="4648200"/>
            <a:ext cx="608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" idx="2"/>
            <a:endCxn id="14" idx="0"/>
          </p:cNvCxnSpPr>
          <p:nvPr/>
        </p:nvCxnSpPr>
        <p:spPr>
          <a:xfrm rot="16200000" flipH="1">
            <a:off x="7219950" y="4057650"/>
            <a:ext cx="3810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11" idx="3"/>
          </p:cNvCxnSpPr>
          <p:nvPr/>
        </p:nvCxnSpPr>
        <p:spPr>
          <a:xfrm flipH="1" flipV="1">
            <a:off x="5257800" y="1600200"/>
            <a:ext cx="3352800" cy="4648200"/>
          </a:xfrm>
          <a:prstGeom prst="bentConnector4">
            <a:avLst>
              <a:gd name="adj1" fmla="val -6818"/>
              <a:gd name="adj2" fmla="val 944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172200" y="1371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 rot="212913">
            <a:off x="5181600" y="62116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Control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0" y="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Black" pitchFamily="34" charset="0"/>
              </a:rPr>
              <a:t> 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Level 0 DFD: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638800" y="3886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Processed Data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143000" y="43434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Processed Query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90600" y="6096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info access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257800" y="5181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data access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pic>
        <p:nvPicPr>
          <p:cNvPr id="4" name="Content Placeholder 3" descr="C:\Users\user\Desktop\C131245\hom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3999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Users\user\Desktop\C131245\adPort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82" y="1554163"/>
            <a:ext cx="743903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Desktop\C131245\semes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8229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deliverables: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 User friendly. 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Different access level for different user. 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Provide flexibility to maintain data and information. 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This web based software offers students to get their necessary tools. 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Security.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dirty="0" smtClean="0"/>
              <a:t>Easy to understand .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dirty="0" smtClean="0"/>
              <a:t>Easy to use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dirty="0" smtClean="0"/>
              <a:t>Helpful to communicate with teachers .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dirty="0" smtClean="0"/>
              <a:t>Records all the details about any course and thus it is of great help for the new teachers.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Ensures an efficient </a:t>
            </a:r>
            <a:r>
              <a:rPr lang="en-US" dirty="0" smtClean="0"/>
              <a:t>way to </a:t>
            </a:r>
            <a:r>
              <a:rPr lang="en-US" dirty="0" smtClean="0"/>
              <a:t>improve </a:t>
            </a:r>
            <a:r>
              <a:rPr lang="en-US" dirty="0" smtClean="0"/>
              <a:t>institutional qualification.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4400" dirty="0" smtClean="0"/>
              <a:t>                      Any Question??</a:t>
            </a:r>
            <a:endParaRPr lang="en-US" sz="4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             </a:t>
            </a:r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                  THANK  YOU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105400"/>
          </a:xfrm>
        </p:spPr>
        <p:txBody>
          <a:bodyPr>
            <a:normAutofit fontScale="92500" lnSpcReduction="20000"/>
          </a:bodyPr>
          <a:lstStyle/>
          <a:p>
            <a:pPr>
              <a:buBlip>
                <a:blip r:embed="rId2"/>
              </a:buBlip>
            </a:pPr>
            <a:r>
              <a:rPr lang="en-US" dirty="0" smtClean="0"/>
              <a:t>OBJECTIVE.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APPLICATION.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SOFTWARE REQUIREMENTS</a:t>
            </a:r>
            <a:r>
              <a:rPr lang="en-US" dirty="0" smtClean="0"/>
              <a:t>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OVERVIEW OF THE PROJECT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dirty="0" smtClean="0"/>
              <a:t>ERD.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USE CASE.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DFD.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Some INTERFACES.</a:t>
            </a:r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dirty="0" smtClean="0"/>
              <a:t>PROJECT DELIVERABLE.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ADVANTAGE.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CONCLUTION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>
              <a:buBlip>
                <a:blip r:embed="rId2"/>
              </a:buBlip>
            </a:pPr>
            <a:r>
              <a:rPr lang="en-US" dirty="0" smtClean="0"/>
              <a:t>Students faces problems in collecting slides , projects , questions , books specially the students of first semester 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If students get necessary course related tools like hand note , slides , pdf link of books ,questions and solution of problems they will have clear knowledge about the course.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Students will be able to communicate with the teachers through the system. 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Students and teachers will be notified about recent news.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3600" dirty="0" smtClean="0"/>
              <a:t> Will be applicable in any university or college .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Inter communication.</a:t>
            </a:r>
          </a:p>
          <a:p>
            <a:pPr>
              <a:buNone/>
            </a:pPr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14400" y="1600200"/>
            <a:ext cx="96012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 lvl="4">
              <a:buClr>
                <a:schemeClr val="accent6"/>
              </a:buClr>
              <a:buBlip>
                <a:blip r:embed="rId2"/>
              </a:buBlip>
            </a:pPr>
            <a:r>
              <a:rPr lang="en-US" sz="2800" b="1" i="1" dirty="0" smtClean="0"/>
              <a:t>Operating System: Windows XP/2000/2007/2008.</a:t>
            </a:r>
          </a:p>
          <a:p>
            <a:pPr lvl="4">
              <a:buClr>
                <a:schemeClr val="accent6"/>
              </a:buClr>
              <a:buBlip>
                <a:blip r:embed="rId2"/>
              </a:buBlip>
            </a:pPr>
            <a:r>
              <a:rPr lang="en-US" sz="2800" b="1" i="1" dirty="0" smtClean="0"/>
              <a:t>Developing requirement:  Dreamweaver ,  Xampp server.</a:t>
            </a:r>
          </a:p>
          <a:p>
            <a:pPr lvl="4">
              <a:buClr>
                <a:schemeClr val="accent6"/>
              </a:buClr>
              <a:buBlip>
                <a:blip r:embed="rId2"/>
              </a:buBlip>
            </a:pPr>
            <a:r>
              <a:rPr lang="en-US" sz="2800" b="1" i="1" dirty="0" smtClean="0"/>
              <a:t>Designing tool: Smart Draw.</a:t>
            </a:r>
          </a:p>
          <a:p>
            <a:pPr lvl="4">
              <a:buClr>
                <a:schemeClr val="accent6"/>
              </a:buClr>
              <a:buBlip>
                <a:blip r:embed="rId2"/>
              </a:buBlip>
            </a:pPr>
            <a:r>
              <a:rPr lang="en-US" sz="2800" b="1" i="1" dirty="0" smtClean="0"/>
              <a:t>Language:  HTML, CSS, PHP.</a:t>
            </a:r>
          </a:p>
          <a:p>
            <a:pPr lvl="4">
              <a:buClr>
                <a:schemeClr val="accent6"/>
              </a:buClr>
              <a:buBlip>
                <a:blip r:embed="rId2"/>
              </a:buBlip>
            </a:pPr>
            <a:r>
              <a:rPr lang="en-US" sz="2800" b="1" i="1" dirty="0" smtClean="0"/>
              <a:t>Database: My SQL.</a:t>
            </a:r>
          </a:p>
          <a:p>
            <a:pPr lvl="4">
              <a:buClr>
                <a:schemeClr val="accent6"/>
              </a:buClr>
              <a:buBlip>
                <a:blip r:embed="rId2"/>
              </a:buBlip>
            </a:pPr>
            <a:r>
              <a:rPr lang="en-US" sz="2800" b="1" i="1" dirty="0" smtClean="0"/>
              <a:t>Browser:  Mozilla Firefox, Internet Explorer, Google chrome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Admin controls the user activity.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Teachers  and students must register first.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They will insert their information in database.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They can upload files.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PDF link of  books , articles published by the teachers, slides, projects of the students etc will be included.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There will be a notice board where any kind of notice related to class delay , rescheduling of classes ,tests ,assignments  ,contests , conferences will be available.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1600200" y="2286000"/>
            <a:ext cx="18288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5638800" y="2362200"/>
            <a:ext cx="21336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3276600" y="5562600"/>
            <a:ext cx="21336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90600" y="13716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90800" y="13716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STD_ID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0" y="19812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28600" y="3124200"/>
            <a:ext cx="1828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14400" y="5943600"/>
            <a:ext cx="2133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124200" y="62484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696200" y="28956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114800" y="2971800"/>
            <a:ext cx="1905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781800" y="15240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TECH_ID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648200" y="15240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Diamond 30"/>
          <p:cNvSpPr/>
          <p:nvPr/>
        </p:nvSpPr>
        <p:spPr>
          <a:xfrm>
            <a:off x="2362200" y="4191000"/>
            <a:ext cx="2438400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5" name="Diamond 34"/>
          <p:cNvSpPr/>
          <p:nvPr/>
        </p:nvSpPr>
        <p:spPr>
          <a:xfrm>
            <a:off x="6705600" y="4191000"/>
            <a:ext cx="2438400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CONTROLS</a:t>
            </a:r>
            <a:endParaRPr lang="en-US" dirty="0"/>
          </a:p>
        </p:txBody>
      </p:sp>
      <p:cxnSp>
        <p:nvCxnSpPr>
          <p:cNvPr id="37" name="Straight Connector 36"/>
          <p:cNvCxnSpPr>
            <a:stCxn id="13" idx="4"/>
          </p:cNvCxnSpPr>
          <p:nvPr/>
        </p:nvCxnSpPr>
        <p:spPr>
          <a:xfrm>
            <a:off x="1714500" y="1981200"/>
            <a:ext cx="4191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62400" y="6019800"/>
            <a:ext cx="102019" cy="39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3" idx="4"/>
          </p:cNvCxnSpPr>
          <p:nvPr/>
        </p:nvCxnSpPr>
        <p:spPr>
          <a:xfrm flipH="1">
            <a:off x="6858000" y="2133600"/>
            <a:ext cx="6477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295400" y="2286000"/>
            <a:ext cx="4191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05400" y="2057400"/>
            <a:ext cx="838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2" idx="1"/>
          </p:cNvCxnSpPr>
          <p:nvPr/>
        </p:nvCxnSpPr>
        <p:spPr>
          <a:xfrm flipH="1">
            <a:off x="2759774" y="5791200"/>
            <a:ext cx="516826" cy="31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486400" y="2743200"/>
            <a:ext cx="533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1" idx="0"/>
          </p:cNvCxnSpPr>
          <p:nvPr/>
        </p:nvCxnSpPr>
        <p:spPr>
          <a:xfrm flipH="1" flipV="1">
            <a:off x="7696200" y="2743200"/>
            <a:ext cx="7239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4" idx="4"/>
          </p:cNvCxnSpPr>
          <p:nvPr/>
        </p:nvCxnSpPr>
        <p:spPr>
          <a:xfrm flipH="1">
            <a:off x="3048000" y="1981200"/>
            <a:ext cx="2667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16" idx="0"/>
          </p:cNvCxnSpPr>
          <p:nvPr/>
        </p:nvCxnSpPr>
        <p:spPr>
          <a:xfrm flipH="1">
            <a:off x="1143000" y="27432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stCxn id="10" idx="3"/>
          </p:cNvCxnSpPr>
          <p:nvPr/>
        </p:nvCxnSpPr>
        <p:spPr>
          <a:xfrm>
            <a:off x="3429000" y="2514600"/>
            <a:ext cx="152400" cy="2057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6200000" flipH="1">
            <a:off x="6819900" y="3390900"/>
            <a:ext cx="1676400" cy="533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31" idx="2"/>
          </p:cNvCxnSpPr>
          <p:nvPr/>
        </p:nvCxnSpPr>
        <p:spPr>
          <a:xfrm rot="5400000">
            <a:off x="3352800" y="5410200"/>
            <a:ext cx="457200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hape 112"/>
          <p:cNvCxnSpPr>
            <a:stCxn id="35" idx="2"/>
          </p:cNvCxnSpPr>
          <p:nvPr/>
        </p:nvCxnSpPr>
        <p:spPr>
          <a:xfrm rot="5400000">
            <a:off x="6400800" y="4114800"/>
            <a:ext cx="457200" cy="2590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3900" y="2133600"/>
            <a:ext cx="4191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5600" y="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USE CASE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57200" y="1143000"/>
            <a:ext cx="1981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62000" y="48768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010400" y="46482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086600" y="33528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162800" y="19812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7"/>
            <a:endCxn id="12" idx="1"/>
          </p:cNvCxnSpPr>
          <p:nvPr/>
        </p:nvCxnSpPr>
        <p:spPr>
          <a:xfrm rot="16200000" flipH="1">
            <a:off x="4370341" y="-934011"/>
            <a:ext cx="782404" cy="5226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11" idx="2"/>
          </p:cNvCxnSpPr>
          <p:nvPr/>
        </p:nvCxnSpPr>
        <p:spPr>
          <a:xfrm>
            <a:off x="2438400" y="1638300"/>
            <a:ext cx="4648200" cy="201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1905000" y="2057400"/>
            <a:ext cx="5317426" cy="2680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2073637">
            <a:off x="4770535" y="443352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6" name="Straight Arrow Connector 55"/>
          <p:cNvCxnSpPr>
            <a:endCxn id="11" idx="3"/>
          </p:cNvCxnSpPr>
          <p:nvPr/>
        </p:nvCxnSpPr>
        <p:spPr>
          <a:xfrm flipV="1">
            <a:off x="2362200" y="3873126"/>
            <a:ext cx="4936426" cy="1308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0"/>
          </p:cNvCxnSpPr>
          <p:nvPr/>
        </p:nvCxnSpPr>
        <p:spPr>
          <a:xfrm rot="5400000" flipH="1" flipV="1">
            <a:off x="3181350" y="895350"/>
            <a:ext cx="2514600" cy="544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6"/>
            <a:endCxn id="10" idx="3"/>
          </p:cNvCxnSpPr>
          <p:nvPr/>
        </p:nvCxnSpPr>
        <p:spPr>
          <a:xfrm flipV="1">
            <a:off x="2667000" y="5168526"/>
            <a:ext cx="4555426" cy="203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162800" y="54864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Data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4"/>
            <a:endCxn id="15" idx="1"/>
          </p:cNvCxnSpPr>
          <p:nvPr/>
        </p:nvCxnSpPr>
        <p:spPr>
          <a:xfrm rot="16200000" flipH="1">
            <a:off x="2690276" y="891124"/>
            <a:ext cx="3442074" cy="5927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2"/>
          </p:cNvCxnSpPr>
          <p:nvPr/>
        </p:nvCxnSpPr>
        <p:spPr>
          <a:xfrm>
            <a:off x="2438400" y="5562600"/>
            <a:ext cx="472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1600" y="3276600"/>
            <a:ext cx="1828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400" y="1905000"/>
            <a:ext cx="18288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3600" y="4114800"/>
            <a:ext cx="18288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7"/>
            <a:endCxn id="5" idx="2"/>
          </p:cNvCxnSpPr>
          <p:nvPr/>
        </p:nvCxnSpPr>
        <p:spPr>
          <a:xfrm rot="5400000" flipH="1" flipV="1">
            <a:off x="3937606" y="1547672"/>
            <a:ext cx="924766" cy="2934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6" idx="2"/>
          </p:cNvCxnSpPr>
          <p:nvPr/>
        </p:nvCxnSpPr>
        <p:spPr>
          <a:xfrm>
            <a:off x="3200400" y="3962400"/>
            <a:ext cx="27432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757</TotalTime>
  <Words>453</Words>
  <Application>Microsoft Office PowerPoint</Application>
  <PresentationFormat>On-screen Show (4:3)</PresentationFormat>
  <Paragraphs>137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Trek</vt:lpstr>
      <vt:lpstr>Project name: UNIVERSITY COMMUNICATION SYSTEM</vt:lpstr>
      <vt:lpstr>CONTENTS</vt:lpstr>
      <vt:lpstr>OBJECTIVES</vt:lpstr>
      <vt:lpstr>APPLICATION</vt:lpstr>
      <vt:lpstr>SOFTWARE REQUIREMENTS</vt:lpstr>
      <vt:lpstr>OVERVIEW OF THE PROJECT</vt:lpstr>
      <vt:lpstr>ERD</vt:lpstr>
      <vt:lpstr>Slide 8</vt:lpstr>
      <vt:lpstr>USE CASE</vt:lpstr>
      <vt:lpstr>Slide 10</vt:lpstr>
      <vt:lpstr>Slide 11</vt:lpstr>
      <vt:lpstr>Interfaces</vt:lpstr>
      <vt:lpstr>Slide 13</vt:lpstr>
      <vt:lpstr>Slide 14</vt:lpstr>
      <vt:lpstr>Project deliverables: </vt:lpstr>
      <vt:lpstr>ADVANTAGE</vt:lpstr>
      <vt:lpstr>CONCLUTION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Sony Bio</cp:lastModifiedBy>
  <cp:revision>86</cp:revision>
  <dcterms:created xsi:type="dcterms:W3CDTF">2015-10-26T06:34:33Z</dcterms:created>
  <dcterms:modified xsi:type="dcterms:W3CDTF">2016-02-29T05:24:26Z</dcterms:modified>
</cp:coreProperties>
</file>