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2E3ABC-82B3-4C14-92F0-6FBC23798C0D}" type="doc">
      <dgm:prSet loTypeId="urn:microsoft.com/office/officeart/2005/8/layout/cycle4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443B09A-27D9-4F53-AA63-C068B935429B}">
      <dgm:prSet/>
      <dgm:spPr/>
      <dgm:t>
        <a:bodyPr/>
        <a:lstStyle/>
        <a:p>
          <a:pPr rtl="0"/>
          <a:r>
            <a:rPr lang="en-US" baseline="0" dirty="0" smtClean="0"/>
            <a:t>Project Name </a:t>
          </a:r>
          <a:endParaRPr lang="en-MY" dirty="0"/>
        </a:p>
      </dgm:t>
    </dgm:pt>
    <dgm:pt modelId="{A4761215-FBA4-4B1A-8A86-ABB4A87BBCFA}" type="parTrans" cxnId="{EDC773C8-30F2-4DA0-B733-EF1EEF8F279B}">
      <dgm:prSet/>
      <dgm:spPr/>
      <dgm:t>
        <a:bodyPr/>
        <a:lstStyle/>
        <a:p>
          <a:endParaRPr lang="en-US"/>
        </a:p>
      </dgm:t>
    </dgm:pt>
    <dgm:pt modelId="{A01508DD-4E01-475B-9496-5C6EB067CF26}" type="sibTrans" cxnId="{EDC773C8-30F2-4DA0-B733-EF1EEF8F279B}">
      <dgm:prSet/>
      <dgm:spPr/>
      <dgm:t>
        <a:bodyPr/>
        <a:lstStyle/>
        <a:p>
          <a:endParaRPr lang="en-US"/>
        </a:p>
      </dgm:t>
    </dgm:pt>
    <dgm:pt modelId="{43329BE1-807A-43E5-B23B-B3AEB8971291}">
      <dgm:prSet custT="1"/>
      <dgm:spPr/>
      <dgm:t>
        <a:bodyPr/>
        <a:lstStyle/>
        <a:p>
          <a:pPr rtl="0"/>
          <a:r>
            <a:rPr lang="en-US" sz="1400" dirty="0" smtClean="0"/>
            <a:t>How tools contribute toward Agile Project Management</a:t>
          </a:r>
          <a:endParaRPr lang="en-MY" sz="1400" dirty="0"/>
        </a:p>
      </dgm:t>
    </dgm:pt>
    <dgm:pt modelId="{A9017414-2784-447D-9EDD-84357C1E45AF}" type="parTrans" cxnId="{B2C00A36-4C8D-4134-93E2-9A899C329A8F}">
      <dgm:prSet/>
      <dgm:spPr/>
      <dgm:t>
        <a:bodyPr/>
        <a:lstStyle/>
        <a:p>
          <a:endParaRPr lang="en-US"/>
        </a:p>
      </dgm:t>
    </dgm:pt>
    <dgm:pt modelId="{11AF5206-4D43-441A-9DE7-A433C2B80EEB}" type="sibTrans" cxnId="{B2C00A36-4C8D-4134-93E2-9A899C329A8F}">
      <dgm:prSet/>
      <dgm:spPr/>
      <dgm:t>
        <a:bodyPr/>
        <a:lstStyle/>
        <a:p>
          <a:endParaRPr lang="en-US"/>
        </a:p>
      </dgm:t>
    </dgm:pt>
    <dgm:pt modelId="{35EDEE27-2448-4A95-87F3-7153A3BF2F10}">
      <dgm:prSet/>
      <dgm:spPr/>
      <dgm:t>
        <a:bodyPr/>
        <a:lstStyle/>
        <a:p>
          <a:pPr rtl="0"/>
          <a:r>
            <a:rPr lang="en-US" baseline="0" dirty="0" smtClean="0"/>
            <a:t>Scope</a:t>
          </a:r>
          <a:endParaRPr lang="en-MY" dirty="0"/>
        </a:p>
      </dgm:t>
    </dgm:pt>
    <dgm:pt modelId="{17563C5E-1902-4D1A-A306-DA4131266178}" type="parTrans" cxnId="{027C895F-BF04-4469-BDAA-FC998CCF96AF}">
      <dgm:prSet/>
      <dgm:spPr/>
      <dgm:t>
        <a:bodyPr/>
        <a:lstStyle/>
        <a:p>
          <a:endParaRPr lang="en-US"/>
        </a:p>
      </dgm:t>
    </dgm:pt>
    <dgm:pt modelId="{7A16DB6E-4B47-420B-B42A-CE4D56AE145B}" type="sibTrans" cxnId="{027C895F-BF04-4469-BDAA-FC998CCF96AF}">
      <dgm:prSet/>
      <dgm:spPr/>
      <dgm:t>
        <a:bodyPr/>
        <a:lstStyle/>
        <a:p>
          <a:endParaRPr lang="en-US"/>
        </a:p>
      </dgm:t>
    </dgm:pt>
    <dgm:pt modelId="{B60FD8CE-A857-4774-8238-683260B50CA1}">
      <dgm:prSet custT="1"/>
      <dgm:spPr/>
      <dgm:t>
        <a:bodyPr/>
        <a:lstStyle/>
        <a:p>
          <a:pPr rtl="0"/>
          <a:r>
            <a:rPr lang="en-US" sz="1400" dirty="0" smtClean="0"/>
            <a:t>To share the experience of using Agile methodology via a short video.</a:t>
          </a:r>
          <a:endParaRPr lang="en-MY" sz="1400" dirty="0"/>
        </a:p>
      </dgm:t>
    </dgm:pt>
    <dgm:pt modelId="{06336D38-A5C6-4502-9057-6F7FDF9EBE00}" type="parTrans" cxnId="{1B0A46AE-879D-4B44-A051-416E56B5527B}">
      <dgm:prSet/>
      <dgm:spPr/>
      <dgm:t>
        <a:bodyPr/>
        <a:lstStyle/>
        <a:p>
          <a:endParaRPr lang="en-US"/>
        </a:p>
      </dgm:t>
    </dgm:pt>
    <dgm:pt modelId="{50C196A7-A6B3-4854-97B2-CC2382C2AEF8}" type="sibTrans" cxnId="{1B0A46AE-879D-4B44-A051-416E56B5527B}">
      <dgm:prSet/>
      <dgm:spPr/>
      <dgm:t>
        <a:bodyPr/>
        <a:lstStyle/>
        <a:p>
          <a:endParaRPr lang="en-US"/>
        </a:p>
      </dgm:t>
    </dgm:pt>
    <dgm:pt modelId="{BD800479-1802-4ABF-BD4F-8885373FEC6B}">
      <dgm:prSet/>
      <dgm:spPr/>
      <dgm:t>
        <a:bodyPr/>
        <a:lstStyle/>
        <a:p>
          <a:pPr rtl="0"/>
          <a:r>
            <a:rPr lang="en-US" baseline="0" dirty="0" smtClean="0"/>
            <a:t>Proposal</a:t>
          </a:r>
          <a:endParaRPr lang="en-MY" dirty="0"/>
        </a:p>
      </dgm:t>
    </dgm:pt>
    <dgm:pt modelId="{53489C01-8DD3-4F64-BA99-7C81636BCAE8}" type="parTrans" cxnId="{CAA46601-076F-4953-BC7C-ED2A62F41276}">
      <dgm:prSet/>
      <dgm:spPr/>
      <dgm:t>
        <a:bodyPr/>
        <a:lstStyle/>
        <a:p>
          <a:endParaRPr lang="en-US"/>
        </a:p>
      </dgm:t>
    </dgm:pt>
    <dgm:pt modelId="{6CAAEC92-B85F-4107-99F9-E77ED573BFC9}" type="sibTrans" cxnId="{CAA46601-076F-4953-BC7C-ED2A62F41276}">
      <dgm:prSet/>
      <dgm:spPr/>
      <dgm:t>
        <a:bodyPr/>
        <a:lstStyle/>
        <a:p>
          <a:endParaRPr lang="en-US"/>
        </a:p>
      </dgm:t>
    </dgm:pt>
    <dgm:pt modelId="{38BB16A9-0A4D-4599-BA4B-78E79E9295AC}">
      <dgm:prSet custT="1"/>
      <dgm:spPr/>
      <dgm:t>
        <a:bodyPr/>
        <a:lstStyle/>
        <a:p>
          <a:pPr rtl="0"/>
          <a:r>
            <a:rPr lang="en-US" sz="1400" dirty="0" smtClean="0"/>
            <a:t>Using GitHub Project as tools</a:t>
          </a:r>
          <a:endParaRPr lang="en-MY" sz="1400" dirty="0"/>
        </a:p>
      </dgm:t>
    </dgm:pt>
    <dgm:pt modelId="{C8FA79FA-0416-429E-AA36-AF07C3CE30DF}" type="parTrans" cxnId="{5E26C32E-A642-420C-9595-E316E4AAA517}">
      <dgm:prSet/>
      <dgm:spPr/>
      <dgm:t>
        <a:bodyPr/>
        <a:lstStyle/>
        <a:p>
          <a:endParaRPr lang="en-US"/>
        </a:p>
      </dgm:t>
    </dgm:pt>
    <dgm:pt modelId="{A7B3C2E4-EBA5-4733-91C9-D241FCB08631}" type="sibTrans" cxnId="{5E26C32E-A642-420C-9595-E316E4AAA517}">
      <dgm:prSet/>
      <dgm:spPr/>
      <dgm:t>
        <a:bodyPr/>
        <a:lstStyle/>
        <a:p>
          <a:endParaRPr lang="en-US"/>
        </a:p>
      </dgm:t>
    </dgm:pt>
    <dgm:pt modelId="{85493E80-49CE-44A9-887C-4745814F55B7}">
      <dgm:prSet custT="1"/>
      <dgm:spPr/>
      <dgm:t>
        <a:bodyPr/>
        <a:lstStyle/>
        <a:p>
          <a:pPr rtl="0"/>
          <a:r>
            <a:rPr lang="en-US" sz="1400" dirty="0" smtClean="0"/>
            <a:t>All project task and documentation recorded and added in tools</a:t>
          </a:r>
          <a:endParaRPr lang="en-MY" sz="1400" dirty="0"/>
        </a:p>
      </dgm:t>
    </dgm:pt>
    <dgm:pt modelId="{D1A5E116-FA9D-4A2C-A1B0-C9077B81A898}" type="parTrans" cxnId="{442FBA39-B4FC-41D6-8F82-471FABCF869B}">
      <dgm:prSet/>
      <dgm:spPr/>
      <dgm:t>
        <a:bodyPr/>
        <a:lstStyle/>
        <a:p>
          <a:endParaRPr lang="en-US"/>
        </a:p>
      </dgm:t>
    </dgm:pt>
    <dgm:pt modelId="{400B7D78-89CA-4E52-9DCB-2E0B852C2A65}" type="sibTrans" cxnId="{442FBA39-B4FC-41D6-8F82-471FABCF869B}">
      <dgm:prSet/>
      <dgm:spPr/>
      <dgm:t>
        <a:bodyPr/>
        <a:lstStyle/>
        <a:p>
          <a:endParaRPr lang="en-US"/>
        </a:p>
      </dgm:t>
    </dgm:pt>
    <dgm:pt modelId="{B3A8A24B-8FDB-4F96-B265-5FA57346FFC0}">
      <dgm:prSet/>
      <dgm:spPr/>
      <dgm:t>
        <a:bodyPr/>
        <a:lstStyle/>
        <a:p>
          <a:pPr rtl="0"/>
          <a:r>
            <a:rPr lang="en-US" baseline="0" smtClean="0"/>
            <a:t>Benefits</a:t>
          </a:r>
          <a:endParaRPr lang="en-MY"/>
        </a:p>
      </dgm:t>
    </dgm:pt>
    <dgm:pt modelId="{BE9ED66E-A5E3-4BC5-A5A3-B7B55091D12E}" type="parTrans" cxnId="{6931C96C-3819-4B01-B554-E144258C9C65}">
      <dgm:prSet/>
      <dgm:spPr/>
      <dgm:t>
        <a:bodyPr/>
        <a:lstStyle/>
        <a:p>
          <a:endParaRPr lang="en-US"/>
        </a:p>
      </dgm:t>
    </dgm:pt>
    <dgm:pt modelId="{A4F02AE1-8732-46E8-81E0-F7AD52413654}" type="sibTrans" cxnId="{6931C96C-3819-4B01-B554-E144258C9C65}">
      <dgm:prSet/>
      <dgm:spPr/>
      <dgm:t>
        <a:bodyPr/>
        <a:lstStyle/>
        <a:p>
          <a:endParaRPr lang="en-US"/>
        </a:p>
      </dgm:t>
    </dgm:pt>
    <dgm:pt modelId="{EFB19B59-B204-4829-8E7F-400DD036AA13}">
      <dgm:prSet custT="1"/>
      <dgm:spPr/>
      <dgm:t>
        <a:bodyPr/>
        <a:lstStyle/>
        <a:p>
          <a:pPr rtl="0"/>
          <a:r>
            <a:rPr lang="en-US" sz="1400" dirty="0" smtClean="0"/>
            <a:t>Effective handling for project and releases</a:t>
          </a:r>
          <a:endParaRPr lang="en-MY" sz="1400" dirty="0"/>
        </a:p>
      </dgm:t>
    </dgm:pt>
    <dgm:pt modelId="{4B3D65F3-9BFE-4556-9350-3235101263A0}" type="parTrans" cxnId="{1DC10A83-16BA-49AF-AFC6-E8BBAC22B0C4}">
      <dgm:prSet/>
      <dgm:spPr/>
      <dgm:t>
        <a:bodyPr/>
        <a:lstStyle/>
        <a:p>
          <a:endParaRPr lang="en-US"/>
        </a:p>
      </dgm:t>
    </dgm:pt>
    <dgm:pt modelId="{D911E7DA-964A-41C3-B2FF-B029260D32AB}" type="sibTrans" cxnId="{1DC10A83-16BA-49AF-AFC6-E8BBAC22B0C4}">
      <dgm:prSet/>
      <dgm:spPr/>
      <dgm:t>
        <a:bodyPr/>
        <a:lstStyle/>
        <a:p>
          <a:endParaRPr lang="en-US"/>
        </a:p>
      </dgm:t>
    </dgm:pt>
    <dgm:pt modelId="{5542FA30-5D06-47AC-9686-223D730F77B9}">
      <dgm:prSet custT="1"/>
      <dgm:spPr/>
      <dgm:t>
        <a:bodyPr/>
        <a:lstStyle/>
        <a:p>
          <a:pPr rtl="0"/>
          <a:r>
            <a:rPr lang="en-US" sz="1400" dirty="0" smtClean="0"/>
            <a:t>Well organized project and implementation</a:t>
          </a:r>
          <a:endParaRPr lang="en-MY" sz="1400" dirty="0"/>
        </a:p>
      </dgm:t>
    </dgm:pt>
    <dgm:pt modelId="{81A404CF-B550-4FFE-8E21-ED56952AA2EA}" type="parTrans" cxnId="{5F3F4F04-4D24-4232-A4D0-D236AECDD8B0}">
      <dgm:prSet/>
      <dgm:spPr/>
      <dgm:t>
        <a:bodyPr/>
        <a:lstStyle/>
        <a:p>
          <a:endParaRPr lang="en-US"/>
        </a:p>
      </dgm:t>
    </dgm:pt>
    <dgm:pt modelId="{15EA71C0-DFA5-476B-ABB0-C12BB35E3949}" type="sibTrans" cxnId="{5F3F4F04-4D24-4232-A4D0-D236AECDD8B0}">
      <dgm:prSet/>
      <dgm:spPr/>
      <dgm:t>
        <a:bodyPr/>
        <a:lstStyle/>
        <a:p>
          <a:endParaRPr lang="en-US"/>
        </a:p>
      </dgm:t>
    </dgm:pt>
    <dgm:pt modelId="{79BFDF95-B210-42C8-87D4-14C727BC7524}">
      <dgm:prSet/>
      <dgm:spPr/>
      <dgm:t>
        <a:bodyPr/>
        <a:lstStyle/>
        <a:p>
          <a:pPr rtl="0"/>
          <a:endParaRPr lang="en-MY" sz="1200" dirty="0"/>
        </a:p>
      </dgm:t>
    </dgm:pt>
    <dgm:pt modelId="{7A5694F6-4EFF-43AB-A46F-B8ECEC411023}" type="parTrans" cxnId="{F0CF989C-ECD8-4524-A4A3-16282C846C6D}">
      <dgm:prSet/>
      <dgm:spPr/>
      <dgm:t>
        <a:bodyPr/>
        <a:lstStyle/>
        <a:p>
          <a:endParaRPr lang="en-US"/>
        </a:p>
      </dgm:t>
    </dgm:pt>
    <dgm:pt modelId="{504163E3-5FCD-40DD-99E7-2D175CCDA6D6}" type="sibTrans" cxnId="{F0CF989C-ECD8-4524-A4A3-16282C846C6D}">
      <dgm:prSet/>
      <dgm:spPr/>
      <dgm:t>
        <a:bodyPr/>
        <a:lstStyle/>
        <a:p>
          <a:endParaRPr lang="en-US"/>
        </a:p>
      </dgm:t>
    </dgm:pt>
    <dgm:pt modelId="{8C77E996-C691-490F-AC7B-CD9E5AC39223}">
      <dgm:prSet custT="1"/>
      <dgm:spPr/>
      <dgm:t>
        <a:bodyPr/>
        <a:lstStyle/>
        <a:p>
          <a:pPr rtl="0"/>
          <a:r>
            <a:rPr lang="en-US" sz="1400" dirty="0" smtClean="0"/>
            <a:t>Familiarization to GitHub</a:t>
          </a:r>
          <a:endParaRPr lang="en-MY" sz="1400" dirty="0"/>
        </a:p>
      </dgm:t>
    </dgm:pt>
    <dgm:pt modelId="{CEC34833-D172-442D-B95F-982513AAE3F0}" type="parTrans" cxnId="{9A325200-9637-4E7F-A12D-98821F93484E}">
      <dgm:prSet/>
      <dgm:spPr/>
      <dgm:t>
        <a:bodyPr/>
        <a:lstStyle/>
        <a:p>
          <a:endParaRPr lang="en-US"/>
        </a:p>
      </dgm:t>
    </dgm:pt>
    <dgm:pt modelId="{EA466D6C-2BAD-47BD-BF39-F43A6635347A}" type="sibTrans" cxnId="{9A325200-9637-4E7F-A12D-98821F93484E}">
      <dgm:prSet/>
      <dgm:spPr/>
      <dgm:t>
        <a:bodyPr/>
        <a:lstStyle/>
        <a:p>
          <a:endParaRPr lang="en-US"/>
        </a:p>
      </dgm:t>
    </dgm:pt>
    <dgm:pt modelId="{F97D40F6-08B2-47D7-9699-8D37C0A4D706}" type="pres">
      <dgm:prSet presAssocID="{222E3ABC-82B3-4C14-92F0-6FBC23798C0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1E8D27-78FA-4C67-BA02-391C0214EFC7}" type="pres">
      <dgm:prSet presAssocID="{222E3ABC-82B3-4C14-92F0-6FBC23798C0D}" presName="children" presStyleCnt="0"/>
      <dgm:spPr/>
      <dgm:t>
        <a:bodyPr/>
        <a:lstStyle/>
        <a:p>
          <a:endParaRPr lang="en-US"/>
        </a:p>
      </dgm:t>
    </dgm:pt>
    <dgm:pt modelId="{356A5971-093C-4D27-AD12-FB350B809070}" type="pres">
      <dgm:prSet presAssocID="{222E3ABC-82B3-4C14-92F0-6FBC23798C0D}" presName="child1group" presStyleCnt="0"/>
      <dgm:spPr/>
      <dgm:t>
        <a:bodyPr/>
        <a:lstStyle/>
        <a:p>
          <a:endParaRPr lang="en-US"/>
        </a:p>
      </dgm:t>
    </dgm:pt>
    <dgm:pt modelId="{4FEAAA29-FC07-45D7-A5FB-A7B76E02A43B}" type="pres">
      <dgm:prSet presAssocID="{222E3ABC-82B3-4C14-92F0-6FBC23798C0D}" presName="child1" presStyleLbl="bgAcc1" presStyleIdx="0" presStyleCnt="4" custScaleX="153441" custLinFactNeighborX="-7883"/>
      <dgm:spPr/>
      <dgm:t>
        <a:bodyPr/>
        <a:lstStyle/>
        <a:p>
          <a:endParaRPr lang="en-US"/>
        </a:p>
      </dgm:t>
    </dgm:pt>
    <dgm:pt modelId="{179DFB46-D39D-4D04-BA7F-4F8DC9A929D4}" type="pres">
      <dgm:prSet presAssocID="{222E3ABC-82B3-4C14-92F0-6FBC23798C0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248811-E36E-42D0-A685-54A07C6AF912}" type="pres">
      <dgm:prSet presAssocID="{222E3ABC-82B3-4C14-92F0-6FBC23798C0D}" presName="child2group" presStyleCnt="0"/>
      <dgm:spPr/>
      <dgm:t>
        <a:bodyPr/>
        <a:lstStyle/>
        <a:p>
          <a:endParaRPr lang="en-US"/>
        </a:p>
      </dgm:t>
    </dgm:pt>
    <dgm:pt modelId="{C23D77F1-892D-42B9-9D87-FA02AF76D879}" type="pres">
      <dgm:prSet presAssocID="{222E3ABC-82B3-4C14-92F0-6FBC23798C0D}" presName="child2" presStyleLbl="bgAcc1" presStyleIdx="1" presStyleCnt="4" custScaleX="166359" custLinFactNeighborX="19471"/>
      <dgm:spPr/>
      <dgm:t>
        <a:bodyPr/>
        <a:lstStyle/>
        <a:p>
          <a:endParaRPr lang="en-US"/>
        </a:p>
      </dgm:t>
    </dgm:pt>
    <dgm:pt modelId="{302A2C52-A606-4029-A02E-714F51C77671}" type="pres">
      <dgm:prSet presAssocID="{222E3ABC-82B3-4C14-92F0-6FBC23798C0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37E4B2-2BCE-4C1F-99C6-309A4A354D26}" type="pres">
      <dgm:prSet presAssocID="{222E3ABC-82B3-4C14-92F0-6FBC23798C0D}" presName="child3group" presStyleCnt="0"/>
      <dgm:spPr/>
      <dgm:t>
        <a:bodyPr/>
        <a:lstStyle/>
        <a:p>
          <a:endParaRPr lang="en-US"/>
        </a:p>
      </dgm:t>
    </dgm:pt>
    <dgm:pt modelId="{D7761EA2-3F5C-44F8-8424-64E1CBC719C6}" type="pres">
      <dgm:prSet presAssocID="{222E3ABC-82B3-4C14-92F0-6FBC23798C0D}" presName="child3" presStyleLbl="bgAcc1" presStyleIdx="2" presStyleCnt="4" custScaleX="168592" custLinFactNeighborX="20759"/>
      <dgm:spPr/>
      <dgm:t>
        <a:bodyPr/>
        <a:lstStyle/>
        <a:p>
          <a:endParaRPr lang="en-US"/>
        </a:p>
      </dgm:t>
    </dgm:pt>
    <dgm:pt modelId="{166C79C0-A9A6-43B1-8520-D42B1D33179C}" type="pres">
      <dgm:prSet presAssocID="{222E3ABC-82B3-4C14-92F0-6FBC23798C0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42A57D-4720-4110-8BBB-FCABCFE6A6D8}" type="pres">
      <dgm:prSet presAssocID="{222E3ABC-82B3-4C14-92F0-6FBC23798C0D}" presName="child4group" presStyleCnt="0"/>
      <dgm:spPr/>
      <dgm:t>
        <a:bodyPr/>
        <a:lstStyle/>
        <a:p>
          <a:endParaRPr lang="en-US"/>
        </a:p>
      </dgm:t>
    </dgm:pt>
    <dgm:pt modelId="{CBEF207E-CBC2-471A-993D-C0DA1FB2D774}" type="pres">
      <dgm:prSet presAssocID="{222E3ABC-82B3-4C14-92F0-6FBC23798C0D}" presName="child4" presStyleLbl="bgAcc1" presStyleIdx="3" presStyleCnt="4" custScaleX="153665" custLinFactNeighborX="-6716"/>
      <dgm:spPr/>
      <dgm:t>
        <a:bodyPr/>
        <a:lstStyle/>
        <a:p>
          <a:endParaRPr lang="en-US"/>
        </a:p>
      </dgm:t>
    </dgm:pt>
    <dgm:pt modelId="{4414F31D-F7A4-410A-AF61-B2122388DFB7}" type="pres">
      <dgm:prSet presAssocID="{222E3ABC-82B3-4C14-92F0-6FBC23798C0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3FF55D-FCC9-4F95-8CB8-B130D2663B56}" type="pres">
      <dgm:prSet presAssocID="{222E3ABC-82B3-4C14-92F0-6FBC23798C0D}" presName="childPlaceholder" presStyleCnt="0"/>
      <dgm:spPr/>
      <dgm:t>
        <a:bodyPr/>
        <a:lstStyle/>
        <a:p>
          <a:endParaRPr lang="en-US"/>
        </a:p>
      </dgm:t>
    </dgm:pt>
    <dgm:pt modelId="{071FDD48-35DC-400F-A1A1-60C5C9BAB6BA}" type="pres">
      <dgm:prSet presAssocID="{222E3ABC-82B3-4C14-92F0-6FBC23798C0D}" presName="circle" presStyleCnt="0"/>
      <dgm:spPr/>
      <dgm:t>
        <a:bodyPr/>
        <a:lstStyle/>
        <a:p>
          <a:endParaRPr lang="en-US"/>
        </a:p>
      </dgm:t>
    </dgm:pt>
    <dgm:pt modelId="{256F83D0-A902-4595-9D14-CA7701481884}" type="pres">
      <dgm:prSet presAssocID="{222E3ABC-82B3-4C14-92F0-6FBC23798C0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56D608-04B1-4EB5-BD21-BE0350584902}" type="pres">
      <dgm:prSet presAssocID="{222E3ABC-82B3-4C14-92F0-6FBC23798C0D}" presName="quadrant2" presStyleLbl="node1" presStyleIdx="1" presStyleCnt="4" custLinFactNeighborX="-850" custLinFactNeighborY="30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35DEA6-59EA-4FE3-B972-14784FBAA445}" type="pres">
      <dgm:prSet presAssocID="{222E3ABC-82B3-4C14-92F0-6FBC23798C0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DBCA42-4856-4474-BADE-41C4D402EAEE}" type="pres">
      <dgm:prSet presAssocID="{222E3ABC-82B3-4C14-92F0-6FBC23798C0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31003-D11C-4D83-B55C-ECFD15CECCA2}" type="pres">
      <dgm:prSet presAssocID="{222E3ABC-82B3-4C14-92F0-6FBC23798C0D}" presName="quadrantPlaceholder" presStyleCnt="0"/>
      <dgm:spPr/>
      <dgm:t>
        <a:bodyPr/>
        <a:lstStyle/>
        <a:p>
          <a:endParaRPr lang="en-US"/>
        </a:p>
      </dgm:t>
    </dgm:pt>
    <dgm:pt modelId="{E6FDF488-9B24-4047-8A94-549F380D631A}" type="pres">
      <dgm:prSet presAssocID="{222E3ABC-82B3-4C14-92F0-6FBC23798C0D}" presName="center1" presStyleLbl="fgShp" presStyleIdx="0" presStyleCnt="2"/>
      <dgm:spPr/>
      <dgm:t>
        <a:bodyPr/>
        <a:lstStyle/>
        <a:p>
          <a:endParaRPr lang="en-US"/>
        </a:p>
      </dgm:t>
    </dgm:pt>
    <dgm:pt modelId="{0992D274-7022-4F0F-8E95-EE8A5AE337A4}" type="pres">
      <dgm:prSet presAssocID="{222E3ABC-82B3-4C14-92F0-6FBC23798C0D}" presName="center2" presStyleLbl="fgShp" presStyleIdx="1" presStyleCnt="2"/>
      <dgm:spPr/>
      <dgm:t>
        <a:bodyPr/>
        <a:lstStyle/>
        <a:p>
          <a:endParaRPr lang="en-US"/>
        </a:p>
      </dgm:t>
    </dgm:pt>
  </dgm:ptLst>
  <dgm:cxnLst>
    <dgm:cxn modelId="{64B0CF6D-B369-409B-97C8-55D69652B739}" type="presOf" srcId="{43329BE1-807A-43E5-B23B-B3AEB8971291}" destId="{179DFB46-D39D-4D04-BA7F-4F8DC9A929D4}" srcOrd="1" destOrd="0" presId="urn:microsoft.com/office/officeart/2005/8/layout/cycle4"/>
    <dgm:cxn modelId="{F0CF989C-ECD8-4524-A4A3-16282C846C6D}" srcId="{35EDEE27-2448-4A95-87F3-7153A3BF2F10}" destId="{79BFDF95-B210-42C8-87D4-14C727BC7524}" srcOrd="2" destOrd="0" parTransId="{7A5694F6-4EFF-43AB-A46F-B8ECEC411023}" sibTransId="{504163E3-5FCD-40DD-99E7-2D175CCDA6D6}"/>
    <dgm:cxn modelId="{6931C96C-3819-4B01-B554-E144258C9C65}" srcId="{222E3ABC-82B3-4C14-92F0-6FBC23798C0D}" destId="{B3A8A24B-8FDB-4F96-B265-5FA57346FFC0}" srcOrd="3" destOrd="0" parTransId="{BE9ED66E-A5E3-4BC5-A5A3-B7B55091D12E}" sibTransId="{A4F02AE1-8732-46E8-81E0-F7AD52413654}"/>
    <dgm:cxn modelId="{4EA9D790-2830-4D6E-A34D-EF32D842CFA3}" type="presOf" srcId="{38BB16A9-0A4D-4599-BA4B-78E79E9295AC}" destId="{166C79C0-A9A6-43B1-8520-D42B1D33179C}" srcOrd="1" destOrd="0" presId="urn:microsoft.com/office/officeart/2005/8/layout/cycle4"/>
    <dgm:cxn modelId="{C31A850B-DD75-47A9-9A25-21105A86C866}" type="presOf" srcId="{BD800479-1802-4ABF-BD4F-8885373FEC6B}" destId="{2C35DEA6-59EA-4FE3-B972-14784FBAA445}" srcOrd="0" destOrd="0" presId="urn:microsoft.com/office/officeart/2005/8/layout/cycle4"/>
    <dgm:cxn modelId="{5E26C32E-A642-420C-9595-E316E4AAA517}" srcId="{BD800479-1802-4ABF-BD4F-8885373FEC6B}" destId="{38BB16A9-0A4D-4599-BA4B-78E79E9295AC}" srcOrd="0" destOrd="0" parTransId="{C8FA79FA-0416-429E-AA36-AF07C3CE30DF}" sibTransId="{A7B3C2E4-EBA5-4733-91C9-D241FCB08631}"/>
    <dgm:cxn modelId="{8AFCB817-5245-45DC-9D22-DC18D210CB35}" type="presOf" srcId="{B3A8A24B-8FDB-4F96-B265-5FA57346FFC0}" destId="{D3DBCA42-4856-4474-BADE-41C4D402EAEE}" srcOrd="0" destOrd="0" presId="urn:microsoft.com/office/officeart/2005/8/layout/cycle4"/>
    <dgm:cxn modelId="{1E04B9F4-73A7-4B9A-B155-C67588923102}" type="presOf" srcId="{EFB19B59-B204-4829-8E7F-400DD036AA13}" destId="{4414F31D-F7A4-410A-AF61-B2122388DFB7}" srcOrd="1" destOrd="0" presId="urn:microsoft.com/office/officeart/2005/8/layout/cycle4"/>
    <dgm:cxn modelId="{5F3F4F04-4D24-4232-A4D0-D236AECDD8B0}" srcId="{B3A8A24B-8FDB-4F96-B265-5FA57346FFC0}" destId="{5542FA30-5D06-47AC-9686-223D730F77B9}" srcOrd="1" destOrd="0" parTransId="{81A404CF-B550-4FFE-8E21-ED56952AA2EA}" sibTransId="{15EA71C0-DFA5-476B-ABB0-C12BB35E3949}"/>
    <dgm:cxn modelId="{027C895F-BF04-4469-BDAA-FC998CCF96AF}" srcId="{222E3ABC-82B3-4C14-92F0-6FBC23798C0D}" destId="{35EDEE27-2448-4A95-87F3-7153A3BF2F10}" srcOrd="1" destOrd="0" parTransId="{17563C5E-1902-4D1A-A306-DA4131266178}" sibTransId="{7A16DB6E-4B47-420B-B42A-CE4D56AE145B}"/>
    <dgm:cxn modelId="{3F9715C1-2AB1-47E4-A547-7003C234B95E}" type="presOf" srcId="{8C77E996-C691-490F-AC7B-CD9E5AC39223}" destId="{302A2C52-A606-4029-A02E-714F51C77671}" srcOrd="1" destOrd="1" presId="urn:microsoft.com/office/officeart/2005/8/layout/cycle4"/>
    <dgm:cxn modelId="{06859E4D-0AFF-4C1F-9993-36D73D25ECD6}" type="presOf" srcId="{222E3ABC-82B3-4C14-92F0-6FBC23798C0D}" destId="{F97D40F6-08B2-47D7-9699-8D37C0A4D706}" srcOrd="0" destOrd="0" presId="urn:microsoft.com/office/officeart/2005/8/layout/cycle4"/>
    <dgm:cxn modelId="{EF289CCD-8433-44D6-ABF1-CB1123CB3011}" type="presOf" srcId="{43329BE1-807A-43E5-B23B-B3AEB8971291}" destId="{4FEAAA29-FC07-45D7-A5FB-A7B76E02A43B}" srcOrd="0" destOrd="0" presId="urn:microsoft.com/office/officeart/2005/8/layout/cycle4"/>
    <dgm:cxn modelId="{090F3AE3-695C-4F7C-A93F-D8E98C1ABAB8}" type="presOf" srcId="{8C77E996-C691-490F-AC7B-CD9E5AC39223}" destId="{C23D77F1-892D-42B9-9D87-FA02AF76D879}" srcOrd="0" destOrd="1" presId="urn:microsoft.com/office/officeart/2005/8/layout/cycle4"/>
    <dgm:cxn modelId="{1B0A46AE-879D-4B44-A051-416E56B5527B}" srcId="{35EDEE27-2448-4A95-87F3-7153A3BF2F10}" destId="{B60FD8CE-A857-4774-8238-683260B50CA1}" srcOrd="0" destOrd="0" parTransId="{06336D38-A5C6-4502-9057-6F7FDF9EBE00}" sibTransId="{50C196A7-A6B3-4854-97B2-CC2382C2AEF8}"/>
    <dgm:cxn modelId="{B2C00A36-4C8D-4134-93E2-9A899C329A8F}" srcId="{1443B09A-27D9-4F53-AA63-C068B935429B}" destId="{43329BE1-807A-43E5-B23B-B3AEB8971291}" srcOrd="0" destOrd="0" parTransId="{A9017414-2784-447D-9EDD-84357C1E45AF}" sibTransId="{11AF5206-4D43-441A-9DE7-A433C2B80EEB}"/>
    <dgm:cxn modelId="{4F28C34D-E7C0-4E32-96C0-40CD9684D382}" type="presOf" srcId="{5542FA30-5D06-47AC-9686-223D730F77B9}" destId="{4414F31D-F7A4-410A-AF61-B2122388DFB7}" srcOrd="1" destOrd="1" presId="urn:microsoft.com/office/officeart/2005/8/layout/cycle4"/>
    <dgm:cxn modelId="{F070E735-B01B-418B-A44F-A33598DA6B57}" type="presOf" srcId="{B60FD8CE-A857-4774-8238-683260B50CA1}" destId="{C23D77F1-892D-42B9-9D87-FA02AF76D879}" srcOrd="0" destOrd="0" presId="urn:microsoft.com/office/officeart/2005/8/layout/cycle4"/>
    <dgm:cxn modelId="{BDD92CE5-8634-42B6-88F7-54C7473F999D}" type="presOf" srcId="{79BFDF95-B210-42C8-87D4-14C727BC7524}" destId="{302A2C52-A606-4029-A02E-714F51C77671}" srcOrd="1" destOrd="2" presId="urn:microsoft.com/office/officeart/2005/8/layout/cycle4"/>
    <dgm:cxn modelId="{EDC773C8-30F2-4DA0-B733-EF1EEF8F279B}" srcId="{222E3ABC-82B3-4C14-92F0-6FBC23798C0D}" destId="{1443B09A-27D9-4F53-AA63-C068B935429B}" srcOrd="0" destOrd="0" parTransId="{A4761215-FBA4-4B1A-8A86-ABB4A87BBCFA}" sibTransId="{A01508DD-4E01-475B-9496-5C6EB067CF26}"/>
    <dgm:cxn modelId="{9A325200-9637-4E7F-A12D-98821F93484E}" srcId="{35EDEE27-2448-4A95-87F3-7153A3BF2F10}" destId="{8C77E996-C691-490F-AC7B-CD9E5AC39223}" srcOrd="1" destOrd="0" parTransId="{CEC34833-D172-442D-B95F-982513AAE3F0}" sibTransId="{EA466D6C-2BAD-47BD-BF39-F43A6635347A}"/>
    <dgm:cxn modelId="{001FE9E2-CE65-4F4D-A6AB-9B1308B4BCBD}" type="presOf" srcId="{1443B09A-27D9-4F53-AA63-C068B935429B}" destId="{256F83D0-A902-4595-9D14-CA7701481884}" srcOrd="0" destOrd="0" presId="urn:microsoft.com/office/officeart/2005/8/layout/cycle4"/>
    <dgm:cxn modelId="{BFB4E8B0-0D58-40E7-A836-5D60AAF55C6B}" type="presOf" srcId="{5542FA30-5D06-47AC-9686-223D730F77B9}" destId="{CBEF207E-CBC2-471A-993D-C0DA1FB2D774}" srcOrd="0" destOrd="1" presId="urn:microsoft.com/office/officeart/2005/8/layout/cycle4"/>
    <dgm:cxn modelId="{84C28C3A-524C-48C4-85B1-750B3675ED33}" type="presOf" srcId="{EFB19B59-B204-4829-8E7F-400DD036AA13}" destId="{CBEF207E-CBC2-471A-993D-C0DA1FB2D774}" srcOrd="0" destOrd="0" presId="urn:microsoft.com/office/officeart/2005/8/layout/cycle4"/>
    <dgm:cxn modelId="{D78675B5-5BB3-415A-ABCF-C117B43CDEDC}" type="presOf" srcId="{38BB16A9-0A4D-4599-BA4B-78E79E9295AC}" destId="{D7761EA2-3F5C-44F8-8424-64E1CBC719C6}" srcOrd="0" destOrd="0" presId="urn:microsoft.com/office/officeart/2005/8/layout/cycle4"/>
    <dgm:cxn modelId="{CAA46601-076F-4953-BC7C-ED2A62F41276}" srcId="{222E3ABC-82B3-4C14-92F0-6FBC23798C0D}" destId="{BD800479-1802-4ABF-BD4F-8885373FEC6B}" srcOrd="2" destOrd="0" parTransId="{53489C01-8DD3-4F64-BA99-7C81636BCAE8}" sibTransId="{6CAAEC92-B85F-4107-99F9-E77ED573BFC9}"/>
    <dgm:cxn modelId="{1DC10A83-16BA-49AF-AFC6-E8BBAC22B0C4}" srcId="{B3A8A24B-8FDB-4F96-B265-5FA57346FFC0}" destId="{EFB19B59-B204-4829-8E7F-400DD036AA13}" srcOrd="0" destOrd="0" parTransId="{4B3D65F3-9BFE-4556-9350-3235101263A0}" sibTransId="{D911E7DA-964A-41C3-B2FF-B029260D32AB}"/>
    <dgm:cxn modelId="{EC698972-1034-4D9B-985C-FBF8295C79E5}" type="presOf" srcId="{35EDEE27-2448-4A95-87F3-7153A3BF2F10}" destId="{3656D608-04B1-4EB5-BD21-BE0350584902}" srcOrd="0" destOrd="0" presId="urn:microsoft.com/office/officeart/2005/8/layout/cycle4"/>
    <dgm:cxn modelId="{85FB9019-543B-40A3-A393-96828379BE57}" type="presOf" srcId="{85493E80-49CE-44A9-887C-4745814F55B7}" destId="{D7761EA2-3F5C-44F8-8424-64E1CBC719C6}" srcOrd="0" destOrd="1" presId="urn:microsoft.com/office/officeart/2005/8/layout/cycle4"/>
    <dgm:cxn modelId="{3D169087-81FC-4F01-A612-779CB6D952AD}" type="presOf" srcId="{B60FD8CE-A857-4774-8238-683260B50CA1}" destId="{302A2C52-A606-4029-A02E-714F51C77671}" srcOrd="1" destOrd="0" presId="urn:microsoft.com/office/officeart/2005/8/layout/cycle4"/>
    <dgm:cxn modelId="{6A9B7894-C061-4F34-B29B-4B5C9D301196}" type="presOf" srcId="{85493E80-49CE-44A9-887C-4745814F55B7}" destId="{166C79C0-A9A6-43B1-8520-D42B1D33179C}" srcOrd="1" destOrd="1" presId="urn:microsoft.com/office/officeart/2005/8/layout/cycle4"/>
    <dgm:cxn modelId="{C7B58A53-DE1B-440B-8408-48E34EAA0BC1}" type="presOf" srcId="{79BFDF95-B210-42C8-87D4-14C727BC7524}" destId="{C23D77F1-892D-42B9-9D87-FA02AF76D879}" srcOrd="0" destOrd="2" presId="urn:microsoft.com/office/officeart/2005/8/layout/cycle4"/>
    <dgm:cxn modelId="{442FBA39-B4FC-41D6-8F82-471FABCF869B}" srcId="{BD800479-1802-4ABF-BD4F-8885373FEC6B}" destId="{85493E80-49CE-44A9-887C-4745814F55B7}" srcOrd="1" destOrd="0" parTransId="{D1A5E116-FA9D-4A2C-A1B0-C9077B81A898}" sibTransId="{400B7D78-89CA-4E52-9DCB-2E0B852C2A65}"/>
    <dgm:cxn modelId="{21C80DCA-112E-4054-926B-472EB9592A9D}" type="presParOf" srcId="{F97D40F6-08B2-47D7-9699-8D37C0A4D706}" destId="{7D1E8D27-78FA-4C67-BA02-391C0214EFC7}" srcOrd="0" destOrd="0" presId="urn:microsoft.com/office/officeart/2005/8/layout/cycle4"/>
    <dgm:cxn modelId="{F1056988-380C-4132-9441-F0F225D67BDC}" type="presParOf" srcId="{7D1E8D27-78FA-4C67-BA02-391C0214EFC7}" destId="{356A5971-093C-4D27-AD12-FB350B809070}" srcOrd="0" destOrd="0" presId="urn:microsoft.com/office/officeart/2005/8/layout/cycle4"/>
    <dgm:cxn modelId="{4A9C5BFC-AC09-4130-993E-A9F7AC9F70C8}" type="presParOf" srcId="{356A5971-093C-4D27-AD12-FB350B809070}" destId="{4FEAAA29-FC07-45D7-A5FB-A7B76E02A43B}" srcOrd="0" destOrd="0" presId="urn:microsoft.com/office/officeart/2005/8/layout/cycle4"/>
    <dgm:cxn modelId="{79426754-5A35-4D39-B23F-F5F03E8A707B}" type="presParOf" srcId="{356A5971-093C-4D27-AD12-FB350B809070}" destId="{179DFB46-D39D-4D04-BA7F-4F8DC9A929D4}" srcOrd="1" destOrd="0" presId="urn:microsoft.com/office/officeart/2005/8/layout/cycle4"/>
    <dgm:cxn modelId="{806B730A-4173-427B-AF95-B70FA53D9CC0}" type="presParOf" srcId="{7D1E8D27-78FA-4C67-BA02-391C0214EFC7}" destId="{AD248811-E36E-42D0-A685-54A07C6AF912}" srcOrd="1" destOrd="0" presId="urn:microsoft.com/office/officeart/2005/8/layout/cycle4"/>
    <dgm:cxn modelId="{04A19B93-14A5-4B52-ABD8-E274BEE3909F}" type="presParOf" srcId="{AD248811-E36E-42D0-A685-54A07C6AF912}" destId="{C23D77F1-892D-42B9-9D87-FA02AF76D879}" srcOrd="0" destOrd="0" presId="urn:microsoft.com/office/officeart/2005/8/layout/cycle4"/>
    <dgm:cxn modelId="{773585DE-B077-4262-97AB-2F3C9E1F8B4B}" type="presParOf" srcId="{AD248811-E36E-42D0-A685-54A07C6AF912}" destId="{302A2C52-A606-4029-A02E-714F51C77671}" srcOrd="1" destOrd="0" presId="urn:microsoft.com/office/officeart/2005/8/layout/cycle4"/>
    <dgm:cxn modelId="{D8D7CA40-729E-4479-B7C5-0108E049A0F4}" type="presParOf" srcId="{7D1E8D27-78FA-4C67-BA02-391C0214EFC7}" destId="{3337E4B2-2BCE-4C1F-99C6-309A4A354D26}" srcOrd="2" destOrd="0" presId="urn:microsoft.com/office/officeart/2005/8/layout/cycle4"/>
    <dgm:cxn modelId="{62287463-EF9D-450C-9570-A3E3E6151C75}" type="presParOf" srcId="{3337E4B2-2BCE-4C1F-99C6-309A4A354D26}" destId="{D7761EA2-3F5C-44F8-8424-64E1CBC719C6}" srcOrd="0" destOrd="0" presId="urn:microsoft.com/office/officeart/2005/8/layout/cycle4"/>
    <dgm:cxn modelId="{6FA3C8B6-AF76-40D2-990E-69B3761C52D3}" type="presParOf" srcId="{3337E4B2-2BCE-4C1F-99C6-309A4A354D26}" destId="{166C79C0-A9A6-43B1-8520-D42B1D33179C}" srcOrd="1" destOrd="0" presId="urn:microsoft.com/office/officeart/2005/8/layout/cycle4"/>
    <dgm:cxn modelId="{53824E6F-6F28-44CE-8232-BC0F210C2D30}" type="presParOf" srcId="{7D1E8D27-78FA-4C67-BA02-391C0214EFC7}" destId="{0042A57D-4720-4110-8BBB-FCABCFE6A6D8}" srcOrd="3" destOrd="0" presId="urn:microsoft.com/office/officeart/2005/8/layout/cycle4"/>
    <dgm:cxn modelId="{F51BA45F-3545-4AD8-879D-2D9DFC4469AE}" type="presParOf" srcId="{0042A57D-4720-4110-8BBB-FCABCFE6A6D8}" destId="{CBEF207E-CBC2-471A-993D-C0DA1FB2D774}" srcOrd="0" destOrd="0" presId="urn:microsoft.com/office/officeart/2005/8/layout/cycle4"/>
    <dgm:cxn modelId="{5302D5F7-35ED-4175-A1D6-454824AD1266}" type="presParOf" srcId="{0042A57D-4720-4110-8BBB-FCABCFE6A6D8}" destId="{4414F31D-F7A4-410A-AF61-B2122388DFB7}" srcOrd="1" destOrd="0" presId="urn:microsoft.com/office/officeart/2005/8/layout/cycle4"/>
    <dgm:cxn modelId="{FDFBF356-E7FF-46F3-8894-774D7035B6EA}" type="presParOf" srcId="{7D1E8D27-78FA-4C67-BA02-391C0214EFC7}" destId="{EB3FF55D-FCC9-4F95-8CB8-B130D2663B56}" srcOrd="4" destOrd="0" presId="urn:microsoft.com/office/officeart/2005/8/layout/cycle4"/>
    <dgm:cxn modelId="{19E3610D-012D-458A-A759-2A96E1EAEC48}" type="presParOf" srcId="{F97D40F6-08B2-47D7-9699-8D37C0A4D706}" destId="{071FDD48-35DC-400F-A1A1-60C5C9BAB6BA}" srcOrd="1" destOrd="0" presId="urn:microsoft.com/office/officeart/2005/8/layout/cycle4"/>
    <dgm:cxn modelId="{26CEB387-A00C-4CE4-9889-001E89C25990}" type="presParOf" srcId="{071FDD48-35DC-400F-A1A1-60C5C9BAB6BA}" destId="{256F83D0-A902-4595-9D14-CA7701481884}" srcOrd="0" destOrd="0" presId="urn:microsoft.com/office/officeart/2005/8/layout/cycle4"/>
    <dgm:cxn modelId="{3C9D63E4-7114-49E9-A53F-44E757BBC770}" type="presParOf" srcId="{071FDD48-35DC-400F-A1A1-60C5C9BAB6BA}" destId="{3656D608-04B1-4EB5-BD21-BE0350584902}" srcOrd="1" destOrd="0" presId="urn:microsoft.com/office/officeart/2005/8/layout/cycle4"/>
    <dgm:cxn modelId="{442A9A2C-C3A5-4835-9F44-691100372F58}" type="presParOf" srcId="{071FDD48-35DC-400F-A1A1-60C5C9BAB6BA}" destId="{2C35DEA6-59EA-4FE3-B972-14784FBAA445}" srcOrd="2" destOrd="0" presId="urn:microsoft.com/office/officeart/2005/8/layout/cycle4"/>
    <dgm:cxn modelId="{119FB6F6-AEAC-479B-9DE4-47410FB382AE}" type="presParOf" srcId="{071FDD48-35DC-400F-A1A1-60C5C9BAB6BA}" destId="{D3DBCA42-4856-4474-BADE-41C4D402EAEE}" srcOrd="3" destOrd="0" presId="urn:microsoft.com/office/officeart/2005/8/layout/cycle4"/>
    <dgm:cxn modelId="{2EA83BA8-8CF4-4518-8846-ADEE785098CC}" type="presParOf" srcId="{071FDD48-35DC-400F-A1A1-60C5C9BAB6BA}" destId="{8F531003-D11C-4D83-B55C-ECFD15CECCA2}" srcOrd="4" destOrd="0" presId="urn:microsoft.com/office/officeart/2005/8/layout/cycle4"/>
    <dgm:cxn modelId="{763B344F-0B2F-4E1F-93B9-83CBD57DBA31}" type="presParOf" srcId="{F97D40F6-08B2-47D7-9699-8D37C0A4D706}" destId="{E6FDF488-9B24-4047-8A94-549F380D631A}" srcOrd="2" destOrd="0" presId="urn:microsoft.com/office/officeart/2005/8/layout/cycle4"/>
    <dgm:cxn modelId="{59056DC2-FB28-49F5-8B0D-579080DB60A2}" type="presParOf" srcId="{F97D40F6-08B2-47D7-9699-8D37C0A4D706}" destId="{0992D274-7022-4F0F-8E95-EE8A5AE337A4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61EA2-3F5C-44F8-8424-64E1CBC719C6}">
      <dsp:nvSpPr>
        <dsp:cNvPr id="0" name=""/>
        <dsp:cNvSpPr/>
      </dsp:nvSpPr>
      <dsp:spPr>
        <a:xfrm>
          <a:off x="4400931" y="2780273"/>
          <a:ext cx="3405199" cy="13083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Using GitHub Project as tools</a:t>
          </a:r>
          <a:endParaRPr lang="en-MY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All project task and documentation recorded and added in tools</a:t>
          </a:r>
          <a:endParaRPr lang="en-MY" sz="1400" kern="1200" dirty="0"/>
        </a:p>
      </dsp:txBody>
      <dsp:txXfrm>
        <a:off x="5451232" y="3136105"/>
        <a:ext cx="2326157" cy="923791"/>
      </dsp:txXfrm>
    </dsp:sp>
    <dsp:sp modelId="{CBEF207E-CBC2-471A-993D-C0DA1FB2D774}">
      <dsp:nvSpPr>
        <dsp:cNvPr id="0" name=""/>
        <dsp:cNvSpPr/>
      </dsp:nvSpPr>
      <dsp:spPr>
        <a:xfrm>
          <a:off x="701299" y="2780273"/>
          <a:ext cx="3103705" cy="13083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Effective handling for project and releases</a:t>
          </a:r>
          <a:endParaRPr lang="en-MY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Well organized project and implementation</a:t>
          </a:r>
          <a:endParaRPr lang="en-MY" sz="1400" kern="1200" dirty="0"/>
        </a:p>
      </dsp:txBody>
      <dsp:txXfrm>
        <a:off x="730040" y="3136105"/>
        <a:ext cx="2115112" cy="923791"/>
      </dsp:txXfrm>
    </dsp:sp>
    <dsp:sp modelId="{C23D77F1-892D-42B9-9D87-FA02AF76D879}">
      <dsp:nvSpPr>
        <dsp:cNvPr id="0" name=""/>
        <dsp:cNvSpPr/>
      </dsp:nvSpPr>
      <dsp:spPr>
        <a:xfrm>
          <a:off x="4397467" y="0"/>
          <a:ext cx="3360097" cy="13083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To share the experience of using Agile methodology via a short video.</a:t>
          </a:r>
          <a:endParaRPr lang="en-MY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Familiarization to GitHub</a:t>
          </a:r>
          <a:endParaRPr lang="en-MY" sz="14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MY" sz="1200" kern="1200" dirty="0"/>
        </a:p>
      </dsp:txBody>
      <dsp:txXfrm>
        <a:off x="5434237" y="28741"/>
        <a:ext cx="2294586" cy="923791"/>
      </dsp:txXfrm>
    </dsp:sp>
    <dsp:sp modelId="{4FEAAA29-FC07-45D7-A5FB-A7B76E02A43B}">
      <dsp:nvSpPr>
        <dsp:cNvPr id="0" name=""/>
        <dsp:cNvSpPr/>
      </dsp:nvSpPr>
      <dsp:spPr>
        <a:xfrm>
          <a:off x="679990" y="0"/>
          <a:ext cx="3099181" cy="13083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How tools contribute toward Agile Project Management</a:t>
          </a:r>
          <a:endParaRPr lang="en-MY" sz="1400" kern="1200" dirty="0"/>
        </a:p>
      </dsp:txBody>
      <dsp:txXfrm>
        <a:off x="708731" y="28741"/>
        <a:ext cx="2111945" cy="923791"/>
      </dsp:txXfrm>
    </dsp:sp>
    <dsp:sp modelId="{256F83D0-A902-4595-9D14-CA7701481884}">
      <dsp:nvSpPr>
        <dsp:cNvPr id="0" name=""/>
        <dsp:cNvSpPr/>
      </dsp:nvSpPr>
      <dsp:spPr>
        <a:xfrm>
          <a:off x="2300629" y="233052"/>
          <a:ext cx="1770380" cy="1770380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 dirty="0" smtClean="0"/>
            <a:t>Project Name </a:t>
          </a:r>
          <a:endParaRPr lang="en-MY" sz="2100" kern="1200" dirty="0"/>
        </a:p>
      </dsp:txBody>
      <dsp:txXfrm>
        <a:off x="2819161" y="751584"/>
        <a:ext cx="1251848" cy="1251848"/>
      </dsp:txXfrm>
    </dsp:sp>
    <dsp:sp modelId="{3656D608-04B1-4EB5-BD21-BE0350584902}">
      <dsp:nvSpPr>
        <dsp:cNvPr id="0" name=""/>
        <dsp:cNvSpPr/>
      </dsp:nvSpPr>
      <dsp:spPr>
        <a:xfrm rot="5400000">
          <a:off x="4137734" y="238381"/>
          <a:ext cx="1770380" cy="1770380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 dirty="0" smtClean="0"/>
            <a:t>Scope</a:t>
          </a:r>
          <a:endParaRPr lang="en-MY" sz="2100" kern="1200" dirty="0"/>
        </a:p>
      </dsp:txBody>
      <dsp:txXfrm rot="-5400000">
        <a:off x="4137734" y="756913"/>
        <a:ext cx="1251848" cy="1251848"/>
      </dsp:txXfrm>
    </dsp:sp>
    <dsp:sp modelId="{2C35DEA6-59EA-4FE3-B972-14784FBAA445}">
      <dsp:nvSpPr>
        <dsp:cNvPr id="0" name=""/>
        <dsp:cNvSpPr/>
      </dsp:nvSpPr>
      <dsp:spPr>
        <a:xfrm rot="10800000">
          <a:off x="4152782" y="2085205"/>
          <a:ext cx="1770380" cy="1770380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 dirty="0" smtClean="0"/>
            <a:t>Proposal</a:t>
          </a:r>
          <a:endParaRPr lang="en-MY" sz="2100" kern="1200" dirty="0"/>
        </a:p>
      </dsp:txBody>
      <dsp:txXfrm rot="10800000">
        <a:off x="4152782" y="2085205"/>
        <a:ext cx="1251848" cy="1251848"/>
      </dsp:txXfrm>
    </dsp:sp>
    <dsp:sp modelId="{D3DBCA42-4856-4474-BADE-41C4D402EAEE}">
      <dsp:nvSpPr>
        <dsp:cNvPr id="0" name=""/>
        <dsp:cNvSpPr/>
      </dsp:nvSpPr>
      <dsp:spPr>
        <a:xfrm rot="16200000">
          <a:off x="2300629" y="2085205"/>
          <a:ext cx="1770380" cy="1770380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 smtClean="0"/>
            <a:t>Benefits</a:t>
          </a:r>
          <a:endParaRPr lang="en-MY" sz="2100" kern="1200"/>
        </a:p>
      </dsp:txBody>
      <dsp:txXfrm rot="5400000">
        <a:off x="2819161" y="2085205"/>
        <a:ext cx="1251848" cy="1251848"/>
      </dsp:txXfrm>
    </dsp:sp>
    <dsp:sp modelId="{E6FDF488-9B24-4047-8A94-549F380D631A}">
      <dsp:nvSpPr>
        <dsp:cNvPr id="0" name=""/>
        <dsp:cNvSpPr/>
      </dsp:nvSpPr>
      <dsp:spPr>
        <a:xfrm>
          <a:off x="3806270" y="1676341"/>
          <a:ext cx="611251" cy="531522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2D274-7022-4F0F-8E95-EE8A5AE337A4}">
      <dsp:nvSpPr>
        <dsp:cNvPr id="0" name=""/>
        <dsp:cNvSpPr/>
      </dsp:nvSpPr>
      <dsp:spPr>
        <a:xfrm rot="10800000">
          <a:off x="3806270" y="1880773"/>
          <a:ext cx="611251" cy="531522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1C68-8644-4C28-821A-EB4A65FBF2AF}" type="datetimeFigureOut">
              <a:rPr lang="en-MY" smtClean="0"/>
              <a:t>28/9/2019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45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1C68-8644-4C28-821A-EB4A65FBF2AF}" type="datetimeFigureOut">
              <a:rPr lang="en-MY" smtClean="0"/>
              <a:t>28/9/2019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334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1C68-8644-4C28-821A-EB4A65FBF2AF}" type="datetimeFigureOut">
              <a:rPr lang="en-MY" smtClean="0"/>
              <a:t>28/9/2019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399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1C68-8644-4C28-821A-EB4A65FBF2AF}" type="datetimeFigureOut">
              <a:rPr lang="en-MY" smtClean="0"/>
              <a:t>28/9/2019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30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1C68-8644-4C28-821A-EB4A65FBF2AF}" type="datetimeFigureOut">
              <a:rPr lang="en-MY" smtClean="0"/>
              <a:t>28/9/2019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19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1C68-8644-4C28-821A-EB4A65FBF2AF}" type="datetimeFigureOut">
              <a:rPr lang="en-MY" smtClean="0"/>
              <a:t>28/9/2019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406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1C68-8644-4C28-821A-EB4A65FBF2AF}" type="datetimeFigureOut">
              <a:rPr lang="en-MY" smtClean="0"/>
              <a:t>28/9/2019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46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1C68-8644-4C28-821A-EB4A65FBF2AF}" type="datetimeFigureOut">
              <a:rPr lang="en-MY" smtClean="0"/>
              <a:t>28/9/2019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402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1C68-8644-4C28-821A-EB4A65FBF2AF}" type="datetimeFigureOut">
              <a:rPr lang="en-MY" smtClean="0"/>
              <a:t>28/9/2019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650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751C68-8644-4C28-821A-EB4A65FBF2AF}" type="datetimeFigureOut">
              <a:rPr lang="en-MY" smtClean="0"/>
              <a:t>28/9/2019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0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1C68-8644-4C28-821A-EB4A65FBF2AF}" type="datetimeFigureOut">
              <a:rPr lang="en-MY" smtClean="0"/>
              <a:t>28/9/2019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223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751C68-8644-4C28-821A-EB4A65FBF2AF}" type="datetimeFigureOut">
              <a:rPr lang="en-MY" smtClean="0"/>
              <a:t>28/9/2019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22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Agile Project </a:t>
            </a:r>
            <a:r>
              <a:rPr lang="en-MY" dirty="0" smtClean="0"/>
              <a:t>Management - </a:t>
            </a:r>
            <a:r>
              <a:rPr lang="en-MY" dirty="0" smtClean="0"/>
              <a:t>Final Project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 err="1" smtClean="0"/>
              <a:t>Msmsd</a:t>
            </a:r>
            <a:r>
              <a:rPr lang="en-MY" dirty="0" smtClean="0"/>
              <a:t> 5213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0559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Team Member</a:t>
            </a:r>
            <a:endParaRPr lang="en-MY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2" t="20696" r="19127" b="31281"/>
          <a:stretch/>
        </p:blipFill>
        <p:spPr>
          <a:xfrm>
            <a:off x="1112008" y="1906074"/>
            <a:ext cx="1272433" cy="127272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2588653" y="2060619"/>
            <a:ext cx="6040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UMMI IZZATI BINTI MUSTAPHA</a:t>
            </a:r>
          </a:p>
          <a:p>
            <a:r>
              <a:rPr lang="en-MY" dirty="0" smtClean="0"/>
              <a:t>MASTER OF SOFTWARE ENGINEERING (MOBILE DEVELOPMENT)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8" r="45879" b="56808"/>
          <a:stretch/>
        </p:blipFill>
        <p:spPr>
          <a:xfrm>
            <a:off x="1112008" y="3598810"/>
            <a:ext cx="1272434" cy="129287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2588653" y="3783584"/>
            <a:ext cx="6040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NIK INTAN HAZURA BINTI N ABDUL HALIM</a:t>
            </a:r>
          </a:p>
          <a:p>
            <a:r>
              <a:rPr lang="en-MY" dirty="0" smtClean="0"/>
              <a:t>MASTER OF SOFTWARE ENGINEERING (MOBILE DEVELOPMENT)</a:t>
            </a:r>
          </a:p>
        </p:txBody>
      </p:sp>
    </p:spTree>
    <p:extLst>
      <p:ext uri="{BB962C8B-B14F-4D97-AF65-F5344CB8AC3E}">
        <p14:creationId xmlns:p14="http://schemas.microsoft.com/office/powerpoint/2010/main" val="347389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88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</a:rPr>
              <a:t>MSMD 5213 : Agile Project Management</a:t>
            </a:r>
            <a:endParaRPr lang="en-MY" sz="2400" b="1" dirty="0">
              <a:latin typeface="+mn-lt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16495571"/>
              </p:ext>
            </p:extLst>
          </p:nvPr>
        </p:nvGraphicFramePr>
        <p:xfrm>
          <a:off x="1487137" y="1807080"/>
          <a:ext cx="8223792" cy="4088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20176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687</TotalTime>
  <Words>97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Agile Project Management - Final Project</vt:lpstr>
      <vt:lpstr>Team Member</vt:lpstr>
      <vt:lpstr>MSMD 5213 : Agile Project Management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Project Management- Final Project</dc:title>
  <dc:creator>USER</dc:creator>
  <cp:lastModifiedBy>N Abdul Halim Nik Intan Hazura (IFMY IT ES MA MW / EE)</cp:lastModifiedBy>
  <cp:revision>6</cp:revision>
  <dcterms:created xsi:type="dcterms:W3CDTF">2019-09-25T02:41:12Z</dcterms:created>
  <dcterms:modified xsi:type="dcterms:W3CDTF">2019-09-28T08:16:00Z</dcterms:modified>
</cp:coreProperties>
</file>