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E3ABC-82B3-4C14-92F0-6FBC23798C0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43B09A-27D9-4F53-AA63-C068B935429B}">
      <dgm:prSet/>
      <dgm:spPr/>
      <dgm:t>
        <a:bodyPr/>
        <a:lstStyle/>
        <a:p>
          <a:pPr rtl="0"/>
          <a:r>
            <a:rPr lang="en-US" baseline="0" dirty="0" smtClean="0"/>
            <a:t>Project Name : </a:t>
          </a:r>
          <a:endParaRPr lang="en-MY" dirty="0"/>
        </a:p>
      </dgm:t>
    </dgm:pt>
    <dgm:pt modelId="{A4761215-FBA4-4B1A-8A86-ABB4A87BBCFA}" type="parTrans" cxnId="{EDC773C8-30F2-4DA0-B733-EF1EEF8F279B}">
      <dgm:prSet/>
      <dgm:spPr/>
      <dgm:t>
        <a:bodyPr/>
        <a:lstStyle/>
        <a:p>
          <a:endParaRPr lang="en-US"/>
        </a:p>
      </dgm:t>
    </dgm:pt>
    <dgm:pt modelId="{A01508DD-4E01-475B-9496-5C6EB067CF26}" type="sibTrans" cxnId="{EDC773C8-30F2-4DA0-B733-EF1EEF8F279B}">
      <dgm:prSet/>
      <dgm:spPr/>
      <dgm:t>
        <a:bodyPr/>
        <a:lstStyle/>
        <a:p>
          <a:endParaRPr lang="en-US"/>
        </a:p>
      </dgm:t>
    </dgm:pt>
    <dgm:pt modelId="{43329BE1-807A-43E5-B23B-B3AEB8971291}">
      <dgm:prSet/>
      <dgm:spPr/>
      <dgm:t>
        <a:bodyPr/>
        <a:lstStyle/>
        <a:p>
          <a:pPr rtl="0"/>
          <a:r>
            <a:rPr lang="en-US" dirty="0" smtClean="0"/>
            <a:t>How tools contribute toward Agile Project Management</a:t>
          </a:r>
          <a:endParaRPr lang="en-MY" dirty="0"/>
        </a:p>
      </dgm:t>
    </dgm:pt>
    <dgm:pt modelId="{A9017414-2784-447D-9EDD-84357C1E45AF}" type="parTrans" cxnId="{B2C00A36-4C8D-4134-93E2-9A899C329A8F}">
      <dgm:prSet/>
      <dgm:spPr/>
      <dgm:t>
        <a:bodyPr/>
        <a:lstStyle/>
        <a:p>
          <a:endParaRPr lang="en-US"/>
        </a:p>
      </dgm:t>
    </dgm:pt>
    <dgm:pt modelId="{11AF5206-4D43-441A-9DE7-A433C2B80EEB}" type="sibTrans" cxnId="{B2C00A36-4C8D-4134-93E2-9A899C329A8F}">
      <dgm:prSet/>
      <dgm:spPr/>
      <dgm:t>
        <a:bodyPr/>
        <a:lstStyle/>
        <a:p>
          <a:endParaRPr lang="en-US"/>
        </a:p>
      </dgm:t>
    </dgm:pt>
    <dgm:pt modelId="{35EDEE27-2448-4A95-87F3-7153A3BF2F10}">
      <dgm:prSet/>
      <dgm:spPr/>
      <dgm:t>
        <a:bodyPr/>
        <a:lstStyle/>
        <a:p>
          <a:pPr rtl="0"/>
          <a:r>
            <a:rPr lang="en-US" baseline="0" smtClean="0"/>
            <a:t>Project Scope :</a:t>
          </a:r>
          <a:endParaRPr lang="en-MY"/>
        </a:p>
      </dgm:t>
    </dgm:pt>
    <dgm:pt modelId="{17563C5E-1902-4D1A-A306-DA4131266178}" type="parTrans" cxnId="{027C895F-BF04-4469-BDAA-FC998CCF96AF}">
      <dgm:prSet/>
      <dgm:spPr/>
      <dgm:t>
        <a:bodyPr/>
        <a:lstStyle/>
        <a:p>
          <a:endParaRPr lang="en-US"/>
        </a:p>
      </dgm:t>
    </dgm:pt>
    <dgm:pt modelId="{7A16DB6E-4B47-420B-B42A-CE4D56AE145B}" type="sibTrans" cxnId="{027C895F-BF04-4469-BDAA-FC998CCF96AF}">
      <dgm:prSet/>
      <dgm:spPr/>
      <dgm:t>
        <a:bodyPr/>
        <a:lstStyle/>
        <a:p>
          <a:endParaRPr lang="en-US"/>
        </a:p>
      </dgm:t>
    </dgm:pt>
    <dgm:pt modelId="{B60FD8CE-A857-4774-8238-683260B50CA1}">
      <dgm:prSet/>
      <dgm:spPr/>
      <dgm:t>
        <a:bodyPr/>
        <a:lstStyle/>
        <a:p>
          <a:pPr rtl="0"/>
          <a:r>
            <a:rPr lang="en-US" smtClean="0"/>
            <a:t>To share the experience of using Agile methodology via a short video.</a:t>
          </a:r>
          <a:endParaRPr lang="en-MY"/>
        </a:p>
      </dgm:t>
    </dgm:pt>
    <dgm:pt modelId="{06336D38-A5C6-4502-9057-6F7FDF9EBE00}" type="parTrans" cxnId="{1B0A46AE-879D-4B44-A051-416E56B5527B}">
      <dgm:prSet/>
      <dgm:spPr/>
      <dgm:t>
        <a:bodyPr/>
        <a:lstStyle/>
        <a:p>
          <a:endParaRPr lang="en-US"/>
        </a:p>
      </dgm:t>
    </dgm:pt>
    <dgm:pt modelId="{50C196A7-A6B3-4854-97B2-CC2382C2AEF8}" type="sibTrans" cxnId="{1B0A46AE-879D-4B44-A051-416E56B5527B}">
      <dgm:prSet/>
      <dgm:spPr/>
      <dgm:t>
        <a:bodyPr/>
        <a:lstStyle/>
        <a:p>
          <a:endParaRPr lang="en-US"/>
        </a:p>
      </dgm:t>
    </dgm:pt>
    <dgm:pt modelId="{5BB1A66F-A151-4B4F-9D9B-A5BBEF62040E}">
      <dgm:prSet/>
      <dgm:spPr/>
      <dgm:t>
        <a:bodyPr/>
        <a:lstStyle/>
        <a:p>
          <a:pPr rtl="0"/>
          <a:r>
            <a:rPr lang="en-US" dirty="0" smtClean="0"/>
            <a:t>…..</a:t>
          </a:r>
          <a:endParaRPr lang="en-MY" dirty="0"/>
        </a:p>
      </dgm:t>
    </dgm:pt>
    <dgm:pt modelId="{2C19CE54-B93F-4E8B-B748-3EFAAF55F695}" type="parTrans" cxnId="{5959E90C-8FB0-4832-B27E-C6FD1EBEE93B}">
      <dgm:prSet/>
      <dgm:spPr/>
      <dgm:t>
        <a:bodyPr/>
        <a:lstStyle/>
        <a:p>
          <a:endParaRPr lang="en-US"/>
        </a:p>
      </dgm:t>
    </dgm:pt>
    <dgm:pt modelId="{A95614F7-4E3F-48F1-954E-D6B22471752C}" type="sibTrans" cxnId="{5959E90C-8FB0-4832-B27E-C6FD1EBEE93B}">
      <dgm:prSet/>
      <dgm:spPr/>
      <dgm:t>
        <a:bodyPr/>
        <a:lstStyle/>
        <a:p>
          <a:endParaRPr lang="en-US"/>
        </a:p>
      </dgm:t>
    </dgm:pt>
    <dgm:pt modelId="{BD800479-1802-4ABF-BD4F-8885373FEC6B}">
      <dgm:prSet/>
      <dgm:spPr/>
      <dgm:t>
        <a:bodyPr/>
        <a:lstStyle/>
        <a:p>
          <a:pPr rtl="0"/>
          <a:r>
            <a:rPr lang="en-US" baseline="0" smtClean="0"/>
            <a:t>Proposal :</a:t>
          </a:r>
          <a:endParaRPr lang="en-MY"/>
        </a:p>
      </dgm:t>
    </dgm:pt>
    <dgm:pt modelId="{53489C01-8DD3-4F64-BA99-7C81636BCAE8}" type="parTrans" cxnId="{CAA46601-076F-4953-BC7C-ED2A62F41276}">
      <dgm:prSet/>
      <dgm:spPr/>
      <dgm:t>
        <a:bodyPr/>
        <a:lstStyle/>
        <a:p>
          <a:endParaRPr lang="en-US"/>
        </a:p>
      </dgm:t>
    </dgm:pt>
    <dgm:pt modelId="{6CAAEC92-B85F-4107-99F9-E77ED573BFC9}" type="sibTrans" cxnId="{CAA46601-076F-4953-BC7C-ED2A62F41276}">
      <dgm:prSet/>
      <dgm:spPr/>
      <dgm:t>
        <a:bodyPr/>
        <a:lstStyle/>
        <a:p>
          <a:endParaRPr lang="en-US"/>
        </a:p>
      </dgm:t>
    </dgm:pt>
    <dgm:pt modelId="{38BB16A9-0A4D-4599-BA4B-78E79E9295AC}">
      <dgm:prSet/>
      <dgm:spPr/>
      <dgm:t>
        <a:bodyPr/>
        <a:lstStyle/>
        <a:p>
          <a:pPr rtl="0"/>
          <a:r>
            <a:rPr lang="en-US" smtClean="0"/>
            <a:t>Using GitHub Project as tools</a:t>
          </a:r>
          <a:endParaRPr lang="en-MY"/>
        </a:p>
      </dgm:t>
    </dgm:pt>
    <dgm:pt modelId="{C8FA79FA-0416-429E-AA36-AF07C3CE30DF}" type="parTrans" cxnId="{5E26C32E-A642-420C-9595-E316E4AAA517}">
      <dgm:prSet/>
      <dgm:spPr/>
      <dgm:t>
        <a:bodyPr/>
        <a:lstStyle/>
        <a:p>
          <a:endParaRPr lang="en-US"/>
        </a:p>
      </dgm:t>
    </dgm:pt>
    <dgm:pt modelId="{A7B3C2E4-EBA5-4733-91C9-D241FCB08631}" type="sibTrans" cxnId="{5E26C32E-A642-420C-9595-E316E4AAA517}">
      <dgm:prSet/>
      <dgm:spPr/>
      <dgm:t>
        <a:bodyPr/>
        <a:lstStyle/>
        <a:p>
          <a:endParaRPr lang="en-US"/>
        </a:p>
      </dgm:t>
    </dgm:pt>
    <dgm:pt modelId="{85493E80-49CE-44A9-887C-4745814F55B7}">
      <dgm:prSet/>
      <dgm:spPr/>
      <dgm:t>
        <a:bodyPr/>
        <a:lstStyle/>
        <a:p>
          <a:pPr rtl="0"/>
          <a:r>
            <a:rPr lang="en-US" smtClean="0"/>
            <a:t>All project task and documentation recorded and added in tools</a:t>
          </a:r>
          <a:endParaRPr lang="en-MY"/>
        </a:p>
      </dgm:t>
    </dgm:pt>
    <dgm:pt modelId="{D1A5E116-FA9D-4A2C-A1B0-C9077B81A898}" type="parTrans" cxnId="{442FBA39-B4FC-41D6-8F82-471FABCF869B}">
      <dgm:prSet/>
      <dgm:spPr/>
      <dgm:t>
        <a:bodyPr/>
        <a:lstStyle/>
        <a:p>
          <a:endParaRPr lang="en-US"/>
        </a:p>
      </dgm:t>
    </dgm:pt>
    <dgm:pt modelId="{400B7D78-89CA-4E52-9DCB-2E0B852C2A65}" type="sibTrans" cxnId="{442FBA39-B4FC-41D6-8F82-471FABCF869B}">
      <dgm:prSet/>
      <dgm:spPr/>
      <dgm:t>
        <a:bodyPr/>
        <a:lstStyle/>
        <a:p>
          <a:endParaRPr lang="en-US"/>
        </a:p>
      </dgm:t>
    </dgm:pt>
    <dgm:pt modelId="{B3A8A24B-8FDB-4F96-B265-5FA57346FFC0}">
      <dgm:prSet/>
      <dgm:spPr/>
      <dgm:t>
        <a:bodyPr/>
        <a:lstStyle/>
        <a:p>
          <a:pPr rtl="0"/>
          <a:r>
            <a:rPr lang="en-US" baseline="0" smtClean="0"/>
            <a:t>Benefits</a:t>
          </a:r>
          <a:endParaRPr lang="en-MY"/>
        </a:p>
      </dgm:t>
    </dgm:pt>
    <dgm:pt modelId="{BE9ED66E-A5E3-4BC5-A5A3-B7B55091D12E}" type="parTrans" cxnId="{6931C96C-3819-4B01-B554-E144258C9C65}">
      <dgm:prSet/>
      <dgm:spPr/>
      <dgm:t>
        <a:bodyPr/>
        <a:lstStyle/>
        <a:p>
          <a:endParaRPr lang="en-US"/>
        </a:p>
      </dgm:t>
    </dgm:pt>
    <dgm:pt modelId="{A4F02AE1-8732-46E8-81E0-F7AD52413654}" type="sibTrans" cxnId="{6931C96C-3819-4B01-B554-E144258C9C65}">
      <dgm:prSet/>
      <dgm:spPr/>
      <dgm:t>
        <a:bodyPr/>
        <a:lstStyle/>
        <a:p>
          <a:endParaRPr lang="en-US"/>
        </a:p>
      </dgm:t>
    </dgm:pt>
    <dgm:pt modelId="{EFB19B59-B204-4829-8E7F-400DD036AA13}">
      <dgm:prSet/>
      <dgm:spPr/>
      <dgm:t>
        <a:bodyPr/>
        <a:lstStyle/>
        <a:p>
          <a:pPr rtl="0"/>
          <a:r>
            <a:rPr lang="en-US" smtClean="0"/>
            <a:t>Effective handling for project and releases</a:t>
          </a:r>
          <a:endParaRPr lang="en-MY"/>
        </a:p>
      </dgm:t>
    </dgm:pt>
    <dgm:pt modelId="{4B3D65F3-9BFE-4556-9350-3235101263A0}" type="parTrans" cxnId="{1DC10A83-16BA-49AF-AFC6-E8BBAC22B0C4}">
      <dgm:prSet/>
      <dgm:spPr/>
      <dgm:t>
        <a:bodyPr/>
        <a:lstStyle/>
        <a:p>
          <a:endParaRPr lang="en-US"/>
        </a:p>
      </dgm:t>
    </dgm:pt>
    <dgm:pt modelId="{D911E7DA-964A-41C3-B2FF-B029260D32AB}" type="sibTrans" cxnId="{1DC10A83-16BA-49AF-AFC6-E8BBAC22B0C4}">
      <dgm:prSet/>
      <dgm:spPr/>
      <dgm:t>
        <a:bodyPr/>
        <a:lstStyle/>
        <a:p>
          <a:endParaRPr lang="en-US"/>
        </a:p>
      </dgm:t>
    </dgm:pt>
    <dgm:pt modelId="{5542FA30-5D06-47AC-9686-223D730F77B9}">
      <dgm:prSet/>
      <dgm:spPr/>
      <dgm:t>
        <a:bodyPr/>
        <a:lstStyle/>
        <a:p>
          <a:pPr rtl="0"/>
          <a:r>
            <a:rPr lang="en-US" smtClean="0"/>
            <a:t>Well organized project and bug fix implementation</a:t>
          </a:r>
          <a:endParaRPr lang="en-MY"/>
        </a:p>
      </dgm:t>
    </dgm:pt>
    <dgm:pt modelId="{81A404CF-B550-4FFE-8E21-ED56952AA2EA}" type="parTrans" cxnId="{5F3F4F04-4D24-4232-A4D0-D236AECDD8B0}">
      <dgm:prSet/>
      <dgm:spPr/>
      <dgm:t>
        <a:bodyPr/>
        <a:lstStyle/>
        <a:p>
          <a:endParaRPr lang="en-US"/>
        </a:p>
      </dgm:t>
    </dgm:pt>
    <dgm:pt modelId="{15EA71C0-DFA5-476B-ABB0-C12BB35E3949}" type="sibTrans" cxnId="{5F3F4F04-4D24-4232-A4D0-D236AECDD8B0}">
      <dgm:prSet/>
      <dgm:spPr/>
      <dgm:t>
        <a:bodyPr/>
        <a:lstStyle/>
        <a:p>
          <a:endParaRPr lang="en-US"/>
        </a:p>
      </dgm:t>
    </dgm:pt>
    <dgm:pt modelId="{8D5AD8A2-F786-41E7-9703-FB8BF1D31386}" type="pres">
      <dgm:prSet presAssocID="{222E3ABC-82B3-4C14-92F0-6FBC23798C0D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MY"/>
        </a:p>
      </dgm:t>
    </dgm:pt>
    <dgm:pt modelId="{9DB695CF-2758-4BBD-8853-B792BF59277C}" type="pres">
      <dgm:prSet presAssocID="{222E3ABC-82B3-4C14-92F0-6FBC23798C0D}" presName="diamond" presStyleLbl="bgShp" presStyleIdx="0" presStyleCnt="1"/>
      <dgm:spPr/>
    </dgm:pt>
    <dgm:pt modelId="{194C3B58-A40F-44E9-8F79-8F0779CF12E4}" type="pres">
      <dgm:prSet presAssocID="{222E3ABC-82B3-4C14-92F0-6FBC23798C0D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6BB62557-6D51-4CE7-BAD3-3C8944B87B82}" type="pres">
      <dgm:prSet presAssocID="{222E3ABC-82B3-4C14-92F0-6FBC23798C0D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A0CD3B-DEC5-4160-8C79-B5B19512E848}" type="pres">
      <dgm:prSet presAssocID="{222E3ABC-82B3-4C14-92F0-6FBC23798C0D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  <dgm:pt modelId="{CC515D0B-31A4-4E7C-8B98-31910B9261B6}" type="pres">
      <dgm:prSet presAssocID="{222E3ABC-82B3-4C14-92F0-6FBC23798C0D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MY"/>
        </a:p>
      </dgm:t>
    </dgm:pt>
  </dgm:ptLst>
  <dgm:cxnLst>
    <dgm:cxn modelId="{027C895F-BF04-4469-BDAA-FC998CCF96AF}" srcId="{222E3ABC-82B3-4C14-92F0-6FBC23798C0D}" destId="{35EDEE27-2448-4A95-87F3-7153A3BF2F10}" srcOrd="1" destOrd="0" parTransId="{17563C5E-1902-4D1A-A306-DA4131266178}" sibTransId="{7A16DB6E-4B47-420B-B42A-CE4D56AE145B}"/>
    <dgm:cxn modelId="{5DCDD181-A0CA-4886-82CB-A4FE574963F1}" type="presOf" srcId="{38BB16A9-0A4D-4599-BA4B-78E79E9295AC}" destId="{51A0CD3B-DEC5-4160-8C79-B5B19512E848}" srcOrd="0" destOrd="1" presId="urn:microsoft.com/office/officeart/2005/8/layout/matrix3"/>
    <dgm:cxn modelId="{5E26C32E-A642-420C-9595-E316E4AAA517}" srcId="{BD800479-1802-4ABF-BD4F-8885373FEC6B}" destId="{38BB16A9-0A4D-4599-BA4B-78E79E9295AC}" srcOrd="0" destOrd="0" parTransId="{C8FA79FA-0416-429E-AA36-AF07C3CE30DF}" sibTransId="{A7B3C2E4-EBA5-4733-91C9-D241FCB08631}"/>
    <dgm:cxn modelId="{DA063111-90F2-40EE-9E72-72EA2001352B}" type="presOf" srcId="{5542FA30-5D06-47AC-9686-223D730F77B9}" destId="{CC515D0B-31A4-4E7C-8B98-31910B9261B6}" srcOrd="0" destOrd="2" presId="urn:microsoft.com/office/officeart/2005/8/layout/matrix3"/>
    <dgm:cxn modelId="{1DC10A83-16BA-49AF-AFC6-E8BBAC22B0C4}" srcId="{B3A8A24B-8FDB-4F96-B265-5FA57346FFC0}" destId="{EFB19B59-B204-4829-8E7F-400DD036AA13}" srcOrd="0" destOrd="0" parTransId="{4B3D65F3-9BFE-4556-9350-3235101263A0}" sibTransId="{D911E7DA-964A-41C3-B2FF-B029260D32AB}"/>
    <dgm:cxn modelId="{5959E90C-8FB0-4832-B27E-C6FD1EBEE93B}" srcId="{35EDEE27-2448-4A95-87F3-7153A3BF2F10}" destId="{5BB1A66F-A151-4B4F-9D9B-A5BBEF62040E}" srcOrd="1" destOrd="0" parTransId="{2C19CE54-B93F-4E8B-B748-3EFAAF55F695}" sibTransId="{A95614F7-4E3F-48F1-954E-D6B22471752C}"/>
    <dgm:cxn modelId="{6931C96C-3819-4B01-B554-E144258C9C65}" srcId="{222E3ABC-82B3-4C14-92F0-6FBC23798C0D}" destId="{B3A8A24B-8FDB-4F96-B265-5FA57346FFC0}" srcOrd="3" destOrd="0" parTransId="{BE9ED66E-A5E3-4BC5-A5A3-B7B55091D12E}" sibTransId="{A4F02AE1-8732-46E8-81E0-F7AD52413654}"/>
    <dgm:cxn modelId="{070AE30A-DE9D-47C7-8427-CF6B7E3339F3}" type="presOf" srcId="{222E3ABC-82B3-4C14-92F0-6FBC23798C0D}" destId="{8D5AD8A2-F786-41E7-9703-FB8BF1D31386}" srcOrd="0" destOrd="0" presId="urn:microsoft.com/office/officeart/2005/8/layout/matrix3"/>
    <dgm:cxn modelId="{3CB6AB97-B8CB-488D-A4BB-2F6FE556575C}" type="presOf" srcId="{B60FD8CE-A857-4774-8238-683260B50CA1}" destId="{6BB62557-6D51-4CE7-BAD3-3C8944B87B82}" srcOrd="0" destOrd="1" presId="urn:microsoft.com/office/officeart/2005/8/layout/matrix3"/>
    <dgm:cxn modelId="{442FBA39-B4FC-41D6-8F82-471FABCF869B}" srcId="{BD800479-1802-4ABF-BD4F-8885373FEC6B}" destId="{85493E80-49CE-44A9-887C-4745814F55B7}" srcOrd="1" destOrd="0" parTransId="{D1A5E116-FA9D-4A2C-A1B0-C9077B81A898}" sibTransId="{400B7D78-89CA-4E52-9DCB-2E0B852C2A65}"/>
    <dgm:cxn modelId="{8BC34B48-2C8B-4916-8D98-5883DF495F57}" type="presOf" srcId="{85493E80-49CE-44A9-887C-4745814F55B7}" destId="{51A0CD3B-DEC5-4160-8C79-B5B19512E848}" srcOrd="0" destOrd="2" presId="urn:microsoft.com/office/officeart/2005/8/layout/matrix3"/>
    <dgm:cxn modelId="{F2920587-67CE-4D14-8FE5-1A5BC2E22040}" type="presOf" srcId="{5BB1A66F-A151-4B4F-9D9B-A5BBEF62040E}" destId="{6BB62557-6D51-4CE7-BAD3-3C8944B87B82}" srcOrd="0" destOrd="2" presId="urn:microsoft.com/office/officeart/2005/8/layout/matrix3"/>
    <dgm:cxn modelId="{B2C00A36-4C8D-4134-93E2-9A899C329A8F}" srcId="{1443B09A-27D9-4F53-AA63-C068B935429B}" destId="{43329BE1-807A-43E5-B23B-B3AEB8971291}" srcOrd="0" destOrd="0" parTransId="{A9017414-2784-447D-9EDD-84357C1E45AF}" sibTransId="{11AF5206-4D43-441A-9DE7-A433C2B80EEB}"/>
    <dgm:cxn modelId="{61A0D445-E5EE-4A46-899C-21F712CA17FD}" type="presOf" srcId="{B3A8A24B-8FDB-4F96-B265-5FA57346FFC0}" destId="{CC515D0B-31A4-4E7C-8B98-31910B9261B6}" srcOrd="0" destOrd="0" presId="urn:microsoft.com/office/officeart/2005/8/layout/matrix3"/>
    <dgm:cxn modelId="{5F3F4F04-4D24-4232-A4D0-D236AECDD8B0}" srcId="{B3A8A24B-8FDB-4F96-B265-5FA57346FFC0}" destId="{5542FA30-5D06-47AC-9686-223D730F77B9}" srcOrd="1" destOrd="0" parTransId="{81A404CF-B550-4FFE-8E21-ED56952AA2EA}" sibTransId="{15EA71C0-DFA5-476B-ABB0-C12BB35E3949}"/>
    <dgm:cxn modelId="{DA6C07C1-B5A8-4C4A-A564-89590C9C994D}" type="presOf" srcId="{35EDEE27-2448-4A95-87F3-7153A3BF2F10}" destId="{6BB62557-6D51-4CE7-BAD3-3C8944B87B82}" srcOrd="0" destOrd="0" presId="urn:microsoft.com/office/officeart/2005/8/layout/matrix3"/>
    <dgm:cxn modelId="{1B0A46AE-879D-4B44-A051-416E56B5527B}" srcId="{35EDEE27-2448-4A95-87F3-7153A3BF2F10}" destId="{B60FD8CE-A857-4774-8238-683260B50CA1}" srcOrd="0" destOrd="0" parTransId="{06336D38-A5C6-4502-9057-6F7FDF9EBE00}" sibTransId="{50C196A7-A6B3-4854-97B2-CC2382C2AEF8}"/>
    <dgm:cxn modelId="{EDC773C8-30F2-4DA0-B733-EF1EEF8F279B}" srcId="{222E3ABC-82B3-4C14-92F0-6FBC23798C0D}" destId="{1443B09A-27D9-4F53-AA63-C068B935429B}" srcOrd="0" destOrd="0" parTransId="{A4761215-FBA4-4B1A-8A86-ABB4A87BBCFA}" sibTransId="{A01508DD-4E01-475B-9496-5C6EB067CF26}"/>
    <dgm:cxn modelId="{D418308D-2BEA-423C-AE08-1A5218BC6F19}" type="presOf" srcId="{1443B09A-27D9-4F53-AA63-C068B935429B}" destId="{194C3B58-A40F-44E9-8F79-8F0779CF12E4}" srcOrd="0" destOrd="0" presId="urn:microsoft.com/office/officeart/2005/8/layout/matrix3"/>
    <dgm:cxn modelId="{40B5BEFB-DF2F-4397-9B21-8015384FC4DE}" type="presOf" srcId="{43329BE1-807A-43E5-B23B-B3AEB8971291}" destId="{194C3B58-A40F-44E9-8F79-8F0779CF12E4}" srcOrd="0" destOrd="1" presId="urn:microsoft.com/office/officeart/2005/8/layout/matrix3"/>
    <dgm:cxn modelId="{CAA46601-076F-4953-BC7C-ED2A62F41276}" srcId="{222E3ABC-82B3-4C14-92F0-6FBC23798C0D}" destId="{BD800479-1802-4ABF-BD4F-8885373FEC6B}" srcOrd="2" destOrd="0" parTransId="{53489C01-8DD3-4F64-BA99-7C81636BCAE8}" sibTransId="{6CAAEC92-B85F-4107-99F9-E77ED573BFC9}"/>
    <dgm:cxn modelId="{EB797B07-916D-4DB4-94D1-2B1EDAC065F1}" type="presOf" srcId="{BD800479-1802-4ABF-BD4F-8885373FEC6B}" destId="{51A0CD3B-DEC5-4160-8C79-B5B19512E848}" srcOrd="0" destOrd="0" presId="urn:microsoft.com/office/officeart/2005/8/layout/matrix3"/>
    <dgm:cxn modelId="{7EBC27A1-7DB9-4AD8-A9A0-6F9D96757EA6}" type="presOf" srcId="{EFB19B59-B204-4829-8E7F-400DD036AA13}" destId="{CC515D0B-31A4-4E7C-8B98-31910B9261B6}" srcOrd="0" destOrd="1" presId="urn:microsoft.com/office/officeart/2005/8/layout/matrix3"/>
    <dgm:cxn modelId="{1F5F4D46-CA85-410E-BBD1-E61DB1E5B589}" type="presParOf" srcId="{8D5AD8A2-F786-41E7-9703-FB8BF1D31386}" destId="{9DB695CF-2758-4BBD-8853-B792BF59277C}" srcOrd="0" destOrd="0" presId="urn:microsoft.com/office/officeart/2005/8/layout/matrix3"/>
    <dgm:cxn modelId="{A1789D56-F12B-4383-B56B-D386AADA541F}" type="presParOf" srcId="{8D5AD8A2-F786-41E7-9703-FB8BF1D31386}" destId="{194C3B58-A40F-44E9-8F79-8F0779CF12E4}" srcOrd="1" destOrd="0" presId="urn:microsoft.com/office/officeart/2005/8/layout/matrix3"/>
    <dgm:cxn modelId="{D485EAE0-A900-4A20-BCAF-7A110D89A0E0}" type="presParOf" srcId="{8D5AD8A2-F786-41E7-9703-FB8BF1D31386}" destId="{6BB62557-6D51-4CE7-BAD3-3C8944B87B82}" srcOrd="2" destOrd="0" presId="urn:microsoft.com/office/officeart/2005/8/layout/matrix3"/>
    <dgm:cxn modelId="{A10CAA1A-24AC-4529-88E8-3DE2A608F2BA}" type="presParOf" srcId="{8D5AD8A2-F786-41E7-9703-FB8BF1D31386}" destId="{51A0CD3B-DEC5-4160-8C79-B5B19512E848}" srcOrd="3" destOrd="0" presId="urn:microsoft.com/office/officeart/2005/8/layout/matrix3"/>
    <dgm:cxn modelId="{9089CD59-5E06-4F7A-96B0-62558E07FFCD}" type="presParOf" srcId="{8D5AD8A2-F786-41E7-9703-FB8BF1D31386}" destId="{CC515D0B-31A4-4E7C-8B98-31910B9261B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695CF-2758-4BBD-8853-B792BF59277C}">
      <dsp:nvSpPr>
        <dsp:cNvPr id="0" name=""/>
        <dsp:cNvSpPr/>
      </dsp:nvSpPr>
      <dsp:spPr>
        <a:xfrm>
          <a:off x="3017837" y="0"/>
          <a:ext cx="4022725" cy="402272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C3B58-A40F-44E9-8F79-8F0779CF12E4}">
      <dsp:nvSpPr>
        <dsp:cNvPr id="0" name=""/>
        <dsp:cNvSpPr/>
      </dsp:nvSpPr>
      <dsp:spPr>
        <a:xfrm>
          <a:off x="3399996" y="382158"/>
          <a:ext cx="1568862" cy="15688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dirty="0" smtClean="0"/>
            <a:t>Project Name : </a:t>
          </a:r>
          <a:endParaRPr lang="en-MY" sz="14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How tools contribute toward Agile Project Management</a:t>
          </a:r>
          <a:endParaRPr lang="en-MY" sz="1100" kern="1200" dirty="0"/>
        </a:p>
      </dsp:txBody>
      <dsp:txXfrm>
        <a:off x="3476582" y="458744"/>
        <a:ext cx="1415690" cy="1415690"/>
      </dsp:txXfrm>
    </dsp:sp>
    <dsp:sp modelId="{6BB62557-6D51-4CE7-BAD3-3C8944B87B82}">
      <dsp:nvSpPr>
        <dsp:cNvPr id="0" name=""/>
        <dsp:cNvSpPr/>
      </dsp:nvSpPr>
      <dsp:spPr>
        <a:xfrm>
          <a:off x="5089540" y="382158"/>
          <a:ext cx="1568862" cy="15688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Project Scope :</a:t>
          </a:r>
          <a:endParaRPr lang="en-MY" sz="14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To share the experience of using Agile methodology via a short video.</a:t>
          </a:r>
          <a:endParaRPr lang="en-MY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…..</a:t>
          </a:r>
          <a:endParaRPr lang="en-MY" sz="1100" kern="1200" dirty="0"/>
        </a:p>
      </dsp:txBody>
      <dsp:txXfrm>
        <a:off x="5166126" y="458744"/>
        <a:ext cx="1415690" cy="1415690"/>
      </dsp:txXfrm>
    </dsp:sp>
    <dsp:sp modelId="{51A0CD3B-DEC5-4160-8C79-B5B19512E848}">
      <dsp:nvSpPr>
        <dsp:cNvPr id="0" name=""/>
        <dsp:cNvSpPr/>
      </dsp:nvSpPr>
      <dsp:spPr>
        <a:xfrm>
          <a:off x="3399996" y="2071703"/>
          <a:ext cx="1568862" cy="15688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Proposal :</a:t>
          </a:r>
          <a:endParaRPr lang="en-MY" sz="14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Using GitHub Project as tools</a:t>
          </a:r>
          <a:endParaRPr lang="en-MY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All project task and documentation recorded and added in tools</a:t>
          </a:r>
          <a:endParaRPr lang="en-MY" sz="1100" kern="1200"/>
        </a:p>
      </dsp:txBody>
      <dsp:txXfrm>
        <a:off x="3476582" y="2148289"/>
        <a:ext cx="1415690" cy="1415690"/>
      </dsp:txXfrm>
    </dsp:sp>
    <dsp:sp modelId="{CC515D0B-31A4-4E7C-8B98-31910B9261B6}">
      <dsp:nvSpPr>
        <dsp:cNvPr id="0" name=""/>
        <dsp:cNvSpPr/>
      </dsp:nvSpPr>
      <dsp:spPr>
        <a:xfrm>
          <a:off x="5089540" y="2071703"/>
          <a:ext cx="1568862" cy="15688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baseline="0" smtClean="0"/>
            <a:t>Benefits</a:t>
          </a:r>
          <a:endParaRPr lang="en-MY" sz="14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Effective handling for project and releases</a:t>
          </a:r>
          <a:endParaRPr lang="en-MY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Well organized project and bug fix implementation</a:t>
          </a:r>
          <a:endParaRPr lang="en-MY" sz="1100" kern="1200"/>
        </a:p>
      </dsp:txBody>
      <dsp:txXfrm>
        <a:off x="5166126" y="2148289"/>
        <a:ext cx="1415690" cy="1415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25/9/2019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45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25/9/2019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3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25/9/2019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399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25/9/2019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30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25/9/2019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9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25/9/2019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406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25/9/2019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46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25/9/2019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402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25/9/2019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650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751C68-8644-4C28-821A-EB4A65FBF2AF}" type="datetimeFigureOut">
              <a:rPr lang="en-MY" smtClean="0"/>
              <a:t>25/9/2019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770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1C68-8644-4C28-821A-EB4A65FBF2AF}" type="datetimeFigureOut">
              <a:rPr lang="en-MY" smtClean="0"/>
              <a:t>25/9/2019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223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751C68-8644-4C28-821A-EB4A65FBF2AF}" type="datetimeFigureOut">
              <a:rPr lang="en-MY" smtClean="0"/>
              <a:t>25/9/2019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EE2694-2FAB-4EAE-9F12-11CD00AF3BBE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22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Agile Project Management- Final Project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 err="1" smtClean="0"/>
              <a:t>Msmsd</a:t>
            </a:r>
            <a:r>
              <a:rPr lang="en-MY" dirty="0" smtClean="0"/>
              <a:t> 5213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055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Team Member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92" t="20696" r="19127" b="31281"/>
          <a:stretch/>
        </p:blipFill>
        <p:spPr>
          <a:xfrm>
            <a:off x="1112008" y="1906074"/>
            <a:ext cx="1272433" cy="1272726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2588653" y="2060619"/>
            <a:ext cx="6040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UMMI IZZATI BINTI MUSTAPHA</a:t>
            </a:r>
          </a:p>
          <a:p>
            <a:r>
              <a:rPr lang="en-MY" dirty="0" smtClean="0"/>
              <a:t>MASTER OF SOFTWARE ENGINEERING (MOBILE DEVELOPMENT)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18" r="45879" b="56808"/>
          <a:stretch/>
        </p:blipFill>
        <p:spPr>
          <a:xfrm>
            <a:off x="1112008" y="3598810"/>
            <a:ext cx="1272434" cy="129287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2588653" y="3783584"/>
            <a:ext cx="6040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NIK INTAN HAZURA BINTI N ABDUL HALIM</a:t>
            </a:r>
          </a:p>
          <a:p>
            <a:r>
              <a:rPr lang="en-MY" dirty="0" smtClean="0"/>
              <a:t>MASTER OF SOFTWARE ENGINEERING (MOBILE DEVELOPMENT)</a:t>
            </a:r>
          </a:p>
        </p:txBody>
      </p:sp>
    </p:spTree>
    <p:extLst>
      <p:ext uri="{BB962C8B-B14F-4D97-AF65-F5344CB8AC3E}">
        <p14:creationId xmlns:p14="http://schemas.microsoft.com/office/powerpoint/2010/main" val="347389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3724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/>
              <a:t>MSMD 5213 : Agile Project Management Proposal 1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861461"/>
              </p:ext>
            </p:extLst>
          </p:nvPr>
        </p:nvGraphicFramePr>
        <p:xfrm>
          <a:off x="1097280" y="1872021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4306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683</TotalTime>
  <Words>102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Agile Project Management- Final Project</vt:lpstr>
      <vt:lpstr>Team Member</vt:lpstr>
      <vt:lpstr>MSMD 5213 : Agile Project Management Proposal 1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Project Management- Final Project</dc:title>
  <dc:creator>USER</dc:creator>
  <cp:lastModifiedBy>USER</cp:lastModifiedBy>
  <cp:revision>5</cp:revision>
  <dcterms:created xsi:type="dcterms:W3CDTF">2019-09-25T02:41:12Z</dcterms:created>
  <dcterms:modified xsi:type="dcterms:W3CDTF">2019-09-25T14:04:23Z</dcterms:modified>
</cp:coreProperties>
</file>