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7"/>
  </p:notesMasterIdLst>
  <p:handoutMasterIdLst>
    <p:handoutMasterId r:id="rId8"/>
  </p:handoutMasterIdLst>
  <p:sldIdLst>
    <p:sldId id="323" r:id="rId6"/>
  </p:sldIdLst>
  <p:sldSz cx="9144000" cy="6858000" type="screen4x3"/>
  <p:notesSz cx="7099300" cy="1023461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7" autoAdjust="0"/>
  </p:normalViewPr>
  <p:slideViewPr>
    <p:cSldViewPr snapToObjects="1" showGuides="1">
      <p:cViewPr varScale="1">
        <p:scale>
          <a:sx n="130" d="100"/>
          <a:sy n="130" d="100"/>
        </p:scale>
        <p:origin x="730" y="77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3ABC-82B3-4C14-92F0-6FBC23798C0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43B09A-27D9-4F53-AA63-C068B935429B}">
      <dgm:prSet/>
      <dgm:spPr/>
      <dgm:t>
        <a:bodyPr/>
        <a:lstStyle/>
        <a:p>
          <a:pPr rtl="0"/>
          <a:r>
            <a:rPr lang="en-US" baseline="0" smtClean="0"/>
            <a:t>Project Name : </a:t>
          </a:r>
          <a:endParaRPr lang="en-MY"/>
        </a:p>
      </dgm:t>
    </dgm:pt>
    <dgm:pt modelId="{A4761215-FBA4-4B1A-8A86-ABB4A87BBCFA}" type="parTrans" cxnId="{EDC773C8-30F2-4DA0-B733-EF1EEF8F279B}">
      <dgm:prSet/>
      <dgm:spPr/>
      <dgm:t>
        <a:bodyPr/>
        <a:lstStyle/>
        <a:p>
          <a:endParaRPr lang="en-US"/>
        </a:p>
      </dgm:t>
    </dgm:pt>
    <dgm:pt modelId="{A01508DD-4E01-475B-9496-5C6EB067CF26}" type="sibTrans" cxnId="{EDC773C8-30F2-4DA0-B733-EF1EEF8F279B}">
      <dgm:prSet/>
      <dgm:spPr/>
      <dgm:t>
        <a:bodyPr/>
        <a:lstStyle/>
        <a:p>
          <a:endParaRPr lang="en-US"/>
        </a:p>
      </dgm:t>
    </dgm:pt>
    <dgm:pt modelId="{43329BE1-807A-43E5-B23B-B3AEB8971291}">
      <dgm:prSet/>
      <dgm:spPr/>
      <dgm:t>
        <a:bodyPr/>
        <a:lstStyle/>
        <a:p>
          <a:pPr rtl="0"/>
          <a:r>
            <a:rPr lang="en-US" smtClean="0"/>
            <a:t>How tools contribute toward Agile Project Management</a:t>
          </a:r>
          <a:endParaRPr lang="en-MY"/>
        </a:p>
      </dgm:t>
    </dgm:pt>
    <dgm:pt modelId="{A9017414-2784-447D-9EDD-84357C1E45AF}" type="parTrans" cxnId="{B2C00A36-4C8D-4134-93E2-9A899C329A8F}">
      <dgm:prSet/>
      <dgm:spPr/>
      <dgm:t>
        <a:bodyPr/>
        <a:lstStyle/>
        <a:p>
          <a:endParaRPr lang="en-US"/>
        </a:p>
      </dgm:t>
    </dgm:pt>
    <dgm:pt modelId="{11AF5206-4D43-441A-9DE7-A433C2B80EEB}" type="sibTrans" cxnId="{B2C00A36-4C8D-4134-93E2-9A899C329A8F}">
      <dgm:prSet/>
      <dgm:spPr/>
      <dgm:t>
        <a:bodyPr/>
        <a:lstStyle/>
        <a:p>
          <a:endParaRPr lang="en-US"/>
        </a:p>
      </dgm:t>
    </dgm:pt>
    <dgm:pt modelId="{35EDEE27-2448-4A95-87F3-7153A3BF2F10}">
      <dgm:prSet/>
      <dgm:spPr/>
      <dgm:t>
        <a:bodyPr/>
        <a:lstStyle/>
        <a:p>
          <a:pPr rtl="0"/>
          <a:r>
            <a:rPr lang="en-US" baseline="0" smtClean="0"/>
            <a:t>Project Scope :</a:t>
          </a:r>
          <a:endParaRPr lang="en-MY"/>
        </a:p>
      </dgm:t>
    </dgm:pt>
    <dgm:pt modelId="{17563C5E-1902-4D1A-A306-DA4131266178}" type="parTrans" cxnId="{027C895F-BF04-4469-BDAA-FC998CCF96AF}">
      <dgm:prSet/>
      <dgm:spPr/>
      <dgm:t>
        <a:bodyPr/>
        <a:lstStyle/>
        <a:p>
          <a:endParaRPr lang="en-US"/>
        </a:p>
      </dgm:t>
    </dgm:pt>
    <dgm:pt modelId="{7A16DB6E-4B47-420B-B42A-CE4D56AE145B}" type="sibTrans" cxnId="{027C895F-BF04-4469-BDAA-FC998CCF96AF}">
      <dgm:prSet/>
      <dgm:spPr/>
      <dgm:t>
        <a:bodyPr/>
        <a:lstStyle/>
        <a:p>
          <a:endParaRPr lang="en-US"/>
        </a:p>
      </dgm:t>
    </dgm:pt>
    <dgm:pt modelId="{B60FD8CE-A857-4774-8238-683260B50CA1}">
      <dgm:prSet/>
      <dgm:spPr/>
      <dgm:t>
        <a:bodyPr/>
        <a:lstStyle/>
        <a:p>
          <a:pPr rtl="0"/>
          <a:r>
            <a:rPr lang="en-US" smtClean="0"/>
            <a:t>To share the experience of using Agile methodology via a short video.</a:t>
          </a:r>
          <a:endParaRPr lang="en-MY"/>
        </a:p>
      </dgm:t>
    </dgm:pt>
    <dgm:pt modelId="{06336D38-A5C6-4502-9057-6F7FDF9EBE00}" type="parTrans" cxnId="{1B0A46AE-879D-4B44-A051-416E56B5527B}">
      <dgm:prSet/>
      <dgm:spPr/>
      <dgm:t>
        <a:bodyPr/>
        <a:lstStyle/>
        <a:p>
          <a:endParaRPr lang="en-US"/>
        </a:p>
      </dgm:t>
    </dgm:pt>
    <dgm:pt modelId="{50C196A7-A6B3-4854-97B2-CC2382C2AEF8}" type="sibTrans" cxnId="{1B0A46AE-879D-4B44-A051-416E56B5527B}">
      <dgm:prSet/>
      <dgm:spPr/>
      <dgm:t>
        <a:bodyPr/>
        <a:lstStyle/>
        <a:p>
          <a:endParaRPr lang="en-US"/>
        </a:p>
      </dgm:t>
    </dgm:pt>
    <dgm:pt modelId="{5BB1A66F-A151-4B4F-9D9B-A5BBEF62040E}">
      <dgm:prSet/>
      <dgm:spPr/>
      <dgm:t>
        <a:bodyPr/>
        <a:lstStyle/>
        <a:p>
          <a:pPr rtl="0"/>
          <a:r>
            <a:rPr lang="en-US" dirty="0" smtClean="0"/>
            <a:t>…..</a:t>
          </a:r>
          <a:endParaRPr lang="en-MY" dirty="0"/>
        </a:p>
      </dgm:t>
    </dgm:pt>
    <dgm:pt modelId="{2C19CE54-B93F-4E8B-B748-3EFAAF55F695}" type="parTrans" cxnId="{5959E90C-8FB0-4832-B27E-C6FD1EBEE93B}">
      <dgm:prSet/>
      <dgm:spPr/>
      <dgm:t>
        <a:bodyPr/>
        <a:lstStyle/>
        <a:p>
          <a:endParaRPr lang="en-US"/>
        </a:p>
      </dgm:t>
    </dgm:pt>
    <dgm:pt modelId="{A95614F7-4E3F-48F1-954E-D6B22471752C}" type="sibTrans" cxnId="{5959E90C-8FB0-4832-B27E-C6FD1EBEE93B}">
      <dgm:prSet/>
      <dgm:spPr/>
      <dgm:t>
        <a:bodyPr/>
        <a:lstStyle/>
        <a:p>
          <a:endParaRPr lang="en-US"/>
        </a:p>
      </dgm:t>
    </dgm:pt>
    <dgm:pt modelId="{BD800479-1802-4ABF-BD4F-8885373FEC6B}">
      <dgm:prSet/>
      <dgm:spPr/>
      <dgm:t>
        <a:bodyPr/>
        <a:lstStyle/>
        <a:p>
          <a:pPr rtl="0"/>
          <a:r>
            <a:rPr lang="en-US" baseline="0" smtClean="0"/>
            <a:t>Proposal :</a:t>
          </a:r>
          <a:endParaRPr lang="en-MY"/>
        </a:p>
      </dgm:t>
    </dgm:pt>
    <dgm:pt modelId="{53489C01-8DD3-4F64-BA99-7C81636BCAE8}" type="parTrans" cxnId="{CAA46601-076F-4953-BC7C-ED2A62F41276}">
      <dgm:prSet/>
      <dgm:spPr/>
      <dgm:t>
        <a:bodyPr/>
        <a:lstStyle/>
        <a:p>
          <a:endParaRPr lang="en-US"/>
        </a:p>
      </dgm:t>
    </dgm:pt>
    <dgm:pt modelId="{6CAAEC92-B85F-4107-99F9-E77ED573BFC9}" type="sibTrans" cxnId="{CAA46601-076F-4953-BC7C-ED2A62F41276}">
      <dgm:prSet/>
      <dgm:spPr/>
      <dgm:t>
        <a:bodyPr/>
        <a:lstStyle/>
        <a:p>
          <a:endParaRPr lang="en-US"/>
        </a:p>
      </dgm:t>
    </dgm:pt>
    <dgm:pt modelId="{38BB16A9-0A4D-4599-BA4B-78E79E9295AC}">
      <dgm:prSet/>
      <dgm:spPr/>
      <dgm:t>
        <a:bodyPr/>
        <a:lstStyle/>
        <a:p>
          <a:pPr rtl="0"/>
          <a:r>
            <a:rPr lang="en-US" smtClean="0"/>
            <a:t>Using GitHub Project as tools</a:t>
          </a:r>
          <a:endParaRPr lang="en-MY"/>
        </a:p>
      </dgm:t>
    </dgm:pt>
    <dgm:pt modelId="{C8FA79FA-0416-429E-AA36-AF07C3CE30DF}" type="parTrans" cxnId="{5E26C32E-A642-420C-9595-E316E4AAA517}">
      <dgm:prSet/>
      <dgm:spPr/>
      <dgm:t>
        <a:bodyPr/>
        <a:lstStyle/>
        <a:p>
          <a:endParaRPr lang="en-US"/>
        </a:p>
      </dgm:t>
    </dgm:pt>
    <dgm:pt modelId="{A7B3C2E4-EBA5-4733-91C9-D241FCB08631}" type="sibTrans" cxnId="{5E26C32E-A642-420C-9595-E316E4AAA517}">
      <dgm:prSet/>
      <dgm:spPr/>
      <dgm:t>
        <a:bodyPr/>
        <a:lstStyle/>
        <a:p>
          <a:endParaRPr lang="en-US"/>
        </a:p>
      </dgm:t>
    </dgm:pt>
    <dgm:pt modelId="{85493E80-49CE-44A9-887C-4745814F55B7}">
      <dgm:prSet/>
      <dgm:spPr/>
      <dgm:t>
        <a:bodyPr/>
        <a:lstStyle/>
        <a:p>
          <a:pPr rtl="0"/>
          <a:r>
            <a:rPr lang="en-US" smtClean="0"/>
            <a:t>All project task and documentation recorded and added in tools</a:t>
          </a:r>
          <a:endParaRPr lang="en-MY"/>
        </a:p>
      </dgm:t>
    </dgm:pt>
    <dgm:pt modelId="{D1A5E116-FA9D-4A2C-A1B0-C9077B81A898}" type="parTrans" cxnId="{442FBA39-B4FC-41D6-8F82-471FABCF869B}">
      <dgm:prSet/>
      <dgm:spPr/>
      <dgm:t>
        <a:bodyPr/>
        <a:lstStyle/>
        <a:p>
          <a:endParaRPr lang="en-US"/>
        </a:p>
      </dgm:t>
    </dgm:pt>
    <dgm:pt modelId="{400B7D78-89CA-4E52-9DCB-2E0B852C2A65}" type="sibTrans" cxnId="{442FBA39-B4FC-41D6-8F82-471FABCF869B}">
      <dgm:prSet/>
      <dgm:spPr/>
      <dgm:t>
        <a:bodyPr/>
        <a:lstStyle/>
        <a:p>
          <a:endParaRPr lang="en-US"/>
        </a:p>
      </dgm:t>
    </dgm:pt>
    <dgm:pt modelId="{B3A8A24B-8FDB-4F96-B265-5FA57346FFC0}">
      <dgm:prSet/>
      <dgm:spPr/>
      <dgm:t>
        <a:bodyPr/>
        <a:lstStyle/>
        <a:p>
          <a:pPr rtl="0"/>
          <a:r>
            <a:rPr lang="en-US" baseline="0" smtClean="0"/>
            <a:t>Benefits</a:t>
          </a:r>
          <a:endParaRPr lang="en-MY"/>
        </a:p>
      </dgm:t>
    </dgm:pt>
    <dgm:pt modelId="{BE9ED66E-A5E3-4BC5-A5A3-B7B55091D12E}" type="parTrans" cxnId="{6931C96C-3819-4B01-B554-E144258C9C65}">
      <dgm:prSet/>
      <dgm:spPr/>
      <dgm:t>
        <a:bodyPr/>
        <a:lstStyle/>
        <a:p>
          <a:endParaRPr lang="en-US"/>
        </a:p>
      </dgm:t>
    </dgm:pt>
    <dgm:pt modelId="{A4F02AE1-8732-46E8-81E0-F7AD52413654}" type="sibTrans" cxnId="{6931C96C-3819-4B01-B554-E144258C9C65}">
      <dgm:prSet/>
      <dgm:spPr/>
      <dgm:t>
        <a:bodyPr/>
        <a:lstStyle/>
        <a:p>
          <a:endParaRPr lang="en-US"/>
        </a:p>
      </dgm:t>
    </dgm:pt>
    <dgm:pt modelId="{EFB19B59-B204-4829-8E7F-400DD036AA13}">
      <dgm:prSet/>
      <dgm:spPr/>
      <dgm:t>
        <a:bodyPr/>
        <a:lstStyle/>
        <a:p>
          <a:pPr rtl="0"/>
          <a:r>
            <a:rPr lang="en-US" smtClean="0"/>
            <a:t>Effective handling for project and releases</a:t>
          </a:r>
          <a:endParaRPr lang="en-MY"/>
        </a:p>
      </dgm:t>
    </dgm:pt>
    <dgm:pt modelId="{4B3D65F3-9BFE-4556-9350-3235101263A0}" type="parTrans" cxnId="{1DC10A83-16BA-49AF-AFC6-E8BBAC22B0C4}">
      <dgm:prSet/>
      <dgm:spPr/>
      <dgm:t>
        <a:bodyPr/>
        <a:lstStyle/>
        <a:p>
          <a:endParaRPr lang="en-US"/>
        </a:p>
      </dgm:t>
    </dgm:pt>
    <dgm:pt modelId="{D911E7DA-964A-41C3-B2FF-B029260D32AB}" type="sibTrans" cxnId="{1DC10A83-16BA-49AF-AFC6-E8BBAC22B0C4}">
      <dgm:prSet/>
      <dgm:spPr/>
      <dgm:t>
        <a:bodyPr/>
        <a:lstStyle/>
        <a:p>
          <a:endParaRPr lang="en-US"/>
        </a:p>
      </dgm:t>
    </dgm:pt>
    <dgm:pt modelId="{5542FA30-5D06-47AC-9686-223D730F77B9}">
      <dgm:prSet/>
      <dgm:spPr/>
      <dgm:t>
        <a:bodyPr/>
        <a:lstStyle/>
        <a:p>
          <a:pPr rtl="0"/>
          <a:r>
            <a:rPr lang="en-US" smtClean="0"/>
            <a:t>Well organized project and bug fix implementation</a:t>
          </a:r>
          <a:endParaRPr lang="en-MY"/>
        </a:p>
      </dgm:t>
    </dgm:pt>
    <dgm:pt modelId="{81A404CF-B550-4FFE-8E21-ED56952AA2EA}" type="parTrans" cxnId="{5F3F4F04-4D24-4232-A4D0-D236AECDD8B0}">
      <dgm:prSet/>
      <dgm:spPr/>
      <dgm:t>
        <a:bodyPr/>
        <a:lstStyle/>
        <a:p>
          <a:endParaRPr lang="en-US"/>
        </a:p>
      </dgm:t>
    </dgm:pt>
    <dgm:pt modelId="{15EA71C0-DFA5-476B-ABB0-C12BB35E3949}" type="sibTrans" cxnId="{5F3F4F04-4D24-4232-A4D0-D236AECDD8B0}">
      <dgm:prSet/>
      <dgm:spPr/>
      <dgm:t>
        <a:bodyPr/>
        <a:lstStyle/>
        <a:p>
          <a:endParaRPr lang="en-US"/>
        </a:p>
      </dgm:t>
    </dgm:pt>
    <dgm:pt modelId="{8D5AD8A2-F786-41E7-9703-FB8BF1D31386}" type="pres">
      <dgm:prSet presAssocID="{222E3ABC-82B3-4C14-92F0-6FBC23798C0D}" presName="matrix" presStyleCnt="0">
        <dgm:presLayoutVars>
          <dgm:chMax val="1"/>
          <dgm:dir/>
          <dgm:resizeHandles val="exact"/>
        </dgm:presLayoutVars>
      </dgm:prSet>
      <dgm:spPr/>
    </dgm:pt>
    <dgm:pt modelId="{9DB695CF-2758-4BBD-8853-B792BF59277C}" type="pres">
      <dgm:prSet presAssocID="{222E3ABC-82B3-4C14-92F0-6FBC23798C0D}" presName="diamond" presStyleLbl="bgShp" presStyleIdx="0" presStyleCnt="1"/>
      <dgm:spPr/>
    </dgm:pt>
    <dgm:pt modelId="{194C3B58-A40F-44E9-8F79-8F0779CF12E4}" type="pres">
      <dgm:prSet presAssocID="{222E3ABC-82B3-4C14-92F0-6FBC23798C0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B62557-6D51-4CE7-BAD3-3C8944B87B82}" type="pres">
      <dgm:prSet presAssocID="{222E3ABC-82B3-4C14-92F0-6FBC23798C0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0CD3B-DEC5-4160-8C79-B5B19512E848}" type="pres">
      <dgm:prSet presAssocID="{222E3ABC-82B3-4C14-92F0-6FBC23798C0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515D0B-31A4-4E7C-8B98-31910B9261B6}" type="pres">
      <dgm:prSet presAssocID="{222E3ABC-82B3-4C14-92F0-6FBC23798C0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7C895F-BF04-4469-BDAA-FC998CCF96AF}" srcId="{222E3ABC-82B3-4C14-92F0-6FBC23798C0D}" destId="{35EDEE27-2448-4A95-87F3-7153A3BF2F10}" srcOrd="1" destOrd="0" parTransId="{17563C5E-1902-4D1A-A306-DA4131266178}" sibTransId="{7A16DB6E-4B47-420B-B42A-CE4D56AE145B}"/>
    <dgm:cxn modelId="{5E26C32E-A642-420C-9595-E316E4AAA517}" srcId="{BD800479-1802-4ABF-BD4F-8885373FEC6B}" destId="{38BB16A9-0A4D-4599-BA4B-78E79E9295AC}" srcOrd="0" destOrd="0" parTransId="{C8FA79FA-0416-429E-AA36-AF07C3CE30DF}" sibTransId="{A7B3C2E4-EBA5-4733-91C9-D241FCB08631}"/>
    <dgm:cxn modelId="{1DC10A83-16BA-49AF-AFC6-E8BBAC22B0C4}" srcId="{B3A8A24B-8FDB-4F96-B265-5FA57346FFC0}" destId="{EFB19B59-B204-4829-8E7F-400DD036AA13}" srcOrd="0" destOrd="0" parTransId="{4B3D65F3-9BFE-4556-9350-3235101263A0}" sibTransId="{D911E7DA-964A-41C3-B2FF-B029260D32AB}"/>
    <dgm:cxn modelId="{5959E90C-8FB0-4832-B27E-C6FD1EBEE93B}" srcId="{35EDEE27-2448-4A95-87F3-7153A3BF2F10}" destId="{5BB1A66F-A151-4B4F-9D9B-A5BBEF62040E}" srcOrd="1" destOrd="0" parTransId="{2C19CE54-B93F-4E8B-B748-3EFAAF55F695}" sibTransId="{A95614F7-4E3F-48F1-954E-D6B22471752C}"/>
    <dgm:cxn modelId="{9E0E39A8-5FBB-4A8B-A37E-090C8C8F254B}" type="presOf" srcId="{5542FA30-5D06-47AC-9686-223D730F77B9}" destId="{CC515D0B-31A4-4E7C-8B98-31910B9261B6}" srcOrd="0" destOrd="2" presId="urn:microsoft.com/office/officeart/2005/8/layout/matrix3"/>
    <dgm:cxn modelId="{25136BB7-C883-4B89-B846-CB5F3E359DD0}" type="presOf" srcId="{43329BE1-807A-43E5-B23B-B3AEB8971291}" destId="{194C3B58-A40F-44E9-8F79-8F0779CF12E4}" srcOrd="0" destOrd="1" presId="urn:microsoft.com/office/officeart/2005/8/layout/matrix3"/>
    <dgm:cxn modelId="{6931C96C-3819-4B01-B554-E144258C9C65}" srcId="{222E3ABC-82B3-4C14-92F0-6FBC23798C0D}" destId="{B3A8A24B-8FDB-4F96-B265-5FA57346FFC0}" srcOrd="3" destOrd="0" parTransId="{BE9ED66E-A5E3-4BC5-A5A3-B7B55091D12E}" sibTransId="{A4F02AE1-8732-46E8-81E0-F7AD52413654}"/>
    <dgm:cxn modelId="{42B583CC-6F8D-472E-9C70-EBD2D2B9F3F5}" type="presOf" srcId="{1443B09A-27D9-4F53-AA63-C068B935429B}" destId="{194C3B58-A40F-44E9-8F79-8F0779CF12E4}" srcOrd="0" destOrd="0" presId="urn:microsoft.com/office/officeart/2005/8/layout/matrix3"/>
    <dgm:cxn modelId="{2C16B750-4A8B-45B1-81A8-E7FB21288711}" type="presOf" srcId="{222E3ABC-82B3-4C14-92F0-6FBC23798C0D}" destId="{8D5AD8A2-F786-41E7-9703-FB8BF1D31386}" srcOrd="0" destOrd="0" presId="urn:microsoft.com/office/officeart/2005/8/layout/matrix3"/>
    <dgm:cxn modelId="{9EECEEA0-9888-48F9-AAD4-419446041639}" type="presOf" srcId="{B3A8A24B-8FDB-4F96-B265-5FA57346FFC0}" destId="{CC515D0B-31A4-4E7C-8B98-31910B9261B6}" srcOrd="0" destOrd="0" presId="urn:microsoft.com/office/officeart/2005/8/layout/matrix3"/>
    <dgm:cxn modelId="{41034BC3-7202-4893-833B-30B343FA341C}" type="presOf" srcId="{85493E80-49CE-44A9-887C-4745814F55B7}" destId="{51A0CD3B-DEC5-4160-8C79-B5B19512E848}" srcOrd="0" destOrd="2" presId="urn:microsoft.com/office/officeart/2005/8/layout/matrix3"/>
    <dgm:cxn modelId="{30B60BA3-C257-4FDA-9544-4AC19B00C4A6}" type="presOf" srcId="{B60FD8CE-A857-4774-8238-683260B50CA1}" destId="{6BB62557-6D51-4CE7-BAD3-3C8944B87B82}" srcOrd="0" destOrd="1" presId="urn:microsoft.com/office/officeart/2005/8/layout/matrix3"/>
    <dgm:cxn modelId="{36550E84-27BD-42C6-9C81-460460338F20}" type="presOf" srcId="{EFB19B59-B204-4829-8E7F-400DD036AA13}" destId="{CC515D0B-31A4-4E7C-8B98-31910B9261B6}" srcOrd="0" destOrd="1" presId="urn:microsoft.com/office/officeart/2005/8/layout/matrix3"/>
    <dgm:cxn modelId="{1BEF6F61-CEC4-4F68-A8EF-D5511EEA75ED}" type="presOf" srcId="{5BB1A66F-A151-4B4F-9D9B-A5BBEF62040E}" destId="{6BB62557-6D51-4CE7-BAD3-3C8944B87B82}" srcOrd="0" destOrd="2" presId="urn:microsoft.com/office/officeart/2005/8/layout/matrix3"/>
    <dgm:cxn modelId="{442FBA39-B4FC-41D6-8F82-471FABCF869B}" srcId="{BD800479-1802-4ABF-BD4F-8885373FEC6B}" destId="{85493E80-49CE-44A9-887C-4745814F55B7}" srcOrd="1" destOrd="0" parTransId="{D1A5E116-FA9D-4A2C-A1B0-C9077B81A898}" sibTransId="{400B7D78-89CA-4E52-9DCB-2E0B852C2A65}"/>
    <dgm:cxn modelId="{B2C00A36-4C8D-4134-93E2-9A899C329A8F}" srcId="{1443B09A-27D9-4F53-AA63-C068B935429B}" destId="{43329BE1-807A-43E5-B23B-B3AEB8971291}" srcOrd="0" destOrd="0" parTransId="{A9017414-2784-447D-9EDD-84357C1E45AF}" sibTransId="{11AF5206-4D43-441A-9DE7-A433C2B80EEB}"/>
    <dgm:cxn modelId="{5F3F4F04-4D24-4232-A4D0-D236AECDD8B0}" srcId="{B3A8A24B-8FDB-4F96-B265-5FA57346FFC0}" destId="{5542FA30-5D06-47AC-9686-223D730F77B9}" srcOrd="1" destOrd="0" parTransId="{81A404CF-B550-4FFE-8E21-ED56952AA2EA}" sibTransId="{15EA71C0-DFA5-476B-ABB0-C12BB35E3949}"/>
    <dgm:cxn modelId="{1B0A46AE-879D-4B44-A051-416E56B5527B}" srcId="{35EDEE27-2448-4A95-87F3-7153A3BF2F10}" destId="{B60FD8CE-A857-4774-8238-683260B50CA1}" srcOrd="0" destOrd="0" parTransId="{06336D38-A5C6-4502-9057-6F7FDF9EBE00}" sibTransId="{50C196A7-A6B3-4854-97B2-CC2382C2AEF8}"/>
    <dgm:cxn modelId="{EDC773C8-30F2-4DA0-B733-EF1EEF8F279B}" srcId="{222E3ABC-82B3-4C14-92F0-6FBC23798C0D}" destId="{1443B09A-27D9-4F53-AA63-C068B935429B}" srcOrd="0" destOrd="0" parTransId="{A4761215-FBA4-4B1A-8A86-ABB4A87BBCFA}" sibTransId="{A01508DD-4E01-475B-9496-5C6EB067CF26}"/>
    <dgm:cxn modelId="{F11DB2B2-40CA-45DF-A446-C4EBDBA2C5CA}" type="presOf" srcId="{BD800479-1802-4ABF-BD4F-8885373FEC6B}" destId="{51A0CD3B-DEC5-4160-8C79-B5B19512E848}" srcOrd="0" destOrd="0" presId="urn:microsoft.com/office/officeart/2005/8/layout/matrix3"/>
    <dgm:cxn modelId="{7260ECD8-9795-496A-A0DC-AD163556929B}" type="presOf" srcId="{38BB16A9-0A4D-4599-BA4B-78E79E9295AC}" destId="{51A0CD3B-DEC5-4160-8C79-B5B19512E848}" srcOrd="0" destOrd="1" presId="urn:microsoft.com/office/officeart/2005/8/layout/matrix3"/>
    <dgm:cxn modelId="{8CCBC506-DA35-4EF4-959C-6E7CA8FEC56D}" type="presOf" srcId="{35EDEE27-2448-4A95-87F3-7153A3BF2F10}" destId="{6BB62557-6D51-4CE7-BAD3-3C8944B87B82}" srcOrd="0" destOrd="0" presId="urn:microsoft.com/office/officeart/2005/8/layout/matrix3"/>
    <dgm:cxn modelId="{CAA46601-076F-4953-BC7C-ED2A62F41276}" srcId="{222E3ABC-82B3-4C14-92F0-6FBC23798C0D}" destId="{BD800479-1802-4ABF-BD4F-8885373FEC6B}" srcOrd="2" destOrd="0" parTransId="{53489C01-8DD3-4F64-BA99-7C81636BCAE8}" sibTransId="{6CAAEC92-B85F-4107-99F9-E77ED573BFC9}"/>
    <dgm:cxn modelId="{6C901660-A4A4-4AEB-B555-4461021AA319}" type="presParOf" srcId="{8D5AD8A2-F786-41E7-9703-FB8BF1D31386}" destId="{9DB695CF-2758-4BBD-8853-B792BF59277C}" srcOrd="0" destOrd="0" presId="urn:microsoft.com/office/officeart/2005/8/layout/matrix3"/>
    <dgm:cxn modelId="{1407C9EF-82FB-4706-BDB6-80CB0C478892}" type="presParOf" srcId="{8D5AD8A2-F786-41E7-9703-FB8BF1D31386}" destId="{194C3B58-A40F-44E9-8F79-8F0779CF12E4}" srcOrd="1" destOrd="0" presId="urn:microsoft.com/office/officeart/2005/8/layout/matrix3"/>
    <dgm:cxn modelId="{01B0525F-10CF-42C1-82C1-10471B4DC266}" type="presParOf" srcId="{8D5AD8A2-F786-41E7-9703-FB8BF1D31386}" destId="{6BB62557-6D51-4CE7-BAD3-3C8944B87B82}" srcOrd="2" destOrd="0" presId="urn:microsoft.com/office/officeart/2005/8/layout/matrix3"/>
    <dgm:cxn modelId="{15981849-509F-4892-AF6A-2A4568231A86}" type="presParOf" srcId="{8D5AD8A2-F786-41E7-9703-FB8BF1D31386}" destId="{51A0CD3B-DEC5-4160-8C79-B5B19512E848}" srcOrd="3" destOrd="0" presId="urn:microsoft.com/office/officeart/2005/8/layout/matrix3"/>
    <dgm:cxn modelId="{BFEA6ABB-4EE4-4E56-9B04-AB606861423A}" type="presParOf" srcId="{8D5AD8A2-F786-41E7-9703-FB8BF1D31386}" destId="{CC515D0B-31A4-4E7C-8B98-31910B9261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95CF-2758-4BBD-8853-B792BF59277C}">
      <dsp:nvSpPr>
        <dsp:cNvPr id="0" name=""/>
        <dsp:cNvSpPr/>
      </dsp:nvSpPr>
      <dsp:spPr>
        <a:xfrm>
          <a:off x="1764159" y="0"/>
          <a:ext cx="5113336" cy="511333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C3B58-A40F-44E9-8F79-8F0779CF12E4}">
      <dsp:nvSpPr>
        <dsp:cNvPr id="0" name=""/>
        <dsp:cNvSpPr/>
      </dsp:nvSpPr>
      <dsp:spPr>
        <a:xfrm>
          <a:off x="2249926" y="485767"/>
          <a:ext cx="1994201" cy="19942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Project Name : </a:t>
          </a:r>
          <a:endParaRPr lang="en-MY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How tools contribute toward Agile Project Management</a:t>
          </a:r>
          <a:endParaRPr lang="en-MY" sz="1400" kern="1200"/>
        </a:p>
      </dsp:txBody>
      <dsp:txXfrm>
        <a:off x="2347275" y="583116"/>
        <a:ext cx="1799503" cy="1799503"/>
      </dsp:txXfrm>
    </dsp:sp>
    <dsp:sp modelId="{6BB62557-6D51-4CE7-BAD3-3C8944B87B82}">
      <dsp:nvSpPr>
        <dsp:cNvPr id="0" name=""/>
        <dsp:cNvSpPr/>
      </dsp:nvSpPr>
      <dsp:spPr>
        <a:xfrm>
          <a:off x="4397527" y="485767"/>
          <a:ext cx="1994201" cy="19942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Project Scope :</a:t>
          </a:r>
          <a:endParaRPr lang="en-MY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To share the experience of using Agile methodology via a short video.</a:t>
          </a:r>
          <a:endParaRPr lang="en-MY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…..</a:t>
          </a:r>
          <a:endParaRPr lang="en-MY" sz="1400" kern="1200" dirty="0"/>
        </a:p>
      </dsp:txBody>
      <dsp:txXfrm>
        <a:off x="4494876" y="583116"/>
        <a:ext cx="1799503" cy="1799503"/>
      </dsp:txXfrm>
    </dsp:sp>
    <dsp:sp modelId="{51A0CD3B-DEC5-4160-8C79-B5B19512E848}">
      <dsp:nvSpPr>
        <dsp:cNvPr id="0" name=""/>
        <dsp:cNvSpPr/>
      </dsp:nvSpPr>
      <dsp:spPr>
        <a:xfrm>
          <a:off x="2249926" y="2633368"/>
          <a:ext cx="1994201" cy="1994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Proposal :</a:t>
          </a:r>
          <a:endParaRPr lang="en-MY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Using GitHub Project as tools</a:t>
          </a:r>
          <a:endParaRPr lang="en-MY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All project task and documentation recorded and added in tools</a:t>
          </a:r>
          <a:endParaRPr lang="en-MY" sz="1400" kern="1200"/>
        </a:p>
      </dsp:txBody>
      <dsp:txXfrm>
        <a:off x="2347275" y="2730717"/>
        <a:ext cx="1799503" cy="1799503"/>
      </dsp:txXfrm>
    </dsp:sp>
    <dsp:sp modelId="{CC515D0B-31A4-4E7C-8B98-31910B9261B6}">
      <dsp:nvSpPr>
        <dsp:cNvPr id="0" name=""/>
        <dsp:cNvSpPr/>
      </dsp:nvSpPr>
      <dsp:spPr>
        <a:xfrm>
          <a:off x="4397527" y="2633368"/>
          <a:ext cx="1994201" cy="19942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Benefits</a:t>
          </a:r>
          <a:endParaRPr lang="en-MY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Effective handling for project and releases</a:t>
          </a:r>
          <a:endParaRPr lang="en-MY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Well organized project and bug fix implementation</a:t>
          </a:r>
          <a:endParaRPr lang="en-MY" sz="1400" kern="1200"/>
        </a:p>
      </dsp:txBody>
      <dsp:txXfrm>
        <a:off x="4494876" y="2730717"/>
        <a:ext cx="1799503" cy="179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2019-09-23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2019-09-23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47E6077-B103-4446-B1BE-E82E236096D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F2F7151-BB33-4989-9BAD-12BC6F8B4678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61DE55C-E83A-4028-B4CE-EC33296B2300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B8AFAD5-CC75-4BF9-AA49-D55F6597303A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49DF21-E4DD-4CA2-9B7D-8F2FC064554F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6A3FAE3-859D-4128-918F-E7EA0D089CD5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BA04088-1FBA-433D-B308-0416DF8E16CD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C33D16B-42C9-4D97-BFB6-3D7039515E2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11BA0CB-17E9-407D-B5A2-658ACC5D23DA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B4D051-526B-46C7-BF9F-5468B3265CD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MY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- restricted -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5DFC473-2191-499B-B563-D6F25AEC2B8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452F34B-8A62-490C-B774-029BF3BB24D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1DB67F-84D6-47CB-A929-B2522634F25F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07B3821-78C9-443A-A60D-0F71EF4AA39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7221383-8A67-44F1-83F1-2FFE55073511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B5C66EC-B1B8-4E03-992A-74958DF87B9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MSMD 5213 : Agile Project Management Proposal 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60422275"/>
              </p:ext>
            </p:extLst>
          </p:nvPr>
        </p:nvGraphicFramePr>
        <p:xfrm>
          <a:off x="250824" y="1268413"/>
          <a:ext cx="8641655" cy="511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452F34B-8A62-490C-B774-029BF3BB24D4}" type="slidenum">
              <a:rPr lang="en-MY" smtClean="0"/>
              <a:pPr/>
              <a:t>1</a:t>
            </a:fld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MY" smtClean="0"/>
              <a:t>2019-09-23             </a:t>
            </a:r>
            <a:r>
              <a:rPr lang="en-MY" b="1" smtClean="0"/>
              <a:t>restricted</a:t>
            </a:r>
            <a:endParaRPr lang="en-MY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1771C4-929F-4ED7-BDF7-F3841CAABD6F}" vid="{F70EBD9A-6494-4A9C-8EA5-40E527EC2E61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A48A5AAF-F61E-4811-9786-91DF48B59B47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86F326BB-2333-4195-A193-05BCEFE8F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EB39D0-DAF8-417C-92DC-0C5FA6081C9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F26D89C-A3BE-46DA-9914-790367CC2703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6ef45842-284e-44e4-b2db-1749e7948b44"/>
    <ds:schemaRef ds:uri="a709603d-609a-478b-a91d-3c5e984c0e7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94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blank</vt:lpstr>
      <vt:lpstr>MSMD 5213 : Agile Project Management Proposal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2019-09-22T22:50:48Z</dcterms:created>
  <dcterms:modified xsi:type="dcterms:W3CDTF">2019-09-24T14:50:41Z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ContentTypeId">
    <vt:lpwstr>0x010100A655AAE9148B404486CBFDD74AD2AA0B</vt:lpwstr>
  </property>
</Properties>
</file>