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5" r:id="rId5"/>
  </p:sldMasterIdLst>
  <p:notesMasterIdLst>
    <p:notesMasterId r:id="rId10"/>
  </p:notesMasterIdLst>
  <p:handoutMasterIdLst>
    <p:handoutMasterId r:id="rId11"/>
  </p:handoutMasterIdLst>
  <p:sldIdLst>
    <p:sldId id="318" r:id="rId6"/>
    <p:sldId id="323" r:id="rId7"/>
    <p:sldId id="325" r:id="rId8"/>
    <p:sldId id="324" r:id="rId9"/>
  </p:sldIdLst>
  <p:sldSz cx="9144000" cy="6858000" type="screen4x3"/>
  <p:notesSz cx="7099300" cy="10234613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AB377A"/>
    <a:srgbClr val="E9E6E6"/>
    <a:srgbClr val="FF0066"/>
    <a:srgbClr val="DEE6ED"/>
    <a:srgbClr val="C8D8E6"/>
    <a:srgbClr val="23476E"/>
    <a:srgbClr val="23214A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7" autoAdjust="0"/>
  </p:normalViewPr>
  <p:slideViewPr>
    <p:cSldViewPr snapToObjects="1" showGuides="1">
      <p:cViewPr varScale="1">
        <p:scale>
          <a:sx n="84" d="100"/>
          <a:sy n="84" d="100"/>
        </p:scale>
        <p:origin x="1152" y="226"/>
      </p:cViewPr>
      <p:guideLst>
        <p:guide orient="horz" pos="799"/>
        <p:guide orient="horz" pos="4020"/>
        <p:guide pos="158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83" d="100"/>
          <a:sy n="83" d="100"/>
        </p:scale>
        <p:origin x="-1008" y="-58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3306" y="296863"/>
            <a:ext cx="4422857" cy="4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IFXSHAPE"/>
          <p:cNvSpPr>
            <a:spLocks noGrp="1"/>
          </p:cNvSpPr>
          <p:nvPr>
            <p:ph type="ftr" sz="quarter" idx="2"/>
          </p:nvPr>
        </p:nvSpPr>
        <p:spPr>
          <a:xfrm>
            <a:off x="1317625" y="9941842"/>
            <a:ext cx="4824413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pPr algn="ctr"/>
            <a:r>
              <a:rPr lang="en-US" sz="800" b="1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en-US" sz="800" b="1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dt" sz="quarter" idx="1"/>
          </p:nvPr>
        </p:nvSpPr>
        <p:spPr>
          <a:xfrm>
            <a:off x="453306" y="9941842"/>
            <a:ext cx="864319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2019-09-23</a:t>
            </a:r>
          </a:p>
          <a:p>
            <a:pPr algn="l"/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IFXSHAPE"/>
          <p:cNvSpPr>
            <a:spLocks noGrp="1"/>
          </p:cNvSpPr>
          <p:nvPr>
            <p:ph type="sldNum" sz="quarter" idx="3"/>
          </p:nvPr>
        </p:nvSpPr>
        <p:spPr>
          <a:xfrm>
            <a:off x="6142038" y="9941842"/>
            <a:ext cx="448737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‹#›</a:t>
            </a:fld>
            <a:endParaRPr lang="en-US" sz="80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IFXSHAP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3305" y="1012850"/>
            <a:ext cx="6191969" cy="46439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IFXSHAPE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5868498"/>
            <a:ext cx="6191968" cy="36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Enter Notes</a:t>
            </a:r>
          </a:p>
        </p:txBody>
      </p:sp>
      <p:sp>
        <p:nvSpPr>
          <p:cNvPr id="28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295163"/>
            <a:ext cx="4422857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32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2019-09-23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2019-09-23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2019-09-23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64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2019-09-23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330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2019-09-23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67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MY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en-MY"/>
          </a:p>
        </p:txBody>
      </p:sp>
      <p:sp>
        <p:nvSpPr>
          <p:cNvPr id="15" name="Freihandform 14"/>
          <p:cNvSpPr/>
          <p:nvPr userDrawn="1"/>
        </p:nvSpPr>
        <p:spPr bwMode="auto">
          <a:xfrm>
            <a:off x="0" y="-7749"/>
            <a:ext cx="9151749" cy="5548393"/>
          </a:xfrm>
          <a:custGeom>
            <a:avLst/>
            <a:gdLst>
              <a:gd name="connsiteX0" fmla="*/ 0 w 9151749"/>
              <a:gd name="connsiteY0" fmla="*/ 5548393 h 5548393"/>
              <a:gd name="connsiteX1" fmla="*/ 0 w 9151749"/>
              <a:gd name="connsiteY1" fmla="*/ 0 h 5548393"/>
              <a:gd name="connsiteX2" fmla="*/ 9151749 w 9151749"/>
              <a:gd name="connsiteY2" fmla="*/ 0 h 5548393"/>
              <a:gd name="connsiteX3" fmla="*/ 9151749 w 9151749"/>
              <a:gd name="connsiteY3" fmla="*/ 5129939 h 5548393"/>
              <a:gd name="connsiteX4" fmla="*/ 0 w 9151749"/>
              <a:gd name="connsiteY4" fmla="*/ 5548393 h 554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1749" h="5548393">
                <a:moveTo>
                  <a:pt x="0" y="5548393"/>
                </a:moveTo>
                <a:lnTo>
                  <a:pt x="0" y="0"/>
                </a:lnTo>
                <a:lnTo>
                  <a:pt x="9151749" y="0"/>
                </a:lnTo>
                <a:lnTo>
                  <a:pt x="9151749" y="5129939"/>
                </a:lnTo>
                <a:lnTo>
                  <a:pt x="0" y="554839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0" y="-7749"/>
            <a:ext cx="9151749" cy="5524981"/>
            <a:chOff x="0" y="-7749"/>
            <a:chExt cx="9151749" cy="5524981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31679" y="4821110"/>
              <a:ext cx="147767" cy="69612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0" y="3430006"/>
              <a:ext cx="2123728" cy="1391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31680" y="3140968"/>
              <a:ext cx="7020069" cy="168014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9672" y="4749110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156176" y="-7749"/>
              <a:ext cx="2808312" cy="538096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916832"/>
            <a:ext cx="6335712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 smtClean="0"/>
              <a:t>Please type in title</a:t>
            </a:r>
            <a:endParaRPr lang="de-DE"/>
          </a:p>
        </p:txBody>
      </p:sp>
      <p:sp>
        <p:nvSpPr>
          <p:cNvPr id="16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MY" smtClean="0"/>
              <a:t>- restricted -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97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Fou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MY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247E6077-B103-4446-B1BE-E82E236096D4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71628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2"/>
            <a:ext cx="4248472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23166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3860800"/>
            <a:ext cx="4249042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MY" smtClean="0"/>
              <a:t>2019-09-23             </a:t>
            </a:r>
            <a:r>
              <a:rPr lang="en-MY" b="1" smtClean="0"/>
              <a:t>restricted</a:t>
            </a:r>
            <a:endParaRPr lang="en-MY" b="1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MY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8F2F7151-BB33-4989-9BAD-12BC6F8B4678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71628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2"/>
            <a:ext cx="8641655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7" y="3860800"/>
            <a:ext cx="4249041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MY" smtClean="0"/>
              <a:t>2019-09-23             </a:t>
            </a:r>
            <a:r>
              <a:rPr lang="en-MY" b="1" smtClean="0"/>
              <a:t>restricted</a:t>
            </a:r>
            <a:endParaRPr lang="en-MY" b="1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Two_Columns_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MY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061DE55C-E83A-4028-B4CE-EC33296B2300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71628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4"/>
            <a:ext cx="8640960" cy="12326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250825" y="5085185"/>
            <a:ext cx="8640960" cy="12965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MY" smtClean="0"/>
              <a:t>2019-09-23             </a:t>
            </a:r>
            <a:r>
              <a:rPr lang="en-MY" b="1" smtClean="0"/>
              <a:t>restricted</a:t>
            </a:r>
            <a:endParaRPr lang="en-MY" b="1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MY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DB8AFAD5-CC75-4BF9-AA49-D55F6597303A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71628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6" y="1268413"/>
            <a:ext cx="2808288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3203576" y="1268413"/>
            <a:ext cx="2736850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6084888" y="1268413"/>
            <a:ext cx="280831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MY" smtClean="0"/>
              <a:t>2019-09-23             </a:t>
            </a:r>
            <a:r>
              <a:rPr lang="en-MY" b="1" smtClean="0"/>
              <a:t>restricted</a:t>
            </a:r>
            <a:endParaRPr lang="en-MY" b="1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MY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8A49DF21-E4DD-4CA2-9B7D-8F2FC064554F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71628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952750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3348038" y="2781299"/>
            <a:ext cx="25923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084888" y="2781299"/>
            <a:ext cx="28082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MY" smtClean="0"/>
              <a:t>2019-09-23             </a:t>
            </a:r>
            <a:r>
              <a:rPr lang="en-MY" b="1" smtClean="0"/>
              <a:t>restricted</a:t>
            </a:r>
            <a:endParaRPr lang="en-MY" b="1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our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MY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26A3FAE3-859D-4128-918F-E7EA0D089CD5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71628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2088232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484438" y="1268413"/>
            <a:ext cx="2016125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1268413"/>
            <a:ext cx="2016125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804025" y="1268413"/>
            <a:ext cx="2088232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MY" smtClean="0"/>
              <a:t>2019-09-23             </a:t>
            </a:r>
            <a:r>
              <a:rPr lang="en-MY" b="1" smtClean="0"/>
              <a:t>restricted</a:t>
            </a:r>
            <a:endParaRPr lang="en-MY" b="1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Four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2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MY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8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4BA04088-1FBA-433D-B308-0416DF8E16CD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71628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buNone/>
              <a:defRPr/>
            </a:lvl4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088232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484438" y="2781299"/>
            <a:ext cx="2016125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2781299"/>
            <a:ext cx="2016125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5" name="IFXSHAPE"/>
          <p:cNvSpPr>
            <a:spLocks noGrp="1"/>
          </p:cNvSpPr>
          <p:nvPr>
            <p:ph sz="quarter" idx="17" hasCustomPrompt="1"/>
          </p:nvPr>
        </p:nvSpPr>
        <p:spPr>
          <a:xfrm>
            <a:off x="6804025" y="2781299"/>
            <a:ext cx="2088232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9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MY" smtClean="0"/>
              <a:t>2019-09-23             </a:t>
            </a:r>
            <a:r>
              <a:rPr lang="en-MY" b="1" smtClean="0"/>
              <a:t>restricted</a:t>
            </a:r>
            <a:endParaRPr lang="en-MY" b="1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MY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5C33D16B-42C9-4D97-BFB6-3D7039515E2E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MY" smtClean="0"/>
              <a:t>2019-09-23             </a:t>
            </a:r>
            <a:r>
              <a:rPr lang="en-MY" b="1" smtClean="0"/>
              <a:t>restricted</a:t>
            </a:r>
            <a:endParaRPr lang="en-MY" b="1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ull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FXSHAPE"/>
          <p:cNvSpPr>
            <a:spLocks noGrp="1"/>
          </p:cNvSpPr>
          <p:nvPr>
            <p:ph type="ftr" sz="quarter" idx="1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MY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D11BA0CB-17E9-407D-B5A2-658ACC5D23DA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MY" smtClean="0"/>
              <a:t>2019-09-23             </a:t>
            </a:r>
            <a:r>
              <a:rPr lang="en-MY" b="1" smtClean="0"/>
              <a:t>restricted</a:t>
            </a:r>
            <a:endParaRPr lang="en-MY" b="1"/>
          </a:p>
        </p:txBody>
      </p:sp>
    </p:spTree>
    <p:extLst>
      <p:ext uri="{BB962C8B-B14F-4D97-AF65-F5344CB8AC3E}">
        <p14:creationId xmlns:p14="http://schemas.microsoft.com/office/powerpoint/2010/main" val="32656893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MY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en-MY"/>
          </a:p>
        </p:txBody>
      </p:sp>
      <p:sp>
        <p:nvSpPr>
          <p:cNvPr id="15" name="Freihandform 14"/>
          <p:cNvSpPr/>
          <p:nvPr userDrawn="1"/>
        </p:nvSpPr>
        <p:spPr bwMode="auto">
          <a:xfrm>
            <a:off x="0" y="-7749"/>
            <a:ext cx="9151749" cy="5548393"/>
          </a:xfrm>
          <a:custGeom>
            <a:avLst/>
            <a:gdLst>
              <a:gd name="connsiteX0" fmla="*/ 0 w 9151749"/>
              <a:gd name="connsiteY0" fmla="*/ 5548393 h 5548393"/>
              <a:gd name="connsiteX1" fmla="*/ 0 w 9151749"/>
              <a:gd name="connsiteY1" fmla="*/ 0 h 5548393"/>
              <a:gd name="connsiteX2" fmla="*/ 9151749 w 9151749"/>
              <a:gd name="connsiteY2" fmla="*/ 0 h 5548393"/>
              <a:gd name="connsiteX3" fmla="*/ 9151749 w 9151749"/>
              <a:gd name="connsiteY3" fmla="*/ 5129939 h 5548393"/>
              <a:gd name="connsiteX4" fmla="*/ 0 w 9151749"/>
              <a:gd name="connsiteY4" fmla="*/ 5548393 h 554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1749" h="5548393">
                <a:moveTo>
                  <a:pt x="0" y="5548393"/>
                </a:moveTo>
                <a:lnTo>
                  <a:pt x="0" y="0"/>
                </a:lnTo>
                <a:lnTo>
                  <a:pt x="9151749" y="0"/>
                </a:lnTo>
                <a:lnTo>
                  <a:pt x="9151749" y="5129939"/>
                </a:lnTo>
                <a:lnTo>
                  <a:pt x="0" y="554839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240538"/>
            <a:ext cx="6335712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 smtClean="0"/>
              <a:t>Please type in title</a:t>
            </a:r>
            <a:endParaRPr lang="de-DE"/>
          </a:p>
        </p:txBody>
      </p:sp>
      <p:sp>
        <p:nvSpPr>
          <p:cNvPr id="16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grpSp>
        <p:nvGrpSpPr>
          <p:cNvPr id="17" name="Gruppieren 36"/>
          <p:cNvGrpSpPr/>
          <p:nvPr userDrawn="1"/>
        </p:nvGrpSpPr>
        <p:grpSpPr>
          <a:xfrm>
            <a:off x="0" y="-7749"/>
            <a:ext cx="9151749" cy="5524981"/>
            <a:chOff x="0" y="-7749"/>
            <a:chExt cx="9151749" cy="5524981"/>
          </a:xfrm>
        </p:grpSpPr>
        <p:cxnSp>
          <p:nvCxnSpPr>
            <p:cNvPr id="18" name="Gerade Verbindung 17"/>
            <p:cNvCxnSpPr/>
            <p:nvPr/>
          </p:nvCxnSpPr>
          <p:spPr>
            <a:xfrm>
              <a:off x="2131679" y="4821110"/>
              <a:ext cx="147767" cy="69612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0" y="3430006"/>
              <a:ext cx="2123728" cy="1391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flipH="1">
              <a:off x="2131680" y="3140968"/>
              <a:ext cx="7020069" cy="168014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lipse 22"/>
            <p:cNvSpPr/>
            <p:nvPr/>
          </p:nvSpPr>
          <p:spPr bwMode="auto">
            <a:xfrm>
              <a:off x="2059672" y="4749110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Gerade Verbindung 23"/>
            <p:cNvCxnSpPr/>
            <p:nvPr/>
          </p:nvCxnSpPr>
          <p:spPr>
            <a:xfrm flipH="1">
              <a:off x="6156176" y="-7749"/>
              <a:ext cx="2808312" cy="538096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MY" smtClean="0"/>
              <a:t>- restricted -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inal_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MY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1"/>
            <a:ext cx="9144000" cy="6858000"/>
          </a:xfrm>
          <a:prstGeom prst="rect">
            <a:avLst/>
          </a:prstGeom>
        </p:spPr>
      </p:pic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A2B4D051-526B-46C7-BF9F-5468B3265CD3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MY" smtClean="0"/>
              <a:t>2019-09-23             </a:t>
            </a:r>
            <a:r>
              <a:rPr lang="en-MY" b="1" smtClean="0"/>
              <a:t>restricted</a:t>
            </a:r>
            <a:endParaRPr lang="en-MY" b="1"/>
          </a:p>
        </p:txBody>
      </p:sp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MY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en-MY"/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5" name="Freihandform 14"/>
          <p:cNvSpPr/>
          <p:nvPr userDrawn="1"/>
        </p:nvSpPr>
        <p:spPr bwMode="auto">
          <a:xfrm>
            <a:off x="-7026" y="-6178"/>
            <a:ext cx="9151025" cy="3874910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  <a:gd name="connsiteX0" fmla="*/ 1671 w 9156440"/>
              <a:gd name="connsiteY0" fmla="*/ 4053675 h 4053675"/>
              <a:gd name="connsiteX1" fmla="*/ 9156440 w 9156440"/>
              <a:gd name="connsiteY1" fmla="*/ 3663696 h 4053675"/>
              <a:gd name="connsiteX2" fmla="*/ 9156440 w 9156440"/>
              <a:gd name="connsiteY2" fmla="*/ 0 h 4053675"/>
              <a:gd name="connsiteX3" fmla="*/ 0 w 9156440"/>
              <a:gd name="connsiteY3" fmla="*/ 6178 h 4053675"/>
              <a:gd name="connsiteX4" fmla="*/ 1671 w 9156440"/>
              <a:gd name="connsiteY4" fmla="*/ 4053675 h 4053675"/>
              <a:gd name="connsiteX0" fmla="*/ 9355 w 9156440"/>
              <a:gd name="connsiteY0" fmla="*/ 4061729 h 4061729"/>
              <a:gd name="connsiteX1" fmla="*/ 9156440 w 9156440"/>
              <a:gd name="connsiteY1" fmla="*/ 3663696 h 4061729"/>
              <a:gd name="connsiteX2" fmla="*/ 9156440 w 9156440"/>
              <a:gd name="connsiteY2" fmla="*/ 0 h 4061729"/>
              <a:gd name="connsiteX3" fmla="*/ 0 w 9156440"/>
              <a:gd name="connsiteY3" fmla="*/ 6178 h 4061729"/>
              <a:gd name="connsiteX4" fmla="*/ 9355 w 9156440"/>
              <a:gd name="connsiteY4" fmla="*/ 4061729 h 4061729"/>
              <a:gd name="connsiteX0" fmla="*/ 173 w 9170342"/>
              <a:gd name="connsiteY0" fmla="*/ 4061729 h 4061729"/>
              <a:gd name="connsiteX1" fmla="*/ 9170342 w 9170342"/>
              <a:gd name="connsiteY1" fmla="*/ 3663696 h 4061729"/>
              <a:gd name="connsiteX2" fmla="*/ 9170342 w 9170342"/>
              <a:gd name="connsiteY2" fmla="*/ 0 h 4061729"/>
              <a:gd name="connsiteX3" fmla="*/ 13902 w 9170342"/>
              <a:gd name="connsiteY3" fmla="*/ 6178 h 4061729"/>
              <a:gd name="connsiteX4" fmla="*/ 173 w 9170342"/>
              <a:gd name="connsiteY4" fmla="*/ 4061729 h 4061729"/>
              <a:gd name="connsiteX0" fmla="*/ 173 w 9170342"/>
              <a:gd name="connsiteY0" fmla="*/ 4061729 h 4061729"/>
              <a:gd name="connsiteX1" fmla="*/ 9170342 w 9170342"/>
              <a:gd name="connsiteY1" fmla="*/ 3663696 h 4061729"/>
              <a:gd name="connsiteX2" fmla="*/ 9170342 w 9170342"/>
              <a:gd name="connsiteY2" fmla="*/ 0 h 4061729"/>
              <a:gd name="connsiteX3" fmla="*/ 13902 w 9170342"/>
              <a:gd name="connsiteY3" fmla="*/ 6178 h 4061729"/>
              <a:gd name="connsiteX4" fmla="*/ 173 w 9170342"/>
              <a:gd name="connsiteY4" fmla="*/ 4061729 h 4061729"/>
              <a:gd name="connsiteX0" fmla="*/ 289 w 9162763"/>
              <a:gd name="connsiteY0" fmla="*/ 4061729 h 4061729"/>
              <a:gd name="connsiteX1" fmla="*/ 9162763 w 9162763"/>
              <a:gd name="connsiteY1" fmla="*/ 3663696 h 4061729"/>
              <a:gd name="connsiteX2" fmla="*/ 9162763 w 9162763"/>
              <a:gd name="connsiteY2" fmla="*/ 0 h 4061729"/>
              <a:gd name="connsiteX3" fmla="*/ 6323 w 9162763"/>
              <a:gd name="connsiteY3" fmla="*/ 6178 h 4061729"/>
              <a:gd name="connsiteX4" fmla="*/ 289 w 9162763"/>
              <a:gd name="connsiteY4" fmla="*/ 4061729 h 4061729"/>
              <a:gd name="connsiteX0" fmla="*/ 3511 w 9165985"/>
              <a:gd name="connsiteY0" fmla="*/ 4061729 h 4061729"/>
              <a:gd name="connsiteX1" fmla="*/ 9165985 w 9165985"/>
              <a:gd name="connsiteY1" fmla="*/ 3663696 h 4061729"/>
              <a:gd name="connsiteX2" fmla="*/ 9165985 w 9165985"/>
              <a:gd name="connsiteY2" fmla="*/ 0 h 4061729"/>
              <a:gd name="connsiteX3" fmla="*/ 0 w 9165985"/>
              <a:gd name="connsiteY3" fmla="*/ 6178 h 4061729"/>
              <a:gd name="connsiteX4" fmla="*/ 3511 w 9165985"/>
              <a:gd name="connsiteY4" fmla="*/ 4061729 h 4061729"/>
              <a:gd name="connsiteX0" fmla="*/ 3511 w 9165985"/>
              <a:gd name="connsiteY0" fmla="*/ 4061729 h 4061729"/>
              <a:gd name="connsiteX1" fmla="*/ 9165985 w 9165985"/>
              <a:gd name="connsiteY1" fmla="*/ 3663696 h 4061729"/>
              <a:gd name="connsiteX2" fmla="*/ 9165985 w 9165985"/>
              <a:gd name="connsiteY2" fmla="*/ 0 h 4061729"/>
              <a:gd name="connsiteX3" fmla="*/ 0 w 9165985"/>
              <a:gd name="connsiteY3" fmla="*/ 6178 h 4061729"/>
              <a:gd name="connsiteX4" fmla="*/ 3511 w 9165985"/>
              <a:gd name="connsiteY4" fmla="*/ 4061729 h 4061729"/>
              <a:gd name="connsiteX0" fmla="*/ 7329 w 9169803"/>
              <a:gd name="connsiteY0" fmla="*/ 4061729 h 4061729"/>
              <a:gd name="connsiteX1" fmla="*/ 9169803 w 9169803"/>
              <a:gd name="connsiteY1" fmla="*/ 3663696 h 4061729"/>
              <a:gd name="connsiteX2" fmla="*/ 9169803 w 9169803"/>
              <a:gd name="connsiteY2" fmla="*/ 0 h 4061729"/>
              <a:gd name="connsiteX3" fmla="*/ 0 w 9169803"/>
              <a:gd name="connsiteY3" fmla="*/ 4181 h 4061729"/>
              <a:gd name="connsiteX4" fmla="*/ 7329 w 9169803"/>
              <a:gd name="connsiteY4" fmla="*/ 4061729 h 4061729"/>
              <a:gd name="connsiteX0" fmla="*/ 1220 w 9169803"/>
              <a:gd name="connsiteY0" fmla="*/ 4061729 h 4061729"/>
              <a:gd name="connsiteX1" fmla="*/ 9169803 w 9169803"/>
              <a:gd name="connsiteY1" fmla="*/ 3663696 h 4061729"/>
              <a:gd name="connsiteX2" fmla="*/ 9169803 w 9169803"/>
              <a:gd name="connsiteY2" fmla="*/ 0 h 4061729"/>
              <a:gd name="connsiteX3" fmla="*/ 0 w 9169803"/>
              <a:gd name="connsiteY3" fmla="*/ 4181 h 4061729"/>
              <a:gd name="connsiteX4" fmla="*/ 1220 w 9169803"/>
              <a:gd name="connsiteY4" fmla="*/ 4061729 h 4061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803" h="4061729">
                <a:moveTo>
                  <a:pt x="1220" y="4061729"/>
                </a:moveTo>
                <a:lnTo>
                  <a:pt x="9169803" y="3663696"/>
                </a:lnTo>
                <a:lnTo>
                  <a:pt x="9169803" y="0"/>
                </a:lnTo>
                <a:lnTo>
                  <a:pt x="0" y="4181"/>
                </a:lnTo>
                <a:cubicBezTo>
                  <a:pt x="2115" y="1357466"/>
                  <a:pt x="-895" y="2708444"/>
                  <a:pt x="1220" y="4061729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068" t="-5496" b="-71522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uppieren 16"/>
          <p:cNvGrpSpPr/>
          <p:nvPr userDrawn="1"/>
        </p:nvGrpSpPr>
        <p:grpSpPr>
          <a:xfrm>
            <a:off x="-7026" y="-6096"/>
            <a:ext cx="9151026" cy="3795136"/>
            <a:chOff x="-7026" y="-6096"/>
            <a:chExt cx="9151026" cy="3957440"/>
          </a:xfrm>
        </p:grpSpPr>
        <p:cxnSp>
          <p:nvCxnSpPr>
            <p:cNvPr id="27" name="Gerade Verbindung 20"/>
            <p:cNvCxnSpPr/>
            <p:nvPr/>
          </p:nvCxnSpPr>
          <p:spPr>
            <a:xfrm>
              <a:off x="2843808" y="2513104"/>
              <a:ext cx="648072" cy="143824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5"/>
            <p:cNvCxnSpPr/>
            <p:nvPr/>
          </p:nvCxnSpPr>
          <p:spPr>
            <a:xfrm>
              <a:off x="-7026" y="1923981"/>
              <a:ext cx="2850834" cy="589123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8"/>
            <p:cNvCxnSpPr/>
            <p:nvPr/>
          </p:nvCxnSpPr>
          <p:spPr>
            <a:xfrm flipH="1">
              <a:off x="2843808" y="0"/>
              <a:ext cx="1656184" cy="2513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29"/>
            <p:cNvCxnSpPr/>
            <p:nvPr/>
          </p:nvCxnSpPr>
          <p:spPr>
            <a:xfrm>
              <a:off x="6828632" y="-6096"/>
              <a:ext cx="2315368" cy="259099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/>
            <p:cNvSpPr/>
            <p:nvPr/>
          </p:nvSpPr>
          <p:spPr bwMode="auto">
            <a:xfrm>
              <a:off x="2783992" y="2434739"/>
              <a:ext cx="144016" cy="15015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4725144"/>
            <a:ext cx="8243298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 smtClean="0"/>
              <a:t>Please type in title</a:t>
            </a:r>
            <a:endParaRPr lang="de-DE"/>
          </a:p>
        </p:txBody>
      </p:sp>
      <p:sp>
        <p:nvSpPr>
          <p:cNvPr id="1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MY" smtClean="0"/>
              <a:t>- restricted -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MY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en-MY"/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17" name="Freihandform 19"/>
          <p:cNvSpPr/>
          <p:nvPr userDrawn="1"/>
        </p:nvSpPr>
        <p:spPr bwMode="auto">
          <a:xfrm>
            <a:off x="3948684" y="-15240"/>
            <a:ext cx="5202936" cy="3664987"/>
          </a:xfrm>
          <a:custGeom>
            <a:avLst/>
            <a:gdLst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96440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84083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202936 w 5202936"/>
              <a:gd name="connsiteY0" fmla="*/ 3649980 h 3832860"/>
              <a:gd name="connsiteX1" fmla="*/ 5202936 w 5202936"/>
              <a:gd name="connsiteY1" fmla="*/ 0 h 3832860"/>
              <a:gd name="connsiteX2" fmla="*/ 867156 w 5202936"/>
              <a:gd name="connsiteY2" fmla="*/ 0 h 3832860"/>
              <a:gd name="connsiteX3" fmla="*/ 0 w 5202936"/>
              <a:gd name="connsiteY3" fmla="*/ 1984083 h 3832860"/>
              <a:gd name="connsiteX4" fmla="*/ 1301496 w 5202936"/>
              <a:gd name="connsiteY4" fmla="*/ 3832860 h 3832860"/>
              <a:gd name="connsiteX5" fmla="*/ 5202936 w 5202936"/>
              <a:gd name="connsiteY5" fmla="*/ 3649980 h 383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2936" h="3832860">
                <a:moveTo>
                  <a:pt x="5202936" y="3649980"/>
                </a:moveTo>
                <a:lnTo>
                  <a:pt x="5202936" y="0"/>
                </a:lnTo>
                <a:lnTo>
                  <a:pt x="867156" y="0"/>
                </a:lnTo>
                <a:lnTo>
                  <a:pt x="0" y="1984083"/>
                </a:lnTo>
                <a:lnTo>
                  <a:pt x="1301496" y="3832860"/>
                </a:lnTo>
                <a:lnTo>
                  <a:pt x="5202936" y="364998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2040" t="-32632" r="-33130" b="-14225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8" name="Freihandform 21"/>
          <p:cNvSpPr/>
          <p:nvPr userDrawn="1"/>
        </p:nvSpPr>
        <p:spPr bwMode="auto">
          <a:xfrm>
            <a:off x="-12440" y="-15240"/>
            <a:ext cx="4831575" cy="1894426"/>
          </a:xfrm>
          <a:custGeom>
            <a:avLst/>
            <a:gdLst>
              <a:gd name="connsiteX0" fmla="*/ 4846320 w 4846320"/>
              <a:gd name="connsiteY0" fmla="*/ 0 h 1981200"/>
              <a:gd name="connsiteX1" fmla="*/ 0 w 4846320"/>
              <a:gd name="connsiteY1" fmla="*/ 0 h 1981200"/>
              <a:gd name="connsiteX2" fmla="*/ 0 w 4846320"/>
              <a:gd name="connsiteY2" fmla="*/ 1615440 h 1981200"/>
              <a:gd name="connsiteX3" fmla="*/ 4000500 w 4846320"/>
              <a:gd name="connsiteY3" fmla="*/ 1981200 h 1981200"/>
              <a:gd name="connsiteX4" fmla="*/ 4846320 w 4846320"/>
              <a:gd name="connsiteY4" fmla="*/ 0 h 1981200"/>
              <a:gd name="connsiteX0" fmla="*/ 4864855 w 4864855"/>
              <a:gd name="connsiteY0" fmla="*/ 0 h 1981200"/>
              <a:gd name="connsiteX1" fmla="*/ 0 w 4864855"/>
              <a:gd name="connsiteY1" fmla="*/ 0 h 1981200"/>
              <a:gd name="connsiteX2" fmla="*/ 0 w 4864855"/>
              <a:gd name="connsiteY2" fmla="*/ 1615440 h 1981200"/>
              <a:gd name="connsiteX3" fmla="*/ 4000500 w 4864855"/>
              <a:gd name="connsiteY3" fmla="*/ 1981200 h 1981200"/>
              <a:gd name="connsiteX4" fmla="*/ 4864855 w 4864855"/>
              <a:gd name="connsiteY4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855" h="1981200">
                <a:moveTo>
                  <a:pt x="4864855" y="0"/>
                </a:moveTo>
                <a:lnTo>
                  <a:pt x="0" y="0"/>
                </a:lnTo>
                <a:lnTo>
                  <a:pt x="0" y="1615440"/>
                </a:lnTo>
                <a:lnTo>
                  <a:pt x="4000500" y="1981200"/>
                </a:lnTo>
                <a:lnTo>
                  <a:pt x="4864855" y="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716" t="-35378" b="-36598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9" name="Freihandform 22"/>
          <p:cNvSpPr/>
          <p:nvPr userDrawn="1"/>
        </p:nvSpPr>
        <p:spPr bwMode="auto">
          <a:xfrm>
            <a:off x="-12440" y="1529446"/>
            <a:ext cx="5267357" cy="2331602"/>
          </a:xfrm>
          <a:custGeom>
            <a:avLst/>
            <a:gdLst>
              <a:gd name="connsiteX0" fmla="*/ 5280660 w 5280660"/>
              <a:gd name="connsiteY0" fmla="*/ 2209800 h 2438400"/>
              <a:gd name="connsiteX1" fmla="*/ 3992880 w 5280660"/>
              <a:gd name="connsiteY1" fmla="*/ 365760 h 2438400"/>
              <a:gd name="connsiteX2" fmla="*/ 0 w 5280660"/>
              <a:gd name="connsiteY2" fmla="*/ 0 h 2438400"/>
              <a:gd name="connsiteX3" fmla="*/ 0 w 5280660"/>
              <a:gd name="connsiteY3" fmla="*/ 2438400 h 2438400"/>
              <a:gd name="connsiteX4" fmla="*/ 5280660 w 5280660"/>
              <a:gd name="connsiteY4" fmla="*/ 2209800 h 2438400"/>
              <a:gd name="connsiteX0" fmla="*/ 5293017 w 5293017"/>
              <a:gd name="connsiteY0" fmla="*/ 2215978 h 2438400"/>
              <a:gd name="connsiteX1" fmla="*/ 3992880 w 5293017"/>
              <a:gd name="connsiteY1" fmla="*/ 365760 h 2438400"/>
              <a:gd name="connsiteX2" fmla="*/ 0 w 5293017"/>
              <a:gd name="connsiteY2" fmla="*/ 0 h 2438400"/>
              <a:gd name="connsiteX3" fmla="*/ 0 w 5293017"/>
              <a:gd name="connsiteY3" fmla="*/ 2438400 h 2438400"/>
              <a:gd name="connsiteX4" fmla="*/ 5293017 w 5293017"/>
              <a:gd name="connsiteY4" fmla="*/ 2215978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3017" h="2438400">
                <a:moveTo>
                  <a:pt x="5293017" y="2215978"/>
                </a:moveTo>
                <a:lnTo>
                  <a:pt x="3992880" y="365760"/>
                </a:lnTo>
                <a:lnTo>
                  <a:pt x="0" y="0"/>
                </a:lnTo>
                <a:lnTo>
                  <a:pt x="0" y="2438400"/>
                </a:lnTo>
                <a:lnTo>
                  <a:pt x="5293017" y="2215978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6331" b="-35109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uppieren 23"/>
          <p:cNvGrpSpPr/>
          <p:nvPr userDrawn="1"/>
        </p:nvGrpSpPr>
        <p:grpSpPr>
          <a:xfrm>
            <a:off x="-12440" y="-15240"/>
            <a:ext cx="5267357" cy="3663608"/>
            <a:chOff x="27112" y="-15240"/>
            <a:chExt cx="5267357" cy="3831418"/>
          </a:xfrm>
        </p:grpSpPr>
        <p:cxnSp>
          <p:nvCxnSpPr>
            <p:cNvPr id="21" name="Gerade Verbindung 24"/>
            <p:cNvCxnSpPr>
              <a:endCxn id="19" idx="0"/>
            </p:cNvCxnSpPr>
            <p:nvPr/>
          </p:nvCxnSpPr>
          <p:spPr>
            <a:xfrm>
              <a:off x="4000428" y="1968843"/>
              <a:ext cx="1294041" cy="184733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6"/>
            <p:cNvCxnSpPr>
              <a:stCxn id="18" idx="2"/>
              <a:endCxn id="19" idx="1"/>
            </p:cNvCxnSpPr>
            <p:nvPr/>
          </p:nvCxnSpPr>
          <p:spPr>
            <a:xfrm>
              <a:off x="27112" y="1600200"/>
              <a:ext cx="3973523" cy="36576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7"/>
            <p:cNvCxnSpPr>
              <a:stCxn id="17" idx="2"/>
              <a:endCxn id="19" idx="1"/>
            </p:cNvCxnSpPr>
            <p:nvPr/>
          </p:nvCxnSpPr>
          <p:spPr>
            <a:xfrm flipH="1">
              <a:off x="4000635" y="-15240"/>
              <a:ext cx="854757" cy="198120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30"/>
            <p:cNvSpPr/>
            <p:nvPr/>
          </p:nvSpPr>
          <p:spPr bwMode="auto">
            <a:xfrm>
              <a:off x="3934723" y="1893952"/>
              <a:ext cx="144016" cy="15059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4725144"/>
            <a:ext cx="8243298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 smtClean="0"/>
              <a:t>Please type in title</a:t>
            </a:r>
            <a:endParaRPr lang="de-DE"/>
          </a:p>
        </p:txBody>
      </p:sp>
      <p:sp>
        <p:nvSpPr>
          <p:cNvPr id="25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MY" smtClean="0"/>
              <a:t>- restricted -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935364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MY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71628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35DFC473-2191-499B-B563-D6F25AEC2B83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7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MY" smtClean="0"/>
              <a:t>2019-09-23             </a:t>
            </a:r>
            <a:r>
              <a:rPr lang="en-MY" b="1" smtClean="0"/>
              <a:t>restricted</a:t>
            </a:r>
            <a:endParaRPr lang="en-MY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MY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D452F34B-8A62-490C-B774-029BF3BB24D4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71628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3"/>
            <a:ext cx="864165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MY" smtClean="0"/>
              <a:t>2019-09-23             </a:t>
            </a:r>
            <a:r>
              <a:rPr lang="en-MY" b="1" smtClean="0"/>
              <a:t>restricted</a:t>
            </a:r>
            <a:endParaRPr lang="en-MY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3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MY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3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F41DB67F-84D6-47CB-A929-B2522634F25F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71628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19" name="IFXSHAPE"/>
          <p:cNvSpPr>
            <a:spLocks noGrp="1"/>
          </p:cNvSpPr>
          <p:nvPr>
            <p:ph type="body" idx="17" hasCustomPrompt="1"/>
          </p:nvPr>
        </p:nvSpPr>
        <p:spPr>
          <a:xfrm>
            <a:off x="971500" y="1268412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20" name="IFXSHAPE"/>
          <p:cNvSpPr>
            <a:spLocks noGrp="1"/>
          </p:cNvSpPr>
          <p:nvPr>
            <p:ph type="body" sz="quarter" idx="18" hasCustomPrompt="1"/>
          </p:nvPr>
        </p:nvSpPr>
        <p:spPr>
          <a:xfrm>
            <a:off x="971501" y="1916493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1" name="IFXSHAPE"/>
          <p:cNvSpPr>
            <a:spLocks noGrp="1"/>
          </p:cNvSpPr>
          <p:nvPr>
            <p:ph type="body" sz="quarter" idx="19" hasCustomPrompt="1"/>
          </p:nvPr>
        </p:nvSpPr>
        <p:spPr>
          <a:xfrm>
            <a:off x="971501" y="2564574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2" name="IFXSHAPE"/>
          <p:cNvSpPr>
            <a:spLocks noGrp="1"/>
          </p:cNvSpPr>
          <p:nvPr>
            <p:ph type="body" sz="quarter" idx="20" hasCustomPrompt="1"/>
          </p:nvPr>
        </p:nvSpPr>
        <p:spPr>
          <a:xfrm>
            <a:off x="971501" y="3212655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3" name="IFXSHAPE"/>
          <p:cNvSpPr>
            <a:spLocks noGrp="1"/>
          </p:cNvSpPr>
          <p:nvPr>
            <p:ph type="body" sz="quarter" idx="21" hasCustomPrompt="1"/>
          </p:nvPr>
        </p:nvSpPr>
        <p:spPr>
          <a:xfrm>
            <a:off x="971501" y="3860736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4" name="IFXSHAPE"/>
          <p:cNvSpPr>
            <a:spLocks noGrp="1"/>
          </p:cNvSpPr>
          <p:nvPr>
            <p:ph type="body" sz="quarter" idx="22" hasCustomPrompt="1"/>
          </p:nvPr>
        </p:nvSpPr>
        <p:spPr>
          <a:xfrm>
            <a:off x="971501" y="4508817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8" name="IFXSHAPE"/>
          <p:cNvSpPr>
            <a:spLocks noGrp="1"/>
          </p:cNvSpPr>
          <p:nvPr>
            <p:ph type="body" sz="quarter" idx="23" hasCustomPrompt="1"/>
          </p:nvPr>
        </p:nvSpPr>
        <p:spPr>
          <a:xfrm>
            <a:off x="971501" y="5156898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9" name="IFXSHAPE"/>
          <p:cNvSpPr>
            <a:spLocks noGrp="1"/>
          </p:cNvSpPr>
          <p:nvPr>
            <p:ph type="body" sz="quarter" idx="24" hasCustomPrompt="1"/>
          </p:nvPr>
        </p:nvSpPr>
        <p:spPr>
          <a:xfrm>
            <a:off x="971501" y="5804979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30" name="IFXSHAPE"/>
          <p:cNvSpPr>
            <a:spLocks noGrp="1"/>
          </p:cNvSpPr>
          <p:nvPr>
            <p:ph type="body" idx="28" hasCustomPrompt="1"/>
          </p:nvPr>
        </p:nvSpPr>
        <p:spPr>
          <a:xfrm>
            <a:off x="250825" y="1268412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1" name="IFXSHAPE"/>
          <p:cNvSpPr>
            <a:spLocks noGrp="1"/>
          </p:cNvSpPr>
          <p:nvPr>
            <p:ph type="body" idx="29" hasCustomPrompt="1"/>
          </p:nvPr>
        </p:nvSpPr>
        <p:spPr>
          <a:xfrm>
            <a:off x="250825" y="1916593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2" name="IFXSHAPE"/>
          <p:cNvSpPr>
            <a:spLocks noGrp="1"/>
          </p:cNvSpPr>
          <p:nvPr>
            <p:ph type="body" idx="30" hasCustomPrompt="1"/>
          </p:nvPr>
        </p:nvSpPr>
        <p:spPr>
          <a:xfrm>
            <a:off x="250825" y="2564774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3" name="IFXSHAPE"/>
          <p:cNvSpPr>
            <a:spLocks noGrp="1"/>
          </p:cNvSpPr>
          <p:nvPr>
            <p:ph type="body" idx="31" hasCustomPrompt="1"/>
          </p:nvPr>
        </p:nvSpPr>
        <p:spPr>
          <a:xfrm>
            <a:off x="250825" y="3212955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4" name="IFXSHAPE"/>
          <p:cNvSpPr>
            <a:spLocks noGrp="1"/>
          </p:cNvSpPr>
          <p:nvPr>
            <p:ph type="body" idx="32" hasCustomPrompt="1"/>
          </p:nvPr>
        </p:nvSpPr>
        <p:spPr>
          <a:xfrm>
            <a:off x="250825" y="3861136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5" name="IFXSHAPE"/>
          <p:cNvSpPr>
            <a:spLocks noGrp="1"/>
          </p:cNvSpPr>
          <p:nvPr>
            <p:ph type="body" idx="33" hasCustomPrompt="1"/>
          </p:nvPr>
        </p:nvSpPr>
        <p:spPr>
          <a:xfrm>
            <a:off x="250825" y="4509317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6" name="IFXSHAPE"/>
          <p:cNvSpPr>
            <a:spLocks noGrp="1"/>
          </p:cNvSpPr>
          <p:nvPr>
            <p:ph type="body" idx="34" hasCustomPrompt="1"/>
          </p:nvPr>
        </p:nvSpPr>
        <p:spPr>
          <a:xfrm>
            <a:off x="250825" y="515749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7" name="IFXSHAPE"/>
          <p:cNvSpPr>
            <a:spLocks noGrp="1"/>
          </p:cNvSpPr>
          <p:nvPr>
            <p:ph type="body" idx="35" hasCustomPrompt="1"/>
          </p:nvPr>
        </p:nvSpPr>
        <p:spPr>
          <a:xfrm>
            <a:off x="250825" y="580567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7" name="IFXSHAPE"/>
          <p:cNvSpPr>
            <a:spLocks noGrp="1"/>
          </p:cNvSpPr>
          <p:nvPr>
            <p:ph type="dt" sz="half" idx="3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MY" smtClean="0"/>
              <a:t>2019-09-23             </a:t>
            </a:r>
            <a:r>
              <a:rPr lang="en-MY" b="1" smtClean="0"/>
              <a:t>restricted</a:t>
            </a:r>
            <a:endParaRPr lang="en-MY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w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7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MY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5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507B3821-78C9-443A-A60D-0F71EF4AA399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71628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424847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6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MY" smtClean="0"/>
              <a:t>2019-09-23             </a:t>
            </a:r>
            <a:r>
              <a:rPr lang="en-MY" b="1" smtClean="0"/>
              <a:t>restricted</a:t>
            </a:r>
            <a:endParaRPr lang="en-MY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MY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07221383-8A67-44F1-83F1-2FFE55073511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6" name="Rechteck 22"/>
          <p:cNvSpPr/>
          <p:nvPr userDrawn="1"/>
        </p:nvSpPr>
        <p:spPr bwMode="auto">
          <a:xfrm>
            <a:off x="-13234" y="0"/>
            <a:ext cx="9157233" cy="68734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85" t="-7005" r="-2685" b="-7005"/>
          <a:stretch/>
        </p:blipFill>
        <p:spPr>
          <a:xfrm>
            <a:off x="7894284" y="211455"/>
            <a:ext cx="1022400" cy="483795"/>
          </a:xfrm>
          <a:prstGeom prst="rect">
            <a:avLst/>
          </a:prstGeom>
        </p:spPr>
      </p:pic>
      <p:grpSp>
        <p:nvGrpSpPr>
          <p:cNvPr id="10" name="Gruppieren 33"/>
          <p:cNvGrpSpPr/>
          <p:nvPr userDrawn="1"/>
        </p:nvGrpSpPr>
        <p:grpSpPr>
          <a:xfrm>
            <a:off x="-26987" y="0"/>
            <a:ext cx="9170987" cy="5733256"/>
            <a:chOff x="-26987" y="0"/>
            <a:chExt cx="9170987" cy="5733256"/>
          </a:xfrm>
          <a:solidFill>
            <a:schemeClr val="tx2"/>
          </a:solidFill>
        </p:grpSpPr>
        <p:cxnSp>
          <p:nvCxnSpPr>
            <p:cNvPr id="11" name="Gerade Verbindung 5"/>
            <p:cNvCxnSpPr/>
            <p:nvPr/>
          </p:nvCxnSpPr>
          <p:spPr>
            <a:xfrm flipH="1">
              <a:off x="3587742" y="2708920"/>
              <a:ext cx="5556256" cy="2127991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0"/>
            <p:cNvCxnSpPr/>
            <p:nvPr/>
          </p:nvCxnSpPr>
          <p:spPr>
            <a:xfrm flipH="1" flipV="1">
              <a:off x="3587741" y="4836910"/>
              <a:ext cx="264179" cy="896346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3"/>
            <p:cNvCxnSpPr/>
            <p:nvPr/>
          </p:nvCxnSpPr>
          <p:spPr>
            <a:xfrm flipH="1" flipV="1">
              <a:off x="-26987" y="3429646"/>
              <a:ext cx="3614729" cy="1407264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6"/>
            <p:cNvCxnSpPr/>
            <p:nvPr/>
          </p:nvCxnSpPr>
          <p:spPr>
            <a:xfrm flipH="1" flipV="1">
              <a:off x="5652120" y="0"/>
              <a:ext cx="3491880" cy="4149081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6"/>
            <p:cNvSpPr/>
            <p:nvPr/>
          </p:nvSpPr>
          <p:spPr bwMode="auto">
            <a:xfrm>
              <a:off x="3515733" y="4764902"/>
              <a:ext cx="144016" cy="144016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2132856"/>
            <a:ext cx="6115046" cy="67114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GB" smtClean="0"/>
              <a:t>Click to enter Section</a:t>
            </a:r>
            <a:endParaRPr lang="en-GB" dirty="0"/>
          </a:p>
        </p:txBody>
      </p:sp>
      <p:sp>
        <p:nvSpPr>
          <p:cNvPr id="9" name="Freihandform 2"/>
          <p:cNvSpPr/>
          <p:nvPr userDrawn="1"/>
        </p:nvSpPr>
        <p:spPr bwMode="auto">
          <a:xfrm>
            <a:off x="-31825" y="5128693"/>
            <a:ext cx="9175823" cy="1750902"/>
          </a:xfrm>
          <a:custGeom>
            <a:avLst/>
            <a:gdLst>
              <a:gd name="connsiteX0" fmla="*/ 9113004 w 9113004"/>
              <a:gd name="connsiteY0" fmla="*/ 92990 h 1906291"/>
              <a:gd name="connsiteX1" fmla="*/ 9113004 w 9113004"/>
              <a:gd name="connsiteY1" fmla="*/ 1906291 h 1906291"/>
              <a:gd name="connsiteX2" fmla="*/ 0 w 9113004"/>
              <a:gd name="connsiteY2" fmla="*/ 1906291 h 1906291"/>
              <a:gd name="connsiteX3" fmla="*/ 0 w 9113004"/>
              <a:gd name="connsiteY3" fmla="*/ 674176 h 1906291"/>
              <a:gd name="connsiteX4" fmla="*/ 7849892 w 9113004"/>
              <a:gd name="connsiteY4" fmla="*/ 0 h 1906291"/>
              <a:gd name="connsiteX5" fmla="*/ 9113004 w 9113004"/>
              <a:gd name="connsiteY5" fmla="*/ 92990 h 1906291"/>
              <a:gd name="connsiteX0" fmla="*/ 9120917 w 9120917"/>
              <a:gd name="connsiteY0" fmla="*/ 92990 h 1906291"/>
              <a:gd name="connsiteX1" fmla="*/ 9120917 w 9120917"/>
              <a:gd name="connsiteY1" fmla="*/ 1906291 h 1906291"/>
              <a:gd name="connsiteX2" fmla="*/ 7913 w 9120917"/>
              <a:gd name="connsiteY2" fmla="*/ 1906291 h 1906291"/>
              <a:gd name="connsiteX3" fmla="*/ 0 w 9120917"/>
              <a:gd name="connsiteY3" fmla="*/ 525435 h 1906291"/>
              <a:gd name="connsiteX4" fmla="*/ 7857805 w 9120917"/>
              <a:gd name="connsiteY4" fmla="*/ 0 h 1906291"/>
              <a:gd name="connsiteX5" fmla="*/ 9120917 w 9120917"/>
              <a:gd name="connsiteY5" fmla="*/ 92990 h 190629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7841980 w 9120917"/>
              <a:gd name="connsiteY4" fmla="*/ 683774 h 1813301"/>
              <a:gd name="connsiteX5" fmla="*/ 9120917 w 9120917"/>
              <a:gd name="connsiteY5" fmla="*/ 0 h 181330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9120917 w 9120917"/>
              <a:gd name="connsiteY4" fmla="*/ 0 h 1813301"/>
              <a:gd name="connsiteX0" fmla="*/ 9131506 w 9131506"/>
              <a:gd name="connsiteY0" fmla="*/ 0 h 1819636"/>
              <a:gd name="connsiteX1" fmla="*/ 9131506 w 9131506"/>
              <a:gd name="connsiteY1" fmla="*/ 1813301 h 1819636"/>
              <a:gd name="connsiteX2" fmla="*/ 302 w 9131506"/>
              <a:gd name="connsiteY2" fmla="*/ 1819636 h 1819636"/>
              <a:gd name="connsiteX3" fmla="*/ 10589 w 9131506"/>
              <a:gd name="connsiteY3" fmla="*/ 432445 h 1819636"/>
              <a:gd name="connsiteX4" fmla="*/ 9131506 w 9131506"/>
              <a:gd name="connsiteY4" fmla="*/ 0 h 181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1506" h="1819636">
                <a:moveTo>
                  <a:pt x="9131506" y="0"/>
                </a:moveTo>
                <a:lnTo>
                  <a:pt x="9131506" y="1813301"/>
                </a:lnTo>
                <a:lnTo>
                  <a:pt x="302" y="1819636"/>
                </a:lnTo>
                <a:cubicBezTo>
                  <a:pt x="-2336" y="1359351"/>
                  <a:pt x="13227" y="892730"/>
                  <a:pt x="10589" y="432445"/>
                </a:cubicBezTo>
                <a:lnTo>
                  <a:pt x="9131506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b="1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MY" smtClean="0"/>
              <a:t>2019-09-23             </a:t>
            </a:r>
            <a:r>
              <a:rPr lang="en-MY" b="1" smtClean="0"/>
              <a:t>restricted</a:t>
            </a:r>
            <a:endParaRPr lang="en-MY" b="1"/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FXSHAPE"/>
          <p:cNvSpPr>
            <a:spLocks noGrp="1"/>
          </p:cNvSpPr>
          <p:nvPr>
            <p:ph type="sldNum" sz="quarter" idx="4"/>
          </p:nvPr>
        </p:nvSpPr>
        <p:spPr>
          <a:xfrm>
            <a:off x="8315516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DB5C66EC-B1B8-4E03-992A-74958DF87B9E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7" name="IFXSHAPE"/>
          <p:cNvSpPr>
            <a:spLocks noGrp="1"/>
          </p:cNvSpPr>
          <p:nvPr>
            <p:ph type="ftr" sz="quarter" idx="3"/>
          </p:nvPr>
        </p:nvSpPr>
        <p:spPr>
          <a:xfrm>
            <a:off x="4283964" y="6553200"/>
            <a:ext cx="576072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MY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"/>
            <a:ext cx="9144000" cy="90830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3200"/>
            <a:ext cx="9144000" cy="304800"/>
          </a:xfrm>
          <a:prstGeom prst="rect">
            <a:avLst/>
          </a:prstGeom>
        </p:spPr>
      </p:pic>
      <p:sp>
        <p:nvSpPr>
          <p:cNvPr id="12" name="IFXSHAPE"/>
          <p:cNvSpPr>
            <a:spLocks noGrp="1"/>
          </p:cNvSpPr>
          <p:nvPr>
            <p:ph type="title"/>
          </p:nvPr>
        </p:nvSpPr>
        <p:spPr>
          <a:xfrm>
            <a:off x="251520" y="171628"/>
            <a:ext cx="7223760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23" name="IFXSHAPE"/>
          <p:cNvSpPr>
            <a:spLocks noGrp="1"/>
          </p:cNvSpPr>
          <p:nvPr>
            <p:ph type="body" idx="1"/>
          </p:nvPr>
        </p:nvSpPr>
        <p:spPr>
          <a:xfrm>
            <a:off x="250824" y="1268413"/>
            <a:ext cx="8640763" cy="5113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5" name="IFXSHAPE"/>
          <p:cNvSpPr>
            <a:spLocks noGrp="1"/>
          </p:cNvSpPr>
          <p:nvPr>
            <p:ph type="dt" sz="half" idx="2"/>
          </p:nvPr>
        </p:nvSpPr>
        <p:spPr>
          <a:xfrm>
            <a:off x="250824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MY" smtClean="0"/>
              <a:t>2019-09-23             </a:t>
            </a:r>
            <a:r>
              <a:rPr lang="en-MY" b="1" smtClean="0"/>
              <a:t>restricted</a:t>
            </a:r>
            <a:endParaRPr lang="en-MY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52" r:id="rId4"/>
    <p:sldLayoutId id="2147483729" r:id="rId5"/>
    <p:sldLayoutId id="2147483730" r:id="rId6"/>
    <p:sldLayoutId id="2147483741" r:id="rId7"/>
    <p:sldLayoutId id="2147483731" r:id="rId8"/>
    <p:sldLayoutId id="2147483747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54" r:id="rId18"/>
    <p:sldLayoutId id="2147483748" r:id="rId19"/>
    <p:sldLayoutId id="2147483753" r:id="rId2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88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›"/>
        <a:defRPr sz="20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76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</a:defRPr>
      </a:lvl2pPr>
      <a:lvl3pPr marL="864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itchFamily="34" charset="0"/>
        <a:buChar char="–"/>
        <a:defRPr sz="1800" baseline="0">
          <a:solidFill>
            <a:schemeClr val="tx1"/>
          </a:solidFill>
          <a:latin typeface="Arial" panose="020B0604020202020204" pitchFamily="34" charset="0"/>
        </a:defRPr>
      </a:lvl3pPr>
      <a:lvl4pPr marL="1080000" indent="-216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600" baseline="0">
          <a:solidFill>
            <a:schemeClr val="tx1"/>
          </a:solidFill>
          <a:latin typeface="Arial" panose="020B0604020202020204" pitchFamily="34" charset="0"/>
        </a:defRPr>
      </a:lvl4pPr>
      <a:lvl5pPr marL="1296000" indent="-216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400" baseline="0">
          <a:solidFill>
            <a:schemeClr val="tx1"/>
          </a:solidFill>
          <a:latin typeface="Arial" panose="020B0604020202020204" pitchFamily="34" charset="0"/>
        </a:defRPr>
      </a:lvl5pPr>
      <a:lvl6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None/>
        <a:defRPr sz="1400" baseline="0">
          <a:solidFill>
            <a:schemeClr val="tx1"/>
          </a:solidFill>
          <a:latin typeface="Verdana" pitchFamily="34" charset="0"/>
        </a:defRPr>
      </a:lvl6pPr>
      <a:lvl7pPr marL="25146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MSMD 5213 Project Proposal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MY" smtClean="0"/>
              <a:t>- restricted -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4595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1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Project Name : </a:t>
            </a:r>
          </a:p>
          <a:p>
            <a:pPr lvl="1"/>
            <a:r>
              <a:rPr lang="en-US" dirty="0" smtClean="0"/>
              <a:t>How tools contribute toward Agile Project Management</a:t>
            </a:r>
          </a:p>
          <a:p>
            <a:pPr marL="288000" lvl="1" indent="0">
              <a:buNone/>
            </a:pPr>
            <a:endParaRPr lang="en-US" dirty="0" smtClean="0"/>
          </a:p>
          <a:p>
            <a:r>
              <a:rPr lang="en-US" dirty="0" smtClean="0"/>
              <a:t>Project Scope :</a:t>
            </a:r>
          </a:p>
          <a:p>
            <a:pPr lvl="1"/>
            <a:r>
              <a:rPr lang="en-US" dirty="0" smtClean="0"/>
              <a:t>To share the experience of using Agile methodology via a short video.</a:t>
            </a:r>
          </a:p>
          <a:p>
            <a:pPr lvl="1"/>
            <a:r>
              <a:rPr lang="en-US" dirty="0" smtClean="0"/>
              <a:t>….</a:t>
            </a:r>
          </a:p>
          <a:p>
            <a:pPr marL="288000" lvl="1" indent="0">
              <a:buNone/>
            </a:pPr>
            <a:endParaRPr lang="en-US" dirty="0" smtClean="0"/>
          </a:p>
          <a:p>
            <a:r>
              <a:rPr lang="en-US" dirty="0" smtClean="0"/>
              <a:t>Proposal :</a:t>
            </a:r>
            <a:endParaRPr lang="en-US" dirty="0"/>
          </a:p>
          <a:p>
            <a:pPr lvl="1"/>
            <a:r>
              <a:rPr lang="en-US" dirty="0" smtClean="0"/>
              <a:t>Using GitHub Project as tools</a:t>
            </a:r>
          </a:p>
          <a:p>
            <a:pPr lvl="1"/>
            <a:r>
              <a:rPr lang="en-US" dirty="0" smtClean="0"/>
              <a:t>All project task and documentation recorded and added in tools</a:t>
            </a:r>
          </a:p>
          <a:p>
            <a:pPr lvl="1"/>
            <a:endParaRPr lang="en-US" dirty="0"/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/>
              <a:t>Effective </a:t>
            </a:r>
            <a:r>
              <a:rPr lang="en-US" dirty="0" smtClean="0"/>
              <a:t>handling </a:t>
            </a:r>
            <a:r>
              <a:rPr lang="en-US" dirty="0"/>
              <a:t>for project </a:t>
            </a:r>
            <a:r>
              <a:rPr lang="en-US" dirty="0" smtClean="0"/>
              <a:t>and releases</a:t>
            </a:r>
          </a:p>
          <a:p>
            <a:pPr lvl="1"/>
            <a:r>
              <a:rPr lang="en-US" dirty="0"/>
              <a:t>Well organized project and bug fix </a:t>
            </a:r>
            <a:r>
              <a:rPr lang="en-US" dirty="0" smtClean="0"/>
              <a:t>implementation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452F34B-8A62-490C-B774-029BF3BB24D4}" type="slidenum">
              <a:rPr lang="en-MY" smtClean="0"/>
              <a:pPr/>
              <a:t>2</a:t>
            </a:fld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MY" smtClean="0"/>
              <a:t>2019-09-23             </a:t>
            </a:r>
            <a:r>
              <a:rPr lang="en-MY" b="1" smtClean="0"/>
              <a:t>restricted</a:t>
            </a:r>
            <a:endParaRPr lang="en-MY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592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2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Project Name : </a:t>
            </a:r>
          </a:p>
          <a:p>
            <a:pPr lvl="1"/>
            <a:r>
              <a:rPr lang="en-US" dirty="0" smtClean="0"/>
              <a:t>Enhance UTEM student portal look and feel</a:t>
            </a:r>
          </a:p>
          <a:p>
            <a:pPr marL="288000" lvl="1" indent="0">
              <a:buNone/>
            </a:pPr>
            <a:endParaRPr lang="en-US" dirty="0" smtClean="0"/>
          </a:p>
          <a:p>
            <a:r>
              <a:rPr lang="en-US" dirty="0" smtClean="0"/>
              <a:t>Project Scope :</a:t>
            </a:r>
          </a:p>
          <a:p>
            <a:pPr lvl="1"/>
            <a:r>
              <a:rPr lang="en-US" dirty="0" smtClean="0"/>
              <a:t>To have a modern design that meet with current user needs</a:t>
            </a:r>
          </a:p>
          <a:p>
            <a:pPr lvl="1"/>
            <a:r>
              <a:rPr lang="en-US" dirty="0" smtClean="0"/>
              <a:t>To have a usable function at a glance</a:t>
            </a:r>
          </a:p>
          <a:p>
            <a:pPr marL="288000" lvl="1" indent="0">
              <a:buNone/>
            </a:pPr>
            <a:endParaRPr lang="en-US" dirty="0" smtClean="0"/>
          </a:p>
          <a:p>
            <a:r>
              <a:rPr lang="en-US" dirty="0" smtClean="0"/>
              <a:t>Proposal :</a:t>
            </a:r>
            <a:endParaRPr lang="en-US" dirty="0"/>
          </a:p>
          <a:p>
            <a:pPr lvl="1"/>
            <a:r>
              <a:rPr lang="en-US" dirty="0" smtClean="0"/>
              <a:t>Create a new design with enhancement features</a:t>
            </a:r>
            <a:endParaRPr lang="en-US" dirty="0" smtClean="0"/>
          </a:p>
          <a:p>
            <a:pPr lvl="1"/>
            <a:r>
              <a:rPr lang="en-US" dirty="0" smtClean="0"/>
              <a:t>GitHub as a tools to record all project task and documentation recorded </a:t>
            </a:r>
          </a:p>
          <a:p>
            <a:pPr lvl="1"/>
            <a:endParaRPr lang="en-US" dirty="0"/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Increase usability of UTEM student portal.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452F34B-8A62-490C-B774-029BF3BB24D4}" type="slidenum">
              <a:rPr lang="en-MY" smtClean="0"/>
              <a:pPr/>
              <a:t>3</a:t>
            </a:fld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MY" smtClean="0"/>
              <a:t>2019-09-23             </a:t>
            </a:r>
            <a:r>
              <a:rPr lang="en-MY" b="1" smtClean="0"/>
              <a:t>restricted</a:t>
            </a:r>
            <a:endParaRPr lang="en-MY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6677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87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</p:tagLst>
</file>

<file path=ppt/theme/theme1.xml><?xml version="1.0" encoding="utf-8"?>
<a:theme xmlns:a="http://schemas.openxmlformats.org/drawingml/2006/main" name="blank">
  <a:themeElements>
    <a:clrScheme name="InfineonColors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Fonts">
      <a:majorFont>
        <a:latin typeface="Arial"/>
        <a:ea typeface=""/>
        <a:cs typeface="Verdana"/>
      </a:majorFont>
      <a:minorFont>
        <a:latin typeface="Arial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0" tIns="0" rIns="0" bIns="0" rtlCol="0" anchor="ctr" anchorCtr="0">
        <a:spAutoFit/>
      </a:bodyPr>
      <a:lstStyle>
        <a:defPPr marL="285750" marR="0" indent="-28575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Arial" panose="020B0604020202020204" pitchFamily="34" charset="0"/>
          <a:buChar char="›"/>
          <a:tabLst/>
          <a:defRPr sz="1400" kern="0" dirty="0" smtClean="0">
            <a:latin typeface="Arial" panose="020B0604020202020204" pitchFamily="34" charset="0"/>
            <a:ea typeface="Verdana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91771C4-929F-4ED7-BDF7-F3841CAABD6F}" vid="{F70EBD9A-6494-4A9C-8EA5-40E527EC2E61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84B6A7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0</Ver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Props1.xml><?xml version="1.0" encoding="utf-8"?>
<ds:datastoreItem xmlns:ds="http://schemas.openxmlformats.org/officeDocument/2006/customXml" ds:itemID="{1F26D89C-A3BE-46DA-9914-790367CC2703}">
  <ds:schemaRefs>
    <ds:schemaRef ds:uri="http://purl.org/dc/dcmitype/"/>
    <ds:schemaRef ds:uri="http://schemas.microsoft.com/office/2006/documentManagement/types"/>
    <ds:schemaRef ds:uri="6ef45842-284e-44e4-b2db-1749e7948b44"/>
    <ds:schemaRef ds:uri="a709603d-609a-478b-a91d-3c5e984c0e79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9EB39D0-DAF8-417C-92DC-0C5FA6081C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F326BB-2333-4195-A193-05BCEFE8FB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09603d-609a-478b-a91d-3c5e984c0e79"/>
    <ds:schemaRef ds:uri="6ef45842-284e-44e4-b2db-1749e7948b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48A5AAF-F61E-4811-9786-91DF48B59B47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214</Words>
  <Application>Microsoft Office PowerPoint</Application>
  <PresentationFormat>On-screen Show (4:3)</PresentationFormat>
  <Paragraphs>53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Verdana</vt:lpstr>
      <vt:lpstr>blank</vt:lpstr>
      <vt:lpstr>PowerPoint Presentation</vt:lpstr>
      <vt:lpstr>Proposal 1</vt:lpstr>
      <vt:lpstr>Proposal 2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2019-09-22T22:50:48Z</dcterms:created>
  <dcterms:modified xsi:type="dcterms:W3CDTF">2019-09-22T23:21:32Z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ContentTypeId">
    <vt:lpwstr>0x010100A655AAE9148B404486CBFDD74AD2AA0B</vt:lpwstr>
  </property>
</Properties>
</file>