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1"/>
  </p:sldMasterIdLst>
  <p:notesMasterIdLst>
    <p:notesMasterId r:id="rId19"/>
  </p:notesMasterIdLst>
  <p:sldIdLst>
    <p:sldId id="256" r:id="rId2"/>
    <p:sldId id="278" r:id="rId3"/>
    <p:sldId id="258" r:id="rId4"/>
    <p:sldId id="259" r:id="rId5"/>
    <p:sldId id="271" r:id="rId6"/>
    <p:sldId id="272" r:id="rId7"/>
    <p:sldId id="260" r:id="rId8"/>
    <p:sldId id="275" r:id="rId9"/>
    <p:sldId id="277" r:id="rId10"/>
    <p:sldId id="264" r:id="rId11"/>
    <p:sldId id="265" r:id="rId12"/>
    <p:sldId id="266" r:id="rId13"/>
    <p:sldId id="267" r:id="rId14"/>
    <p:sldId id="268" r:id="rId15"/>
    <p:sldId id="269"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566292-5DD8-4A1C-AF26-8A29A86F0352}" v="4812" dt="2022-06-07T16:43:54.553"/>
    <p1510:client id="{C4437B9A-D1F3-4671-B1D9-568D025A1A20}" v="1118" dt="2022-06-07T13:38:51.6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92" d="100"/>
          <a:sy n="92" d="100"/>
        </p:scale>
        <p:origin x="-110" y="-245"/>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A6687E-5944-48FC-A354-987E8B4D2CB6}"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9458D06B-EF21-4B08-82CF-29A70B2291B0}">
      <dgm:prSet/>
      <dgm:spPr/>
      <dgm:t>
        <a:bodyPr/>
        <a:lstStyle/>
        <a:p>
          <a:r>
            <a:rPr lang="en-US" baseline="0"/>
            <a:t>Company can generate more revenue</a:t>
          </a:r>
          <a:endParaRPr lang="en-US"/>
        </a:p>
      </dgm:t>
    </dgm:pt>
    <dgm:pt modelId="{4003B830-BB8F-4D4D-B5DB-B39C3AF850F5}" type="parTrans" cxnId="{08496955-1898-42C9-87AB-BD69E9F9BC28}">
      <dgm:prSet/>
      <dgm:spPr/>
      <dgm:t>
        <a:bodyPr/>
        <a:lstStyle/>
        <a:p>
          <a:endParaRPr lang="en-US"/>
        </a:p>
      </dgm:t>
    </dgm:pt>
    <dgm:pt modelId="{3823C632-D333-49CD-9F87-8A9F8F476AAD}" type="sibTrans" cxnId="{08496955-1898-42C9-87AB-BD69E9F9BC28}">
      <dgm:prSet/>
      <dgm:spPr/>
      <dgm:t>
        <a:bodyPr/>
        <a:lstStyle/>
        <a:p>
          <a:endParaRPr lang="en-US"/>
        </a:p>
      </dgm:t>
    </dgm:pt>
    <dgm:pt modelId="{9039AC07-8A67-4409-821D-B99FC02CBCD1}">
      <dgm:prSet/>
      <dgm:spPr/>
      <dgm:t>
        <a:bodyPr/>
        <a:lstStyle/>
        <a:p>
          <a:r>
            <a:rPr lang="en-US" baseline="0"/>
            <a:t>Identify which variable is most influential</a:t>
          </a:r>
          <a:endParaRPr lang="en-US"/>
        </a:p>
      </dgm:t>
    </dgm:pt>
    <dgm:pt modelId="{3C253959-993C-4878-8869-85B1D1CEAD9F}" type="parTrans" cxnId="{C932E4D9-959F-458D-9E9D-EACF6DFC206B}">
      <dgm:prSet/>
      <dgm:spPr/>
      <dgm:t>
        <a:bodyPr/>
        <a:lstStyle/>
        <a:p>
          <a:endParaRPr lang="en-US"/>
        </a:p>
      </dgm:t>
    </dgm:pt>
    <dgm:pt modelId="{845C3D16-6CB7-4EB1-A153-744FEC0FFD51}" type="sibTrans" cxnId="{C932E4D9-959F-458D-9E9D-EACF6DFC206B}">
      <dgm:prSet/>
      <dgm:spPr/>
      <dgm:t>
        <a:bodyPr/>
        <a:lstStyle/>
        <a:p>
          <a:endParaRPr lang="en-US"/>
        </a:p>
      </dgm:t>
    </dgm:pt>
    <dgm:pt modelId="{FC17E2E9-B8E3-4D21-AF3B-A480938CEF6F}">
      <dgm:prSet/>
      <dgm:spPr/>
      <dgm:t>
        <a:bodyPr/>
        <a:lstStyle/>
        <a:p>
          <a:r>
            <a:rPr lang="en-US" baseline="0"/>
            <a:t>Identify and improve the declining of the business</a:t>
          </a:r>
          <a:endParaRPr lang="en-US"/>
        </a:p>
      </dgm:t>
    </dgm:pt>
    <dgm:pt modelId="{7ABA0A75-0467-404D-8ED5-ADE9508FBFDB}" type="parTrans" cxnId="{AD8B0804-7C33-4444-BF7C-4830600D3F20}">
      <dgm:prSet/>
      <dgm:spPr/>
      <dgm:t>
        <a:bodyPr/>
        <a:lstStyle/>
        <a:p>
          <a:endParaRPr lang="en-US"/>
        </a:p>
      </dgm:t>
    </dgm:pt>
    <dgm:pt modelId="{D9E7B308-5E8E-4E58-B277-142702411D12}" type="sibTrans" cxnId="{AD8B0804-7C33-4444-BF7C-4830600D3F20}">
      <dgm:prSet/>
      <dgm:spPr/>
      <dgm:t>
        <a:bodyPr/>
        <a:lstStyle/>
        <a:p>
          <a:endParaRPr lang="en-US"/>
        </a:p>
      </dgm:t>
    </dgm:pt>
    <dgm:pt modelId="{F7B01515-C3EA-457C-BF4C-BD79A7703BE6}" type="pres">
      <dgm:prSet presAssocID="{1BA6687E-5944-48FC-A354-987E8B4D2CB6}" presName="Name0" presStyleCnt="0">
        <dgm:presLayoutVars>
          <dgm:dir/>
          <dgm:resizeHandles val="exact"/>
        </dgm:presLayoutVars>
      </dgm:prSet>
      <dgm:spPr/>
      <dgm:t>
        <a:bodyPr/>
        <a:lstStyle/>
        <a:p>
          <a:endParaRPr lang="en-US"/>
        </a:p>
      </dgm:t>
    </dgm:pt>
    <dgm:pt modelId="{B3B627EC-657C-4E90-8BAB-230533489BF2}" type="pres">
      <dgm:prSet presAssocID="{9458D06B-EF21-4B08-82CF-29A70B2291B0}" presName="node" presStyleLbl="node1" presStyleIdx="0" presStyleCnt="3">
        <dgm:presLayoutVars>
          <dgm:bulletEnabled val="1"/>
        </dgm:presLayoutVars>
      </dgm:prSet>
      <dgm:spPr/>
      <dgm:t>
        <a:bodyPr/>
        <a:lstStyle/>
        <a:p>
          <a:endParaRPr lang="en-US"/>
        </a:p>
      </dgm:t>
    </dgm:pt>
    <dgm:pt modelId="{21A03FC3-5E5E-4B87-B848-E9021ED949B6}" type="pres">
      <dgm:prSet presAssocID="{3823C632-D333-49CD-9F87-8A9F8F476AAD}" presName="sibTrans" presStyleLbl="sibTrans1D1" presStyleIdx="0" presStyleCnt="2"/>
      <dgm:spPr/>
      <dgm:t>
        <a:bodyPr/>
        <a:lstStyle/>
        <a:p>
          <a:endParaRPr lang="en-US"/>
        </a:p>
      </dgm:t>
    </dgm:pt>
    <dgm:pt modelId="{2BABC552-4A9E-400A-B1C1-74A06130EFBF}" type="pres">
      <dgm:prSet presAssocID="{3823C632-D333-49CD-9F87-8A9F8F476AAD}" presName="connectorText" presStyleLbl="sibTrans1D1" presStyleIdx="0" presStyleCnt="2"/>
      <dgm:spPr/>
      <dgm:t>
        <a:bodyPr/>
        <a:lstStyle/>
        <a:p>
          <a:endParaRPr lang="en-US"/>
        </a:p>
      </dgm:t>
    </dgm:pt>
    <dgm:pt modelId="{BF576C51-9589-453C-AC7E-48407F43B0AA}" type="pres">
      <dgm:prSet presAssocID="{9039AC07-8A67-4409-821D-B99FC02CBCD1}" presName="node" presStyleLbl="node1" presStyleIdx="1" presStyleCnt="3">
        <dgm:presLayoutVars>
          <dgm:bulletEnabled val="1"/>
        </dgm:presLayoutVars>
      </dgm:prSet>
      <dgm:spPr/>
      <dgm:t>
        <a:bodyPr/>
        <a:lstStyle/>
        <a:p>
          <a:endParaRPr lang="en-US"/>
        </a:p>
      </dgm:t>
    </dgm:pt>
    <dgm:pt modelId="{3E136885-F07F-4832-89EA-F950851CEF27}" type="pres">
      <dgm:prSet presAssocID="{845C3D16-6CB7-4EB1-A153-744FEC0FFD51}" presName="sibTrans" presStyleLbl="sibTrans1D1" presStyleIdx="1" presStyleCnt="2"/>
      <dgm:spPr/>
      <dgm:t>
        <a:bodyPr/>
        <a:lstStyle/>
        <a:p>
          <a:endParaRPr lang="en-US"/>
        </a:p>
      </dgm:t>
    </dgm:pt>
    <dgm:pt modelId="{03DF005F-5664-4973-AB4E-22636C42459B}" type="pres">
      <dgm:prSet presAssocID="{845C3D16-6CB7-4EB1-A153-744FEC0FFD51}" presName="connectorText" presStyleLbl="sibTrans1D1" presStyleIdx="1" presStyleCnt="2"/>
      <dgm:spPr/>
      <dgm:t>
        <a:bodyPr/>
        <a:lstStyle/>
        <a:p>
          <a:endParaRPr lang="en-US"/>
        </a:p>
      </dgm:t>
    </dgm:pt>
    <dgm:pt modelId="{4CB3C670-71DD-4272-B480-59B7EBA5B926}" type="pres">
      <dgm:prSet presAssocID="{FC17E2E9-B8E3-4D21-AF3B-A480938CEF6F}" presName="node" presStyleLbl="node1" presStyleIdx="2" presStyleCnt="3">
        <dgm:presLayoutVars>
          <dgm:bulletEnabled val="1"/>
        </dgm:presLayoutVars>
      </dgm:prSet>
      <dgm:spPr/>
      <dgm:t>
        <a:bodyPr/>
        <a:lstStyle/>
        <a:p>
          <a:endParaRPr lang="en-US"/>
        </a:p>
      </dgm:t>
    </dgm:pt>
  </dgm:ptLst>
  <dgm:cxnLst>
    <dgm:cxn modelId="{D34C3FC3-1831-42DB-BDB5-A50026C5C202}" type="presOf" srcId="{9458D06B-EF21-4B08-82CF-29A70B2291B0}" destId="{B3B627EC-657C-4E90-8BAB-230533489BF2}" srcOrd="0" destOrd="0" presId="urn:microsoft.com/office/officeart/2016/7/layout/RepeatingBendingProcessNew"/>
    <dgm:cxn modelId="{E18636AF-2F64-4472-933C-A161C79C4667}" type="presOf" srcId="{FC17E2E9-B8E3-4D21-AF3B-A480938CEF6F}" destId="{4CB3C670-71DD-4272-B480-59B7EBA5B926}" srcOrd="0" destOrd="0" presId="urn:microsoft.com/office/officeart/2016/7/layout/RepeatingBendingProcessNew"/>
    <dgm:cxn modelId="{F1DD096C-442C-4DF2-BFC5-ADE7B0640261}" type="presOf" srcId="{845C3D16-6CB7-4EB1-A153-744FEC0FFD51}" destId="{03DF005F-5664-4973-AB4E-22636C42459B}" srcOrd="1" destOrd="0" presId="urn:microsoft.com/office/officeart/2016/7/layout/RepeatingBendingProcessNew"/>
    <dgm:cxn modelId="{08496955-1898-42C9-87AB-BD69E9F9BC28}" srcId="{1BA6687E-5944-48FC-A354-987E8B4D2CB6}" destId="{9458D06B-EF21-4B08-82CF-29A70B2291B0}" srcOrd="0" destOrd="0" parTransId="{4003B830-BB8F-4D4D-B5DB-B39C3AF850F5}" sibTransId="{3823C632-D333-49CD-9F87-8A9F8F476AAD}"/>
    <dgm:cxn modelId="{3BFD09A3-3D65-4B1A-8A65-B4C6D690D679}" type="presOf" srcId="{9039AC07-8A67-4409-821D-B99FC02CBCD1}" destId="{BF576C51-9589-453C-AC7E-48407F43B0AA}" srcOrd="0" destOrd="0" presId="urn:microsoft.com/office/officeart/2016/7/layout/RepeatingBendingProcessNew"/>
    <dgm:cxn modelId="{C932E4D9-959F-458D-9E9D-EACF6DFC206B}" srcId="{1BA6687E-5944-48FC-A354-987E8B4D2CB6}" destId="{9039AC07-8A67-4409-821D-B99FC02CBCD1}" srcOrd="1" destOrd="0" parTransId="{3C253959-993C-4878-8869-85B1D1CEAD9F}" sibTransId="{845C3D16-6CB7-4EB1-A153-744FEC0FFD51}"/>
    <dgm:cxn modelId="{AD8B0804-7C33-4444-BF7C-4830600D3F20}" srcId="{1BA6687E-5944-48FC-A354-987E8B4D2CB6}" destId="{FC17E2E9-B8E3-4D21-AF3B-A480938CEF6F}" srcOrd="2" destOrd="0" parTransId="{7ABA0A75-0467-404D-8ED5-ADE9508FBFDB}" sibTransId="{D9E7B308-5E8E-4E58-B277-142702411D12}"/>
    <dgm:cxn modelId="{83540D96-F4DB-425E-BE02-3E411B6927F0}" type="presOf" srcId="{1BA6687E-5944-48FC-A354-987E8B4D2CB6}" destId="{F7B01515-C3EA-457C-BF4C-BD79A7703BE6}" srcOrd="0" destOrd="0" presId="urn:microsoft.com/office/officeart/2016/7/layout/RepeatingBendingProcessNew"/>
    <dgm:cxn modelId="{D485403D-BF87-4A33-950C-48F6EA5275A2}" type="presOf" srcId="{3823C632-D333-49CD-9F87-8A9F8F476AAD}" destId="{21A03FC3-5E5E-4B87-B848-E9021ED949B6}" srcOrd="0" destOrd="0" presId="urn:microsoft.com/office/officeart/2016/7/layout/RepeatingBendingProcessNew"/>
    <dgm:cxn modelId="{0838BC8C-BCC7-46AB-8F3E-5BA9C0E786BF}" type="presOf" srcId="{3823C632-D333-49CD-9F87-8A9F8F476AAD}" destId="{2BABC552-4A9E-400A-B1C1-74A06130EFBF}" srcOrd="1" destOrd="0" presId="urn:microsoft.com/office/officeart/2016/7/layout/RepeatingBendingProcessNew"/>
    <dgm:cxn modelId="{04654739-4598-484C-B1A9-25A8E73C7E2B}" type="presOf" srcId="{845C3D16-6CB7-4EB1-A153-744FEC0FFD51}" destId="{3E136885-F07F-4832-89EA-F950851CEF27}" srcOrd="0" destOrd="0" presId="urn:microsoft.com/office/officeart/2016/7/layout/RepeatingBendingProcessNew"/>
    <dgm:cxn modelId="{974B8D45-A9F5-4F3F-929F-93820DF50F66}" type="presParOf" srcId="{F7B01515-C3EA-457C-BF4C-BD79A7703BE6}" destId="{B3B627EC-657C-4E90-8BAB-230533489BF2}" srcOrd="0" destOrd="0" presId="urn:microsoft.com/office/officeart/2016/7/layout/RepeatingBendingProcessNew"/>
    <dgm:cxn modelId="{A688DDE9-B8B9-4438-8DB9-B0CB27395789}" type="presParOf" srcId="{F7B01515-C3EA-457C-BF4C-BD79A7703BE6}" destId="{21A03FC3-5E5E-4B87-B848-E9021ED949B6}" srcOrd="1" destOrd="0" presId="urn:microsoft.com/office/officeart/2016/7/layout/RepeatingBendingProcessNew"/>
    <dgm:cxn modelId="{83CC8D43-12C0-4F24-9AE2-711C32F5BE99}" type="presParOf" srcId="{21A03FC3-5E5E-4B87-B848-E9021ED949B6}" destId="{2BABC552-4A9E-400A-B1C1-74A06130EFBF}" srcOrd="0" destOrd="0" presId="urn:microsoft.com/office/officeart/2016/7/layout/RepeatingBendingProcessNew"/>
    <dgm:cxn modelId="{458D88FD-D8EF-404B-ADED-E07AE656D46C}" type="presParOf" srcId="{F7B01515-C3EA-457C-BF4C-BD79A7703BE6}" destId="{BF576C51-9589-453C-AC7E-48407F43B0AA}" srcOrd="2" destOrd="0" presId="urn:microsoft.com/office/officeart/2016/7/layout/RepeatingBendingProcessNew"/>
    <dgm:cxn modelId="{93011496-2BC8-437A-9F1C-0B77F69042C0}" type="presParOf" srcId="{F7B01515-C3EA-457C-BF4C-BD79A7703BE6}" destId="{3E136885-F07F-4832-89EA-F950851CEF27}" srcOrd="3" destOrd="0" presId="urn:microsoft.com/office/officeart/2016/7/layout/RepeatingBendingProcessNew"/>
    <dgm:cxn modelId="{7CB82C99-05F7-43C7-9318-75759BA947F9}" type="presParOf" srcId="{3E136885-F07F-4832-89EA-F950851CEF27}" destId="{03DF005F-5664-4973-AB4E-22636C42459B}" srcOrd="0" destOrd="0" presId="urn:microsoft.com/office/officeart/2016/7/layout/RepeatingBendingProcessNew"/>
    <dgm:cxn modelId="{425DC114-1488-4699-A613-087EF0E46E97}" type="presParOf" srcId="{F7B01515-C3EA-457C-BF4C-BD79A7703BE6}" destId="{4CB3C670-71DD-4272-B480-59B7EBA5B926}" srcOrd="4" destOrd="0" presId="urn:microsoft.com/office/officeart/2016/7/layout/RepeatingBendingProcessNew"/>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1A03FC3-5E5E-4B87-B848-E9021ED949B6}">
      <dsp:nvSpPr>
        <dsp:cNvPr id="0" name=""/>
        <dsp:cNvSpPr/>
      </dsp:nvSpPr>
      <dsp:spPr>
        <a:xfrm>
          <a:off x="4906438" y="868487"/>
          <a:ext cx="668523" cy="91440"/>
        </a:xfrm>
        <a:custGeom>
          <a:avLst/>
          <a:gdLst/>
          <a:ahLst/>
          <a:cxnLst/>
          <a:rect l="0" t="0" r="0" b="0"/>
          <a:pathLst>
            <a:path>
              <a:moveTo>
                <a:pt x="0" y="45720"/>
              </a:moveTo>
              <a:lnTo>
                <a:pt x="668523"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23221" y="910712"/>
        <a:ext cx="34956" cy="6991"/>
      </dsp:txXfrm>
    </dsp:sp>
    <dsp:sp modelId="{B3B627EC-657C-4E90-8BAB-230533489BF2}">
      <dsp:nvSpPr>
        <dsp:cNvPr id="0" name=""/>
        <dsp:cNvSpPr/>
      </dsp:nvSpPr>
      <dsp:spPr>
        <a:xfrm>
          <a:off x="1868572" y="2308"/>
          <a:ext cx="3039665" cy="182379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946" tIns="156345" rIns="148946" bIns="156345" numCol="1" spcCol="1270" anchor="ctr" anchorCtr="0">
          <a:noAutofit/>
        </a:bodyPr>
        <a:lstStyle/>
        <a:p>
          <a:pPr lvl="0" algn="ctr" defTabSz="1200150">
            <a:lnSpc>
              <a:spcPct val="90000"/>
            </a:lnSpc>
            <a:spcBef>
              <a:spcPct val="0"/>
            </a:spcBef>
            <a:spcAft>
              <a:spcPct val="35000"/>
            </a:spcAft>
          </a:pPr>
          <a:r>
            <a:rPr lang="en-US" sz="2700" kern="1200" baseline="0"/>
            <a:t>Company can generate more revenue</a:t>
          </a:r>
          <a:endParaRPr lang="en-US" sz="2700" kern="1200"/>
        </a:p>
      </dsp:txBody>
      <dsp:txXfrm>
        <a:off x="1868572" y="2308"/>
        <a:ext cx="3039665" cy="1823799"/>
      </dsp:txXfrm>
    </dsp:sp>
    <dsp:sp modelId="{3E136885-F07F-4832-89EA-F950851CEF27}">
      <dsp:nvSpPr>
        <dsp:cNvPr id="0" name=""/>
        <dsp:cNvSpPr/>
      </dsp:nvSpPr>
      <dsp:spPr>
        <a:xfrm>
          <a:off x="3388405" y="1824307"/>
          <a:ext cx="3738788" cy="668523"/>
        </a:xfrm>
        <a:custGeom>
          <a:avLst/>
          <a:gdLst/>
          <a:ahLst/>
          <a:cxnLst/>
          <a:rect l="0" t="0" r="0" b="0"/>
          <a:pathLst>
            <a:path>
              <a:moveTo>
                <a:pt x="3738788" y="0"/>
              </a:moveTo>
              <a:lnTo>
                <a:pt x="3738788" y="351361"/>
              </a:lnTo>
              <a:lnTo>
                <a:pt x="0" y="351361"/>
              </a:lnTo>
              <a:lnTo>
                <a:pt x="0" y="668523"/>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162710" y="2155073"/>
        <a:ext cx="190179" cy="6991"/>
      </dsp:txXfrm>
    </dsp:sp>
    <dsp:sp modelId="{BF576C51-9589-453C-AC7E-48407F43B0AA}">
      <dsp:nvSpPr>
        <dsp:cNvPr id="0" name=""/>
        <dsp:cNvSpPr/>
      </dsp:nvSpPr>
      <dsp:spPr>
        <a:xfrm>
          <a:off x="5607361" y="2308"/>
          <a:ext cx="3039665" cy="1823799"/>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946" tIns="156345" rIns="148946" bIns="156345" numCol="1" spcCol="1270" anchor="ctr" anchorCtr="0">
          <a:noAutofit/>
        </a:bodyPr>
        <a:lstStyle/>
        <a:p>
          <a:pPr lvl="0" algn="ctr" defTabSz="1200150">
            <a:lnSpc>
              <a:spcPct val="90000"/>
            </a:lnSpc>
            <a:spcBef>
              <a:spcPct val="0"/>
            </a:spcBef>
            <a:spcAft>
              <a:spcPct val="35000"/>
            </a:spcAft>
          </a:pPr>
          <a:r>
            <a:rPr lang="en-US" sz="2700" kern="1200" baseline="0"/>
            <a:t>Identify which variable is most influential</a:t>
          </a:r>
          <a:endParaRPr lang="en-US" sz="2700" kern="1200"/>
        </a:p>
      </dsp:txBody>
      <dsp:txXfrm>
        <a:off x="5607361" y="2308"/>
        <a:ext cx="3039665" cy="1823799"/>
      </dsp:txXfrm>
    </dsp:sp>
    <dsp:sp modelId="{4CB3C670-71DD-4272-B480-59B7EBA5B926}">
      <dsp:nvSpPr>
        <dsp:cNvPr id="0" name=""/>
        <dsp:cNvSpPr/>
      </dsp:nvSpPr>
      <dsp:spPr>
        <a:xfrm>
          <a:off x="1868572" y="2525230"/>
          <a:ext cx="3039665" cy="1823799"/>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946" tIns="156345" rIns="148946" bIns="156345" numCol="1" spcCol="1270" anchor="ctr" anchorCtr="0">
          <a:noAutofit/>
        </a:bodyPr>
        <a:lstStyle/>
        <a:p>
          <a:pPr lvl="0" algn="ctr" defTabSz="1200150">
            <a:lnSpc>
              <a:spcPct val="90000"/>
            </a:lnSpc>
            <a:spcBef>
              <a:spcPct val="0"/>
            </a:spcBef>
            <a:spcAft>
              <a:spcPct val="35000"/>
            </a:spcAft>
          </a:pPr>
          <a:r>
            <a:rPr lang="en-US" sz="2700" kern="1200" baseline="0"/>
            <a:t>Identify and improve the declining of the business</a:t>
          </a:r>
          <a:endParaRPr lang="en-US" sz="2700" kern="1200"/>
        </a:p>
      </dsp:txBody>
      <dsp:txXfrm>
        <a:off x="1868572" y="2525230"/>
        <a:ext cx="3039665" cy="1823799"/>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1AA4E7-D1AB-4F5F-A6CB-B20D80F70EA0}" type="datetimeFigureOut">
              <a:rPr lang="en-US" smtClean="0"/>
              <a:pPr/>
              <a:t>6/10/2022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520F0B-8F16-4C9B-BA0D-959261AAE63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21B7BB1F-94AF-450F-A532-31D2CB1D270A}" type="datetime1">
              <a:rPr lang="en-US" smtClean="0"/>
              <a:pPr/>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1540475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5A970C5-8EF9-4856-A6EE-3EEE3FA5C635}" type="datetime1">
              <a:rPr lang="en-US" smtClean="0"/>
              <a:pPr/>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37345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1B41D7D-9875-4474-8D0F-773F8538CD73}" type="datetime1">
              <a:rPr lang="en-US" smtClean="0"/>
              <a:pPr/>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413301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D0B26E3-CBD9-4E4B-B4CE-4553A3AFE751}" type="datetime1">
              <a:rPr lang="en-US" smtClean="0"/>
              <a:pPr/>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3840871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2E53335-7295-4A50-AB0C-C86400F97390}" type="datetime1">
              <a:rPr lang="en-US" smtClean="0"/>
              <a:pPr/>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2512046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D739E8F-9A8A-4538-97D6-343A63900096}" type="datetime1">
              <a:rPr lang="en-US" smtClean="0"/>
              <a:pPr/>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147965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6CD98760-10AE-4518-A48A-BBCFBB49EA64}" type="datetime1">
              <a:rPr lang="en-US" smtClean="0"/>
              <a:pPr/>
              <a:t>6/10/2022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1713546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75324324-DF7B-487F-8284-0BA05FA29E19}" type="datetime1">
              <a:rPr lang="en-US" smtClean="0"/>
              <a:pPr/>
              <a:t>6/10/2022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1620934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119A2-D920-4245-BEF6-1225A46EB118}" type="datetime1">
              <a:rPr lang="en-US" smtClean="0"/>
              <a:pPr/>
              <a:t>6/10/2022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1273988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116F8E2E-70BD-4953-8DB5-BD46257322C0}" type="datetime1">
              <a:rPr lang="en-US" smtClean="0"/>
              <a:pPr/>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3062239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9CE9099-2561-4CCD-89AC-144E577C5AA9}" type="datetime1">
              <a:rPr lang="en-US" smtClean="0"/>
              <a:pPr/>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1770898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06B39-7675-4AC3-AD2A-D3C313CBEBB1}" type="datetime1">
              <a:rPr lang="en-US" smtClean="0"/>
              <a:pPr/>
              <a:t>6/10/2022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2852116090"/>
      </p:ext>
    </p:extLst>
  </p:cSld>
  <p:clrMap bg1="dk1" tx1="lt1" bg2="dk2" tx2="lt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insightextractor.com/2015/12/22/great-read-doing-data-science-at-twitter-datascience-analytics/"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9">
            <a:extLst>
              <a:ext uri="{FF2B5EF4-FFF2-40B4-BE49-F238E27FC236}">
                <a16:creationId xmlns="" xmlns:a16="http://schemas.microsoft.com/office/drawing/2014/main" id="{BCED4D40-4B67-4331-AC48-79B82B4A47D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8881" y="417576"/>
            <a:ext cx="10909640" cy="1249394"/>
          </a:xfrm>
        </p:spPr>
        <p:txBody>
          <a:bodyPr anchor="ctr">
            <a:normAutofit/>
          </a:bodyPr>
          <a:lstStyle/>
          <a:p>
            <a:r>
              <a:rPr lang="en-US" sz="5600" dirty="0" smtClean="0">
                <a:ea typeface="+mj-lt"/>
                <a:cs typeface="+mj-lt"/>
              </a:rPr>
              <a:t>BIG_MART</a:t>
            </a:r>
            <a:r>
              <a:rPr lang="en-US" sz="5600" dirty="0" smtClean="0">
                <a:ea typeface="+mj-lt"/>
                <a:cs typeface="+mj-lt"/>
              </a:rPr>
              <a:t>.</a:t>
            </a:r>
            <a:endParaRPr lang="en-US" sz="5600" dirty="0"/>
          </a:p>
        </p:txBody>
      </p:sp>
      <p:sp>
        <p:nvSpPr>
          <p:cNvPr id="3" name="Subtitle 2"/>
          <p:cNvSpPr>
            <a:spLocks noGrp="1"/>
          </p:cNvSpPr>
          <p:nvPr>
            <p:ph type="subTitle" idx="1"/>
          </p:nvPr>
        </p:nvSpPr>
        <p:spPr>
          <a:xfrm>
            <a:off x="9177456" y="2561103"/>
            <a:ext cx="2830356" cy="1929570"/>
          </a:xfrm>
        </p:spPr>
        <p:txBody>
          <a:bodyPr anchor="ctr">
            <a:normAutofit/>
          </a:bodyPr>
          <a:lstStyle/>
          <a:p>
            <a:endParaRPr lang="en-US" sz="1400" b="1" dirty="0">
              <a:solidFill>
                <a:schemeClr val="accent2"/>
              </a:solidFill>
              <a:cs typeface="Calibri"/>
            </a:endParaRPr>
          </a:p>
          <a:p>
            <a:r>
              <a:rPr lang="en-US" sz="1400" b="1" dirty="0">
                <a:solidFill>
                  <a:schemeClr val="accent2"/>
                </a:solidFill>
                <a:cs typeface="Calibri"/>
              </a:rPr>
              <a:t>MOHAMMED ADHEEB P</a:t>
            </a:r>
            <a:endParaRPr lang="en-US" sz="1400" dirty="0">
              <a:solidFill>
                <a:schemeClr val="accent2"/>
              </a:solidFill>
              <a:cs typeface="Calibri"/>
            </a:endParaRPr>
          </a:p>
          <a:p>
            <a:r>
              <a:rPr lang="en-US" sz="1400" b="1" dirty="0">
                <a:solidFill>
                  <a:schemeClr val="accent2"/>
                </a:solidFill>
                <a:ea typeface="+mn-lt"/>
                <a:cs typeface="+mn-lt"/>
              </a:rPr>
              <a:t>MES20MCA-2025</a:t>
            </a:r>
            <a:endParaRPr lang="en-US" sz="1400" dirty="0">
              <a:solidFill>
                <a:schemeClr val="accent2"/>
              </a:solidFill>
              <a:cs typeface="Calibri"/>
            </a:endParaRPr>
          </a:p>
          <a:p>
            <a:r>
              <a:rPr lang="en-US" sz="1400" b="1" dirty="0">
                <a:solidFill>
                  <a:schemeClr val="accent2"/>
                </a:solidFill>
                <a:ea typeface="+mn-lt"/>
                <a:cs typeface="+mn-lt"/>
              </a:rPr>
              <a:t>PRODUCT OWNER : PRIYA JD</a:t>
            </a:r>
            <a:endParaRPr lang="en-US" sz="1400" b="1" dirty="0">
              <a:solidFill>
                <a:schemeClr val="accent2"/>
              </a:solidFill>
              <a:cs typeface="Calibri"/>
            </a:endParaRPr>
          </a:p>
          <a:p>
            <a:endParaRPr lang="en-US" sz="1400" dirty="0">
              <a:solidFill>
                <a:schemeClr val="accent2"/>
              </a:solidFill>
              <a:cs typeface="Calibri"/>
            </a:endParaRPr>
          </a:p>
        </p:txBody>
      </p:sp>
      <p:sp>
        <p:nvSpPr>
          <p:cNvPr id="46" name="sketch line">
            <a:extLst>
              <a:ext uri="{FF2B5EF4-FFF2-40B4-BE49-F238E27FC236}">
                <a16:creationId xmlns="" xmlns:a16="http://schemas.microsoft.com/office/drawing/2014/main" id="{670CEDEF-4F34-412E-84EE-329C1E936AF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Logo&#10;&#10;Description automatically generated">
            <a:extLst>
              <a:ext uri="{FF2B5EF4-FFF2-40B4-BE49-F238E27FC236}">
                <a16:creationId xmlns="" xmlns:a16="http://schemas.microsoft.com/office/drawing/2014/main" id="{BAE21E58-F827-9674-50B2-03452B77CDDD}"/>
              </a:ext>
            </a:extLst>
          </p:cNvPr>
          <p:cNvPicPr>
            <a:picLocks noChangeAspect="1"/>
          </p:cNvPicPr>
          <p:nvPr/>
        </p:nvPicPr>
        <p:blipFill>
          <a:blip r:embed="rId2" cstate="print">
            <a:extLst>
              <a:ext uri="{837473B0-CC2E-450A-ABE3-18F120FF3D39}">
                <a1611:picAttrSrcUrl xmlns="" xmlns:a1611="http://schemas.microsoft.com/office/drawing/2016/11/main" r:id="rId3"/>
              </a:ext>
            </a:extLst>
          </a:blip>
          <a:stretch>
            <a:fillRect/>
          </a:stretch>
        </p:blipFill>
        <p:spPr>
          <a:xfrm>
            <a:off x="801888" y="3030129"/>
            <a:ext cx="9426518" cy="3189696"/>
          </a:xfrm>
          <a:prstGeom prst="rect">
            <a:avLst/>
          </a:prstGeom>
        </p:spPr>
      </p:pic>
      <p:sp>
        <p:nvSpPr>
          <p:cNvPr id="7" name="Slide Number Placeholder 6"/>
          <p:cNvSpPr>
            <a:spLocks noGrp="1"/>
          </p:cNvSpPr>
          <p:nvPr>
            <p:ph type="sldNum" sz="quarter" idx="12"/>
          </p:nvPr>
        </p:nvSpPr>
        <p:spPr/>
        <p:txBody>
          <a:bodyPr/>
          <a:lstStyle/>
          <a:p>
            <a:fld id="{48F63A3B-78C7-47BE-AE5E-E10140E04643}" type="slidenum">
              <a:rPr lang="en-US" smtClean="0"/>
              <a:pPr/>
              <a:t>1</a:t>
            </a:fld>
            <a:endParaRPr lang="en-US" dirty="0"/>
          </a:p>
        </p:txBody>
      </p:sp>
    </p:spTree>
    <p:extLst>
      <p:ext uri="{BB962C8B-B14F-4D97-AF65-F5344CB8AC3E}">
        <p14:creationId xmlns=""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 xmlns:a16="http://schemas.microsoft.com/office/drawing/2014/main" id="{6C4028FD-8BAA-4A19-BFDE-594D991B75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31EBA9D0-D815-D3D0-FA4D-3641748713C4}"/>
              </a:ext>
            </a:extLst>
          </p:cNvPr>
          <p:cNvSpPr>
            <a:spLocks noGrp="1"/>
          </p:cNvSpPr>
          <p:nvPr>
            <p:ph type="title"/>
          </p:nvPr>
        </p:nvSpPr>
        <p:spPr>
          <a:xfrm>
            <a:off x="838200" y="556995"/>
            <a:ext cx="10515600" cy="1133693"/>
          </a:xfrm>
        </p:spPr>
        <p:txBody>
          <a:bodyPr>
            <a:normAutofit/>
          </a:bodyPr>
          <a:lstStyle/>
          <a:p>
            <a:r>
              <a:rPr lang="en-US" sz="5200" b="1" dirty="0"/>
              <a:t>FUTURE ENHANCEMENT</a:t>
            </a:r>
          </a:p>
        </p:txBody>
      </p:sp>
      <p:graphicFrame>
        <p:nvGraphicFramePr>
          <p:cNvPr id="17" name="Content Placeholder 2">
            <a:extLst>
              <a:ext uri="{FF2B5EF4-FFF2-40B4-BE49-F238E27FC236}">
                <a16:creationId xmlns="" xmlns:a16="http://schemas.microsoft.com/office/drawing/2014/main" id="{69BC645A-03B9-9957-05E6-0C1B0EC5BD49}"/>
              </a:ext>
            </a:extLst>
          </p:cNvPr>
          <p:cNvGraphicFramePr>
            <a:graphicFrameLocks noGrp="1"/>
          </p:cNvGraphicFramePr>
          <p:nvPr>
            <p:ph idx="1"/>
            <p:extLst>
              <p:ext uri="{D42A27DB-BD31-4B8C-83A1-F6EECF244321}">
                <p14:modId xmlns="" xmlns:p14="http://schemas.microsoft.com/office/powerpoint/2010/main" val="377966374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48F63A3B-78C7-47BE-AE5E-E10140E04643}" type="slidenum">
              <a:rPr lang="en-US" smtClean="0"/>
              <a:pPr/>
              <a:t>10</a:t>
            </a:fld>
            <a:endParaRPr lang="en-US" dirty="0"/>
          </a:p>
        </p:txBody>
      </p:sp>
    </p:spTree>
    <p:extLst>
      <p:ext uri="{BB962C8B-B14F-4D97-AF65-F5344CB8AC3E}">
        <p14:creationId xmlns="" xmlns:p14="http://schemas.microsoft.com/office/powerpoint/2010/main" val="1725690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 xmlns:a16="http://schemas.microsoft.com/office/drawing/2014/main" id="{FEF085B8-A2C0-4A6F-B663-CCC56F3CD37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3">
            <a:extLst>
              <a:ext uri="{FF2B5EF4-FFF2-40B4-BE49-F238E27FC236}">
                <a16:creationId xmlns="" xmlns:a16="http://schemas.microsoft.com/office/drawing/2014/main" id="{2658F6D6-96E0-421A-96D6-3DF4040085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1">
            <a:extLst>
              <a:ext uri="{FF2B5EF4-FFF2-40B4-BE49-F238E27FC236}">
                <a16:creationId xmlns="" xmlns:a16="http://schemas.microsoft.com/office/drawing/2014/main" id="{3CF62545-93A0-4FD5-9B48-48DCA794CBA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CE848DEB-C434-F6F3-6AAA-59533667F485}"/>
              </a:ext>
            </a:extLst>
          </p:cNvPr>
          <p:cNvSpPr>
            <a:spLocks noGrp="1"/>
          </p:cNvSpPr>
          <p:nvPr>
            <p:ph type="title"/>
          </p:nvPr>
        </p:nvSpPr>
        <p:spPr>
          <a:xfrm>
            <a:off x="838200" y="365125"/>
            <a:ext cx="10515600" cy="1325563"/>
          </a:xfrm>
        </p:spPr>
        <p:txBody>
          <a:bodyPr>
            <a:normAutofit/>
          </a:bodyPr>
          <a:lstStyle/>
          <a:p>
            <a:r>
              <a:rPr lang="en-US" b="1"/>
              <a:t>DEVELOPING ENVIRONMENT</a:t>
            </a:r>
          </a:p>
        </p:txBody>
      </p:sp>
      <p:sp>
        <p:nvSpPr>
          <p:cNvPr id="3" name="Content Placeholder 2">
            <a:extLst>
              <a:ext uri="{FF2B5EF4-FFF2-40B4-BE49-F238E27FC236}">
                <a16:creationId xmlns="" xmlns:a16="http://schemas.microsoft.com/office/drawing/2014/main" id="{7BEC0C01-4B09-259A-223A-190E6D679182}"/>
              </a:ext>
            </a:extLst>
          </p:cNvPr>
          <p:cNvSpPr>
            <a:spLocks noGrp="1"/>
          </p:cNvSpPr>
          <p:nvPr>
            <p:ph sz="half" idx="1"/>
          </p:nvPr>
        </p:nvSpPr>
        <p:spPr>
          <a:xfrm>
            <a:off x="838200" y="2010833"/>
            <a:ext cx="5096934" cy="4166130"/>
          </a:xfrm>
        </p:spPr>
        <p:txBody>
          <a:bodyPr vert="horz" lIns="91440" tIns="45720" rIns="91440" bIns="45720" rtlCol="0">
            <a:normAutofit/>
          </a:bodyPr>
          <a:lstStyle/>
          <a:p>
            <a:pPr marL="0" indent="0">
              <a:buNone/>
            </a:pPr>
            <a:r>
              <a:rPr lang="en-US" sz="2000">
                <a:ea typeface="+mn-lt"/>
                <a:cs typeface="+mn-lt"/>
              </a:rPr>
              <a:t>       </a:t>
            </a:r>
          </a:p>
          <a:p>
            <a:pPr marL="0" indent="0">
              <a:buNone/>
            </a:pPr>
            <a:r>
              <a:rPr lang="en-US" sz="2000">
                <a:ea typeface="+mn-lt"/>
                <a:cs typeface="+mn-lt"/>
              </a:rPr>
              <a:t>Hardware Requirements</a:t>
            </a:r>
            <a:endParaRPr lang="en-US" sz="2000">
              <a:cs typeface="Calibri" panose="020F0502020204030204"/>
            </a:endParaRPr>
          </a:p>
          <a:p>
            <a:endParaRPr lang="en-US" sz="2000">
              <a:ea typeface="+mn-lt"/>
              <a:cs typeface="+mn-lt"/>
            </a:endParaRPr>
          </a:p>
          <a:p>
            <a:pPr marL="0" indent="0">
              <a:buNone/>
            </a:pPr>
            <a:r>
              <a:rPr lang="en-US" sz="2000" dirty="0">
                <a:ea typeface="+mn-lt"/>
                <a:cs typeface="+mn-lt"/>
              </a:rPr>
              <a:t>•Processor - Intel Core i5 (min)</a:t>
            </a:r>
            <a:endParaRPr lang="en-US" sz="2000">
              <a:cs typeface="Calibri"/>
            </a:endParaRPr>
          </a:p>
          <a:p>
            <a:pPr marL="0" indent="0">
              <a:buNone/>
            </a:pPr>
            <a:r>
              <a:rPr lang="en-US" sz="2000" dirty="0">
                <a:ea typeface="+mn-lt"/>
                <a:cs typeface="+mn-lt"/>
              </a:rPr>
              <a:t>•Speed - 1.5 GHz (min)</a:t>
            </a:r>
            <a:endParaRPr lang="en-US" sz="2000">
              <a:cs typeface="Calibri"/>
            </a:endParaRPr>
          </a:p>
          <a:p>
            <a:pPr marL="0" indent="0">
              <a:buNone/>
            </a:pPr>
            <a:r>
              <a:rPr lang="en-US" sz="2000" dirty="0">
                <a:ea typeface="+mn-lt"/>
                <a:cs typeface="+mn-lt"/>
              </a:rPr>
              <a:t>•RAM - 8 GB (min)</a:t>
            </a:r>
          </a:p>
          <a:p>
            <a:pPr marL="0" indent="0">
              <a:buNone/>
            </a:pPr>
            <a:r>
              <a:rPr lang="en-US" sz="2000" dirty="0">
                <a:ea typeface="+mn-lt"/>
                <a:cs typeface="+mn-lt"/>
              </a:rPr>
              <a:t>•Hard Disk - 100 GB or (min)</a:t>
            </a:r>
            <a:endParaRPr lang="en-US" sz="2000">
              <a:cs typeface="Calibri"/>
            </a:endParaRPr>
          </a:p>
          <a:p>
            <a:pPr marL="0" indent="0">
              <a:buNone/>
            </a:pPr>
            <a:r>
              <a:rPr lang="en-US" sz="2000" dirty="0">
                <a:ea typeface="+mn-lt"/>
                <a:cs typeface="+mn-lt"/>
              </a:rPr>
              <a:t>•GPU - 1 GB (min)</a:t>
            </a:r>
            <a:endParaRPr lang="en-US" sz="2000">
              <a:cs typeface="Calibri"/>
            </a:endParaRPr>
          </a:p>
          <a:p>
            <a:endParaRPr lang="en-US" sz="2000"/>
          </a:p>
        </p:txBody>
      </p:sp>
      <p:sp>
        <p:nvSpPr>
          <p:cNvPr id="4" name="Content Placeholder 3">
            <a:extLst>
              <a:ext uri="{FF2B5EF4-FFF2-40B4-BE49-F238E27FC236}">
                <a16:creationId xmlns="" xmlns:a16="http://schemas.microsoft.com/office/drawing/2014/main" id="{B7029D77-2F1D-EFE0-8082-FCA5D2485EBB}"/>
              </a:ext>
            </a:extLst>
          </p:cNvPr>
          <p:cNvSpPr>
            <a:spLocks noGrp="1"/>
          </p:cNvSpPr>
          <p:nvPr>
            <p:ph sz="half" idx="2"/>
          </p:nvPr>
        </p:nvSpPr>
        <p:spPr>
          <a:xfrm>
            <a:off x="6256866" y="2010833"/>
            <a:ext cx="5096933" cy="4166130"/>
          </a:xfrm>
        </p:spPr>
        <p:txBody>
          <a:bodyPr vert="horz" lIns="91440" tIns="45720" rIns="91440" bIns="45720" rtlCol="0">
            <a:normAutofit/>
          </a:bodyPr>
          <a:lstStyle/>
          <a:p>
            <a:pPr marL="0" indent="0">
              <a:buNone/>
            </a:pPr>
            <a:r>
              <a:rPr lang="en-US" sz="2000"/>
              <a:t>          </a:t>
            </a:r>
          </a:p>
          <a:p>
            <a:pPr marL="0" indent="0">
              <a:buNone/>
            </a:pPr>
            <a:r>
              <a:rPr lang="en-US" sz="2000">
                <a:ea typeface="+mn-lt"/>
                <a:cs typeface="+mn-lt"/>
              </a:rPr>
              <a:t>Software Requirements</a:t>
            </a:r>
            <a:endParaRPr lang="en-US" sz="2000">
              <a:cs typeface="Calibri"/>
            </a:endParaRPr>
          </a:p>
          <a:p>
            <a:pPr>
              <a:buNone/>
            </a:pPr>
            <a:endParaRPr lang="en-US" sz="2000">
              <a:ea typeface="+mn-lt"/>
              <a:cs typeface="+mn-lt"/>
            </a:endParaRPr>
          </a:p>
          <a:p>
            <a:pPr>
              <a:buNone/>
            </a:pPr>
            <a:r>
              <a:rPr lang="en-US" sz="2000" dirty="0">
                <a:ea typeface="+mn-lt"/>
                <a:cs typeface="+mn-lt"/>
              </a:rPr>
              <a:t>•Language :Python</a:t>
            </a:r>
            <a:endParaRPr lang="en-US" sz="2000">
              <a:cs typeface="Calibri"/>
            </a:endParaRPr>
          </a:p>
          <a:p>
            <a:pPr>
              <a:buNone/>
            </a:pPr>
            <a:r>
              <a:rPr lang="en-US" sz="2000" dirty="0">
                <a:ea typeface="+mn-lt"/>
                <a:cs typeface="+mn-lt"/>
              </a:rPr>
              <a:t>•Front end : Python </a:t>
            </a:r>
            <a:r>
              <a:rPr lang="en-US" sz="2000">
                <a:ea typeface="+mn-lt"/>
                <a:cs typeface="+mn-lt"/>
              </a:rPr>
              <a:t>Jupyter</a:t>
            </a:r>
            <a:endParaRPr lang="en-US" sz="2000" dirty="0">
              <a:ea typeface="+mn-lt"/>
              <a:cs typeface="+mn-lt"/>
            </a:endParaRPr>
          </a:p>
          <a:p>
            <a:pPr>
              <a:buNone/>
            </a:pPr>
            <a:r>
              <a:rPr lang="en-US" sz="2000" dirty="0">
                <a:ea typeface="+mn-lt"/>
                <a:cs typeface="+mn-lt"/>
              </a:rPr>
              <a:t>•Operating system : windows 8 or above </a:t>
            </a:r>
            <a:endParaRPr lang="en-US" sz="2000">
              <a:cs typeface="Calibri"/>
            </a:endParaRPr>
          </a:p>
          <a:p>
            <a:pPr>
              <a:buNone/>
            </a:pPr>
            <a:r>
              <a:rPr lang="en-US" sz="2000" dirty="0">
                <a:ea typeface="+mn-lt"/>
                <a:cs typeface="+mn-lt"/>
              </a:rPr>
              <a:t>•IDE : Anaconda Navigator</a:t>
            </a:r>
            <a:endParaRPr lang="en-US" sz="2000">
              <a:cs typeface="Calibri"/>
            </a:endParaRPr>
          </a:p>
          <a:p>
            <a:pPr>
              <a:buNone/>
            </a:pPr>
            <a:r>
              <a:rPr lang="en-US" sz="2000" dirty="0">
                <a:ea typeface="+mn-lt"/>
                <a:cs typeface="+mn-lt"/>
              </a:rPr>
              <a:t>•Dataset: 2020 sales result</a:t>
            </a:r>
            <a:endParaRPr lang="en-US" sz="2000">
              <a:cs typeface="Calibri"/>
            </a:endParaRPr>
          </a:p>
          <a:p>
            <a:pPr marL="0" indent="0">
              <a:buNone/>
            </a:pPr>
            <a:endParaRPr lang="en-US" sz="2000"/>
          </a:p>
        </p:txBody>
      </p:sp>
      <p:sp>
        <p:nvSpPr>
          <p:cNvPr id="8" name="Slide Number Placeholder 7"/>
          <p:cNvSpPr>
            <a:spLocks noGrp="1"/>
          </p:cNvSpPr>
          <p:nvPr>
            <p:ph type="sldNum" sz="quarter" idx="12"/>
          </p:nvPr>
        </p:nvSpPr>
        <p:spPr/>
        <p:txBody>
          <a:bodyPr/>
          <a:lstStyle/>
          <a:p>
            <a:fld id="{48F63A3B-78C7-47BE-AE5E-E10140E04643}" type="slidenum">
              <a:rPr lang="en-US" smtClean="0"/>
              <a:pPr/>
              <a:t>11</a:t>
            </a:fld>
            <a:endParaRPr lang="en-US" dirty="0"/>
          </a:p>
        </p:txBody>
      </p:sp>
    </p:spTree>
    <p:extLst>
      <p:ext uri="{BB962C8B-B14F-4D97-AF65-F5344CB8AC3E}">
        <p14:creationId xmlns="" xmlns:p14="http://schemas.microsoft.com/office/powerpoint/2010/main" val="287391037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 xmlns:a16="http://schemas.microsoft.com/office/drawing/2014/main" id="{3B0DF90E-6BAD-4E82-8FDF-717C9A3573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3">
            <a:extLst>
              <a:ext uri="{FF2B5EF4-FFF2-40B4-BE49-F238E27FC236}">
                <a16:creationId xmlns="" xmlns:a16="http://schemas.microsoft.com/office/drawing/2014/main" id="{13DCC859-0434-4BB8-B6C5-09C88AE698F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1">
            <a:extLst>
              <a:ext uri="{FF2B5EF4-FFF2-40B4-BE49-F238E27FC236}">
                <a16:creationId xmlns="" xmlns:a16="http://schemas.microsoft.com/office/drawing/2014/main" id="{08E7ACFB-B791-4C23-8B17-013FEDC09A8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4E1E73EA-F0D1-D986-C736-454E490CBB5A}"/>
              </a:ext>
            </a:extLst>
          </p:cNvPr>
          <p:cNvSpPr>
            <a:spLocks noGrp="1"/>
          </p:cNvSpPr>
          <p:nvPr>
            <p:ph type="title"/>
          </p:nvPr>
        </p:nvSpPr>
        <p:spPr>
          <a:xfrm>
            <a:off x="833002" y="365125"/>
            <a:ext cx="10520702" cy="1325563"/>
          </a:xfrm>
        </p:spPr>
        <p:txBody>
          <a:bodyPr>
            <a:normAutofit/>
          </a:bodyPr>
          <a:lstStyle/>
          <a:p>
            <a:r>
              <a:rPr lang="en-US" b="1" dirty="0">
                <a:ea typeface="+mj-lt"/>
                <a:cs typeface="+mj-lt"/>
              </a:rPr>
              <a:t>PROJECT PLAN</a:t>
            </a:r>
            <a:endParaRPr lang="en-US" b="1" dirty="0"/>
          </a:p>
        </p:txBody>
      </p:sp>
      <p:graphicFrame>
        <p:nvGraphicFramePr>
          <p:cNvPr id="5" name="Content Placeholder 4">
            <a:extLst>
              <a:ext uri="{FF2B5EF4-FFF2-40B4-BE49-F238E27FC236}">
                <a16:creationId xmlns="" xmlns:a16="http://schemas.microsoft.com/office/drawing/2014/main" id="{6BB4AA7D-7646-E4AE-5665-BF5064782103}"/>
              </a:ext>
            </a:extLst>
          </p:cNvPr>
          <p:cNvGraphicFramePr>
            <a:graphicFrameLocks noGrp="1"/>
          </p:cNvGraphicFramePr>
          <p:nvPr>
            <p:ph idx="1"/>
            <p:extLst>
              <p:ext uri="{D42A27DB-BD31-4B8C-83A1-F6EECF244321}">
                <p14:modId xmlns="" xmlns:p14="http://schemas.microsoft.com/office/powerpoint/2010/main" val="754796801"/>
              </p:ext>
            </p:extLst>
          </p:nvPr>
        </p:nvGraphicFramePr>
        <p:xfrm>
          <a:off x="1629198" y="2022475"/>
          <a:ext cx="8933605" cy="3332261"/>
        </p:xfrm>
        <a:graphic>
          <a:graphicData uri="http://schemas.openxmlformats.org/drawingml/2006/table">
            <a:tbl>
              <a:tblPr firstRow="1" bandRow="1">
                <a:solidFill>
                  <a:srgbClr val="F2F2F2">
                    <a:alpha val="30196"/>
                  </a:srgbClr>
                </a:solidFill>
                <a:tableStyleId>{5C22544A-7EE6-4342-B048-85BDC9FD1C3A}</a:tableStyleId>
              </a:tblPr>
              <a:tblGrid>
                <a:gridCol w="1122553">
                  <a:extLst>
                    <a:ext uri="{9D8B030D-6E8A-4147-A177-3AD203B41FA5}">
                      <a16:colId xmlns="" xmlns:a16="http://schemas.microsoft.com/office/drawing/2014/main" val="2952104420"/>
                    </a:ext>
                  </a:extLst>
                </a:gridCol>
                <a:gridCol w="1524192">
                  <a:extLst>
                    <a:ext uri="{9D8B030D-6E8A-4147-A177-3AD203B41FA5}">
                      <a16:colId xmlns="" xmlns:a16="http://schemas.microsoft.com/office/drawing/2014/main" val="2666273895"/>
                    </a:ext>
                  </a:extLst>
                </a:gridCol>
                <a:gridCol w="2295698">
                  <a:extLst>
                    <a:ext uri="{9D8B030D-6E8A-4147-A177-3AD203B41FA5}">
                      <a16:colId xmlns="" xmlns:a16="http://schemas.microsoft.com/office/drawing/2014/main" val="1627988416"/>
                    </a:ext>
                  </a:extLst>
                </a:gridCol>
                <a:gridCol w="1505376">
                  <a:extLst>
                    <a:ext uri="{9D8B030D-6E8A-4147-A177-3AD203B41FA5}">
                      <a16:colId xmlns="" xmlns:a16="http://schemas.microsoft.com/office/drawing/2014/main" val="1878289612"/>
                    </a:ext>
                  </a:extLst>
                </a:gridCol>
                <a:gridCol w="980410">
                  <a:extLst>
                    <a:ext uri="{9D8B030D-6E8A-4147-A177-3AD203B41FA5}">
                      <a16:colId xmlns="" xmlns:a16="http://schemas.microsoft.com/office/drawing/2014/main" val="3956424747"/>
                    </a:ext>
                  </a:extLst>
                </a:gridCol>
                <a:gridCol w="1505376">
                  <a:extLst>
                    <a:ext uri="{9D8B030D-6E8A-4147-A177-3AD203B41FA5}">
                      <a16:colId xmlns="" xmlns:a16="http://schemas.microsoft.com/office/drawing/2014/main" val="3043839386"/>
                    </a:ext>
                  </a:extLst>
                </a:gridCol>
              </a:tblGrid>
              <a:tr h="638343">
                <a:tc>
                  <a:txBody>
                    <a:bodyPr/>
                    <a:lstStyle/>
                    <a:p>
                      <a:pPr marL="0" marR="0" rtl="0" latinLnBrk="0">
                        <a:lnSpc>
                          <a:spcPct val="115000"/>
                        </a:lnSpc>
                        <a:spcBef>
                          <a:spcPts val="0"/>
                        </a:spcBef>
                        <a:spcAft>
                          <a:spcPts val="0"/>
                        </a:spcAft>
                      </a:pPr>
                      <a:r>
                        <a:rPr lang="en-US" sz="1300" b="0" cap="none" spc="0" dirty="0">
                          <a:solidFill>
                            <a:schemeClr val="bg1"/>
                          </a:solidFill>
                          <a:effectLst/>
                        </a:rPr>
                        <a:t>User Story ID </a:t>
                      </a:r>
                    </a:p>
                  </a:txBody>
                  <a:tcPr marL="110085" marR="0" marT="84681" marB="84681" anchor="ctr">
                    <a:lnL w="19050" cap="flat" cmpd="sng" algn="ctr">
                      <a:noFill/>
                      <a:prstDash val="solid"/>
                    </a:lnL>
                    <a:lnR w="12700" cmpd="sng">
                      <a:noFill/>
                    </a:lnR>
                    <a:lnT w="19050" cap="flat" cmpd="sng" algn="ctr">
                      <a:noFill/>
                      <a:prstDash val="solid"/>
                    </a:lnT>
                    <a:lnB w="38100" cmpd="sng">
                      <a:noFill/>
                    </a:lnB>
                    <a:solidFill>
                      <a:schemeClr val="accent1"/>
                    </a:solidFill>
                  </a:tcPr>
                </a:tc>
                <a:tc>
                  <a:txBody>
                    <a:bodyPr/>
                    <a:lstStyle/>
                    <a:p>
                      <a:pPr marL="0" marR="0" algn="ctr" rtl="0" eaLnBrk="1" latinLnBrk="0" hangingPunct="1">
                        <a:lnSpc>
                          <a:spcPct val="115000"/>
                        </a:lnSpc>
                        <a:spcBef>
                          <a:spcPts val="0"/>
                        </a:spcBef>
                        <a:spcAft>
                          <a:spcPts val="0"/>
                        </a:spcAft>
                      </a:pPr>
                      <a:r>
                        <a:rPr lang="en-US" sz="1300" b="0" cap="none" spc="0" dirty="0">
                          <a:solidFill>
                            <a:schemeClr val="bg1"/>
                          </a:solidFill>
                          <a:effectLst/>
                        </a:rPr>
                        <a:t>Task Name </a:t>
                      </a:r>
                    </a:p>
                  </a:txBody>
                  <a:tcPr marL="110085" marR="0" marT="84681" marB="84681" anchor="ctr">
                    <a:lnL w="12700" cmpd="sng">
                      <a:noFill/>
                    </a:lnL>
                    <a:lnR w="12700" cmpd="sng">
                      <a:noFill/>
                    </a:lnR>
                    <a:lnT w="19050" cap="flat" cmpd="sng" algn="ctr">
                      <a:noFill/>
                      <a:prstDash val="solid"/>
                    </a:lnT>
                    <a:lnB w="38100" cmpd="sng">
                      <a:noFill/>
                    </a:lnB>
                    <a:solidFill>
                      <a:schemeClr val="accent1"/>
                    </a:solidFill>
                  </a:tcPr>
                </a:tc>
                <a:tc>
                  <a:txBody>
                    <a:bodyPr/>
                    <a:lstStyle/>
                    <a:p>
                      <a:pPr marL="0" marR="0" algn="ctr" rtl="0" eaLnBrk="1" latinLnBrk="0" hangingPunct="1">
                        <a:lnSpc>
                          <a:spcPct val="115000"/>
                        </a:lnSpc>
                        <a:spcBef>
                          <a:spcPts val="0"/>
                        </a:spcBef>
                        <a:spcAft>
                          <a:spcPts val="0"/>
                        </a:spcAft>
                      </a:pPr>
                      <a:r>
                        <a:rPr lang="en-US" sz="1300" b="0" cap="none" spc="0" dirty="0">
                          <a:solidFill>
                            <a:schemeClr val="bg1"/>
                          </a:solidFill>
                          <a:effectLst/>
                        </a:rPr>
                        <a:t>Start Date </a:t>
                      </a:r>
                    </a:p>
                  </a:txBody>
                  <a:tcPr marL="110085" marR="0" marT="84681" marB="84681" anchor="ctr">
                    <a:lnL w="12700" cmpd="sng">
                      <a:noFill/>
                    </a:lnL>
                    <a:lnR w="12700" cmpd="sng">
                      <a:noFill/>
                    </a:lnR>
                    <a:lnT w="19050" cap="flat" cmpd="sng" algn="ctr">
                      <a:noFill/>
                      <a:prstDash val="solid"/>
                    </a:lnT>
                    <a:lnB w="38100" cmpd="sng">
                      <a:noFill/>
                    </a:lnB>
                    <a:solidFill>
                      <a:schemeClr val="accent1"/>
                    </a:solidFill>
                  </a:tcPr>
                </a:tc>
                <a:tc>
                  <a:txBody>
                    <a:bodyPr/>
                    <a:lstStyle/>
                    <a:p>
                      <a:pPr marL="0" marR="0" algn="ctr" rtl="0" eaLnBrk="1" latinLnBrk="0" hangingPunct="1">
                        <a:lnSpc>
                          <a:spcPct val="115000"/>
                        </a:lnSpc>
                        <a:spcBef>
                          <a:spcPts val="0"/>
                        </a:spcBef>
                        <a:spcAft>
                          <a:spcPts val="0"/>
                        </a:spcAft>
                      </a:pPr>
                      <a:r>
                        <a:rPr lang="en-US" sz="1300" b="0" cap="none" spc="0" dirty="0">
                          <a:solidFill>
                            <a:schemeClr val="bg1"/>
                          </a:solidFill>
                          <a:effectLst/>
                        </a:rPr>
                        <a:t>End Date </a:t>
                      </a:r>
                    </a:p>
                  </a:txBody>
                  <a:tcPr marL="110085" marR="0" marT="84681" marB="84681" anchor="ctr">
                    <a:lnL w="12700" cmpd="sng">
                      <a:noFill/>
                    </a:lnL>
                    <a:lnR w="12700" cmpd="sng">
                      <a:noFill/>
                    </a:lnR>
                    <a:lnT w="19050" cap="flat" cmpd="sng" algn="ctr">
                      <a:noFill/>
                      <a:prstDash val="solid"/>
                    </a:lnT>
                    <a:lnB w="38100" cmpd="sng">
                      <a:noFill/>
                    </a:lnB>
                    <a:solidFill>
                      <a:schemeClr val="accent1"/>
                    </a:solidFill>
                  </a:tcPr>
                </a:tc>
                <a:tc>
                  <a:txBody>
                    <a:bodyPr/>
                    <a:lstStyle/>
                    <a:p>
                      <a:pPr marL="0" marR="0" algn="ctr" rtl="0" eaLnBrk="1" latinLnBrk="0" hangingPunct="1">
                        <a:lnSpc>
                          <a:spcPct val="115000"/>
                        </a:lnSpc>
                        <a:spcBef>
                          <a:spcPts val="0"/>
                        </a:spcBef>
                        <a:spcAft>
                          <a:spcPts val="0"/>
                        </a:spcAft>
                      </a:pPr>
                      <a:r>
                        <a:rPr lang="en-US" sz="1300" b="0" cap="none" spc="0" dirty="0">
                          <a:solidFill>
                            <a:schemeClr val="bg1"/>
                          </a:solidFill>
                          <a:effectLst/>
                        </a:rPr>
                        <a:t>Hours</a:t>
                      </a:r>
                    </a:p>
                  </a:txBody>
                  <a:tcPr marL="110085" marR="0" marT="84681" marB="84681" anchor="ctr">
                    <a:lnL w="12700" cmpd="sng">
                      <a:noFill/>
                    </a:lnL>
                    <a:lnR w="12700" cmpd="sng">
                      <a:noFill/>
                    </a:lnR>
                    <a:lnT w="19050" cap="flat" cmpd="sng" algn="ctr">
                      <a:noFill/>
                      <a:prstDash val="solid"/>
                    </a:lnT>
                    <a:lnB w="38100" cmpd="sng">
                      <a:noFill/>
                    </a:lnB>
                    <a:solidFill>
                      <a:schemeClr val="accent1"/>
                    </a:solidFill>
                  </a:tcPr>
                </a:tc>
                <a:tc>
                  <a:txBody>
                    <a:bodyPr/>
                    <a:lstStyle/>
                    <a:p>
                      <a:pPr marL="0" marR="0" algn="ctr" rtl="0" eaLnBrk="1" latinLnBrk="0" hangingPunct="1">
                        <a:lnSpc>
                          <a:spcPct val="115000"/>
                        </a:lnSpc>
                        <a:spcBef>
                          <a:spcPts val="0"/>
                        </a:spcBef>
                        <a:spcAft>
                          <a:spcPts val="0"/>
                        </a:spcAft>
                      </a:pPr>
                      <a:r>
                        <a:rPr lang="en-US" sz="1300" b="0" cap="none" spc="0" dirty="0">
                          <a:solidFill>
                            <a:schemeClr val="bg1"/>
                          </a:solidFill>
                          <a:effectLst/>
                        </a:rPr>
                        <a:t>Status </a:t>
                      </a:r>
                    </a:p>
                  </a:txBody>
                  <a:tcPr marL="110085" marR="0" marT="84681" marB="84681"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 xmlns:a16="http://schemas.microsoft.com/office/drawing/2014/main" val="1405330451"/>
                  </a:ext>
                </a:extLst>
              </a:tr>
              <a:tr h="411115">
                <a:tc>
                  <a:txBody>
                    <a:bodyPr/>
                    <a:lstStyle/>
                    <a:p>
                      <a:pPr marL="0" marR="0" rtl="0" latinLnBrk="0">
                        <a:lnSpc>
                          <a:spcPct val="115000"/>
                        </a:lnSpc>
                        <a:spcBef>
                          <a:spcPts val="0"/>
                        </a:spcBef>
                        <a:spcAft>
                          <a:spcPts val="0"/>
                        </a:spcAft>
                      </a:pPr>
                      <a:r>
                        <a:rPr lang="en-US" sz="1300" cap="none" spc="0" dirty="0">
                          <a:solidFill>
                            <a:schemeClr val="tx1"/>
                          </a:solidFill>
                          <a:effectLst/>
                        </a:rPr>
                        <a:t>   1 </a:t>
                      </a:r>
                    </a:p>
                  </a:txBody>
                  <a:tcPr marL="110085" marR="0" marT="84681" marB="84681" anchor="ctr">
                    <a:lnL w="38100" cap="flat" cmpd="sng" algn="ctr">
                      <a:no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rowSpan="2">
                  <a:txBody>
                    <a:bodyPr/>
                    <a:lstStyle/>
                    <a:p>
                      <a:pPr marL="0" marR="0" algn="ctr" rtl="0" eaLnBrk="1" latinLnBrk="0" hangingPunct="1">
                        <a:lnSpc>
                          <a:spcPct val="115000"/>
                        </a:lnSpc>
                        <a:spcBef>
                          <a:spcPts val="0"/>
                        </a:spcBef>
                        <a:spcAft>
                          <a:spcPts val="0"/>
                        </a:spcAft>
                      </a:pPr>
                      <a:r>
                        <a:rPr lang="en-US" sz="1300" kern="1200" cap="none" spc="0" dirty="0">
                          <a:solidFill>
                            <a:schemeClr val="tx1"/>
                          </a:solidFill>
                          <a:effectLst/>
                        </a:rPr>
                        <a:t>Sprint 1</a:t>
                      </a:r>
                      <a:endParaRPr lang="en-US" sz="1300" cap="none" spc="0" dirty="0">
                        <a:solidFill>
                          <a:schemeClr val="tx1"/>
                        </a:solidFill>
                        <a:effectLst/>
                      </a:endParaRPr>
                    </a:p>
                    <a:p>
                      <a:pPr marL="0" marR="0" rtl="0" latinLnBrk="0">
                        <a:lnSpc>
                          <a:spcPct val="115000"/>
                        </a:lnSpc>
                        <a:spcBef>
                          <a:spcPts val="0"/>
                        </a:spcBef>
                        <a:spcAft>
                          <a:spcPts val="0"/>
                        </a:spcAft>
                      </a:pPr>
                      <a:r>
                        <a:rPr lang="en-US" sz="1300" kern="1200" cap="none" spc="0" dirty="0">
                          <a:solidFill>
                            <a:schemeClr val="tx1"/>
                          </a:solidFill>
                          <a:effectLst/>
                        </a:rPr>
                        <a:t>  </a:t>
                      </a:r>
                      <a:endParaRPr lang="en-US" sz="1300" cap="none" spc="0" dirty="0">
                        <a:solidFill>
                          <a:schemeClr val="tx1"/>
                        </a:solidFill>
                        <a:effectLst/>
                      </a:endParaRPr>
                    </a:p>
                  </a:txBody>
                  <a:tcPr marL="110085" marR="0" marT="84681" marB="8468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solidFill>
                        <a:schemeClr val="tx1">
                          <a:lumMod val="75000"/>
                          <a:lumOff val="25000"/>
                        </a:schemeClr>
                      </a:solidFill>
                      <a:prstDash val="solid"/>
                    </a:lnB>
                    <a:solidFill>
                      <a:srgbClr val="F2F2F2">
                        <a:alpha val="30196"/>
                      </a:srgbClr>
                    </a:solidFill>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                           20/04/2022 </a:t>
                      </a:r>
                      <a:endParaRPr lang="en-US" sz="1300" cap="none" spc="0" dirty="0">
                        <a:solidFill>
                          <a:schemeClr val="tx1"/>
                        </a:solidFill>
                        <a:effectLst/>
                      </a:endParaRPr>
                    </a:p>
                  </a:txBody>
                  <a:tcPr marL="110085" marR="0" marT="84681" marB="8468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         2/05/2022 </a:t>
                      </a:r>
                      <a:endParaRPr lang="en-US" sz="1300" cap="none" spc="0" dirty="0">
                        <a:solidFill>
                          <a:schemeClr val="tx1"/>
                        </a:solidFill>
                        <a:effectLst/>
                      </a:endParaRPr>
                    </a:p>
                  </a:txBody>
                  <a:tcPr marL="110085" marR="0" marT="84681" marB="8468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rowSpan="2">
                  <a:txBody>
                    <a:bodyPr/>
                    <a:lstStyle/>
                    <a:p>
                      <a:pPr marL="0" marR="0" algn="ctr" rtl="0" eaLnBrk="1" latinLnBrk="0" hangingPunct="1">
                        <a:lnSpc>
                          <a:spcPct val="115000"/>
                        </a:lnSpc>
                        <a:spcBef>
                          <a:spcPts val="0"/>
                        </a:spcBef>
                        <a:spcAft>
                          <a:spcPts val="0"/>
                        </a:spcAft>
                      </a:pPr>
                      <a:endParaRPr lang="en-US" sz="1300" cap="none" spc="0">
                        <a:solidFill>
                          <a:schemeClr val="tx1"/>
                        </a:solidFill>
                        <a:effectLst/>
                      </a:endParaRPr>
                    </a:p>
                    <a:p>
                      <a:pPr marL="0" marR="0" algn="ctr" rtl="0" eaLnBrk="1" latinLnBrk="0" hangingPunct="1">
                        <a:lnSpc>
                          <a:spcPct val="115000"/>
                        </a:lnSpc>
                        <a:spcBef>
                          <a:spcPts val="0"/>
                        </a:spcBef>
                        <a:spcAft>
                          <a:spcPts val="0"/>
                        </a:spcAft>
                      </a:pPr>
                      <a:r>
                        <a:rPr lang="en-US" sz="1300" kern="1200" cap="none" spc="0" dirty="0">
                          <a:solidFill>
                            <a:schemeClr val="tx1"/>
                          </a:solidFill>
                          <a:effectLst/>
                        </a:rPr>
                        <a:t>19</a:t>
                      </a:r>
                      <a:endParaRPr lang="en-US" sz="1300" cap="none" spc="0" dirty="0">
                        <a:solidFill>
                          <a:schemeClr val="tx1"/>
                        </a:solidFill>
                        <a:effectLst/>
                      </a:endParaRPr>
                    </a:p>
                  </a:txBody>
                  <a:tcPr marL="110085" marR="0" marT="84681" marB="8468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solidFill>
                        <a:schemeClr val="tx1">
                          <a:lumMod val="75000"/>
                          <a:lumOff val="25000"/>
                        </a:schemeClr>
                      </a:solidFill>
                      <a:prstDash val="solid"/>
                    </a:lnB>
                    <a:solidFill>
                      <a:srgbClr val="F2F2F2">
                        <a:alpha val="30196"/>
                      </a:srgbClr>
                    </a:solidFill>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 Completed </a:t>
                      </a:r>
                      <a:endParaRPr lang="en-US" sz="1300" cap="none" spc="0" dirty="0">
                        <a:solidFill>
                          <a:schemeClr val="tx1"/>
                        </a:solidFill>
                        <a:effectLst/>
                      </a:endParaRPr>
                    </a:p>
                  </a:txBody>
                  <a:tcPr marL="110085" marR="0" marT="84681" marB="84681" anchor="ctr">
                    <a:lnL w="6350" cap="flat" cmpd="sng" algn="ctr">
                      <a:solidFill>
                        <a:schemeClr val="tx1">
                          <a:lumMod val="75000"/>
                          <a:lumOff val="25000"/>
                        </a:schemeClr>
                      </a:solidFill>
                      <a:prstDash val="solid"/>
                    </a:lnL>
                    <a:lnR w="38100" cap="flat" cmpd="sng" algn="ctr">
                      <a:noFill/>
                      <a:prstDash val="solid"/>
                    </a:lnR>
                    <a:lnT w="38100" cmpd="sng">
                      <a:noFill/>
                    </a:lnT>
                    <a:lnB w="6350" cap="flat" cmpd="sng" algn="ctr">
                      <a:noFill/>
                      <a:prstDash val="solid"/>
                    </a:lnB>
                    <a:solidFill>
                      <a:srgbClr val="F2F2F2">
                        <a:alpha val="30196"/>
                      </a:srgbClr>
                    </a:solidFill>
                  </a:tcPr>
                </a:tc>
                <a:extLst>
                  <a:ext uri="{0D108BD9-81ED-4DB2-BD59-A6C34878D82A}">
                    <a16:rowId xmlns="" xmlns:a16="http://schemas.microsoft.com/office/drawing/2014/main" val="683338426"/>
                  </a:ext>
                </a:extLst>
              </a:tr>
              <a:tr h="411115">
                <a:tc>
                  <a:txBody>
                    <a:bodyPr/>
                    <a:lstStyle/>
                    <a:p>
                      <a:pPr marL="0" marR="0" rtl="0" latinLnBrk="0">
                        <a:lnSpc>
                          <a:spcPct val="115000"/>
                        </a:lnSpc>
                        <a:spcBef>
                          <a:spcPts val="0"/>
                        </a:spcBef>
                        <a:spcAft>
                          <a:spcPts val="0"/>
                        </a:spcAft>
                      </a:pPr>
                      <a:r>
                        <a:rPr lang="en-US" sz="1300" cap="none" spc="0" dirty="0">
                          <a:solidFill>
                            <a:schemeClr val="tx1"/>
                          </a:solidFill>
                          <a:effectLst/>
                        </a:rPr>
                        <a:t>   2 </a:t>
                      </a:r>
                    </a:p>
                  </a:txBody>
                  <a:tcPr marL="110085" marR="0" marT="84681" marB="84681" anchor="ctr">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tc vMerge="1">
                  <a:txBody>
                    <a:bodyPr/>
                    <a:lstStyle/>
                    <a:p>
                      <a:endParaRPr lang="en-US"/>
                    </a:p>
                  </a:txBody>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                 4/05/2022 </a:t>
                      </a:r>
                      <a:endParaRPr lang="en-US" sz="1300" cap="none" spc="0" dirty="0">
                        <a:solidFill>
                          <a:schemeClr val="tx1"/>
                        </a:solidFill>
                        <a:effectLst/>
                      </a:endParaRPr>
                    </a:p>
                  </a:txBody>
                  <a:tcPr marL="110085" marR="0" marT="84681" marB="84681"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     14/05/2022 </a:t>
                      </a:r>
                      <a:endParaRPr lang="en-US" sz="1300" cap="none" spc="0" dirty="0">
                        <a:solidFill>
                          <a:schemeClr val="tx1"/>
                        </a:solidFill>
                        <a:effectLst/>
                      </a:endParaRPr>
                    </a:p>
                  </a:txBody>
                  <a:tcPr marL="110085" marR="0" marT="84681" marB="84681" anchor="ctr">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tc vMerge="1">
                  <a:txBody>
                    <a:bodyPr/>
                    <a:lstStyle/>
                    <a:p>
                      <a:endParaRPr lang="en-US"/>
                    </a:p>
                  </a:txBody>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 Completed </a:t>
                      </a:r>
                      <a:endParaRPr lang="en-US" sz="1300" cap="none" spc="0" dirty="0">
                        <a:solidFill>
                          <a:schemeClr val="tx1"/>
                        </a:solidFill>
                        <a:effectLst/>
                      </a:endParaRPr>
                    </a:p>
                  </a:txBody>
                  <a:tcPr marL="110085" marR="0" marT="84681" marB="84681" anchor="ctr">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 xmlns:a16="http://schemas.microsoft.com/office/drawing/2014/main" val="1705646259"/>
                  </a:ext>
                </a:extLst>
              </a:tr>
              <a:tr h="411115">
                <a:tc>
                  <a:txBody>
                    <a:bodyPr/>
                    <a:lstStyle/>
                    <a:p>
                      <a:pPr marL="0" marR="0" rtl="0" latinLnBrk="0">
                        <a:lnSpc>
                          <a:spcPct val="115000"/>
                        </a:lnSpc>
                        <a:spcBef>
                          <a:spcPts val="0"/>
                        </a:spcBef>
                        <a:spcAft>
                          <a:spcPts val="0"/>
                        </a:spcAft>
                      </a:pPr>
                      <a:r>
                        <a:rPr lang="en-US" sz="1300" cap="none" spc="0" dirty="0">
                          <a:solidFill>
                            <a:schemeClr val="tx1"/>
                          </a:solidFill>
                          <a:effectLst/>
                        </a:rPr>
                        <a:t>   4 </a:t>
                      </a:r>
                    </a:p>
                  </a:txBody>
                  <a:tcPr marL="110085" marR="0" marT="84681" marB="84681" anchor="ctr">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rowSpan="2">
                  <a:txBody>
                    <a:bodyPr/>
                    <a:lstStyle/>
                    <a:p>
                      <a:pPr marL="0" marR="0" algn="ctr" rtl="0" eaLnBrk="1" latinLnBrk="0" hangingPunct="1">
                        <a:lnSpc>
                          <a:spcPct val="115000"/>
                        </a:lnSpc>
                        <a:spcBef>
                          <a:spcPts val="0"/>
                        </a:spcBef>
                        <a:spcAft>
                          <a:spcPts val="0"/>
                        </a:spcAft>
                      </a:pPr>
                      <a:r>
                        <a:rPr lang="en-US" sz="1300" kern="1200" cap="none" spc="0" dirty="0">
                          <a:solidFill>
                            <a:schemeClr val="tx1"/>
                          </a:solidFill>
                          <a:effectLst/>
                        </a:rPr>
                        <a:t>Sprint 2 </a:t>
                      </a:r>
                      <a:endParaRPr lang="en-US" sz="1300" cap="none" spc="0" dirty="0">
                        <a:solidFill>
                          <a:schemeClr val="tx1"/>
                        </a:solidFill>
                        <a:effectLst/>
                      </a:endParaRPr>
                    </a:p>
                  </a:txBody>
                  <a:tcPr marL="110085" marR="0" marT="84681" marB="8468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                 16/05/2022 </a:t>
                      </a:r>
                      <a:endParaRPr lang="en-US" sz="1300" cap="none" spc="0" dirty="0">
                        <a:solidFill>
                          <a:schemeClr val="tx1"/>
                        </a:solidFill>
                        <a:effectLst/>
                      </a:endParaRPr>
                    </a:p>
                  </a:txBody>
                  <a:tcPr marL="110085" marR="0" marT="84681" marB="8468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        20/05/2022 </a:t>
                      </a:r>
                      <a:endParaRPr lang="en-US" sz="1300" cap="none" spc="0" dirty="0">
                        <a:solidFill>
                          <a:schemeClr val="tx1"/>
                        </a:solidFill>
                        <a:effectLst/>
                      </a:endParaRPr>
                    </a:p>
                  </a:txBody>
                  <a:tcPr marL="110085" marR="0" marT="84681" marB="8468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rowSpan="2">
                  <a:txBody>
                    <a:bodyPr/>
                    <a:lstStyle/>
                    <a:p>
                      <a:pPr marL="0" marR="0" algn="ctr" rtl="0" eaLnBrk="1" latinLnBrk="0" hangingPunct="1">
                        <a:lnSpc>
                          <a:spcPct val="115000"/>
                        </a:lnSpc>
                        <a:spcBef>
                          <a:spcPts val="0"/>
                        </a:spcBef>
                        <a:spcAft>
                          <a:spcPts val="0"/>
                        </a:spcAft>
                      </a:pPr>
                      <a:endParaRPr lang="en-US" sz="1300" cap="none" spc="0">
                        <a:solidFill>
                          <a:schemeClr val="tx1"/>
                        </a:solidFill>
                        <a:effectLst/>
                      </a:endParaRPr>
                    </a:p>
                    <a:p>
                      <a:pPr marL="0" marR="0" algn="ctr" rtl="0" eaLnBrk="1" latinLnBrk="0" hangingPunct="1">
                        <a:lnSpc>
                          <a:spcPct val="115000"/>
                        </a:lnSpc>
                        <a:spcBef>
                          <a:spcPts val="0"/>
                        </a:spcBef>
                        <a:spcAft>
                          <a:spcPts val="0"/>
                        </a:spcAft>
                      </a:pPr>
                      <a:r>
                        <a:rPr lang="en-US" sz="1300" kern="1200" cap="none" spc="0" dirty="0">
                          <a:solidFill>
                            <a:schemeClr val="tx1"/>
                          </a:solidFill>
                          <a:effectLst/>
                        </a:rPr>
                        <a:t>10 </a:t>
                      </a:r>
                      <a:endParaRPr lang="en-US" sz="1300" cap="none" spc="0" dirty="0">
                        <a:solidFill>
                          <a:schemeClr val="tx1"/>
                        </a:solidFill>
                        <a:effectLst/>
                      </a:endParaRPr>
                    </a:p>
                  </a:txBody>
                  <a:tcPr marL="110085" marR="0" marT="84681" marB="8468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 Completed </a:t>
                      </a:r>
                      <a:endParaRPr lang="en-US" sz="1300" cap="none" spc="0" dirty="0">
                        <a:solidFill>
                          <a:schemeClr val="tx1"/>
                        </a:solidFill>
                        <a:effectLst/>
                      </a:endParaRPr>
                    </a:p>
                  </a:txBody>
                  <a:tcPr marL="110085" marR="0" marT="84681" marB="84681" anchor="ctr">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 xmlns:a16="http://schemas.microsoft.com/office/drawing/2014/main" val="99901790"/>
                  </a:ext>
                </a:extLst>
              </a:tr>
              <a:tr h="411115">
                <a:tc>
                  <a:txBody>
                    <a:bodyPr/>
                    <a:lstStyle/>
                    <a:p>
                      <a:pPr marL="0" marR="0" rtl="0" latinLnBrk="0">
                        <a:lnSpc>
                          <a:spcPct val="115000"/>
                        </a:lnSpc>
                        <a:spcBef>
                          <a:spcPts val="0"/>
                        </a:spcBef>
                        <a:spcAft>
                          <a:spcPts val="0"/>
                        </a:spcAft>
                      </a:pPr>
                      <a:r>
                        <a:rPr lang="en-US" sz="1300" cap="none" spc="0" dirty="0">
                          <a:solidFill>
                            <a:schemeClr val="tx1"/>
                          </a:solidFill>
                          <a:effectLst/>
                        </a:rPr>
                        <a:t>   5 </a:t>
                      </a:r>
                    </a:p>
                  </a:txBody>
                  <a:tcPr marL="110085" marR="0" marT="84681" marB="84681" anchor="ctr">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tc vMerge="1">
                  <a:txBody>
                    <a:bodyPr/>
                    <a:lstStyle/>
                    <a:p>
                      <a:endParaRPr lang="en-US"/>
                    </a:p>
                  </a:txBody>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                           22/05/2022 </a:t>
                      </a:r>
                      <a:endParaRPr lang="en-US" sz="1300" cap="none" spc="0" dirty="0">
                        <a:solidFill>
                          <a:schemeClr val="tx1"/>
                        </a:solidFill>
                        <a:effectLst/>
                      </a:endParaRPr>
                    </a:p>
                  </a:txBody>
                  <a:tcPr marL="110085" marR="0" marT="84681" marB="84681"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        24/05/2022 </a:t>
                      </a:r>
                      <a:endParaRPr lang="en-US" sz="1300" cap="none" spc="0" dirty="0">
                        <a:solidFill>
                          <a:schemeClr val="tx1"/>
                        </a:solidFill>
                        <a:effectLst/>
                      </a:endParaRPr>
                    </a:p>
                  </a:txBody>
                  <a:tcPr marL="110085" marR="0" marT="84681" marB="84681" anchor="ctr">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tc vMerge="1">
                  <a:txBody>
                    <a:bodyPr/>
                    <a:lstStyle/>
                    <a:p>
                      <a:endParaRPr lang="en-US"/>
                    </a:p>
                  </a:txBody>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 Completed </a:t>
                      </a:r>
                      <a:endParaRPr lang="en-US" sz="1300" cap="none" spc="0" dirty="0">
                        <a:solidFill>
                          <a:schemeClr val="tx1"/>
                        </a:solidFill>
                        <a:effectLst/>
                      </a:endParaRPr>
                    </a:p>
                  </a:txBody>
                  <a:tcPr marL="110085" marR="0" marT="84681" marB="84681" anchor="ctr">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 xmlns:a16="http://schemas.microsoft.com/office/drawing/2014/main" val="2152429023"/>
                  </a:ext>
                </a:extLst>
              </a:tr>
              <a:tr h="638343">
                <a:tc>
                  <a:txBody>
                    <a:bodyPr/>
                    <a:lstStyle/>
                    <a:p>
                      <a:pPr marL="0" marR="0" rtl="0" latinLnBrk="0">
                        <a:lnSpc>
                          <a:spcPct val="115000"/>
                        </a:lnSpc>
                        <a:spcBef>
                          <a:spcPts val="0"/>
                        </a:spcBef>
                        <a:spcAft>
                          <a:spcPts val="0"/>
                        </a:spcAft>
                      </a:pPr>
                      <a:r>
                        <a:rPr lang="en-US" sz="1300" cap="none" spc="0" dirty="0">
                          <a:solidFill>
                            <a:schemeClr val="tx1"/>
                          </a:solidFill>
                          <a:effectLst/>
                        </a:rPr>
                        <a:t>   6 </a:t>
                      </a:r>
                    </a:p>
                  </a:txBody>
                  <a:tcPr marL="110085" marR="0" marT="84681" marB="84681" anchor="ctr">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marL="0" marR="0" algn="ctr" rtl="0" eaLnBrk="1" latinLnBrk="0" hangingPunct="1">
                        <a:lnSpc>
                          <a:spcPct val="115000"/>
                        </a:lnSpc>
                        <a:spcBef>
                          <a:spcPts val="0"/>
                        </a:spcBef>
                        <a:spcAft>
                          <a:spcPts val="0"/>
                        </a:spcAft>
                      </a:pPr>
                      <a:r>
                        <a:rPr lang="en-US" sz="1300" kern="1200" cap="none" spc="0" dirty="0">
                          <a:solidFill>
                            <a:schemeClr val="tx1"/>
                          </a:solidFill>
                          <a:effectLst/>
                        </a:rPr>
                        <a:t>Sprint 3</a:t>
                      </a:r>
                      <a:endParaRPr lang="en-US" sz="1300" cap="none" spc="0" dirty="0">
                        <a:solidFill>
                          <a:schemeClr val="tx1"/>
                        </a:solidFill>
                        <a:effectLst/>
                      </a:endParaRPr>
                    </a:p>
                    <a:p>
                      <a:pPr marL="0" marR="0" rtl="0" latinLnBrk="0">
                        <a:lnSpc>
                          <a:spcPct val="115000"/>
                        </a:lnSpc>
                        <a:spcBef>
                          <a:spcPts val="0"/>
                        </a:spcBef>
                        <a:spcAft>
                          <a:spcPts val="0"/>
                        </a:spcAft>
                      </a:pPr>
                      <a:r>
                        <a:rPr lang="en-US" sz="1300" kern="1200" cap="none" spc="0" dirty="0">
                          <a:solidFill>
                            <a:schemeClr val="tx1"/>
                          </a:solidFill>
                          <a:effectLst/>
                        </a:rPr>
                        <a:t>  </a:t>
                      </a:r>
                      <a:endParaRPr lang="en-US" sz="1300" cap="none" spc="0" dirty="0">
                        <a:solidFill>
                          <a:schemeClr val="tx1"/>
                        </a:solidFill>
                        <a:effectLst/>
                      </a:endParaRPr>
                    </a:p>
                  </a:txBody>
                  <a:tcPr marL="110085" marR="0" marT="84681" marB="8468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noFill/>
                      <a:prstDash val="solid"/>
                    </a:lnB>
                    <a:solidFill>
                      <a:srgbClr val="F2F2F2">
                        <a:alpha val="30196"/>
                      </a:srgbClr>
                    </a:solidFill>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                           25/05/2022 </a:t>
                      </a:r>
                      <a:endParaRPr lang="en-US" sz="1300" cap="none" spc="0" dirty="0">
                        <a:solidFill>
                          <a:schemeClr val="tx1"/>
                        </a:solidFill>
                        <a:effectLst/>
                      </a:endParaRPr>
                    </a:p>
                  </a:txBody>
                  <a:tcPr marL="110085" marR="0" marT="84681" marB="8468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       5/06/2022  </a:t>
                      </a:r>
                      <a:endParaRPr lang="en-US" sz="1300" cap="none" spc="0" dirty="0">
                        <a:solidFill>
                          <a:schemeClr val="tx1"/>
                        </a:solidFill>
                        <a:effectLst/>
                      </a:endParaRPr>
                    </a:p>
                  </a:txBody>
                  <a:tcPr marL="110085" marR="0" marT="84681" marB="8468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marL="0" marR="0" algn="ctr" rtl="0" eaLnBrk="1" latinLnBrk="0" hangingPunct="1">
                        <a:lnSpc>
                          <a:spcPct val="115000"/>
                        </a:lnSpc>
                        <a:spcBef>
                          <a:spcPts val="0"/>
                        </a:spcBef>
                        <a:spcAft>
                          <a:spcPts val="0"/>
                        </a:spcAft>
                      </a:pPr>
                      <a:endParaRPr lang="en-US" sz="1300" cap="none" spc="0">
                        <a:solidFill>
                          <a:schemeClr val="tx1"/>
                        </a:solidFill>
                        <a:effectLst/>
                      </a:endParaRPr>
                    </a:p>
                    <a:p>
                      <a:pPr marL="0" marR="0" algn="ctr" rtl="0" eaLnBrk="1" latinLnBrk="0" hangingPunct="1">
                        <a:lnSpc>
                          <a:spcPct val="115000"/>
                        </a:lnSpc>
                        <a:spcBef>
                          <a:spcPts val="0"/>
                        </a:spcBef>
                        <a:spcAft>
                          <a:spcPts val="0"/>
                        </a:spcAft>
                      </a:pPr>
                      <a:r>
                        <a:rPr lang="en-US" sz="1300" kern="1200" cap="none" spc="0" dirty="0">
                          <a:solidFill>
                            <a:schemeClr val="tx1"/>
                          </a:solidFill>
                          <a:effectLst/>
                        </a:rPr>
                        <a:t>7</a:t>
                      </a:r>
                    </a:p>
                  </a:txBody>
                  <a:tcPr marL="110085" marR="0" marT="84681" marB="8468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noFill/>
                      <a:prstDash val="solid"/>
                    </a:lnB>
                    <a:solidFill>
                      <a:srgbClr val="F2F2F2">
                        <a:alpha val="30196"/>
                      </a:srgbClr>
                    </a:solidFill>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 Completed </a:t>
                      </a:r>
                      <a:endParaRPr lang="en-US" sz="1300" cap="none" spc="0" dirty="0">
                        <a:solidFill>
                          <a:schemeClr val="tx1"/>
                        </a:solidFill>
                        <a:effectLst/>
                      </a:endParaRPr>
                    </a:p>
                  </a:txBody>
                  <a:tcPr marL="110085" marR="0" marT="84681" marB="84681" anchor="ctr">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 xmlns:a16="http://schemas.microsoft.com/office/drawing/2014/main" val="1531979967"/>
                  </a:ext>
                </a:extLst>
              </a:tr>
              <a:tr h="411115">
                <a:tc>
                  <a:txBody>
                    <a:bodyPr/>
                    <a:lstStyle/>
                    <a:p>
                      <a:pPr marL="0" marR="0" rtl="0" latinLnBrk="0">
                        <a:lnSpc>
                          <a:spcPct val="115000"/>
                        </a:lnSpc>
                        <a:spcBef>
                          <a:spcPts val="0"/>
                        </a:spcBef>
                        <a:spcAft>
                          <a:spcPts val="0"/>
                        </a:spcAft>
                      </a:pPr>
                      <a:r>
                        <a:rPr lang="en-US" sz="1300" cap="none" spc="0" dirty="0">
                          <a:solidFill>
                            <a:schemeClr val="tx1"/>
                          </a:solidFill>
                          <a:effectLst/>
                        </a:rPr>
                        <a:t>   8 </a:t>
                      </a:r>
                    </a:p>
                  </a:txBody>
                  <a:tcPr marL="110085" marR="0" marT="84681" marB="84681"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marL="0" marR="0" algn="ctr" rtl="0" eaLnBrk="1" latinLnBrk="0" hangingPunct="1">
                        <a:lnSpc>
                          <a:spcPct val="115000"/>
                        </a:lnSpc>
                        <a:spcBef>
                          <a:spcPts val="0"/>
                        </a:spcBef>
                        <a:spcAft>
                          <a:spcPts val="0"/>
                        </a:spcAft>
                      </a:pPr>
                      <a:r>
                        <a:rPr lang="en-US" sz="1300" kern="1200" cap="none" spc="0" dirty="0">
                          <a:solidFill>
                            <a:schemeClr val="tx1"/>
                          </a:solidFill>
                          <a:effectLst/>
                        </a:rPr>
                        <a:t>Sprint 4</a:t>
                      </a:r>
                      <a:endParaRPr lang="en-US" sz="1300" cap="none" spc="0" dirty="0">
                        <a:solidFill>
                          <a:schemeClr val="tx1"/>
                        </a:solidFill>
                        <a:effectLst/>
                      </a:endParaRPr>
                    </a:p>
                  </a:txBody>
                  <a:tcPr marL="110085" marR="0" marT="84681" marB="84681"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                          6/06/2022 </a:t>
                      </a:r>
                      <a:endParaRPr lang="en-US" sz="1300" cap="none" spc="0" dirty="0">
                        <a:solidFill>
                          <a:schemeClr val="tx1"/>
                        </a:solidFill>
                        <a:effectLst/>
                      </a:endParaRPr>
                    </a:p>
                  </a:txBody>
                  <a:tcPr marL="110085" marR="0" marT="84681" marB="84681"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       </a:t>
                      </a:r>
                      <a:endParaRPr lang="en-US" sz="1300" cap="none" spc="0" dirty="0">
                        <a:solidFill>
                          <a:schemeClr val="tx1"/>
                        </a:solidFill>
                        <a:effectLst/>
                      </a:endParaRPr>
                    </a:p>
                  </a:txBody>
                  <a:tcPr marL="110085" marR="0" marT="84681" marB="84681"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marL="0" marR="0" algn="ctr" rtl="0" eaLnBrk="1" latinLnBrk="0" hangingPunct="1">
                        <a:lnSpc>
                          <a:spcPct val="115000"/>
                        </a:lnSpc>
                        <a:spcBef>
                          <a:spcPts val="0"/>
                        </a:spcBef>
                        <a:spcAft>
                          <a:spcPts val="0"/>
                        </a:spcAft>
                      </a:pPr>
                      <a:endParaRPr lang="en-US" sz="1300" cap="none" spc="0">
                        <a:solidFill>
                          <a:schemeClr val="tx1"/>
                        </a:solidFill>
                        <a:effectLst/>
                      </a:endParaRPr>
                    </a:p>
                  </a:txBody>
                  <a:tcPr marL="110085" marR="0" marT="84681" marB="84681"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In progress</a:t>
                      </a:r>
                      <a:endParaRPr lang="en-US" sz="1300" cap="none" spc="0" dirty="0">
                        <a:solidFill>
                          <a:schemeClr val="tx1"/>
                        </a:solidFill>
                        <a:effectLst/>
                      </a:endParaRPr>
                    </a:p>
                  </a:txBody>
                  <a:tcPr marL="110085" marR="0" marT="84681" marB="84681" anchor="ctr">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 xmlns:a16="http://schemas.microsoft.com/office/drawing/2014/main" val="1236410053"/>
                  </a:ext>
                </a:extLst>
              </a:tr>
            </a:tbl>
          </a:graphicData>
        </a:graphic>
      </p:graphicFrame>
      <p:sp>
        <p:nvSpPr>
          <p:cNvPr id="7" name="Slide Number Placeholder 6"/>
          <p:cNvSpPr>
            <a:spLocks noGrp="1"/>
          </p:cNvSpPr>
          <p:nvPr>
            <p:ph type="sldNum" sz="quarter" idx="12"/>
          </p:nvPr>
        </p:nvSpPr>
        <p:spPr/>
        <p:txBody>
          <a:bodyPr/>
          <a:lstStyle/>
          <a:p>
            <a:fld id="{48F63A3B-78C7-47BE-AE5E-E10140E04643}" type="slidenum">
              <a:rPr lang="en-US" smtClean="0"/>
              <a:pPr/>
              <a:t>12</a:t>
            </a:fld>
            <a:endParaRPr lang="en-US" dirty="0"/>
          </a:p>
        </p:txBody>
      </p:sp>
    </p:spTree>
    <p:extLst>
      <p:ext uri="{BB962C8B-B14F-4D97-AF65-F5344CB8AC3E}">
        <p14:creationId xmlns="" xmlns:p14="http://schemas.microsoft.com/office/powerpoint/2010/main" val="3046781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 xmlns:a16="http://schemas.microsoft.com/office/drawing/2014/main" id="{6753252F-4873-4F63-801D-CC719279A7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 xmlns:a16="http://schemas.microsoft.com/office/drawing/2014/main" id="{047C8CCB-F95D-4249-92DD-651249D3535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31F36686-2EBC-9F41-FFF3-B6A4AB03A49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dirty="0">
                <a:solidFill>
                  <a:srgbClr val="FFFFFF"/>
                </a:solidFill>
                <a:latin typeface="+mj-lt"/>
                <a:ea typeface="+mj-ea"/>
                <a:cs typeface="+mj-cs"/>
              </a:rPr>
              <a:t>USER STORY</a:t>
            </a:r>
          </a:p>
        </p:txBody>
      </p:sp>
      <p:graphicFrame>
        <p:nvGraphicFramePr>
          <p:cNvPr id="8" name="Content Placeholder 7">
            <a:extLst>
              <a:ext uri="{FF2B5EF4-FFF2-40B4-BE49-F238E27FC236}">
                <a16:creationId xmlns="" xmlns:a16="http://schemas.microsoft.com/office/drawing/2014/main" id="{FAB34DD5-3657-8266-45C6-85ECE646AC1D}"/>
              </a:ext>
            </a:extLst>
          </p:cNvPr>
          <p:cNvGraphicFramePr>
            <a:graphicFrameLocks noGrp="1"/>
          </p:cNvGraphicFramePr>
          <p:nvPr>
            <p:ph idx="1"/>
            <p:extLst>
              <p:ext uri="{D42A27DB-BD31-4B8C-83A1-F6EECF244321}">
                <p14:modId xmlns="" xmlns:p14="http://schemas.microsoft.com/office/powerpoint/2010/main" val="1354454941"/>
              </p:ext>
            </p:extLst>
          </p:nvPr>
        </p:nvGraphicFramePr>
        <p:xfrm>
          <a:off x="3924821" y="2275561"/>
          <a:ext cx="7945020" cy="2313432"/>
        </p:xfrm>
        <a:graphic>
          <a:graphicData uri="http://schemas.openxmlformats.org/drawingml/2006/table">
            <a:tbl>
              <a:tblPr firstRow="1" bandRow="1">
                <a:tableStyleId>{8EC20E35-A176-4012-BC5E-935CFFF8708E}</a:tableStyleId>
              </a:tblPr>
              <a:tblGrid>
                <a:gridCol w="2432991">
                  <a:extLst>
                    <a:ext uri="{9D8B030D-6E8A-4147-A177-3AD203B41FA5}">
                      <a16:colId xmlns="" xmlns:a16="http://schemas.microsoft.com/office/drawing/2014/main" val="1749127102"/>
                    </a:ext>
                  </a:extLst>
                </a:gridCol>
                <a:gridCol w="1144330">
                  <a:extLst>
                    <a:ext uri="{9D8B030D-6E8A-4147-A177-3AD203B41FA5}">
                      <a16:colId xmlns="" xmlns:a16="http://schemas.microsoft.com/office/drawing/2014/main" val="3451173144"/>
                    </a:ext>
                  </a:extLst>
                </a:gridCol>
                <a:gridCol w="2321307">
                  <a:extLst>
                    <a:ext uri="{9D8B030D-6E8A-4147-A177-3AD203B41FA5}">
                      <a16:colId xmlns="" xmlns:a16="http://schemas.microsoft.com/office/drawing/2014/main" val="669719362"/>
                    </a:ext>
                  </a:extLst>
                </a:gridCol>
                <a:gridCol w="2046392">
                  <a:extLst>
                    <a:ext uri="{9D8B030D-6E8A-4147-A177-3AD203B41FA5}">
                      <a16:colId xmlns="" xmlns:a16="http://schemas.microsoft.com/office/drawing/2014/main" val="3266212287"/>
                    </a:ext>
                  </a:extLst>
                </a:gridCol>
              </a:tblGrid>
              <a:tr h="1155439">
                <a:tc>
                  <a:txBody>
                    <a:bodyPr/>
                    <a:lstStyle/>
                    <a:p>
                      <a:pPr marR="0" rtl="0">
                        <a:lnSpc>
                          <a:spcPct val="115000"/>
                        </a:lnSpc>
                        <a:spcBef>
                          <a:spcPts val="0"/>
                        </a:spcBef>
                        <a:spcAft>
                          <a:spcPts val="0"/>
                        </a:spcAft>
                      </a:pPr>
                      <a:r>
                        <a:rPr lang="en-US" sz="2200" dirty="0">
                          <a:effectLst/>
                        </a:rPr>
                        <a:t>    User Story ID </a:t>
                      </a:r>
                    </a:p>
                  </a:txBody>
                  <a:tcPr marL="0" marR="0" marT="0" marB="0" anchor="ctr"/>
                </a:tc>
                <a:tc>
                  <a:txBody>
                    <a:bodyPr/>
                    <a:lstStyle/>
                    <a:p>
                      <a:pPr marR="0" algn="ctr" rtl="0">
                        <a:lnSpc>
                          <a:spcPct val="115000"/>
                        </a:lnSpc>
                        <a:spcBef>
                          <a:spcPts val="0"/>
                        </a:spcBef>
                        <a:spcAft>
                          <a:spcPts val="0"/>
                        </a:spcAft>
                      </a:pPr>
                      <a:r>
                        <a:rPr lang="en-US" sz="2200" dirty="0">
                          <a:effectLst/>
                        </a:rPr>
                        <a:t>As a type of User </a:t>
                      </a:r>
                    </a:p>
                  </a:txBody>
                  <a:tcPr marL="0" marR="0" marT="0" marB="0" anchor="ctr"/>
                </a:tc>
                <a:tc>
                  <a:txBody>
                    <a:bodyPr/>
                    <a:lstStyle/>
                    <a:p>
                      <a:pPr marR="0" algn="ctr" rtl="0">
                        <a:lnSpc>
                          <a:spcPct val="115000"/>
                        </a:lnSpc>
                        <a:spcBef>
                          <a:spcPts val="0"/>
                        </a:spcBef>
                        <a:spcAft>
                          <a:spcPts val="0"/>
                        </a:spcAft>
                      </a:pPr>
                      <a:r>
                        <a:rPr lang="en-US" sz="2200" dirty="0">
                          <a:effectLst/>
                        </a:rPr>
                        <a:t>I  want to </a:t>
                      </a:r>
                    </a:p>
                    <a:p>
                      <a:pPr marR="0" algn="ctr" rtl="0">
                        <a:lnSpc>
                          <a:spcPct val="115000"/>
                        </a:lnSpc>
                        <a:spcBef>
                          <a:spcPts val="0"/>
                        </a:spcBef>
                        <a:spcAft>
                          <a:spcPts val="0"/>
                        </a:spcAft>
                      </a:pPr>
                      <a:r>
                        <a:rPr lang="en-US" sz="2200" dirty="0">
                          <a:effectLst/>
                        </a:rPr>
                        <a:t>&lt;perform  some task&gt; </a:t>
                      </a:r>
                    </a:p>
                  </a:txBody>
                  <a:tcPr marL="0" marR="0" marT="0" marB="0" anchor="ctr"/>
                </a:tc>
                <a:tc>
                  <a:txBody>
                    <a:bodyPr/>
                    <a:lstStyle/>
                    <a:p>
                      <a:pPr marR="0" algn="ctr" rtl="0">
                        <a:lnSpc>
                          <a:spcPct val="115000"/>
                        </a:lnSpc>
                        <a:spcBef>
                          <a:spcPts val="0"/>
                        </a:spcBef>
                        <a:spcAft>
                          <a:spcPts val="0"/>
                        </a:spcAft>
                      </a:pPr>
                      <a:r>
                        <a:rPr lang="en-US" sz="2200" dirty="0">
                          <a:effectLst/>
                        </a:rPr>
                        <a:t>So that I can</a:t>
                      </a:r>
                    </a:p>
                    <a:p>
                      <a:pPr marR="0" algn="ctr" rtl="0">
                        <a:lnSpc>
                          <a:spcPct val="115000"/>
                        </a:lnSpc>
                        <a:spcBef>
                          <a:spcPts val="0"/>
                        </a:spcBef>
                        <a:spcAft>
                          <a:spcPts val="0"/>
                        </a:spcAft>
                      </a:pPr>
                      <a:r>
                        <a:rPr lang="en-US" sz="2200" dirty="0">
                          <a:effectLst/>
                        </a:rPr>
                        <a:t>&lt; Achieve Some  Goal&gt; </a:t>
                      </a:r>
                    </a:p>
                  </a:txBody>
                  <a:tcPr marL="0" marR="0" marT="0" marB="0" anchor="ctr"/>
                </a:tc>
                <a:extLst>
                  <a:ext uri="{0D108BD9-81ED-4DB2-BD59-A6C34878D82A}">
                    <a16:rowId xmlns="" xmlns:a16="http://schemas.microsoft.com/office/drawing/2014/main" val="1038050515"/>
                  </a:ext>
                </a:extLst>
              </a:tr>
              <a:tr h="1155439">
                <a:tc>
                  <a:txBody>
                    <a:bodyPr/>
                    <a:lstStyle/>
                    <a:p>
                      <a:pPr marR="0" rtl="0">
                        <a:lnSpc>
                          <a:spcPct val="115000"/>
                        </a:lnSpc>
                        <a:spcBef>
                          <a:spcPts val="0"/>
                        </a:spcBef>
                        <a:spcAft>
                          <a:spcPts val="0"/>
                        </a:spcAft>
                      </a:pPr>
                      <a:r>
                        <a:rPr lang="en-US" sz="2200" dirty="0">
                          <a:effectLst/>
                        </a:rPr>
                        <a:t>            1 </a:t>
                      </a:r>
                    </a:p>
                  </a:txBody>
                  <a:tcPr marL="0" marR="0" marT="0" marB="0" anchor="ctr"/>
                </a:tc>
                <a:tc>
                  <a:txBody>
                    <a:bodyPr/>
                    <a:lstStyle/>
                    <a:p>
                      <a:pPr marR="0" algn="ctr" rtl="0">
                        <a:lnSpc>
                          <a:spcPct val="115000"/>
                        </a:lnSpc>
                        <a:spcBef>
                          <a:spcPts val="0"/>
                        </a:spcBef>
                        <a:spcAft>
                          <a:spcPts val="0"/>
                        </a:spcAft>
                      </a:pPr>
                      <a:r>
                        <a:rPr lang="en-US" sz="2200" dirty="0">
                          <a:effectLst/>
                        </a:rPr>
                        <a:t>ADMIN</a:t>
                      </a:r>
                    </a:p>
                  </a:txBody>
                  <a:tcPr marL="0" marR="0" marT="0" marB="0" anchor="ctr"/>
                </a:tc>
                <a:tc>
                  <a:txBody>
                    <a:bodyPr/>
                    <a:lstStyle/>
                    <a:p>
                      <a:pPr marR="0" algn="ctr" rtl="0">
                        <a:lnSpc>
                          <a:spcPct val="115000"/>
                        </a:lnSpc>
                        <a:spcBef>
                          <a:spcPts val="0"/>
                        </a:spcBef>
                        <a:spcAft>
                          <a:spcPts val="0"/>
                        </a:spcAft>
                      </a:pPr>
                      <a:r>
                        <a:rPr lang="en-US" sz="2200" b="0" dirty="0">
                          <a:effectLst/>
                        </a:rPr>
                        <a:t>Predict the Annual Income of a new record</a:t>
                      </a:r>
                    </a:p>
                  </a:txBody>
                  <a:tcPr marL="0" marR="0" marT="0" marB="0" anchor="ctr"/>
                </a:tc>
                <a:tc>
                  <a:txBody>
                    <a:bodyPr/>
                    <a:lstStyle/>
                    <a:p>
                      <a:pPr marR="0" algn="ctr" rtl="0">
                        <a:lnSpc>
                          <a:spcPct val="115000"/>
                        </a:lnSpc>
                        <a:spcBef>
                          <a:spcPts val="0"/>
                        </a:spcBef>
                        <a:spcAft>
                          <a:spcPts val="0"/>
                        </a:spcAft>
                      </a:pPr>
                      <a:r>
                        <a:rPr lang="en-US" sz="2200" dirty="0">
                          <a:effectLst/>
                        </a:rPr>
                        <a:t> View the annual income of new record</a:t>
                      </a:r>
                    </a:p>
                  </a:txBody>
                  <a:tcPr marL="0" marR="0" marT="0" marB="0" anchor="ctr"/>
                </a:tc>
                <a:extLst>
                  <a:ext uri="{0D108BD9-81ED-4DB2-BD59-A6C34878D82A}">
                    <a16:rowId xmlns="" xmlns:a16="http://schemas.microsoft.com/office/drawing/2014/main" val="1091241495"/>
                  </a:ext>
                </a:extLst>
              </a:tr>
            </a:tbl>
          </a:graphicData>
        </a:graphic>
      </p:graphicFrame>
      <p:sp>
        <p:nvSpPr>
          <p:cNvPr id="6" name="Slide Number Placeholder 5"/>
          <p:cNvSpPr>
            <a:spLocks noGrp="1"/>
          </p:cNvSpPr>
          <p:nvPr>
            <p:ph type="sldNum" sz="quarter" idx="12"/>
          </p:nvPr>
        </p:nvSpPr>
        <p:spPr/>
        <p:txBody>
          <a:bodyPr/>
          <a:lstStyle/>
          <a:p>
            <a:fld id="{48F63A3B-78C7-47BE-AE5E-E10140E04643}" type="slidenum">
              <a:rPr lang="en-US" smtClean="0"/>
              <a:pPr/>
              <a:t>13</a:t>
            </a:fld>
            <a:endParaRPr lang="en-US" dirty="0"/>
          </a:p>
        </p:txBody>
      </p:sp>
    </p:spTree>
    <p:extLst>
      <p:ext uri="{BB962C8B-B14F-4D97-AF65-F5344CB8AC3E}">
        <p14:creationId xmlns="" xmlns:p14="http://schemas.microsoft.com/office/powerpoint/2010/main" val="3399241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C2E613-F675-0401-616E-E9452F9C1B36}"/>
              </a:ext>
            </a:extLst>
          </p:cNvPr>
          <p:cNvSpPr>
            <a:spLocks noGrp="1"/>
          </p:cNvSpPr>
          <p:nvPr>
            <p:ph type="title"/>
          </p:nvPr>
        </p:nvSpPr>
        <p:spPr>
          <a:xfrm>
            <a:off x="391378" y="320675"/>
            <a:ext cx="11407487" cy="1325563"/>
          </a:xfrm>
        </p:spPr>
        <p:txBody>
          <a:bodyPr vert="horz" lIns="91440" tIns="45720" rIns="91440" bIns="45720" rtlCol="0">
            <a:normAutofit/>
          </a:bodyPr>
          <a:lstStyle/>
          <a:p>
            <a:r>
              <a:rPr lang="en-US" sz="5400" b="1" kern="1200" dirty="0">
                <a:latin typeface="+mj-lt"/>
                <a:ea typeface="+mj-ea"/>
                <a:cs typeface="+mj-cs"/>
              </a:rPr>
              <a:t>PRODUCT BACKLOG</a:t>
            </a:r>
          </a:p>
        </p:txBody>
      </p:sp>
      <p:graphicFrame>
        <p:nvGraphicFramePr>
          <p:cNvPr id="5" name="Content Placeholder 4">
            <a:extLst>
              <a:ext uri="{FF2B5EF4-FFF2-40B4-BE49-F238E27FC236}">
                <a16:creationId xmlns="" xmlns:a16="http://schemas.microsoft.com/office/drawing/2014/main" id="{300DAF8E-BA5A-70E1-559B-3546E3C31267}"/>
              </a:ext>
            </a:extLst>
          </p:cNvPr>
          <p:cNvGraphicFramePr>
            <a:graphicFrameLocks noGrp="1"/>
          </p:cNvGraphicFramePr>
          <p:nvPr>
            <p:ph idx="1"/>
            <p:extLst>
              <p:ext uri="{D42A27DB-BD31-4B8C-83A1-F6EECF244321}">
                <p14:modId xmlns="" xmlns:p14="http://schemas.microsoft.com/office/powerpoint/2010/main" val="3662434984"/>
              </p:ext>
            </p:extLst>
          </p:nvPr>
        </p:nvGraphicFramePr>
        <p:xfrm>
          <a:off x="391379" y="1831189"/>
          <a:ext cx="11407490" cy="4340221"/>
        </p:xfrm>
        <a:graphic>
          <a:graphicData uri="http://schemas.openxmlformats.org/drawingml/2006/table">
            <a:tbl>
              <a:tblPr firstRow="1" bandRow="1">
                <a:noFill/>
                <a:tableStyleId>{3B4B98B0-60AC-42C2-AFA5-B58CD77FA1E5}</a:tableStyleId>
              </a:tblPr>
              <a:tblGrid>
                <a:gridCol w="1008036">
                  <a:extLst>
                    <a:ext uri="{9D8B030D-6E8A-4147-A177-3AD203B41FA5}">
                      <a16:colId xmlns="" xmlns:a16="http://schemas.microsoft.com/office/drawing/2014/main" val="102348321"/>
                    </a:ext>
                  </a:extLst>
                </a:gridCol>
                <a:gridCol w="1613292">
                  <a:extLst>
                    <a:ext uri="{9D8B030D-6E8A-4147-A177-3AD203B41FA5}">
                      <a16:colId xmlns="" xmlns:a16="http://schemas.microsoft.com/office/drawing/2014/main" val="4252463063"/>
                    </a:ext>
                  </a:extLst>
                </a:gridCol>
                <a:gridCol w="1165081">
                  <a:extLst>
                    <a:ext uri="{9D8B030D-6E8A-4147-A177-3AD203B41FA5}">
                      <a16:colId xmlns="" xmlns:a16="http://schemas.microsoft.com/office/drawing/2014/main" val="1751182539"/>
                    </a:ext>
                  </a:extLst>
                </a:gridCol>
                <a:gridCol w="1153107">
                  <a:extLst>
                    <a:ext uri="{9D8B030D-6E8A-4147-A177-3AD203B41FA5}">
                      <a16:colId xmlns="" xmlns:a16="http://schemas.microsoft.com/office/drawing/2014/main" val="1168115359"/>
                    </a:ext>
                  </a:extLst>
                </a:gridCol>
                <a:gridCol w="2144988">
                  <a:extLst>
                    <a:ext uri="{9D8B030D-6E8A-4147-A177-3AD203B41FA5}">
                      <a16:colId xmlns="" xmlns:a16="http://schemas.microsoft.com/office/drawing/2014/main" val="823457121"/>
                    </a:ext>
                  </a:extLst>
                </a:gridCol>
                <a:gridCol w="1284832">
                  <a:extLst>
                    <a:ext uri="{9D8B030D-6E8A-4147-A177-3AD203B41FA5}">
                      <a16:colId xmlns="" xmlns:a16="http://schemas.microsoft.com/office/drawing/2014/main" val="2561771935"/>
                    </a:ext>
                  </a:extLst>
                </a:gridCol>
                <a:gridCol w="3038154">
                  <a:extLst>
                    <a:ext uri="{9D8B030D-6E8A-4147-A177-3AD203B41FA5}">
                      <a16:colId xmlns="" xmlns:a16="http://schemas.microsoft.com/office/drawing/2014/main" val="3421069319"/>
                    </a:ext>
                  </a:extLst>
                </a:gridCol>
              </a:tblGrid>
              <a:tr h="722039">
                <a:tc>
                  <a:txBody>
                    <a:bodyPr/>
                    <a:lstStyle/>
                    <a:p>
                      <a:pPr marL="0" algn="ctr" rtl="0" eaLnBrk="1" latinLnBrk="0" hangingPunct="1">
                        <a:spcBef>
                          <a:spcPts val="50"/>
                        </a:spcBef>
                        <a:spcAft>
                          <a:spcPts val="0"/>
                        </a:spcAft>
                      </a:pPr>
                      <a:r>
                        <a:rPr lang="en-US" sz="1100" b="1" spc="-60" err="1">
                          <a:solidFill>
                            <a:schemeClr val="tx1">
                              <a:lumMod val="75000"/>
                              <a:lumOff val="25000"/>
                            </a:schemeClr>
                          </a:solidFill>
                          <a:effectLst/>
                        </a:rPr>
                        <a:t>Sl.No</a:t>
                      </a:r>
                      <a:r>
                        <a:rPr lang="en-US" sz="1100" b="1">
                          <a:solidFill>
                            <a:schemeClr val="tx1">
                              <a:lumMod val="75000"/>
                              <a:lumOff val="25000"/>
                            </a:schemeClr>
                          </a:solidFill>
                          <a:effectLst/>
                        </a:rPr>
                        <a:t> </a:t>
                      </a:r>
                    </a:p>
                  </a:txBody>
                  <a:tcPr marL="141720" marR="0" marT="70860" marB="70860"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0" algn="ctr" rtl="0" eaLnBrk="1" latinLnBrk="0" hangingPunct="1">
                        <a:spcBef>
                          <a:spcPts val="50"/>
                        </a:spcBef>
                        <a:spcAft>
                          <a:spcPts val="0"/>
                        </a:spcAft>
                      </a:pPr>
                      <a:r>
                        <a:rPr lang="en-US" sz="1100" b="1" spc="-100">
                          <a:solidFill>
                            <a:schemeClr val="tx1">
                              <a:lumMod val="75000"/>
                              <a:lumOff val="25000"/>
                            </a:schemeClr>
                          </a:solidFill>
                          <a:effectLst/>
                        </a:rPr>
                        <a:t>Priority</a:t>
                      </a:r>
                      <a:r>
                        <a:rPr lang="en-US" sz="1100" b="1">
                          <a:solidFill>
                            <a:schemeClr val="tx1">
                              <a:lumMod val="75000"/>
                              <a:lumOff val="25000"/>
                            </a:schemeClr>
                          </a:solidFill>
                          <a:effectLst/>
                        </a:rPr>
                        <a:t> </a:t>
                      </a:r>
                    </a:p>
                    <a:p>
                      <a:pPr marL="100330" marR="91440" indent="0" algn="ctr" rtl="0" eaLnBrk="1" latinLnBrk="0" hangingPunct="1">
                        <a:lnSpc>
                          <a:spcPct val="115000"/>
                        </a:lnSpc>
                        <a:spcBef>
                          <a:spcPts val="0"/>
                        </a:spcBef>
                        <a:spcAft>
                          <a:spcPts val="0"/>
                        </a:spcAft>
                      </a:pPr>
                      <a:r>
                        <a:rPr lang="en-US" sz="1100" b="1" spc="-5">
                          <a:solidFill>
                            <a:schemeClr val="tx1">
                              <a:lumMod val="75000"/>
                              <a:lumOff val="25000"/>
                            </a:schemeClr>
                          </a:solidFill>
                          <a:effectLst/>
                        </a:rPr>
                        <a:t>&lt;</a:t>
                      </a:r>
                      <a:r>
                        <a:rPr lang="en-US" sz="1100" b="1" spc="5">
                          <a:solidFill>
                            <a:schemeClr val="tx1">
                              <a:lumMod val="75000"/>
                              <a:lumOff val="25000"/>
                            </a:schemeClr>
                          </a:solidFill>
                          <a:effectLst/>
                        </a:rPr>
                        <a:t>H</a:t>
                      </a:r>
                      <a:r>
                        <a:rPr lang="en-US" sz="1100" b="1" spc="-5">
                          <a:solidFill>
                            <a:schemeClr val="tx1">
                              <a:lumMod val="75000"/>
                              <a:lumOff val="25000"/>
                            </a:schemeClr>
                          </a:solidFill>
                          <a:effectLst/>
                        </a:rPr>
                        <a:t>ig</a:t>
                      </a:r>
                      <a:r>
                        <a:rPr lang="en-US" sz="1100" b="1">
                          <a:solidFill>
                            <a:schemeClr val="tx1">
                              <a:lumMod val="75000"/>
                              <a:lumOff val="25000"/>
                            </a:schemeClr>
                          </a:solidFill>
                          <a:effectLst/>
                        </a:rPr>
                        <a:t>h</a:t>
                      </a:r>
                      <a:r>
                        <a:rPr lang="en-US" sz="1100" b="1" spc="-45">
                          <a:solidFill>
                            <a:schemeClr val="tx1">
                              <a:lumMod val="75000"/>
                              <a:lumOff val="25000"/>
                            </a:schemeClr>
                          </a:solidFill>
                          <a:effectLst/>
                        </a:rPr>
                        <a:t> </a:t>
                      </a:r>
                      <a:r>
                        <a:rPr lang="en-US" sz="1100" b="1">
                          <a:solidFill>
                            <a:schemeClr val="tx1">
                              <a:lumMod val="75000"/>
                              <a:lumOff val="25000"/>
                            </a:schemeClr>
                          </a:solidFill>
                          <a:effectLst/>
                        </a:rPr>
                        <a:t>/  </a:t>
                      </a:r>
                      <a:r>
                        <a:rPr lang="en-US" sz="1100" b="1" spc="-5">
                          <a:solidFill>
                            <a:schemeClr val="tx1">
                              <a:lumMod val="75000"/>
                              <a:lumOff val="25000"/>
                            </a:schemeClr>
                          </a:solidFill>
                          <a:effectLst/>
                        </a:rPr>
                        <a:t>M</a:t>
                      </a:r>
                      <a:r>
                        <a:rPr lang="en-US" sz="1100" b="1">
                          <a:solidFill>
                            <a:schemeClr val="tx1">
                              <a:lumMod val="75000"/>
                              <a:lumOff val="25000"/>
                            </a:schemeClr>
                          </a:solidFill>
                          <a:effectLst/>
                        </a:rPr>
                        <a:t>e</a:t>
                      </a:r>
                      <a:r>
                        <a:rPr lang="en-US" sz="1100" b="1" spc="-5">
                          <a:solidFill>
                            <a:schemeClr val="tx1">
                              <a:lumMod val="75000"/>
                              <a:lumOff val="25000"/>
                            </a:schemeClr>
                          </a:solidFill>
                          <a:effectLst/>
                        </a:rPr>
                        <a:t>diu</a:t>
                      </a:r>
                      <a:r>
                        <a:rPr lang="en-US" sz="1100" b="1">
                          <a:solidFill>
                            <a:schemeClr val="tx1">
                              <a:lumMod val="75000"/>
                              <a:lumOff val="25000"/>
                            </a:schemeClr>
                          </a:solidFill>
                          <a:effectLst/>
                        </a:rPr>
                        <a:t>m</a:t>
                      </a:r>
                      <a:r>
                        <a:rPr lang="en-US" sz="1100" b="1" spc="-30">
                          <a:solidFill>
                            <a:schemeClr val="tx1">
                              <a:lumMod val="75000"/>
                              <a:lumOff val="25000"/>
                            </a:schemeClr>
                          </a:solidFill>
                          <a:effectLst/>
                        </a:rPr>
                        <a:t> </a:t>
                      </a:r>
                      <a:r>
                        <a:rPr lang="en-US" sz="1100" b="1">
                          <a:solidFill>
                            <a:schemeClr val="tx1">
                              <a:lumMod val="75000"/>
                              <a:lumOff val="25000"/>
                            </a:schemeClr>
                          </a:solidFill>
                          <a:effectLst/>
                        </a:rPr>
                        <a:t>/  </a:t>
                      </a:r>
                      <a:r>
                        <a:rPr lang="en-US" sz="1100" b="1" spc="-145">
                          <a:solidFill>
                            <a:schemeClr val="tx1">
                              <a:lumMod val="75000"/>
                              <a:lumOff val="25000"/>
                            </a:schemeClr>
                          </a:solidFill>
                          <a:effectLst/>
                        </a:rPr>
                        <a:t>Low&gt;</a:t>
                      </a:r>
                      <a:r>
                        <a:rPr lang="en-US" sz="1100" b="1">
                          <a:solidFill>
                            <a:schemeClr val="tx1">
                              <a:lumMod val="75000"/>
                              <a:lumOff val="25000"/>
                            </a:schemeClr>
                          </a:solidFill>
                          <a:effectLst/>
                        </a:rPr>
                        <a:t> </a:t>
                      </a:r>
                    </a:p>
                  </a:txBody>
                  <a:tcPr marL="141720" marR="0" marT="70860" marB="70860"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0" algn="ctr" rtl="0" eaLnBrk="1" latinLnBrk="0" hangingPunct="1">
                        <a:spcBef>
                          <a:spcPts val="50"/>
                        </a:spcBef>
                        <a:spcAft>
                          <a:spcPts val="0"/>
                        </a:spcAft>
                      </a:pPr>
                      <a:r>
                        <a:rPr lang="en-US" sz="1100" b="1" spc="-70">
                          <a:solidFill>
                            <a:schemeClr val="tx1">
                              <a:lumMod val="75000"/>
                              <a:lumOff val="25000"/>
                            </a:schemeClr>
                          </a:solidFill>
                          <a:effectLst/>
                        </a:rPr>
                        <a:t>Size</a:t>
                      </a:r>
                      <a:r>
                        <a:rPr lang="en-US" sz="1100" b="1">
                          <a:solidFill>
                            <a:schemeClr val="tx1">
                              <a:lumMod val="75000"/>
                              <a:lumOff val="25000"/>
                            </a:schemeClr>
                          </a:solidFill>
                          <a:effectLst/>
                        </a:rPr>
                        <a:t> </a:t>
                      </a:r>
                    </a:p>
                    <a:p>
                      <a:pPr marL="0" algn="ctr" rtl="0" eaLnBrk="1" latinLnBrk="0" hangingPunct="1">
                        <a:spcBef>
                          <a:spcPts val="250"/>
                        </a:spcBef>
                        <a:spcAft>
                          <a:spcPts val="0"/>
                        </a:spcAft>
                      </a:pPr>
                      <a:r>
                        <a:rPr lang="en-US" sz="1100" b="1" spc="-95">
                          <a:solidFill>
                            <a:schemeClr val="tx1">
                              <a:lumMod val="75000"/>
                              <a:lumOff val="25000"/>
                            </a:schemeClr>
                          </a:solidFill>
                          <a:effectLst/>
                        </a:rPr>
                        <a:t>(Hours)</a:t>
                      </a:r>
                      <a:r>
                        <a:rPr lang="en-US" sz="1100" b="1">
                          <a:solidFill>
                            <a:schemeClr val="tx1">
                              <a:lumMod val="75000"/>
                              <a:lumOff val="25000"/>
                            </a:schemeClr>
                          </a:solidFill>
                          <a:effectLst/>
                        </a:rPr>
                        <a:t> </a:t>
                      </a:r>
                    </a:p>
                  </a:txBody>
                  <a:tcPr marL="141720" marR="0" marT="70860" marB="70860"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109220" rtl="0" latinLnBrk="0">
                        <a:spcBef>
                          <a:spcPts val="50"/>
                        </a:spcBef>
                        <a:spcAft>
                          <a:spcPts val="0"/>
                        </a:spcAft>
                      </a:pPr>
                      <a:r>
                        <a:rPr lang="en-US" sz="1100" b="1" spc="-100">
                          <a:solidFill>
                            <a:schemeClr val="tx1">
                              <a:lumMod val="75000"/>
                              <a:lumOff val="25000"/>
                            </a:schemeClr>
                          </a:solidFill>
                          <a:effectLst/>
                        </a:rPr>
                        <a:t>Sprint</a:t>
                      </a:r>
                      <a:r>
                        <a:rPr lang="en-US" sz="1100" b="1">
                          <a:solidFill>
                            <a:schemeClr val="tx1">
                              <a:lumMod val="75000"/>
                              <a:lumOff val="25000"/>
                            </a:schemeClr>
                          </a:solidFill>
                          <a:effectLst/>
                        </a:rPr>
                        <a:t> </a:t>
                      </a:r>
                    </a:p>
                    <a:p>
                      <a:pPr marL="182880" rtl="0" latinLnBrk="0">
                        <a:spcBef>
                          <a:spcPts val="250"/>
                        </a:spcBef>
                        <a:spcAft>
                          <a:spcPts val="0"/>
                        </a:spcAft>
                      </a:pPr>
                      <a:r>
                        <a:rPr lang="en-US" sz="1100" b="1" spc="-310">
                          <a:solidFill>
                            <a:schemeClr val="tx1">
                              <a:lumMod val="75000"/>
                              <a:lumOff val="25000"/>
                            </a:schemeClr>
                          </a:solidFill>
                          <a:effectLst/>
                        </a:rPr>
                        <a:t>&lt;#&gt;</a:t>
                      </a:r>
                      <a:r>
                        <a:rPr lang="en-US" sz="1100" b="1">
                          <a:solidFill>
                            <a:schemeClr val="tx1">
                              <a:lumMod val="75000"/>
                              <a:lumOff val="25000"/>
                            </a:schemeClr>
                          </a:solidFill>
                          <a:effectLst/>
                        </a:rPr>
                        <a:t> </a:t>
                      </a:r>
                    </a:p>
                  </a:txBody>
                  <a:tcPr marL="141720" marR="0" marT="70860" marB="70860"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0" algn="ctr" rtl="0" eaLnBrk="1" latinLnBrk="0" hangingPunct="1">
                        <a:spcBef>
                          <a:spcPts val="50"/>
                        </a:spcBef>
                        <a:spcAft>
                          <a:spcPts val="0"/>
                        </a:spcAft>
                      </a:pPr>
                      <a:r>
                        <a:rPr lang="en-US" sz="1100" b="1" spc="-100">
                          <a:solidFill>
                            <a:schemeClr val="tx1">
                              <a:lumMod val="75000"/>
                              <a:lumOff val="25000"/>
                            </a:schemeClr>
                          </a:solidFill>
                          <a:effectLst/>
                        </a:rPr>
                        <a:t>Status</a:t>
                      </a:r>
                      <a:r>
                        <a:rPr lang="en-US" sz="1100" b="1">
                          <a:solidFill>
                            <a:schemeClr val="tx1">
                              <a:lumMod val="75000"/>
                              <a:lumOff val="25000"/>
                            </a:schemeClr>
                          </a:solidFill>
                          <a:effectLst/>
                        </a:rPr>
                        <a:t> </a:t>
                      </a:r>
                    </a:p>
                    <a:p>
                      <a:pPr marL="173355" marR="164465" algn="ctr" rtl="0" eaLnBrk="1" latinLnBrk="0" hangingPunct="1">
                        <a:lnSpc>
                          <a:spcPct val="115000"/>
                        </a:lnSpc>
                        <a:spcBef>
                          <a:spcPts val="0"/>
                        </a:spcBef>
                        <a:spcAft>
                          <a:spcPts val="0"/>
                        </a:spcAft>
                      </a:pPr>
                      <a:r>
                        <a:rPr lang="en-US" sz="1100" b="1" spc="-5">
                          <a:solidFill>
                            <a:schemeClr val="tx1">
                              <a:lumMod val="75000"/>
                              <a:lumOff val="25000"/>
                            </a:schemeClr>
                          </a:solidFill>
                          <a:effectLst/>
                        </a:rPr>
                        <a:t>&lt;</a:t>
                      </a:r>
                      <a:r>
                        <a:rPr lang="en-US" sz="1100" b="1" spc="5">
                          <a:solidFill>
                            <a:schemeClr val="tx1">
                              <a:lumMod val="75000"/>
                              <a:lumOff val="25000"/>
                            </a:schemeClr>
                          </a:solidFill>
                          <a:effectLst/>
                        </a:rPr>
                        <a:t>P</a:t>
                      </a:r>
                      <a:r>
                        <a:rPr lang="en-US" sz="1100" b="1" spc="-5">
                          <a:solidFill>
                            <a:schemeClr val="tx1">
                              <a:lumMod val="75000"/>
                              <a:lumOff val="25000"/>
                            </a:schemeClr>
                          </a:solidFill>
                          <a:effectLst/>
                        </a:rPr>
                        <a:t>lann</a:t>
                      </a:r>
                      <a:r>
                        <a:rPr lang="en-US" sz="1100" b="1">
                          <a:solidFill>
                            <a:schemeClr val="tx1">
                              <a:lumMod val="75000"/>
                              <a:lumOff val="25000"/>
                            </a:schemeClr>
                          </a:solidFill>
                          <a:effectLst/>
                        </a:rPr>
                        <a:t>ed</a:t>
                      </a:r>
                      <a:r>
                        <a:rPr lang="en-US" sz="1100" b="1" spc="-30">
                          <a:solidFill>
                            <a:schemeClr val="tx1">
                              <a:lumMod val="75000"/>
                              <a:lumOff val="25000"/>
                            </a:schemeClr>
                          </a:solidFill>
                          <a:effectLst/>
                        </a:rPr>
                        <a:t> </a:t>
                      </a:r>
                      <a:r>
                        <a:rPr lang="en-US" sz="1100" b="1">
                          <a:solidFill>
                            <a:schemeClr val="tx1">
                              <a:lumMod val="75000"/>
                              <a:lumOff val="25000"/>
                            </a:schemeClr>
                          </a:solidFill>
                          <a:effectLst/>
                        </a:rPr>
                        <a:t>/</a:t>
                      </a:r>
                      <a:r>
                        <a:rPr lang="en-US" sz="1100" b="1" spc="-25">
                          <a:solidFill>
                            <a:schemeClr val="tx1">
                              <a:lumMod val="75000"/>
                              <a:lumOff val="25000"/>
                            </a:schemeClr>
                          </a:solidFill>
                          <a:effectLst/>
                        </a:rPr>
                        <a:t> </a:t>
                      </a:r>
                      <a:r>
                        <a:rPr lang="en-US" sz="1100" b="1">
                          <a:solidFill>
                            <a:schemeClr val="tx1">
                              <a:lumMod val="75000"/>
                              <a:lumOff val="25000"/>
                            </a:schemeClr>
                          </a:solidFill>
                          <a:effectLst/>
                        </a:rPr>
                        <a:t>In  </a:t>
                      </a:r>
                      <a:r>
                        <a:rPr lang="en-US" sz="1100" b="1" spc="-50">
                          <a:solidFill>
                            <a:schemeClr val="tx1">
                              <a:lumMod val="75000"/>
                              <a:lumOff val="25000"/>
                            </a:schemeClr>
                          </a:solidFill>
                          <a:effectLst/>
                        </a:rPr>
                        <a:t>progress</a:t>
                      </a:r>
                      <a:r>
                        <a:rPr lang="en-US" sz="1100" b="1" spc="-20">
                          <a:solidFill>
                            <a:schemeClr val="tx1">
                              <a:lumMod val="75000"/>
                              <a:lumOff val="25000"/>
                            </a:schemeClr>
                          </a:solidFill>
                          <a:effectLst/>
                        </a:rPr>
                        <a:t> </a:t>
                      </a:r>
                      <a:r>
                        <a:rPr lang="en-US" sz="1100" b="1" spc="-165">
                          <a:solidFill>
                            <a:schemeClr val="tx1">
                              <a:lumMod val="75000"/>
                              <a:lumOff val="25000"/>
                            </a:schemeClr>
                          </a:solidFill>
                          <a:effectLst/>
                        </a:rPr>
                        <a:t>/ </a:t>
                      </a:r>
                      <a:r>
                        <a:rPr lang="en-US" sz="1100" b="1" spc="-160">
                          <a:solidFill>
                            <a:schemeClr val="tx1">
                              <a:lumMod val="75000"/>
                              <a:lumOff val="25000"/>
                            </a:schemeClr>
                          </a:solidFill>
                          <a:effectLst/>
                        </a:rPr>
                        <a:t> </a:t>
                      </a:r>
                      <a:r>
                        <a:rPr lang="en-US" sz="1100" b="1" spc="-20">
                          <a:solidFill>
                            <a:schemeClr val="tx1">
                              <a:lumMod val="75000"/>
                              <a:lumOff val="25000"/>
                            </a:schemeClr>
                          </a:solidFill>
                          <a:effectLst/>
                        </a:rPr>
                        <a:t>Completed&gt;</a:t>
                      </a:r>
                      <a:r>
                        <a:rPr lang="en-US" sz="1100" b="1">
                          <a:solidFill>
                            <a:schemeClr val="tx1">
                              <a:lumMod val="75000"/>
                              <a:lumOff val="25000"/>
                            </a:schemeClr>
                          </a:solidFill>
                          <a:effectLst/>
                        </a:rPr>
                        <a:t> </a:t>
                      </a:r>
                    </a:p>
                  </a:txBody>
                  <a:tcPr marL="141720" marR="0" marT="70860" marB="70860"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0" algn="ctr" rtl="0" eaLnBrk="1" latinLnBrk="0" hangingPunct="1">
                        <a:spcBef>
                          <a:spcPts val="50"/>
                        </a:spcBef>
                        <a:spcAft>
                          <a:spcPts val="0"/>
                        </a:spcAft>
                      </a:pPr>
                      <a:r>
                        <a:rPr lang="en-US" sz="1100" b="1" spc="-20">
                          <a:solidFill>
                            <a:schemeClr val="tx1">
                              <a:lumMod val="75000"/>
                              <a:lumOff val="25000"/>
                            </a:schemeClr>
                          </a:solidFill>
                          <a:effectLst/>
                        </a:rPr>
                        <a:t>Release</a:t>
                      </a:r>
                      <a:r>
                        <a:rPr lang="en-US" sz="1100" b="1">
                          <a:solidFill>
                            <a:schemeClr val="tx1">
                              <a:lumMod val="75000"/>
                              <a:lumOff val="25000"/>
                            </a:schemeClr>
                          </a:solidFill>
                          <a:effectLst/>
                        </a:rPr>
                        <a:t> </a:t>
                      </a:r>
                    </a:p>
                    <a:p>
                      <a:pPr marL="0" algn="ctr" rtl="0" eaLnBrk="1" latinLnBrk="0" hangingPunct="1">
                        <a:spcBef>
                          <a:spcPts val="250"/>
                        </a:spcBef>
                        <a:spcAft>
                          <a:spcPts val="0"/>
                        </a:spcAft>
                      </a:pPr>
                      <a:r>
                        <a:rPr lang="en-US" sz="1100" b="1" spc="-25">
                          <a:solidFill>
                            <a:schemeClr val="tx1">
                              <a:lumMod val="75000"/>
                              <a:lumOff val="25000"/>
                            </a:schemeClr>
                          </a:solidFill>
                          <a:effectLst/>
                        </a:rPr>
                        <a:t>Date</a:t>
                      </a:r>
                      <a:r>
                        <a:rPr lang="en-US" sz="1100" b="1">
                          <a:solidFill>
                            <a:schemeClr val="tx1">
                              <a:lumMod val="75000"/>
                              <a:lumOff val="25000"/>
                            </a:schemeClr>
                          </a:solidFill>
                          <a:effectLst/>
                        </a:rPr>
                        <a:t> </a:t>
                      </a:r>
                    </a:p>
                  </a:txBody>
                  <a:tcPr marL="141720" marR="0" marT="70860" marB="70860"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0" algn="ctr" rtl="0" eaLnBrk="1" latinLnBrk="0" hangingPunct="1">
                        <a:spcBef>
                          <a:spcPts val="50"/>
                        </a:spcBef>
                        <a:spcAft>
                          <a:spcPts val="0"/>
                        </a:spcAft>
                      </a:pPr>
                      <a:r>
                        <a:rPr lang="en-US" sz="1100" b="1" spc="-20">
                          <a:solidFill>
                            <a:schemeClr val="tx1">
                              <a:lumMod val="75000"/>
                              <a:lumOff val="25000"/>
                            </a:schemeClr>
                          </a:solidFill>
                          <a:effectLst/>
                        </a:rPr>
                        <a:t>Release</a:t>
                      </a:r>
                      <a:r>
                        <a:rPr lang="en-US" sz="1100" b="1" spc="-65">
                          <a:solidFill>
                            <a:schemeClr val="tx1">
                              <a:lumMod val="75000"/>
                              <a:lumOff val="25000"/>
                            </a:schemeClr>
                          </a:solidFill>
                          <a:effectLst/>
                        </a:rPr>
                        <a:t> </a:t>
                      </a:r>
                      <a:r>
                        <a:rPr lang="en-US" sz="1100" b="1" spc="40">
                          <a:solidFill>
                            <a:schemeClr val="tx1">
                              <a:lumMod val="75000"/>
                              <a:lumOff val="25000"/>
                            </a:schemeClr>
                          </a:solidFill>
                          <a:effectLst/>
                        </a:rPr>
                        <a:t>Goal</a:t>
                      </a:r>
                      <a:r>
                        <a:rPr lang="en-US" sz="1100" b="1">
                          <a:solidFill>
                            <a:schemeClr val="tx1">
                              <a:lumMod val="75000"/>
                              <a:lumOff val="25000"/>
                            </a:schemeClr>
                          </a:solidFill>
                          <a:effectLst/>
                        </a:rPr>
                        <a:t> </a:t>
                      </a:r>
                    </a:p>
                  </a:txBody>
                  <a:tcPr marL="141720" marR="0" marT="70860" marB="70860"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 xmlns:a16="http://schemas.microsoft.com/office/drawing/2014/main" val="2203001060"/>
                  </a:ext>
                </a:extLst>
              </a:tr>
              <a:tr h="348399">
                <a:tc>
                  <a:txBody>
                    <a:bodyPr/>
                    <a:lstStyle/>
                    <a:p>
                      <a:pPr marL="0" algn="ctr" rtl="0" eaLnBrk="1" latinLnBrk="0" hangingPunct="1">
                        <a:spcBef>
                          <a:spcPts val="50"/>
                        </a:spcBef>
                        <a:spcAft>
                          <a:spcPts val="0"/>
                        </a:spcAft>
                      </a:pPr>
                      <a:r>
                        <a:rPr lang="en-US" sz="1100">
                          <a:solidFill>
                            <a:schemeClr val="tx1">
                              <a:lumMod val="75000"/>
                              <a:lumOff val="25000"/>
                            </a:schemeClr>
                          </a:solidFill>
                          <a:effectLst/>
                        </a:rPr>
                        <a:t>1 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algn="ctr" rtl="0" eaLnBrk="1" latinLnBrk="0" hangingPunct="1">
                        <a:spcBef>
                          <a:spcPts val="50"/>
                        </a:spcBef>
                        <a:spcAft>
                          <a:spcPts val="0"/>
                        </a:spcAft>
                      </a:pPr>
                      <a:r>
                        <a:rPr lang="en-US" sz="1100" spc="-35">
                          <a:solidFill>
                            <a:schemeClr val="tx1">
                              <a:lumMod val="75000"/>
                              <a:lumOff val="25000"/>
                            </a:schemeClr>
                          </a:solidFill>
                          <a:effectLst/>
                        </a:rPr>
                        <a:t>High</a:t>
                      </a:r>
                      <a:r>
                        <a:rPr lang="en-US" sz="1100">
                          <a:solidFill>
                            <a:schemeClr val="tx1">
                              <a:lumMod val="75000"/>
                              <a:lumOff val="25000"/>
                            </a:schemeClr>
                          </a:solidFill>
                          <a:effectLst/>
                        </a:rPr>
                        <a:t>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algn="ctr" rtl="0" eaLnBrk="1" latinLnBrk="0" hangingPunct="1">
                        <a:spcBef>
                          <a:spcPts val="50"/>
                        </a:spcBef>
                        <a:spcAft>
                          <a:spcPts val="0"/>
                        </a:spcAft>
                      </a:pPr>
                      <a:r>
                        <a:rPr lang="en-US" sz="1100">
                          <a:solidFill>
                            <a:schemeClr val="tx1">
                              <a:lumMod val="75000"/>
                              <a:lumOff val="25000"/>
                            </a:schemeClr>
                          </a:solidFill>
                          <a:effectLst/>
                        </a:rPr>
                        <a:t>6 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rowSpan="3">
                  <a:txBody>
                    <a:bodyPr/>
                    <a:lstStyle/>
                    <a:p>
                      <a:pPr marL="0" rtl="0" latinLnBrk="0">
                        <a:spcBef>
                          <a:spcPts val="0"/>
                        </a:spcBef>
                        <a:spcAft>
                          <a:spcPts val="0"/>
                        </a:spcAft>
                      </a:pPr>
                      <a:endParaRPr lang="en-US" sz="1100">
                        <a:solidFill>
                          <a:schemeClr val="tx1">
                            <a:lumMod val="75000"/>
                            <a:lumOff val="25000"/>
                          </a:schemeClr>
                        </a:solidFill>
                        <a:effectLst/>
                      </a:endParaRPr>
                    </a:p>
                    <a:p>
                      <a:pPr marL="0" algn="ctr" rtl="0" eaLnBrk="1" latinLnBrk="0" hangingPunct="1">
                        <a:spcBef>
                          <a:spcPts val="0"/>
                        </a:spcBef>
                        <a:spcAft>
                          <a:spcPts val="0"/>
                        </a:spcAft>
                      </a:pPr>
                      <a:r>
                        <a:rPr lang="en-US" sz="1100">
                          <a:solidFill>
                            <a:schemeClr val="tx1">
                              <a:lumMod val="75000"/>
                              <a:lumOff val="25000"/>
                            </a:schemeClr>
                          </a:solidFill>
                          <a:effectLst/>
                        </a:rPr>
                        <a:t>1 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algn="ctr" rtl="0" eaLnBrk="1" latinLnBrk="0" hangingPunct="1">
                        <a:spcBef>
                          <a:spcPts val="50"/>
                        </a:spcBef>
                        <a:spcAft>
                          <a:spcPts val="0"/>
                        </a:spcAft>
                      </a:pPr>
                      <a:r>
                        <a:rPr lang="en-US" sz="1100" spc="35">
                          <a:solidFill>
                            <a:schemeClr val="tx1">
                              <a:lumMod val="75000"/>
                              <a:lumOff val="25000"/>
                            </a:schemeClr>
                          </a:solidFill>
                          <a:effectLst/>
                        </a:rPr>
                        <a:t>Completed</a:t>
                      </a:r>
                      <a:r>
                        <a:rPr lang="en-US" sz="1100">
                          <a:solidFill>
                            <a:schemeClr val="tx1">
                              <a:lumMod val="75000"/>
                              <a:lumOff val="25000"/>
                            </a:schemeClr>
                          </a:solidFill>
                          <a:effectLst/>
                        </a:rPr>
                        <a:t>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rtl="0" latinLnBrk="0">
                        <a:spcBef>
                          <a:spcPts val="0"/>
                        </a:spcBef>
                        <a:spcAft>
                          <a:spcPts val="0"/>
                        </a:spcAft>
                      </a:pPr>
                      <a:endParaRPr lang="en-US" sz="1100">
                        <a:solidFill>
                          <a:schemeClr val="tx1">
                            <a:lumMod val="75000"/>
                            <a:lumOff val="25000"/>
                          </a:schemeClr>
                        </a:solidFill>
                        <a:effectLst/>
                        <a:latin typeface="Times New Roman" panose="02020603050405020304" pitchFamily="18" charset="0"/>
                      </a:endParaRP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algn="ctr" rtl="0" eaLnBrk="1" latinLnBrk="0" hangingPunct="1">
                        <a:spcBef>
                          <a:spcPts val="50"/>
                        </a:spcBef>
                        <a:spcAft>
                          <a:spcPts val="0"/>
                        </a:spcAft>
                      </a:pPr>
                      <a:r>
                        <a:rPr lang="en-US" sz="1100" spc="-5">
                          <a:solidFill>
                            <a:schemeClr val="tx1">
                              <a:lumMod val="75000"/>
                              <a:lumOff val="25000"/>
                            </a:schemeClr>
                          </a:solidFill>
                          <a:effectLst/>
                        </a:rPr>
                        <a:t>Data Understanding</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 xmlns:a16="http://schemas.microsoft.com/office/drawing/2014/main" val="3358168515"/>
                  </a:ext>
                </a:extLst>
              </a:tr>
              <a:tr h="348399">
                <a:tc>
                  <a:txBody>
                    <a:bodyPr/>
                    <a:lstStyle/>
                    <a:p>
                      <a:pPr marL="0" algn="ctr" rtl="0" eaLnBrk="1" latinLnBrk="0" hangingPunct="1">
                        <a:spcBef>
                          <a:spcPts val="50"/>
                        </a:spcBef>
                        <a:spcAft>
                          <a:spcPts val="0"/>
                        </a:spcAft>
                      </a:pPr>
                      <a:r>
                        <a:rPr lang="en-US" sz="1100">
                          <a:solidFill>
                            <a:schemeClr val="tx1">
                              <a:lumMod val="75000"/>
                              <a:lumOff val="25000"/>
                            </a:schemeClr>
                          </a:solidFill>
                          <a:effectLst/>
                        </a:rPr>
                        <a:t>2 </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algn="ctr" rtl="0" eaLnBrk="1" latinLnBrk="0" hangingPunct="1">
                        <a:spcBef>
                          <a:spcPts val="50"/>
                        </a:spcBef>
                        <a:spcAft>
                          <a:spcPts val="0"/>
                        </a:spcAft>
                      </a:pPr>
                      <a:r>
                        <a:rPr lang="en-US" sz="1100" spc="-35">
                          <a:solidFill>
                            <a:schemeClr val="tx1">
                              <a:lumMod val="75000"/>
                              <a:lumOff val="25000"/>
                            </a:schemeClr>
                          </a:solidFill>
                          <a:effectLst/>
                        </a:rPr>
                        <a:t>High</a:t>
                      </a:r>
                      <a:r>
                        <a:rPr lang="en-US" sz="1100">
                          <a:solidFill>
                            <a:schemeClr val="tx1">
                              <a:lumMod val="75000"/>
                              <a:lumOff val="25000"/>
                            </a:schemeClr>
                          </a:solidFill>
                          <a:effectLst/>
                        </a:rPr>
                        <a:t> </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algn="ctr" rtl="0" eaLnBrk="1" latinLnBrk="0" hangingPunct="1">
                        <a:spcBef>
                          <a:spcPts val="50"/>
                        </a:spcBef>
                        <a:spcAft>
                          <a:spcPts val="0"/>
                        </a:spcAft>
                      </a:pPr>
                      <a:r>
                        <a:rPr lang="en-US" sz="1100">
                          <a:solidFill>
                            <a:schemeClr val="tx1">
                              <a:lumMod val="75000"/>
                              <a:lumOff val="25000"/>
                            </a:schemeClr>
                          </a:solidFill>
                          <a:effectLst/>
                        </a:rPr>
                        <a:t>6 </a:t>
                      </a:r>
                    </a:p>
                  </a:txBody>
                  <a:tcPr marL="141720" marR="0" marT="70860" marB="70860" anchor="ctr">
                    <a:lnL w="9525" cap="flat" cmpd="sng" algn="ctr">
                      <a:solidFill>
                        <a:srgbClr val="D8DE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noFill/>
                  </a:tcPr>
                </a:tc>
                <a:tc vMerge="1">
                  <a:txBody>
                    <a:bodyPr/>
                    <a:lstStyle/>
                    <a:p>
                      <a:endParaRPr lang="en-US"/>
                    </a:p>
                  </a:txBody>
                  <a:tcPr/>
                </a:tc>
                <a:tc>
                  <a:txBody>
                    <a:bodyPr/>
                    <a:lstStyle/>
                    <a:p>
                      <a:pPr marL="0" algn="ctr" rtl="0" eaLnBrk="1" latinLnBrk="0" hangingPunct="1">
                        <a:spcBef>
                          <a:spcPts val="50"/>
                        </a:spcBef>
                        <a:spcAft>
                          <a:spcPts val="0"/>
                        </a:spcAft>
                      </a:pPr>
                      <a:r>
                        <a:rPr lang="en-US" sz="1100" spc="35">
                          <a:solidFill>
                            <a:schemeClr val="tx1">
                              <a:lumMod val="75000"/>
                              <a:lumOff val="25000"/>
                            </a:schemeClr>
                          </a:solidFill>
                          <a:effectLst/>
                        </a:rPr>
                        <a:t>Completed</a:t>
                      </a:r>
                      <a:r>
                        <a:rPr lang="en-US" sz="1100">
                          <a:solidFill>
                            <a:schemeClr val="tx1">
                              <a:lumMod val="75000"/>
                              <a:lumOff val="25000"/>
                            </a:schemeClr>
                          </a:solidFill>
                          <a:effectLst/>
                        </a:rPr>
                        <a:t> </a:t>
                      </a:r>
                    </a:p>
                  </a:txBody>
                  <a:tcPr marL="141720" marR="0" marT="70860" marB="70860" anchor="ctr">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rtl="0" latinLnBrk="0">
                        <a:spcBef>
                          <a:spcPts val="0"/>
                        </a:spcBef>
                        <a:spcAft>
                          <a:spcPts val="0"/>
                        </a:spcAft>
                      </a:pPr>
                      <a:endParaRPr lang="en-US" sz="1100">
                        <a:solidFill>
                          <a:schemeClr val="tx1">
                            <a:lumMod val="75000"/>
                            <a:lumOff val="25000"/>
                          </a:schemeClr>
                        </a:solidFill>
                        <a:effectLst/>
                        <a:latin typeface="Times New Roman" panose="02020603050405020304" pitchFamily="18" charset="0"/>
                      </a:endParaRP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lvl="0" algn="ctr">
                        <a:spcBef>
                          <a:spcPts val="50"/>
                        </a:spcBef>
                        <a:spcAft>
                          <a:spcPts val="0"/>
                        </a:spcAft>
                        <a:buNone/>
                      </a:pPr>
                      <a:r>
                        <a:rPr lang="en-US" sz="1100" spc="-5">
                          <a:solidFill>
                            <a:schemeClr val="tx1">
                              <a:lumMod val="75000"/>
                              <a:lumOff val="25000"/>
                            </a:schemeClr>
                          </a:solidFill>
                          <a:effectLst/>
                        </a:rPr>
                        <a:t>Data Preparation</a:t>
                      </a:r>
                      <a:endParaRPr lang="en-US" sz="1100">
                        <a:solidFill>
                          <a:schemeClr val="tx1">
                            <a:lumMod val="75000"/>
                            <a:lumOff val="25000"/>
                          </a:schemeClr>
                        </a:solidFill>
                      </a:endParaRP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 xmlns:a16="http://schemas.microsoft.com/office/drawing/2014/main" val="2105627265"/>
                  </a:ext>
                </a:extLst>
              </a:tr>
              <a:tr h="365173">
                <a:tc>
                  <a:txBody>
                    <a:bodyPr/>
                    <a:lstStyle/>
                    <a:p>
                      <a:pPr marL="0" algn="ctr" rtl="0" eaLnBrk="1" latinLnBrk="0" hangingPunct="1">
                        <a:lnSpc>
                          <a:spcPts val="1610"/>
                        </a:lnSpc>
                        <a:spcBef>
                          <a:spcPts val="50"/>
                        </a:spcBef>
                        <a:spcAft>
                          <a:spcPts val="0"/>
                        </a:spcAft>
                      </a:pPr>
                      <a:r>
                        <a:rPr lang="en-US" sz="1100">
                          <a:solidFill>
                            <a:schemeClr val="tx1">
                              <a:lumMod val="75000"/>
                              <a:lumOff val="25000"/>
                            </a:schemeClr>
                          </a:solidFill>
                          <a:effectLst/>
                        </a:rPr>
                        <a:t>3 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algn="ctr" rtl="0" eaLnBrk="1" latinLnBrk="0" hangingPunct="1">
                        <a:lnSpc>
                          <a:spcPts val="1610"/>
                        </a:lnSpc>
                        <a:spcBef>
                          <a:spcPts val="50"/>
                        </a:spcBef>
                        <a:spcAft>
                          <a:spcPts val="0"/>
                        </a:spcAft>
                      </a:pPr>
                      <a:r>
                        <a:rPr lang="en-US" sz="1100" spc="-35">
                          <a:solidFill>
                            <a:schemeClr val="tx1">
                              <a:lumMod val="75000"/>
                              <a:lumOff val="25000"/>
                            </a:schemeClr>
                          </a:solidFill>
                          <a:effectLst/>
                        </a:rPr>
                        <a:t>High</a:t>
                      </a:r>
                      <a:r>
                        <a:rPr lang="en-US" sz="1100">
                          <a:solidFill>
                            <a:schemeClr val="tx1">
                              <a:lumMod val="75000"/>
                              <a:lumOff val="25000"/>
                            </a:schemeClr>
                          </a:solidFill>
                          <a:effectLst/>
                        </a:rPr>
                        <a:t>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algn="ctr" rtl="0" eaLnBrk="1" latinLnBrk="0" hangingPunct="1">
                        <a:lnSpc>
                          <a:spcPts val="1645"/>
                        </a:lnSpc>
                        <a:spcBef>
                          <a:spcPts val="0"/>
                        </a:spcBef>
                        <a:spcAft>
                          <a:spcPts val="0"/>
                        </a:spcAft>
                      </a:pPr>
                      <a:r>
                        <a:rPr lang="en-US" sz="1100">
                          <a:solidFill>
                            <a:schemeClr val="tx1">
                              <a:lumMod val="75000"/>
                              <a:lumOff val="25000"/>
                            </a:schemeClr>
                          </a:solidFill>
                          <a:effectLst/>
                        </a:rPr>
                        <a:t>4 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vMerge="1">
                  <a:txBody>
                    <a:bodyPr/>
                    <a:lstStyle/>
                    <a:p>
                      <a:endParaRPr lang="en-US"/>
                    </a:p>
                  </a:txBody>
                  <a:tcPr/>
                </a:tc>
                <a:tc>
                  <a:txBody>
                    <a:bodyPr/>
                    <a:lstStyle/>
                    <a:p>
                      <a:pPr marL="0" algn="ctr" rtl="0" eaLnBrk="1" latinLnBrk="0" hangingPunct="1">
                        <a:lnSpc>
                          <a:spcPts val="1610"/>
                        </a:lnSpc>
                        <a:spcBef>
                          <a:spcPts val="50"/>
                        </a:spcBef>
                        <a:spcAft>
                          <a:spcPts val="0"/>
                        </a:spcAft>
                      </a:pPr>
                      <a:r>
                        <a:rPr lang="en-US" sz="1100" spc="35">
                          <a:solidFill>
                            <a:schemeClr val="tx1">
                              <a:lumMod val="75000"/>
                              <a:lumOff val="25000"/>
                            </a:schemeClr>
                          </a:solidFill>
                          <a:effectLst/>
                        </a:rPr>
                        <a:t>Completed</a:t>
                      </a:r>
                      <a:r>
                        <a:rPr lang="en-US" sz="1100">
                          <a:solidFill>
                            <a:schemeClr val="tx1">
                              <a:lumMod val="75000"/>
                              <a:lumOff val="25000"/>
                            </a:schemeClr>
                          </a:solidFill>
                          <a:effectLst/>
                        </a:rPr>
                        <a:t>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rtl="0" latinLnBrk="0">
                        <a:spcBef>
                          <a:spcPts val="0"/>
                        </a:spcBef>
                        <a:spcAft>
                          <a:spcPts val="0"/>
                        </a:spcAft>
                      </a:pPr>
                      <a:endParaRPr lang="en-US" sz="1100">
                        <a:solidFill>
                          <a:schemeClr val="tx1">
                            <a:lumMod val="75000"/>
                            <a:lumOff val="25000"/>
                          </a:schemeClr>
                        </a:solidFill>
                        <a:effectLst/>
                        <a:latin typeface="Times New Roman" panose="02020603050405020304" pitchFamily="18" charset="0"/>
                      </a:endParaRP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algn="ctr" rtl="0" eaLnBrk="1" latinLnBrk="0" hangingPunct="1">
                        <a:lnSpc>
                          <a:spcPts val="1610"/>
                        </a:lnSpc>
                        <a:spcBef>
                          <a:spcPts val="50"/>
                        </a:spcBef>
                        <a:spcAft>
                          <a:spcPts val="0"/>
                        </a:spcAft>
                      </a:pPr>
                      <a:r>
                        <a:rPr lang="en-US" sz="1100" spc="15">
                          <a:solidFill>
                            <a:schemeClr val="tx1">
                              <a:lumMod val="75000"/>
                              <a:lumOff val="25000"/>
                            </a:schemeClr>
                          </a:solidFill>
                          <a:effectLst/>
                        </a:rPr>
                        <a:t>EDA on </a:t>
                      </a:r>
                      <a:r>
                        <a:rPr lang="en-US" sz="1100" spc="15" err="1">
                          <a:solidFill>
                            <a:schemeClr val="tx1">
                              <a:lumMod val="75000"/>
                              <a:lumOff val="25000"/>
                            </a:schemeClr>
                          </a:solidFill>
                          <a:effectLst/>
                        </a:rPr>
                        <a:t>Distplot</a:t>
                      </a:r>
                      <a:r>
                        <a:rPr lang="en-US" sz="1100" spc="15">
                          <a:solidFill>
                            <a:schemeClr val="tx1">
                              <a:lumMod val="75000"/>
                              <a:lumOff val="25000"/>
                            </a:schemeClr>
                          </a:solidFill>
                          <a:effectLst/>
                        </a:rPr>
                        <a:t> &amp; Boxplot</a:t>
                      </a:r>
                      <a:r>
                        <a:rPr lang="en-US" sz="1100">
                          <a:solidFill>
                            <a:schemeClr val="tx1">
                              <a:lumMod val="75000"/>
                              <a:lumOff val="25000"/>
                            </a:schemeClr>
                          </a:solidFill>
                          <a:effectLst/>
                        </a:rPr>
                        <a:t>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 xmlns:a16="http://schemas.microsoft.com/office/drawing/2014/main" val="140236074"/>
                  </a:ext>
                </a:extLst>
              </a:tr>
              <a:tr h="365173">
                <a:tc>
                  <a:txBody>
                    <a:bodyPr/>
                    <a:lstStyle/>
                    <a:p>
                      <a:pPr marL="0" algn="ctr" rtl="0" eaLnBrk="1" latinLnBrk="0" hangingPunct="1">
                        <a:lnSpc>
                          <a:spcPts val="1610"/>
                        </a:lnSpc>
                        <a:spcBef>
                          <a:spcPts val="50"/>
                        </a:spcBef>
                        <a:spcAft>
                          <a:spcPts val="0"/>
                        </a:spcAft>
                      </a:pPr>
                      <a:r>
                        <a:rPr lang="en-US" sz="1100">
                          <a:solidFill>
                            <a:schemeClr val="tx1">
                              <a:lumMod val="75000"/>
                              <a:lumOff val="25000"/>
                            </a:schemeClr>
                          </a:solidFill>
                          <a:effectLst/>
                        </a:rPr>
                        <a:t>4 </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algn="ctr" rtl="0" eaLnBrk="1" latinLnBrk="0" hangingPunct="1">
                        <a:lnSpc>
                          <a:spcPts val="1610"/>
                        </a:lnSpc>
                        <a:spcBef>
                          <a:spcPts val="50"/>
                        </a:spcBef>
                        <a:spcAft>
                          <a:spcPts val="0"/>
                        </a:spcAft>
                      </a:pPr>
                      <a:r>
                        <a:rPr lang="en-US" sz="1100" spc="-35">
                          <a:solidFill>
                            <a:schemeClr val="tx1">
                              <a:lumMod val="75000"/>
                              <a:lumOff val="25000"/>
                            </a:schemeClr>
                          </a:solidFill>
                          <a:effectLst/>
                        </a:rPr>
                        <a:t>Medium</a:t>
                      </a:r>
                      <a:endParaRPr lang="en-US" sz="1100">
                        <a:solidFill>
                          <a:schemeClr val="tx1">
                            <a:lumMod val="75000"/>
                            <a:lumOff val="25000"/>
                          </a:schemeClr>
                        </a:solidFill>
                        <a:effectLst/>
                      </a:endParaRP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algn="ctr" rtl="0" eaLnBrk="1" latinLnBrk="0" hangingPunct="1">
                        <a:lnSpc>
                          <a:spcPts val="1645"/>
                        </a:lnSpc>
                        <a:spcBef>
                          <a:spcPts val="0"/>
                        </a:spcBef>
                        <a:spcAft>
                          <a:spcPts val="0"/>
                        </a:spcAft>
                      </a:pPr>
                      <a:r>
                        <a:rPr lang="en-US" sz="1100">
                          <a:solidFill>
                            <a:schemeClr val="tx1">
                              <a:lumMod val="75000"/>
                              <a:lumOff val="25000"/>
                            </a:schemeClr>
                          </a:solidFill>
                          <a:effectLst/>
                        </a:rPr>
                        <a:t>6 </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rowSpan="3">
                  <a:txBody>
                    <a:bodyPr/>
                    <a:lstStyle/>
                    <a:p>
                      <a:pPr marL="0" rtl="0" latinLnBrk="0">
                        <a:spcBef>
                          <a:spcPts val="0"/>
                        </a:spcBef>
                        <a:spcAft>
                          <a:spcPts val="0"/>
                        </a:spcAft>
                      </a:pPr>
                      <a:endParaRPr lang="en-US" sz="1100">
                        <a:solidFill>
                          <a:schemeClr val="tx1">
                            <a:lumMod val="75000"/>
                            <a:lumOff val="25000"/>
                          </a:schemeClr>
                        </a:solidFill>
                        <a:effectLst/>
                      </a:endParaRPr>
                    </a:p>
                    <a:p>
                      <a:pPr marL="0" algn="ctr" rtl="0" eaLnBrk="1" latinLnBrk="0" hangingPunct="1">
                        <a:spcBef>
                          <a:spcPts val="0"/>
                        </a:spcBef>
                        <a:spcAft>
                          <a:spcPts val="0"/>
                        </a:spcAft>
                      </a:pPr>
                      <a:r>
                        <a:rPr lang="en-US" sz="1100">
                          <a:solidFill>
                            <a:schemeClr val="tx1">
                              <a:lumMod val="75000"/>
                              <a:lumOff val="25000"/>
                            </a:schemeClr>
                          </a:solidFill>
                          <a:effectLst/>
                        </a:rPr>
                        <a:t>2 </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algn="ctr" rtl="0" eaLnBrk="1" latinLnBrk="0" hangingPunct="1">
                        <a:lnSpc>
                          <a:spcPts val="1610"/>
                        </a:lnSpc>
                        <a:spcBef>
                          <a:spcPts val="50"/>
                        </a:spcBef>
                        <a:spcAft>
                          <a:spcPts val="0"/>
                        </a:spcAft>
                      </a:pPr>
                      <a:r>
                        <a:rPr lang="en-US" sz="1100" spc="-10">
                          <a:solidFill>
                            <a:schemeClr val="tx1">
                              <a:lumMod val="75000"/>
                              <a:lumOff val="25000"/>
                            </a:schemeClr>
                          </a:solidFill>
                          <a:effectLst/>
                        </a:rPr>
                        <a:t> completed</a:t>
                      </a:r>
                      <a:r>
                        <a:rPr lang="en-US" sz="1100">
                          <a:solidFill>
                            <a:schemeClr val="tx1">
                              <a:lumMod val="75000"/>
                              <a:lumOff val="25000"/>
                            </a:schemeClr>
                          </a:solidFill>
                          <a:effectLst/>
                        </a:rPr>
                        <a:t> </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rtl="0" latinLnBrk="0">
                        <a:spcBef>
                          <a:spcPts val="0"/>
                        </a:spcBef>
                        <a:spcAft>
                          <a:spcPts val="0"/>
                        </a:spcAft>
                      </a:pPr>
                      <a:endParaRPr lang="en-US" sz="1100">
                        <a:solidFill>
                          <a:schemeClr val="tx1">
                            <a:lumMod val="75000"/>
                            <a:lumOff val="25000"/>
                          </a:schemeClr>
                        </a:solidFill>
                        <a:effectLst/>
                        <a:latin typeface="Times New Roman" panose="02020603050405020304" pitchFamily="18" charset="0"/>
                      </a:endParaRP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lvl="0" algn="ctr">
                        <a:lnSpc>
                          <a:spcPts val="1610"/>
                        </a:lnSpc>
                        <a:spcBef>
                          <a:spcPts val="50"/>
                        </a:spcBef>
                        <a:spcAft>
                          <a:spcPts val="0"/>
                        </a:spcAft>
                        <a:buNone/>
                      </a:pPr>
                      <a:r>
                        <a:rPr lang="en-US" sz="1100" spc="-20">
                          <a:solidFill>
                            <a:schemeClr val="tx1">
                              <a:lumMod val="75000"/>
                              <a:lumOff val="25000"/>
                            </a:schemeClr>
                          </a:solidFill>
                          <a:effectLst/>
                        </a:rPr>
                        <a:t>Feature Exploration on </a:t>
                      </a:r>
                      <a:r>
                        <a:rPr lang="en-US" sz="1100" spc="-20" err="1">
                          <a:solidFill>
                            <a:schemeClr val="tx1">
                              <a:lumMod val="75000"/>
                              <a:lumOff val="25000"/>
                            </a:schemeClr>
                          </a:solidFill>
                          <a:effectLst/>
                        </a:rPr>
                        <a:t>Pairplot</a:t>
                      </a:r>
                      <a:endParaRPr lang="en-US" sz="1100" err="1">
                        <a:solidFill>
                          <a:schemeClr val="tx1">
                            <a:lumMod val="75000"/>
                            <a:lumOff val="25000"/>
                          </a:schemeClr>
                        </a:solidFill>
                      </a:endParaRP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 xmlns:a16="http://schemas.microsoft.com/office/drawing/2014/main" val="3960262939"/>
                  </a:ext>
                </a:extLst>
              </a:tr>
              <a:tr h="365173">
                <a:tc>
                  <a:txBody>
                    <a:bodyPr/>
                    <a:lstStyle/>
                    <a:p>
                      <a:pPr marL="0" algn="ctr" rtl="0" eaLnBrk="1" latinLnBrk="0" hangingPunct="1">
                        <a:spcBef>
                          <a:spcPts val="50"/>
                        </a:spcBef>
                        <a:spcAft>
                          <a:spcPts val="0"/>
                        </a:spcAft>
                      </a:pPr>
                      <a:r>
                        <a:rPr lang="en-US" sz="1100">
                          <a:solidFill>
                            <a:schemeClr val="tx1">
                              <a:lumMod val="75000"/>
                              <a:lumOff val="25000"/>
                            </a:schemeClr>
                          </a:solidFill>
                          <a:effectLst/>
                        </a:rPr>
                        <a:t>5 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algn="ctr" rtl="0" eaLnBrk="1" latinLnBrk="0" hangingPunct="1">
                        <a:spcBef>
                          <a:spcPts val="50"/>
                        </a:spcBef>
                        <a:spcAft>
                          <a:spcPts val="0"/>
                        </a:spcAft>
                      </a:pPr>
                      <a:r>
                        <a:rPr lang="en-US" sz="1100" spc="-35">
                          <a:solidFill>
                            <a:schemeClr val="tx1">
                              <a:lumMod val="75000"/>
                              <a:lumOff val="25000"/>
                            </a:schemeClr>
                          </a:solidFill>
                          <a:effectLst/>
                        </a:rPr>
                        <a:t>High</a:t>
                      </a:r>
                      <a:r>
                        <a:rPr lang="en-US" sz="1100">
                          <a:solidFill>
                            <a:schemeClr val="tx1">
                              <a:lumMod val="75000"/>
                              <a:lumOff val="25000"/>
                            </a:schemeClr>
                          </a:solidFill>
                          <a:effectLst/>
                        </a:rPr>
                        <a:t>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algn="ctr" rtl="0" eaLnBrk="1" latinLnBrk="0" hangingPunct="1">
                        <a:lnSpc>
                          <a:spcPts val="1645"/>
                        </a:lnSpc>
                        <a:spcBef>
                          <a:spcPts val="0"/>
                        </a:spcBef>
                        <a:spcAft>
                          <a:spcPts val="0"/>
                        </a:spcAft>
                      </a:pPr>
                      <a:r>
                        <a:rPr lang="en-US" sz="1100">
                          <a:solidFill>
                            <a:schemeClr val="tx1">
                              <a:lumMod val="75000"/>
                              <a:lumOff val="25000"/>
                            </a:schemeClr>
                          </a:solidFill>
                          <a:effectLst/>
                        </a:rPr>
                        <a:t>2 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vMerge="1">
                  <a:txBody>
                    <a:bodyPr/>
                    <a:lstStyle/>
                    <a:p>
                      <a:endParaRPr lang="en-US"/>
                    </a:p>
                  </a:txBody>
                  <a:tcPr/>
                </a:tc>
                <a:tc>
                  <a:txBody>
                    <a:bodyPr/>
                    <a:lstStyle/>
                    <a:p>
                      <a:pPr marL="0" algn="ctr" rtl="0" eaLnBrk="1" latinLnBrk="0" hangingPunct="1">
                        <a:spcBef>
                          <a:spcPts val="50"/>
                        </a:spcBef>
                        <a:spcAft>
                          <a:spcPts val="0"/>
                        </a:spcAft>
                      </a:pPr>
                      <a:r>
                        <a:rPr lang="en-US" sz="1100" spc="35">
                          <a:solidFill>
                            <a:schemeClr val="tx1">
                              <a:lumMod val="75000"/>
                              <a:lumOff val="25000"/>
                            </a:schemeClr>
                          </a:solidFill>
                          <a:effectLst/>
                        </a:rPr>
                        <a:t>Completed</a:t>
                      </a:r>
                      <a:r>
                        <a:rPr lang="en-US" sz="1100">
                          <a:solidFill>
                            <a:schemeClr val="tx1">
                              <a:lumMod val="75000"/>
                              <a:lumOff val="25000"/>
                            </a:schemeClr>
                          </a:solidFill>
                          <a:effectLst/>
                        </a:rPr>
                        <a:t>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rtl="0" latinLnBrk="0">
                        <a:spcBef>
                          <a:spcPts val="0"/>
                        </a:spcBef>
                        <a:spcAft>
                          <a:spcPts val="0"/>
                        </a:spcAft>
                      </a:pPr>
                      <a:endParaRPr lang="en-US" sz="1100">
                        <a:solidFill>
                          <a:schemeClr val="tx1">
                            <a:lumMod val="75000"/>
                            <a:lumOff val="25000"/>
                          </a:schemeClr>
                        </a:solidFill>
                        <a:effectLst/>
                        <a:latin typeface="Times New Roman" panose="02020603050405020304" pitchFamily="18" charset="0"/>
                      </a:endParaRP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lvl="0" algn="ctr">
                        <a:spcBef>
                          <a:spcPts val="50"/>
                        </a:spcBef>
                        <a:spcAft>
                          <a:spcPts val="0"/>
                        </a:spcAft>
                        <a:buNone/>
                      </a:pPr>
                      <a:r>
                        <a:rPr lang="en-US" sz="1100" spc="15">
                          <a:solidFill>
                            <a:schemeClr val="tx1">
                              <a:lumMod val="75000"/>
                              <a:lumOff val="25000"/>
                            </a:schemeClr>
                          </a:solidFill>
                          <a:effectLst/>
                        </a:rPr>
                        <a:t>Feature Exploration on </a:t>
                      </a:r>
                      <a:r>
                        <a:rPr lang="en-US" sz="1100" spc="15" err="1">
                          <a:solidFill>
                            <a:schemeClr val="tx1">
                              <a:lumMod val="75000"/>
                              <a:lumOff val="25000"/>
                            </a:schemeClr>
                          </a:solidFill>
                          <a:effectLst/>
                        </a:rPr>
                        <a:t>Regplot</a:t>
                      </a:r>
                      <a:endParaRPr lang="en-US" sz="1100" err="1">
                        <a:solidFill>
                          <a:schemeClr val="tx1">
                            <a:lumMod val="75000"/>
                            <a:lumOff val="25000"/>
                          </a:schemeClr>
                        </a:solidFill>
                      </a:endParaRP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 xmlns:a16="http://schemas.microsoft.com/office/drawing/2014/main" val="814560365"/>
                  </a:ext>
                </a:extLst>
              </a:tr>
              <a:tr h="365173">
                <a:tc>
                  <a:txBody>
                    <a:bodyPr/>
                    <a:lstStyle/>
                    <a:p>
                      <a:pPr marL="0" algn="ctr" rtl="0" eaLnBrk="1" latinLnBrk="0" hangingPunct="1">
                        <a:spcBef>
                          <a:spcPts val="50"/>
                        </a:spcBef>
                        <a:spcAft>
                          <a:spcPts val="0"/>
                        </a:spcAft>
                      </a:pPr>
                      <a:r>
                        <a:rPr lang="en-US" sz="1100">
                          <a:solidFill>
                            <a:schemeClr val="tx1">
                              <a:lumMod val="75000"/>
                              <a:lumOff val="25000"/>
                            </a:schemeClr>
                          </a:solidFill>
                          <a:effectLst/>
                        </a:rPr>
                        <a:t>6 </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algn="ctr" rtl="0" eaLnBrk="1" latinLnBrk="0" hangingPunct="1">
                        <a:spcBef>
                          <a:spcPts val="50"/>
                        </a:spcBef>
                        <a:spcAft>
                          <a:spcPts val="0"/>
                        </a:spcAft>
                      </a:pPr>
                      <a:r>
                        <a:rPr lang="en-US" sz="1100" spc="-15">
                          <a:solidFill>
                            <a:schemeClr val="tx1">
                              <a:lumMod val="75000"/>
                              <a:lumOff val="25000"/>
                            </a:schemeClr>
                          </a:solidFill>
                          <a:effectLst/>
                        </a:rPr>
                        <a:t>High</a:t>
                      </a:r>
                      <a:endParaRPr lang="en-US" sz="1100">
                        <a:solidFill>
                          <a:schemeClr val="tx1">
                            <a:lumMod val="75000"/>
                            <a:lumOff val="25000"/>
                          </a:schemeClr>
                        </a:solidFill>
                        <a:effectLst/>
                      </a:endParaRP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algn="ctr" rtl="0" eaLnBrk="1" latinLnBrk="0" hangingPunct="1">
                        <a:lnSpc>
                          <a:spcPts val="1645"/>
                        </a:lnSpc>
                        <a:spcBef>
                          <a:spcPts val="0"/>
                        </a:spcBef>
                        <a:spcAft>
                          <a:spcPts val="0"/>
                        </a:spcAft>
                      </a:pPr>
                      <a:r>
                        <a:rPr lang="en-US" sz="1100">
                          <a:solidFill>
                            <a:schemeClr val="tx1">
                              <a:lumMod val="75000"/>
                              <a:lumOff val="25000"/>
                            </a:schemeClr>
                          </a:solidFill>
                          <a:effectLst/>
                        </a:rPr>
                        <a:t>2 </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vMerge="1">
                  <a:txBody>
                    <a:bodyPr/>
                    <a:lstStyle/>
                    <a:p>
                      <a:endParaRPr lang="en-US"/>
                    </a:p>
                  </a:txBody>
                  <a:tcPr/>
                </a:tc>
                <a:tc>
                  <a:txBody>
                    <a:bodyPr/>
                    <a:lstStyle/>
                    <a:p>
                      <a:pPr marL="0" algn="ctr" rtl="0" eaLnBrk="1" latinLnBrk="0" hangingPunct="1">
                        <a:spcBef>
                          <a:spcPts val="50"/>
                        </a:spcBef>
                        <a:spcAft>
                          <a:spcPts val="0"/>
                        </a:spcAft>
                      </a:pPr>
                      <a:r>
                        <a:rPr lang="en-US" sz="1100" spc="-10">
                          <a:solidFill>
                            <a:schemeClr val="tx1">
                              <a:lumMod val="75000"/>
                              <a:lumOff val="25000"/>
                            </a:schemeClr>
                          </a:solidFill>
                          <a:effectLst/>
                        </a:rPr>
                        <a:t>completed</a:t>
                      </a:r>
                      <a:endParaRPr lang="en-US" sz="1100">
                        <a:solidFill>
                          <a:schemeClr val="tx1">
                            <a:lumMod val="75000"/>
                            <a:lumOff val="25000"/>
                          </a:schemeClr>
                        </a:solidFill>
                        <a:effectLst/>
                      </a:endParaRP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rtl="0" latinLnBrk="0">
                        <a:spcBef>
                          <a:spcPts val="0"/>
                        </a:spcBef>
                        <a:spcAft>
                          <a:spcPts val="0"/>
                        </a:spcAft>
                      </a:pPr>
                      <a:endParaRPr lang="en-US" sz="1100">
                        <a:solidFill>
                          <a:schemeClr val="tx1">
                            <a:lumMod val="75000"/>
                            <a:lumOff val="25000"/>
                          </a:schemeClr>
                        </a:solidFill>
                        <a:effectLst/>
                        <a:latin typeface="Times New Roman" panose="02020603050405020304" pitchFamily="18" charset="0"/>
                      </a:endParaRP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algn="ctr" rtl="0" eaLnBrk="1" latinLnBrk="0" hangingPunct="1">
                        <a:spcBef>
                          <a:spcPts val="50"/>
                        </a:spcBef>
                        <a:spcAft>
                          <a:spcPts val="0"/>
                        </a:spcAft>
                      </a:pPr>
                      <a:r>
                        <a:rPr lang="en-US" sz="1100" spc="-110">
                          <a:solidFill>
                            <a:schemeClr val="tx1">
                              <a:lumMod val="75000"/>
                              <a:lumOff val="25000"/>
                            </a:schemeClr>
                          </a:solidFill>
                          <a:effectLst/>
                        </a:rPr>
                        <a:t>Data Splitting</a:t>
                      </a:r>
                      <a:endParaRPr lang="en-US" sz="1100">
                        <a:solidFill>
                          <a:schemeClr val="tx1">
                            <a:lumMod val="75000"/>
                            <a:lumOff val="25000"/>
                          </a:schemeClr>
                        </a:solidFill>
                        <a:effectLst/>
                      </a:endParaRP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 xmlns:a16="http://schemas.microsoft.com/office/drawing/2014/main" val="2448760044"/>
                  </a:ext>
                </a:extLst>
              </a:tr>
              <a:tr h="365173">
                <a:tc>
                  <a:txBody>
                    <a:bodyPr/>
                    <a:lstStyle/>
                    <a:p>
                      <a:pPr marL="0" algn="ctr" rtl="0" eaLnBrk="1" latinLnBrk="0" hangingPunct="1">
                        <a:spcBef>
                          <a:spcPts val="50"/>
                        </a:spcBef>
                        <a:spcAft>
                          <a:spcPts val="0"/>
                        </a:spcAft>
                      </a:pPr>
                      <a:r>
                        <a:rPr lang="en-US" sz="1100">
                          <a:solidFill>
                            <a:schemeClr val="tx1">
                              <a:lumMod val="75000"/>
                              <a:lumOff val="25000"/>
                            </a:schemeClr>
                          </a:solidFill>
                          <a:effectLst/>
                        </a:rPr>
                        <a:t>7 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algn="ctr" rtl="0" eaLnBrk="1" latinLnBrk="0" hangingPunct="1">
                        <a:spcBef>
                          <a:spcPts val="50"/>
                        </a:spcBef>
                        <a:spcAft>
                          <a:spcPts val="0"/>
                        </a:spcAft>
                      </a:pPr>
                      <a:r>
                        <a:rPr lang="en-US" sz="1100" spc="-35">
                          <a:solidFill>
                            <a:schemeClr val="tx1">
                              <a:lumMod val="75000"/>
                              <a:lumOff val="25000"/>
                            </a:schemeClr>
                          </a:solidFill>
                          <a:effectLst/>
                        </a:rPr>
                        <a:t>High</a:t>
                      </a:r>
                      <a:r>
                        <a:rPr lang="en-US" sz="1100">
                          <a:solidFill>
                            <a:schemeClr val="tx1">
                              <a:lumMod val="75000"/>
                              <a:lumOff val="25000"/>
                            </a:schemeClr>
                          </a:solidFill>
                          <a:effectLst/>
                        </a:rPr>
                        <a:t>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algn="ctr" rtl="0" eaLnBrk="1" latinLnBrk="0" hangingPunct="1">
                        <a:lnSpc>
                          <a:spcPts val="1645"/>
                        </a:lnSpc>
                        <a:spcBef>
                          <a:spcPts val="0"/>
                        </a:spcBef>
                        <a:spcAft>
                          <a:spcPts val="0"/>
                        </a:spcAft>
                      </a:pPr>
                      <a:r>
                        <a:rPr lang="en-US" sz="1100" spc="-114">
                          <a:solidFill>
                            <a:schemeClr val="tx1">
                              <a:lumMod val="75000"/>
                              <a:lumOff val="25000"/>
                            </a:schemeClr>
                          </a:solidFill>
                          <a:effectLst/>
                        </a:rPr>
                        <a:t>10</a:t>
                      </a:r>
                      <a:r>
                        <a:rPr lang="en-US" sz="1100">
                          <a:solidFill>
                            <a:schemeClr val="tx1">
                              <a:lumMod val="75000"/>
                              <a:lumOff val="25000"/>
                            </a:schemeClr>
                          </a:solidFill>
                          <a:effectLst/>
                        </a:rPr>
                        <a:t>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algn="ctr" rtl="0" eaLnBrk="1" latinLnBrk="0" hangingPunct="1">
                        <a:spcBef>
                          <a:spcPts val="325"/>
                        </a:spcBef>
                        <a:spcAft>
                          <a:spcPts val="0"/>
                        </a:spcAft>
                      </a:pPr>
                      <a:r>
                        <a:rPr lang="en-US" sz="1100">
                          <a:solidFill>
                            <a:schemeClr val="tx1">
                              <a:lumMod val="75000"/>
                              <a:lumOff val="25000"/>
                            </a:schemeClr>
                          </a:solidFill>
                          <a:effectLst/>
                        </a:rPr>
                        <a:t>3 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algn="ctr" rtl="0" eaLnBrk="1" latinLnBrk="0" hangingPunct="1">
                        <a:spcBef>
                          <a:spcPts val="50"/>
                        </a:spcBef>
                        <a:spcAft>
                          <a:spcPts val="0"/>
                        </a:spcAft>
                      </a:pPr>
                      <a:r>
                        <a:rPr lang="en-US" sz="1100" spc="35">
                          <a:solidFill>
                            <a:schemeClr val="tx1">
                              <a:lumMod val="75000"/>
                              <a:lumOff val="25000"/>
                            </a:schemeClr>
                          </a:solidFill>
                          <a:effectLst/>
                        </a:rPr>
                        <a:t>Completed</a:t>
                      </a:r>
                      <a:r>
                        <a:rPr lang="en-US" sz="1100">
                          <a:solidFill>
                            <a:schemeClr val="tx1">
                              <a:lumMod val="75000"/>
                              <a:lumOff val="25000"/>
                            </a:schemeClr>
                          </a:solidFill>
                          <a:effectLst/>
                        </a:rPr>
                        <a:t>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rtl="0" latinLnBrk="0">
                        <a:spcBef>
                          <a:spcPts val="0"/>
                        </a:spcBef>
                        <a:spcAft>
                          <a:spcPts val="0"/>
                        </a:spcAft>
                      </a:pPr>
                      <a:endParaRPr lang="en-US" sz="1100">
                        <a:solidFill>
                          <a:schemeClr val="tx1">
                            <a:lumMod val="75000"/>
                            <a:lumOff val="25000"/>
                          </a:schemeClr>
                        </a:solidFill>
                        <a:effectLst/>
                        <a:latin typeface="Times New Roman" panose="02020603050405020304" pitchFamily="18" charset="0"/>
                      </a:endParaRP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lvl="0" algn="ctr">
                        <a:spcBef>
                          <a:spcPts val="50"/>
                        </a:spcBef>
                        <a:spcAft>
                          <a:spcPts val="0"/>
                        </a:spcAft>
                        <a:buNone/>
                      </a:pPr>
                      <a:r>
                        <a:rPr lang="en-US" sz="1100" spc="15">
                          <a:solidFill>
                            <a:schemeClr val="tx1">
                              <a:lumMod val="75000"/>
                              <a:lumOff val="25000"/>
                            </a:schemeClr>
                          </a:solidFill>
                          <a:effectLst/>
                        </a:rPr>
                        <a:t>Modeling</a:t>
                      </a:r>
                      <a:endParaRPr lang="en-US" sz="1100">
                        <a:solidFill>
                          <a:schemeClr val="tx1">
                            <a:lumMod val="75000"/>
                            <a:lumOff val="25000"/>
                          </a:schemeClr>
                        </a:solidFill>
                      </a:endParaRP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 xmlns:a16="http://schemas.microsoft.com/office/drawing/2014/main" val="88958302"/>
                  </a:ext>
                </a:extLst>
              </a:tr>
              <a:tr h="365173">
                <a:tc>
                  <a:txBody>
                    <a:bodyPr/>
                    <a:lstStyle/>
                    <a:p>
                      <a:pPr marL="0" algn="ctr" rtl="0" eaLnBrk="1" latinLnBrk="0" hangingPunct="1">
                        <a:lnSpc>
                          <a:spcPts val="1610"/>
                        </a:lnSpc>
                        <a:spcBef>
                          <a:spcPts val="50"/>
                        </a:spcBef>
                        <a:spcAft>
                          <a:spcPts val="0"/>
                        </a:spcAft>
                      </a:pPr>
                      <a:r>
                        <a:rPr lang="en-US" sz="1100">
                          <a:solidFill>
                            <a:schemeClr val="tx1">
                              <a:lumMod val="75000"/>
                              <a:lumOff val="25000"/>
                            </a:schemeClr>
                          </a:solidFill>
                          <a:effectLst/>
                        </a:rPr>
                        <a:t>8 </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lvl="0" algn="ctr">
                        <a:lnSpc>
                          <a:spcPts val="1610"/>
                        </a:lnSpc>
                        <a:spcBef>
                          <a:spcPts val="50"/>
                        </a:spcBef>
                        <a:spcAft>
                          <a:spcPts val="0"/>
                        </a:spcAft>
                        <a:buNone/>
                      </a:pPr>
                      <a:r>
                        <a:rPr lang="en-US" sz="1100" spc="-35">
                          <a:solidFill>
                            <a:schemeClr val="tx1">
                              <a:lumMod val="75000"/>
                              <a:lumOff val="25000"/>
                            </a:schemeClr>
                          </a:solidFill>
                          <a:effectLst/>
                        </a:rPr>
                        <a:t>Low</a:t>
                      </a:r>
                      <a:endParaRPr lang="en-US" sz="1100">
                        <a:solidFill>
                          <a:schemeClr val="tx1">
                            <a:lumMod val="75000"/>
                            <a:lumOff val="25000"/>
                          </a:schemeClr>
                        </a:solidFill>
                      </a:endParaRP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algn="ctr" rtl="0" eaLnBrk="1" latinLnBrk="0" hangingPunct="1">
                        <a:lnSpc>
                          <a:spcPts val="1645"/>
                        </a:lnSpc>
                        <a:spcBef>
                          <a:spcPts val="0"/>
                        </a:spcBef>
                        <a:spcAft>
                          <a:spcPts val="0"/>
                        </a:spcAft>
                      </a:pPr>
                      <a:r>
                        <a:rPr lang="en-US" sz="1100">
                          <a:solidFill>
                            <a:schemeClr val="tx1">
                              <a:lumMod val="75000"/>
                              <a:lumOff val="25000"/>
                            </a:schemeClr>
                          </a:solidFill>
                          <a:effectLst/>
                        </a:rPr>
                        <a:t>2 </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rowSpan="3">
                  <a:txBody>
                    <a:bodyPr/>
                    <a:lstStyle/>
                    <a:p>
                      <a:pPr marL="0" rtl="0" latinLnBrk="0">
                        <a:spcBef>
                          <a:spcPts val="50"/>
                        </a:spcBef>
                        <a:spcAft>
                          <a:spcPts val="0"/>
                        </a:spcAft>
                      </a:pPr>
                      <a:endParaRPr lang="en-US" sz="1100">
                        <a:solidFill>
                          <a:schemeClr val="tx1">
                            <a:lumMod val="75000"/>
                            <a:lumOff val="25000"/>
                          </a:schemeClr>
                        </a:solidFill>
                        <a:effectLst/>
                      </a:endParaRPr>
                    </a:p>
                    <a:p>
                      <a:pPr marL="0" algn="ctr" rtl="0" eaLnBrk="1" latinLnBrk="0" hangingPunct="1">
                        <a:spcBef>
                          <a:spcPts val="0"/>
                        </a:spcBef>
                        <a:spcAft>
                          <a:spcPts val="0"/>
                        </a:spcAft>
                      </a:pPr>
                      <a:r>
                        <a:rPr lang="en-US" sz="1100">
                          <a:solidFill>
                            <a:schemeClr val="tx1">
                              <a:lumMod val="75000"/>
                              <a:lumOff val="25000"/>
                            </a:schemeClr>
                          </a:solidFill>
                          <a:effectLst/>
                        </a:rPr>
                        <a:t>4 </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marL="0" algn="ctr" rtl="0" eaLnBrk="1" latinLnBrk="0" hangingPunct="1">
                        <a:lnSpc>
                          <a:spcPts val="1610"/>
                        </a:lnSpc>
                        <a:spcBef>
                          <a:spcPts val="50"/>
                        </a:spcBef>
                        <a:spcAft>
                          <a:spcPts val="0"/>
                        </a:spcAft>
                      </a:pPr>
                      <a:r>
                        <a:rPr lang="en-US" sz="1100" spc="35">
                          <a:solidFill>
                            <a:schemeClr val="tx1">
                              <a:lumMod val="75000"/>
                              <a:lumOff val="25000"/>
                            </a:schemeClr>
                          </a:solidFill>
                          <a:effectLst/>
                        </a:rPr>
                        <a:t>Incomplete</a:t>
                      </a:r>
                      <a:r>
                        <a:rPr lang="en-US" sz="1100">
                          <a:solidFill>
                            <a:schemeClr val="tx1">
                              <a:lumMod val="75000"/>
                              <a:lumOff val="25000"/>
                            </a:schemeClr>
                          </a:solidFill>
                          <a:effectLst/>
                        </a:rPr>
                        <a:t> </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rtl="0" latinLnBrk="0">
                        <a:spcBef>
                          <a:spcPts val="0"/>
                        </a:spcBef>
                        <a:spcAft>
                          <a:spcPts val="0"/>
                        </a:spcAft>
                      </a:pPr>
                      <a:endParaRPr lang="en-US" sz="1100">
                        <a:solidFill>
                          <a:schemeClr val="tx1">
                            <a:lumMod val="75000"/>
                            <a:lumOff val="25000"/>
                          </a:schemeClr>
                        </a:solidFill>
                        <a:effectLst/>
                        <a:latin typeface="Times New Roman" panose="02020603050405020304" pitchFamily="18" charset="0"/>
                      </a:endParaRP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lvl="0" algn="ctr">
                        <a:lnSpc>
                          <a:spcPct val="100000"/>
                        </a:lnSpc>
                        <a:spcBef>
                          <a:spcPts val="0"/>
                        </a:spcBef>
                        <a:spcAft>
                          <a:spcPts val="0"/>
                        </a:spcAft>
                        <a:buNone/>
                      </a:pPr>
                      <a:r>
                        <a:rPr lang="en-US" sz="1100" b="0" i="0" u="none" strike="noStrike" noProof="0">
                          <a:solidFill>
                            <a:schemeClr val="tx1">
                              <a:lumMod val="75000"/>
                              <a:lumOff val="25000"/>
                            </a:schemeClr>
                          </a:solidFill>
                          <a:effectLst/>
                          <a:latin typeface="Calibri"/>
                        </a:rPr>
                        <a:t>Web Page Design</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 xmlns:a16="http://schemas.microsoft.com/office/drawing/2014/main" val="4192656386"/>
                  </a:ext>
                </a:extLst>
              </a:tr>
              <a:tr h="365173">
                <a:tc>
                  <a:txBody>
                    <a:bodyPr/>
                    <a:lstStyle/>
                    <a:p>
                      <a:pPr marL="0" algn="ctr" rtl="0" eaLnBrk="1" latinLnBrk="0" hangingPunct="1">
                        <a:lnSpc>
                          <a:spcPts val="1610"/>
                        </a:lnSpc>
                        <a:spcBef>
                          <a:spcPts val="45"/>
                        </a:spcBef>
                        <a:spcAft>
                          <a:spcPts val="0"/>
                        </a:spcAft>
                      </a:pPr>
                      <a:r>
                        <a:rPr lang="en-US" sz="1100">
                          <a:solidFill>
                            <a:schemeClr val="tx1">
                              <a:lumMod val="75000"/>
                              <a:lumOff val="25000"/>
                            </a:schemeClr>
                          </a:solidFill>
                          <a:effectLst/>
                        </a:rPr>
                        <a:t>9 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algn="ctr" rtl="0" eaLnBrk="1" latinLnBrk="0" hangingPunct="1">
                        <a:lnSpc>
                          <a:spcPts val="1610"/>
                        </a:lnSpc>
                        <a:spcBef>
                          <a:spcPts val="45"/>
                        </a:spcBef>
                        <a:spcAft>
                          <a:spcPts val="0"/>
                        </a:spcAft>
                      </a:pPr>
                      <a:r>
                        <a:rPr lang="en-US" sz="1100" spc="-15">
                          <a:solidFill>
                            <a:schemeClr val="tx1">
                              <a:lumMod val="75000"/>
                              <a:lumOff val="25000"/>
                            </a:schemeClr>
                          </a:solidFill>
                          <a:effectLst/>
                        </a:rPr>
                        <a:t>High</a:t>
                      </a:r>
                      <a:endParaRPr lang="en-US" sz="1100">
                        <a:solidFill>
                          <a:schemeClr val="tx1">
                            <a:lumMod val="75000"/>
                            <a:lumOff val="25000"/>
                          </a:schemeClr>
                        </a:solidFill>
                        <a:effectLst/>
                      </a:endParaRP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algn="ctr" rtl="0" eaLnBrk="1" latinLnBrk="0" hangingPunct="1">
                        <a:lnSpc>
                          <a:spcPts val="1645"/>
                        </a:lnSpc>
                        <a:spcBef>
                          <a:spcPts val="0"/>
                        </a:spcBef>
                        <a:spcAft>
                          <a:spcPts val="0"/>
                        </a:spcAft>
                      </a:pPr>
                      <a:r>
                        <a:rPr lang="en-US" sz="1100">
                          <a:solidFill>
                            <a:schemeClr val="tx1">
                              <a:lumMod val="75000"/>
                              <a:lumOff val="25000"/>
                            </a:schemeClr>
                          </a:solidFill>
                          <a:effectLst/>
                        </a:rPr>
                        <a:t>6</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vMerge="1">
                  <a:txBody>
                    <a:bodyPr/>
                    <a:lstStyle/>
                    <a:p>
                      <a:endParaRPr lang="en-US"/>
                    </a:p>
                  </a:txBody>
                  <a:tcPr/>
                </a:tc>
                <a:tc>
                  <a:txBody>
                    <a:bodyPr/>
                    <a:lstStyle/>
                    <a:p>
                      <a:pPr marL="0" algn="ctr" rtl="0" eaLnBrk="1" latinLnBrk="0" hangingPunct="1">
                        <a:lnSpc>
                          <a:spcPts val="1610"/>
                        </a:lnSpc>
                        <a:spcBef>
                          <a:spcPts val="45"/>
                        </a:spcBef>
                        <a:spcAft>
                          <a:spcPts val="0"/>
                        </a:spcAft>
                      </a:pPr>
                      <a:r>
                        <a:rPr lang="en-US" sz="1100" spc="35">
                          <a:solidFill>
                            <a:schemeClr val="tx1">
                              <a:lumMod val="75000"/>
                              <a:lumOff val="25000"/>
                            </a:schemeClr>
                          </a:solidFill>
                          <a:effectLst/>
                        </a:rPr>
                        <a:t>Incomplete</a:t>
                      </a:r>
                      <a:r>
                        <a:rPr lang="en-US" sz="1100">
                          <a:solidFill>
                            <a:schemeClr val="tx1">
                              <a:lumMod val="75000"/>
                              <a:lumOff val="25000"/>
                            </a:schemeClr>
                          </a:solidFill>
                          <a:effectLst/>
                        </a:rPr>
                        <a:t>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rtl="0" latinLnBrk="0">
                        <a:spcBef>
                          <a:spcPts val="0"/>
                        </a:spcBef>
                        <a:spcAft>
                          <a:spcPts val="0"/>
                        </a:spcAft>
                      </a:pPr>
                      <a:endParaRPr lang="en-US" sz="1100">
                        <a:solidFill>
                          <a:schemeClr val="tx1">
                            <a:lumMod val="75000"/>
                            <a:lumOff val="25000"/>
                          </a:schemeClr>
                        </a:solidFill>
                        <a:effectLst/>
                        <a:latin typeface="Times New Roman" panose="02020603050405020304" pitchFamily="18" charset="0"/>
                      </a:endParaRP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lvl="0" algn="ctr">
                        <a:lnSpc>
                          <a:spcPct val="100000"/>
                        </a:lnSpc>
                        <a:spcBef>
                          <a:spcPts val="0"/>
                        </a:spcBef>
                        <a:spcAft>
                          <a:spcPts val="0"/>
                        </a:spcAft>
                        <a:buNone/>
                      </a:pPr>
                      <a:r>
                        <a:rPr lang="en-US" sz="1100" b="0" i="0" u="none" strike="noStrike" spc="-5" noProof="0">
                          <a:solidFill>
                            <a:schemeClr val="tx1">
                              <a:lumMod val="75000"/>
                              <a:lumOff val="25000"/>
                            </a:schemeClr>
                          </a:solidFill>
                          <a:effectLst/>
                          <a:latin typeface="Calibri"/>
                        </a:rPr>
                        <a:t>Final Prediction</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 xmlns:a16="http://schemas.microsoft.com/office/drawing/2014/main" val="1546447469"/>
                  </a:ext>
                </a:extLst>
              </a:tr>
              <a:tr h="365173">
                <a:tc>
                  <a:txBody>
                    <a:bodyPr/>
                    <a:lstStyle/>
                    <a:p>
                      <a:pPr marL="0" algn="ctr" rtl="0" eaLnBrk="1" latinLnBrk="0" hangingPunct="1">
                        <a:lnSpc>
                          <a:spcPts val="1610"/>
                        </a:lnSpc>
                        <a:spcBef>
                          <a:spcPts val="45"/>
                        </a:spcBef>
                        <a:spcAft>
                          <a:spcPts val="0"/>
                        </a:spcAft>
                      </a:pPr>
                      <a:r>
                        <a:rPr lang="en-US" sz="1100" spc="-114">
                          <a:solidFill>
                            <a:schemeClr val="tx1">
                              <a:lumMod val="75000"/>
                              <a:lumOff val="25000"/>
                            </a:schemeClr>
                          </a:solidFill>
                          <a:effectLst/>
                        </a:rPr>
                        <a:t>10</a:t>
                      </a:r>
                      <a:r>
                        <a:rPr lang="en-US" sz="1100">
                          <a:solidFill>
                            <a:schemeClr val="tx1">
                              <a:lumMod val="75000"/>
                              <a:lumOff val="25000"/>
                            </a:schemeClr>
                          </a:solidFill>
                          <a:effectLst/>
                        </a:rPr>
                        <a:t> </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marL="0" algn="ctr" rtl="0" eaLnBrk="1" latinLnBrk="0" hangingPunct="1">
                        <a:lnSpc>
                          <a:spcPts val="1610"/>
                        </a:lnSpc>
                        <a:spcBef>
                          <a:spcPts val="45"/>
                        </a:spcBef>
                        <a:spcAft>
                          <a:spcPts val="0"/>
                        </a:spcAft>
                      </a:pPr>
                      <a:r>
                        <a:rPr lang="en-US" sz="1100" spc="-35">
                          <a:solidFill>
                            <a:schemeClr val="tx1">
                              <a:lumMod val="75000"/>
                              <a:lumOff val="25000"/>
                            </a:schemeClr>
                          </a:solidFill>
                          <a:effectLst/>
                        </a:rPr>
                        <a:t> High</a:t>
                      </a:r>
                      <a:r>
                        <a:rPr lang="en-US" sz="1100">
                          <a:solidFill>
                            <a:schemeClr val="tx1">
                              <a:lumMod val="75000"/>
                              <a:lumOff val="25000"/>
                            </a:schemeClr>
                          </a:solidFill>
                          <a:effectLst/>
                        </a:rPr>
                        <a:t> </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marL="0" algn="ctr" rtl="0" eaLnBrk="1" latinLnBrk="0" hangingPunct="1">
                        <a:lnSpc>
                          <a:spcPts val="1645"/>
                        </a:lnSpc>
                        <a:spcBef>
                          <a:spcPts val="0"/>
                        </a:spcBef>
                        <a:spcAft>
                          <a:spcPts val="0"/>
                        </a:spcAft>
                      </a:pPr>
                      <a:r>
                        <a:rPr lang="en-US" sz="1100">
                          <a:solidFill>
                            <a:schemeClr val="tx1">
                              <a:lumMod val="75000"/>
                              <a:lumOff val="25000"/>
                            </a:schemeClr>
                          </a:solidFill>
                          <a:effectLst/>
                        </a:rPr>
                        <a:t>1 </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vMerge="1">
                  <a:txBody>
                    <a:bodyPr/>
                    <a:lstStyle/>
                    <a:p>
                      <a:endParaRPr lang="en-US"/>
                    </a:p>
                  </a:txBody>
                  <a:tcPr/>
                </a:tc>
                <a:tc>
                  <a:txBody>
                    <a:bodyPr/>
                    <a:lstStyle/>
                    <a:p>
                      <a:pPr marL="0" algn="ctr" rtl="0" eaLnBrk="1" latinLnBrk="0" hangingPunct="1">
                        <a:lnSpc>
                          <a:spcPts val="1610"/>
                        </a:lnSpc>
                        <a:spcBef>
                          <a:spcPts val="45"/>
                        </a:spcBef>
                        <a:spcAft>
                          <a:spcPts val="0"/>
                        </a:spcAft>
                      </a:pPr>
                      <a:r>
                        <a:rPr lang="en-US" sz="1100" spc="35">
                          <a:solidFill>
                            <a:schemeClr val="tx1">
                              <a:lumMod val="75000"/>
                              <a:lumOff val="25000"/>
                            </a:schemeClr>
                          </a:solidFill>
                          <a:effectLst/>
                        </a:rPr>
                        <a:t>Incomplete</a:t>
                      </a:r>
                      <a:r>
                        <a:rPr lang="en-US" sz="1100">
                          <a:solidFill>
                            <a:schemeClr val="tx1">
                              <a:lumMod val="75000"/>
                              <a:lumOff val="25000"/>
                            </a:schemeClr>
                          </a:solidFill>
                          <a:effectLst/>
                        </a:rPr>
                        <a:t> </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marL="0" rtl="0" latinLnBrk="0">
                        <a:spcBef>
                          <a:spcPts val="0"/>
                        </a:spcBef>
                        <a:spcAft>
                          <a:spcPts val="0"/>
                        </a:spcAft>
                      </a:pPr>
                      <a:endParaRPr lang="en-US" sz="1100">
                        <a:solidFill>
                          <a:schemeClr val="tx1">
                            <a:lumMod val="75000"/>
                            <a:lumOff val="25000"/>
                          </a:schemeClr>
                        </a:solidFill>
                        <a:effectLst/>
                        <a:latin typeface="Times New Roman" panose="02020603050405020304" pitchFamily="18" charset="0"/>
                      </a:endParaRP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marL="0" algn="ctr" rtl="0" eaLnBrk="1" latinLnBrk="0" hangingPunct="1">
                        <a:lnSpc>
                          <a:spcPts val="1610"/>
                        </a:lnSpc>
                        <a:spcBef>
                          <a:spcPts val="45"/>
                        </a:spcBef>
                        <a:spcAft>
                          <a:spcPts val="0"/>
                        </a:spcAft>
                      </a:pPr>
                      <a:r>
                        <a:rPr lang="en-US" sz="1100">
                          <a:solidFill>
                            <a:schemeClr val="tx1">
                              <a:lumMod val="75000"/>
                              <a:lumOff val="25000"/>
                            </a:schemeClr>
                          </a:solidFill>
                          <a:effectLst/>
                        </a:rPr>
                        <a:t>Raw file conversion</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extLst>
                  <a:ext uri="{0D108BD9-81ED-4DB2-BD59-A6C34878D82A}">
                    <a16:rowId xmlns="" xmlns:a16="http://schemas.microsoft.com/office/drawing/2014/main" val="182128029"/>
                  </a:ext>
                </a:extLst>
              </a:tr>
            </a:tbl>
          </a:graphicData>
        </a:graphic>
      </p:graphicFrame>
      <p:sp>
        <p:nvSpPr>
          <p:cNvPr id="4" name="Slide Number Placeholder 3"/>
          <p:cNvSpPr>
            <a:spLocks noGrp="1"/>
          </p:cNvSpPr>
          <p:nvPr>
            <p:ph type="sldNum" sz="quarter" idx="12"/>
          </p:nvPr>
        </p:nvSpPr>
        <p:spPr/>
        <p:txBody>
          <a:bodyPr/>
          <a:lstStyle/>
          <a:p>
            <a:fld id="{48F63A3B-78C7-47BE-AE5E-E10140E04643}" type="slidenum">
              <a:rPr lang="en-US" smtClean="0"/>
              <a:pPr/>
              <a:t>14</a:t>
            </a:fld>
            <a:endParaRPr lang="en-US" dirty="0"/>
          </a:p>
        </p:txBody>
      </p:sp>
    </p:spTree>
    <p:extLst>
      <p:ext uri="{BB962C8B-B14F-4D97-AF65-F5344CB8AC3E}">
        <p14:creationId xmlns="" xmlns:p14="http://schemas.microsoft.com/office/powerpoint/2010/main" val="920867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76C19B-071E-19BD-2B03-EDAA8E9404FA}"/>
              </a:ext>
            </a:extLst>
          </p:cNvPr>
          <p:cNvSpPr>
            <a:spLocks noGrp="1"/>
          </p:cNvSpPr>
          <p:nvPr>
            <p:ph type="title"/>
          </p:nvPr>
        </p:nvSpPr>
        <p:spPr>
          <a:xfrm>
            <a:off x="838199" y="134515"/>
            <a:ext cx="10515599" cy="859620"/>
          </a:xfrm>
        </p:spPr>
        <p:txBody>
          <a:bodyPr vert="horz" lIns="91440" tIns="45720" rIns="91440" bIns="45720" rtlCol="0" anchor="b">
            <a:normAutofit/>
          </a:bodyPr>
          <a:lstStyle/>
          <a:p>
            <a:r>
              <a:rPr lang="en-US" sz="5400" b="1" kern="1200" dirty="0">
                <a:latin typeface="+mj-lt"/>
                <a:ea typeface="+mj-ea"/>
                <a:cs typeface="+mj-cs"/>
              </a:rPr>
              <a:t>SPRINT PLAN</a:t>
            </a:r>
          </a:p>
        </p:txBody>
      </p:sp>
      <p:graphicFrame>
        <p:nvGraphicFramePr>
          <p:cNvPr id="9" name="Content Placeholder 4">
            <a:extLst>
              <a:ext uri="{FF2B5EF4-FFF2-40B4-BE49-F238E27FC236}">
                <a16:creationId xmlns="" xmlns:a16="http://schemas.microsoft.com/office/drawing/2014/main" id="{1D80779E-A0CA-976E-4DD3-681B30B5AC30}"/>
              </a:ext>
            </a:extLst>
          </p:cNvPr>
          <p:cNvGraphicFramePr>
            <a:graphicFrameLocks/>
          </p:cNvGraphicFramePr>
          <p:nvPr>
            <p:extLst>
              <p:ext uri="{D42A27DB-BD31-4B8C-83A1-F6EECF244321}">
                <p14:modId xmlns="" xmlns:p14="http://schemas.microsoft.com/office/powerpoint/2010/main" val="217183923"/>
              </p:ext>
            </p:extLst>
          </p:nvPr>
        </p:nvGraphicFramePr>
        <p:xfrm>
          <a:off x="156575" y="1221287"/>
          <a:ext cx="11924981" cy="5243798"/>
        </p:xfrm>
        <a:graphic>
          <a:graphicData uri="http://schemas.openxmlformats.org/drawingml/2006/table">
            <a:tbl>
              <a:tblPr firstRow="1" bandRow="1">
                <a:tableStyleId>{8799B23B-EC83-4686-B30A-512413B5E67A}</a:tableStyleId>
              </a:tblPr>
              <a:tblGrid>
                <a:gridCol w="1465217">
                  <a:extLst>
                    <a:ext uri="{9D8B030D-6E8A-4147-A177-3AD203B41FA5}">
                      <a16:colId xmlns="" xmlns:a16="http://schemas.microsoft.com/office/drawing/2014/main" val="3138026682"/>
                    </a:ext>
                  </a:extLst>
                </a:gridCol>
                <a:gridCol w="1112932">
                  <a:extLst>
                    <a:ext uri="{9D8B030D-6E8A-4147-A177-3AD203B41FA5}">
                      <a16:colId xmlns="" xmlns:a16="http://schemas.microsoft.com/office/drawing/2014/main" val="2381952402"/>
                    </a:ext>
                  </a:extLst>
                </a:gridCol>
                <a:gridCol w="1335806">
                  <a:extLst>
                    <a:ext uri="{9D8B030D-6E8A-4147-A177-3AD203B41FA5}">
                      <a16:colId xmlns="" xmlns:a16="http://schemas.microsoft.com/office/drawing/2014/main" val="9369141"/>
                    </a:ext>
                  </a:extLst>
                </a:gridCol>
                <a:gridCol w="585008">
                  <a:extLst>
                    <a:ext uri="{9D8B030D-6E8A-4147-A177-3AD203B41FA5}">
                      <a16:colId xmlns="" xmlns:a16="http://schemas.microsoft.com/office/drawing/2014/main" val="4235304753"/>
                    </a:ext>
                  </a:extLst>
                </a:gridCol>
                <a:gridCol w="546760">
                  <a:extLst>
                    <a:ext uri="{9D8B030D-6E8A-4147-A177-3AD203B41FA5}">
                      <a16:colId xmlns="" xmlns:a16="http://schemas.microsoft.com/office/drawing/2014/main" val="2916325336"/>
                    </a:ext>
                  </a:extLst>
                </a:gridCol>
                <a:gridCol w="546760">
                  <a:extLst>
                    <a:ext uri="{9D8B030D-6E8A-4147-A177-3AD203B41FA5}">
                      <a16:colId xmlns="" xmlns:a16="http://schemas.microsoft.com/office/drawing/2014/main" val="619760960"/>
                    </a:ext>
                  </a:extLst>
                </a:gridCol>
                <a:gridCol w="546760">
                  <a:extLst>
                    <a:ext uri="{9D8B030D-6E8A-4147-A177-3AD203B41FA5}">
                      <a16:colId xmlns="" xmlns:a16="http://schemas.microsoft.com/office/drawing/2014/main" val="54482494"/>
                    </a:ext>
                  </a:extLst>
                </a:gridCol>
                <a:gridCol w="546760">
                  <a:extLst>
                    <a:ext uri="{9D8B030D-6E8A-4147-A177-3AD203B41FA5}">
                      <a16:colId xmlns="" xmlns:a16="http://schemas.microsoft.com/office/drawing/2014/main" val="635765373"/>
                    </a:ext>
                  </a:extLst>
                </a:gridCol>
                <a:gridCol w="598884">
                  <a:extLst>
                    <a:ext uri="{9D8B030D-6E8A-4147-A177-3AD203B41FA5}">
                      <a16:colId xmlns="" xmlns:a16="http://schemas.microsoft.com/office/drawing/2014/main" val="2522481192"/>
                    </a:ext>
                  </a:extLst>
                </a:gridCol>
                <a:gridCol w="598884">
                  <a:extLst>
                    <a:ext uri="{9D8B030D-6E8A-4147-A177-3AD203B41FA5}">
                      <a16:colId xmlns="" xmlns:a16="http://schemas.microsoft.com/office/drawing/2014/main" val="3255088529"/>
                    </a:ext>
                  </a:extLst>
                </a:gridCol>
                <a:gridCol w="703132">
                  <a:extLst>
                    <a:ext uri="{9D8B030D-6E8A-4147-A177-3AD203B41FA5}">
                      <a16:colId xmlns="" xmlns:a16="http://schemas.microsoft.com/office/drawing/2014/main" val="1059053668"/>
                    </a:ext>
                  </a:extLst>
                </a:gridCol>
                <a:gridCol w="651009">
                  <a:extLst>
                    <a:ext uri="{9D8B030D-6E8A-4147-A177-3AD203B41FA5}">
                      <a16:colId xmlns="" xmlns:a16="http://schemas.microsoft.com/office/drawing/2014/main" val="3544529368"/>
                    </a:ext>
                  </a:extLst>
                </a:gridCol>
                <a:gridCol w="703132">
                  <a:extLst>
                    <a:ext uri="{9D8B030D-6E8A-4147-A177-3AD203B41FA5}">
                      <a16:colId xmlns="" xmlns:a16="http://schemas.microsoft.com/office/drawing/2014/main" val="3216933440"/>
                    </a:ext>
                  </a:extLst>
                </a:gridCol>
                <a:gridCol w="546760">
                  <a:extLst>
                    <a:ext uri="{9D8B030D-6E8A-4147-A177-3AD203B41FA5}">
                      <a16:colId xmlns="" xmlns:a16="http://schemas.microsoft.com/office/drawing/2014/main" val="3309018356"/>
                    </a:ext>
                  </a:extLst>
                </a:gridCol>
                <a:gridCol w="523394">
                  <a:extLst>
                    <a:ext uri="{9D8B030D-6E8A-4147-A177-3AD203B41FA5}">
                      <a16:colId xmlns="" xmlns:a16="http://schemas.microsoft.com/office/drawing/2014/main" val="3122121851"/>
                    </a:ext>
                  </a:extLst>
                </a:gridCol>
                <a:gridCol w="390389">
                  <a:extLst>
                    <a:ext uri="{9D8B030D-6E8A-4147-A177-3AD203B41FA5}">
                      <a16:colId xmlns="" xmlns:a16="http://schemas.microsoft.com/office/drawing/2014/main" val="1260654644"/>
                    </a:ext>
                  </a:extLst>
                </a:gridCol>
                <a:gridCol w="523394">
                  <a:extLst>
                    <a:ext uri="{9D8B030D-6E8A-4147-A177-3AD203B41FA5}">
                      <a16:colId xmlns="" xmlns:a16="http://schemas.microsoft.com/office/drawing/2014/main" val="2586892072"/>
                    </a:ext>
                  </a:extLst>
                </a:gridCol>
              </a:tblGrid>
              <a:tr h="654708">
                <a:tc>
                  <a:txBody>
                    <a:bodyPr/>
                    <a:lstStyle/>
                    <a:p>
                      <a:pPr marL="0" marR="0" algn="ctr" rtl="0" eaLnBrk="1" latinLnBrk="0" hangingPunct="1">
                        <a:lnSpc>
                          <a:spcPct val="107000"/>
                        </a:lnSpc>
                        <a:spcBef>
                          <a:spcPts val="0"/>
                        </a:spcBef>
                        <a:spcAft>
                          <a:spcPts val="0"/>
                        </a:spcAft>
                      </a:pPr>
                      <a:endParaRPr lang="en-US" sz="1400" dirty="0">
                        <a:effectLst/>
                      </a:endParaRPr>
                    </a:p>
                    <a:p>
                      <a:pPr marL="0" marR="0" algn="ctr" rtl="0" eaLnBrk="1" latinLnBrk="0" hangingPunct="1">
                        <a:lnSpc>
                          <a:spcPct val="107000"/>
                        </a:lnSpc>
                        <a:spcBef>
                          <a:spcPts val="0"/>
                        </a:spcBef>
                        <a:spcAft>
                          <a:spcPts val="0"/>
                        </a:spcAft>
                      </a:pPr>
                      <a:r>
                        <a:rPr lang="en-US" sz="1400" dirty="0">
                          <a:effectLst/>
                        </a:rPr>
                        <a:t>Backlog Item</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Status And Completion  Date</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Original Estimation in Hours</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1</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2</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3</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4</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5</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6</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7</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8</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9</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10</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11</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12</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13</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14</a:t>
                      </a:r>
                    </a:p>
                  </a:txBody>
                  <a:tcPr marL="0" marR="0" marT="0" marB="0" anchor="ctr"/>
                </a:tc>
                <a:extLst>
                  <a:ext uri="{0D108BD9-81ED-4DB2-BD59-A6C34878D82A}">
                    <a16:rowId xmlns="" xmlns:a16="http://schemas.microsoft.com/office/drawing/2014/main" val="3940059895"/>
                  </a:ext>
                </a:extLst>
              </a:tr>
              <a:tr h="359447">
                <a:tc>
                  <a:txBody>
                    <a:bodyPr/>
                    <a:lstStyle/>
                    <a:p>
                      <a:pPr marL="0" marR="0" rtl="0" latinLnBrk="0">
                        <a:lnSpc>
                          <a:spcPct val="107000"/>
                        </a:lnSpc>
                        <a:spcBef>
                          <a:spcPts val="0"/>
                        </a:spcBef>
                        <a:spcAft>
                          <a:spcPts val="0"/>
                        </a:spcAft>
                      </a:pP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endParaRPr lang="en-US" sz="1400" kern="1200" dirty="0">
                        <a:solidFill>
                          <a:schemeClr val="dk1"/>
                        </a:solidFill>
                        <a:effectLst/>
                        <a:latin typeface="Calibri"/>
                        <a:ea typeface="Calibri" panose="020F0502020204030204" pitchFamily="34" charset="0"/>
                        <a:cs typeface="Times New Roman"/>
                      </a:endParaRPr>
                    </a:p>
                  </a:txBody>
                  <a:tcPr marL="0" marR="0" marT="0" marB="0" anchor="ctr"/>
                </a:tc>
                <a:tc>
                  <a:txBody>
                    <a:bodyPr/>
                    <a:lstStyle/>
                    <a:p>
                      <a:pPr marL="0" rtl="0" latinLnBrk="0">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a:t>
                      </a: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extLst>
                  <a:ext uri="{0D108BD9-81ED-4DB2-BD59-A6C34878D82A}">
                    <a16:rowId xmlns="" xmlns:a16="http://schemas.microsoft.com/office/drawing/2014/main" val="3849135401"/>
                  </a:ext>
                </a:extLst>
              </a:tr>
              <a:tr h="397959">
                <a:tc>
                  <a:txBody>
                    <a:bodyPr/>
                    <a:lstStyle/>
                    <a:p>
                      <a:pPr marL="0" marR="0" rtl="0" latinLnBrk="0">
                        <a:lnSpc>
                          <a:spcPct val="107000"/>
                        </a:lnSpc>
                        <a:spcBef>
                          <a:spcPts val="0"/>
                        </a:spcBef>
                        <a:spcAft>
                          <a:spcPts val="0"/>
                        </a:spcAft>
                      </a:pPr>
                      <a:r>
                        <a:rPr lang="en-US" sz="1400" dirty="0">
                          <a:effectLst/>
                        </a:rPr>
                        <a:t>Data Understanding</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2/05/2022</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6</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extLst>
                  <a:ext uri="{0D108BD9-81ED-4DB2-BD59-A6C34878D82A}">
                    <a16:rowId xmlns="" xmlns:a16="http://schemas.microsoft.com/office/drawing/2014/main" val="3028384089"/>
                  </a:ext>
                </a:extLst>
              </a:tr>
              <a:tr h="397959">
                <a:tc>
                  <a:txBody>
                    <a:bodyPr/>
                    <a:lstStyle/>
                    <a:p>
                      <a:pPr marL="0" marR="0" rtl="0" latinLnBrk="0">
                        <a:lnSpc>
                          <a:spcPct val="107000"/>
                        </a:lnSpc>
                        <a:spcBef>
                          <a:spcPts val="0"/>
                        </a:spcBef>
                        <a:spcAft>
                          <a:spcPts val="0"/>
                        </a:spcAft>
                      </a:pPr>
                      <a:r>
                        <a:rPr lang="en-US" sz="1400" dirty="0">
                          <a:effectLst/>
                        </a:rPr>
                        <a:t>Data Preparation</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8/05/2022</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6</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extLst>
                  <a:ext uri="{0D108BD9-81ED-4DB2-BD59-A6C34878D82A}">
                    <a16:rowId xmlns="" xmlns:a16="http://schemas.microsoft.com/office/drawing/2014/main" val="1282158598"/>
                  </a:ext>
                </a:extLst>
              </a:tr>
              <a:tr h="436472">
                <a:tc>
                  <a:txBody>
                    <a:bodyPr/>
                    <a:lstStyle/>
                    <a:p>
                      <a:pPr marL="0" marR="0" indent="0" rtl="0" latinLnBrk="0">
                        <a:lnSpc>
                          <a:spcPct val="107000"/>
                        </a:lnSpc>
                        <a:spcBef>
                          <a:spcPts val="0"/>
                        </a:spcBef>
                        <a:spcAft>
                          <a:spcPts val="0"/>
                        </a:spcAft>
                      </a:pPr>
                      <a:r>
                        <a:rPr lang="en-US" sz="1400" dirty="0">
                          <a:effectLst/>
                        </a:rPr>
                        <a:t>Exploratory Data Analysis</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14/05/2022</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4</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extLst>
                  <a:ext uri="{0D108BD9-81ED-4DB2-BD59-A6C34878D82A}">
                    <a16:rowId xmlns="" xmlns:a16="http://schemas.microsoft.com/office/drawing/2014/main" val="546093298"/>
                  </a:ext>
                </a:extLst>
              </a:tr>
              <a:tr h="397959">
                <a:tc>
                  <a:txBody>
                    <a:bodyPr/>
                    <a:lstStyle/>
                    <a:p>
                      <a:pPr marL="0" marR="0" indent="0" rtl="0" latinLnBrk="0">
                        <a:lnSpc>
                          <a:spcPct val="107000"/>
                        </a:lnSpc>
                        <a:spcBef>
                          <a:spcPts val="0"/>
                        </a:spcBef>
                        <a:spcAft>
                          <a:spcPts val="0"/>
                        </a:spcAft>
                      </a:pPr>
                      <a:r>
                        <a:rPr lang="en-US" sz="1400" dirty="0">
                          <a:effectLst/>
                        </a:rPr>
                        <a:t>Feature Exploration</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20/05/2022</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8</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2</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2</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3</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extLst>
                  <a:ext uri="{0D108BD9-81ED-4DB2-BD59-A6C34878D82A}">
                    <a16:rowId xmlns="" xmlns:a16="http://schemas.microsoft.com/office/drawing/2014/main" val="1951091842"/>
                  </a:ext>
                </a:extLst>
              </a:tr>
              <a:tr h="397959">
                <a:tc>
                  <a:txBody>
                    <a:bodyPr/>
                    <a:lstStyle/>
                    <a:p>
                      <a:pPr marL="0" marR="0" rtl="0" latinLnBrk="0">
                        <a:lnSpc>
                          <a:spcPct val="107000"/>
                        </a:lnSpc>
                        <a:spcBef>
                          <a:spcPts val="0"/>
                        </a:spcBef>
                        <a:spcAft>
                          <a:spcPts val="0"/>
                        </a:spcAft>
                      </a:pPr>
                      <a:r>
                        <a:rPr lang="en-US" sz="1400" dirty="0">
                          <a:effectLst/>
                        </a:rPr>
                        <a:t>Data Splitting</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24/05/2022</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2</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extLst>
                  <a:ext uri="{0D108BD9-81ED-4DB2-BD59-A6C34878D82A}">
                    <a16:rowId xmlns="" xmlns:a16="http://schemas.microsoft.com/office/drawing/2014/main" val="61160245"/>
                  </a:ext>
                </a:extLst>
              </a:tr>
              <a:tr h="757407">
                <a:tc>
                  <a:txBody>
                    <a:bodyPr/>
                    <a:lstStyle/>
                    <a:p>
                      <a:pPr marL="0" marR="0" indent="0" rtl="0" latinLnBrk="0">
                        <a:lnSpc>
                          <a:spcPct val="107000"/>
                        </a:lnSpc>
                        <a:spcBef>
                          <a:spcPts val="0"/>
                        </a:spcBef>
                        <a:spcAft>
                          <a:spcPts val="0"/>
                        </a:spcAft>
                      </a:pPr>
                      <a:r>
                        <a:rPr lang="en-US" sz="1400" dirty="0">
                          <a:effectLst/>
                        </a:rPr>
                        <a:t>Modelling</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01/06/2022</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    6</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     3</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3</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a:t>
                      </a:r>
                      <a:r>
                        <a:rPr lang="en-US" sz="1400" dirty="0">
                          <a:effectLst/>
                        </a:rPr>
                        <a:t>0</a:t>
                      </a: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a:p>
                    <a:p>
                      <a:pPr marL="0" marR="0" lvl="0" algn="r">
                        <a:lnSpc>
                          <a:spcPct val="107000"/>
                        </a:lnSpc>
                        <a:spcBef>
                          <a:spcPts val="0"/>
                        </a:spcBef>
                        <a:spcAft>
                          <a:spcPts val="0"/>
                        </a:spcAft>
                        <a:buNone/>
                      </a:pPr>
                      <a:r>
                        <a:rPr lang="en-US" sz="1400" kern="1200" dirty="0">
                          <a:effectLst/>
                        </a:rPr>
                        <a:t>    </a:t>
                      </a: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extLst>
                  <a:ext uri="{0D108BD9-81ED-4DB2-BD59-A6C34878D82A}">
                    <a16:rowId xmlns="" xmlns:a16="http://schemas.microsoft.com/office/drawing/2014/main" val="2011145662"/>
                  </a:ext>
                </a:extLst>
              </a:tr>
              <a:tr h="397959">
                <a:tc>
                  <a:txBody>
                    <a:bodyPr/>
                    <a:lstStyle/>
                    <a:p>
                      <a:pPr marL="0" marR="0" rtl="0" latinLnBrk="0">
                        <a:lnSpc>
                          <a:spcPct val="107000"/>
                        </a:lnSpc>
                        <a:spcBef>
                          <a:spcPts val="0"/>
                        </a:spcBef>
                        <a:spcAft>
                          <a:spcPts val="0"/>
                        </a:spcAft>
                      </a:pPr>
                      <a:r>
                        <a:rPr lang="en-US" sz="1400" dirty="0">
                          <a:effectLst/>
                        </a:rPr>
                        <a:t>Full Training</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04/06/2022</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solidFill>
                            <a:schemeClr val="dk1"/>
                          </a:solidFill>
                          <a:effectLst/>
                        </a:rPr>
                        <a:t>0</a:t>
                      </a:r>
                      <a:endParaRPr lang="en-US" sz="1400" kern="1200" dirty="0">
                        <a:solidFill>
                          <a:schemeClr val="dk1"/>
                        </a:solidFill>
                        <a:effectLst/>
                        <a:latin typeface="Calibri"/>
                        <a:ea typeface="Calibri" panose="020F0502020204030204" pitchFamily="34" charset="0"/>
                        <a:cs typeface="Times New Roman"/>
                      </a:endParaRPr>
                    </a:p>
                  </a:txBody>
                  <a:tcPr marL="0" marR="0" marT="0" marB="0" anchor="ctr"/>
                </a:tc>
                <a:extLst>
                  <a:ext uri="{0D108BD9-81ED-4DB2-BD59-A6C34878D82A}">
                    <a16:rowId xmlns="" xmlns:a16="http://schemas.microsoft.com/office/drawing/2014/main" val="3943367452"/>
                  </a:ext>
                </a:extLst>
              </a:tr>
              <a:tr h="436472">
                <a:tc>
                  <a:txBody>
                    <a:bodyPr/>
                    <a:lstStyle/>
                    <a:p>
                      <a:pPr marL="0" marR="0" rtl="0" latinLnBrk="0">
                        <a:lnSpc>
                          <a:spcPct val="107000"/>
                        </a:lnSpc>
                        <a:spcBef>
                          <a:spcPts val="0"/>
                        </a:spcBef>
                        <a:spcAft>
                          <a:spcPts val="0"/>
                        </a:spcAft>
                      </a:pPr>
                      <a:r>
                        <a:rPr lang="en-US" sz="1400" dirty="0">
                          <a:effectLst/>
                        </a:rPr>
                        <a:t>Deployment(Prediction)</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planned</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a:t>
                      </a:r>
                      <a:endParaRPr lang="en-US" sz="1400" dirty="0">
                        <a:effectLst/>
                      </a:endParaRPr>
                    </a:p>
                  </a:txBody>
                  <a:tcPr marL="0" marR="0" marT="0" marB="0" anchor="ctr"/>
                </a:tc>
                <a:extLst>
                  <a:ext uri="{0D108BD9-81ED-4DB2-BD59-A6C34878D82A}">
                    <a16:rowId xmlns="" xmlns:a16="http://schemas.microsoft.com/office/drawing/2014/main" val="199776233"/>
                  </a:ext>
                </a:extLst>
              </a:tr>
              <a:tr h="539171">
                <a:tc>
                  <a:txBody>
                    <a:bodyPr/>
                    <a:lstStyle/>
                    <a:p>
                      <a:pPr marL="0" marR="0" rtl="0" latinLnBrk="0">
                        <a:lnSpc>
                          <a:spcPct val="107000"/>
                        </a:lnSpc>
                        <a:spcBef>
                          <a:spcPts val="0"/>
                        </a:spcBef>
                        <a:spcAft>
                          <a:spcPts val="0"/>
                        </a:spcAft>
                      </a:pPr>
                      <a:r>
                        <a:rPr lang="en-US" sz="1400" dirty="0">
                          <a:effectLst/>
                        </a:rPr>
                        <a:t>         </a:t>
                      </a:r>
                    </a:p>
                    <a:p>
                      <a:pPr marL="0" marR="0" rtl="0" latinLnBrk="0">
                        <a:lnSpc>
                          <a:spcPct val="107000"/>
                        </a:lnSpc>
                        <a:spcBef>
                          <a:spcPts val="0"/>
                        </a:spcBef>
                        <a:spcAft>
                          <a:spcPts val="0"/>
                        </a:spcAft>
                      </a:pPr>
                      <a:r>
                        <a:rPr lang="en-US" sz="1400" dirty="0">
                          <a:effectLst/>
                        </a:rPr>
                        <a:t>        Total </a:t>
                      </a:r>
                    </a:p>
                  </a:txBody>
                  <a:tcPr marL="0" marR="0" marT="0" marB="0" anchor="ctr"/>
                </a:tc>
                <a:tc>
                  <a:txBody>
                    <a:bodyPr/>
                    <a:lstStyle/>
                    <a:p>
                      <a:pPr marL="0" marR="0" rtl="0" latinLnBrk="0">
                        <a:lnSpc>
                          <a:spcPct val="107000"/>
                        </a:lnSpc>
                        <a:spcBef>
                          <a:spcPts val="0"/>
                        </a:spcBef>
                        <a:spcAft>
                          <a:spcPts val="0"/>
                        </a:spcAft>
                      </a:pPr>
                      <a:endParaRPr lang="en-US" sz="1400" kern="1200" dirty="0">
                        <a:solidFill>
                          <a:schemeClr val="dk1"/>
                        </a:solidFill>
                        <a:effectLst/>
                        <a:latin typeface="Calibri"/>
                        <a:ea typeface="Calibri" panose="020F0502020204030204" pitchFamily="34" charset="0"/>
                        <a:cs typeface="Times New Roman"/>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36</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     11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8</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2</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3</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4</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4</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p>
                  </a:txBody>
                  <a:tcPr marL="0" marR="0" marT="0" marB="0" anchor="ctr"/>
                </a:tc>
                <a:extLst>
                  <a:ext uri="{0D108BD9-81ED-4DB2-BD59-A6C34878D82A}">
                    <a16:rowId xmlns="" xmlns:a16="http://schemas.microsoft.com/office/drawing/2014/main" val="603162649"/>
                  </a:ext>
                </a:extLst>
              </a:tr>
            </a:tbl>
          </a:graphicData>
        </a:graphic>
      </p:graphicFrame>
      <p:sp>
        <p:nvSpPr>
          <p:cNvPr id="4" name="Slide Number Placeholder 3"/>
          <p:cNvSpPr>
            <a:spLocks noGrp="1"/>
          </p:cNvSpPr>
          <p:nvPr>
            <p:ph type="sldNum" sz="quarter" idx="12"/>
          </p:nvPr>
        </p:nvSpPr>
        <p:spPr/>
        <p:txBody>
          <a:bodyPr/>
          <a:lstStyle/>
          <a:p>
            <a:fld id="{48F63A3B-78C7-47BE-AE5E-E10140E04643}" type="slidenum">
              <a:rPr lang="en-US" smtClean="0"/>
              <a:pPr/>
              <a:t>15</a:t>
            </a:fld>
            <a:endParaRPr lang="en-US" dirty="0"/>
          </a:p>
        </p:txBody>
      </p:sp>
    </p:spTree>
    <p:extLst>
      <p:ext uri="{BB962C8B-B14F-4D97-AF65-F5344CB8AC3E}">
        <p14:creationId xmlns="" xmlns:p14="http://schemas.microsoft.com/office/powerpoint/2010/main" val="3014051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8BDB03B2-F661-5864-BEAF-9ECDE2F721DE}"/>
              </a:ext>
            </a:extLst>
          </p:cNvPr>
          <p:cNvSpPr txBox="1"/>
          <p:nvPr/>
        </p:nvSpPr>
        <p:spPr>
          <a:xfrm>
            <a:off x="838199" y="92762"/>
            <a:ext cx="10515599" cy="77611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lnSpcReduction="10000"/>
          </a:bodyPr>
          <a:lstStyle/>
          <a:p>
            <a:pPr>
              <a:lnSpc>
                <a:spcPct val="90000"/>
              </a:lnSpc>
              <a:spcBef>
                <a:spcPct val="0"/>
              </a:spcBef>
              <a:spcAft>
                <a:spcPts val="600"/>
              </a:spcAft>
            </a:pPr>
            <a:r>
              <a:rPr lang="en-US" sz="5400" b="1" kern="1200" dirty="0">
                <a:latin typeface="+mj-lt"/>
                <a:ea typeface="+mj-ea"/>
                <a:cs typeface="+mj-cs"/>
              </a:rPr>
              <a:t>SPRINT ACTUAL</a:t>
            </a:r>
          </a:p>
        </p:txBody>
      </p:sp>
      <p:graphicFrame>
        <p:nvGraphicFramePr>
          <p:cNvPr id="5" name="Content Placeholder 4">
            <a:extLst>
              <a:ext uri="{FF2B5EF4-FFF2-40B4-BE49-F238E27FC236}">
                <a16:creationId xmlns="" xmlns:a16="http://schemas.microsoft.com/office/drawing/2014/main" id="{62B49559-4E23-FB42-C103-426602EA306C}"/>
              </a:ext>
            </a:extLst>
          </p:cNvPr>
          <p:cNvGraphicFramePr>
            <a:graphicFrameLocks/>
          </p:cNvGraphicFramePr>
          <p:nvPr>
            <p:extLst>
              <p:ext uri="{D42A27DB-BD31-4B8C-83A1-F6EECF244321}">
                <p14:modId xmlns="" xmlns:p14="http://schemas.microsoft.com/office/powerpoint/2010/main" val="214250353"/>
              </p:ext>
            </p:extLst>
          </p:nvPr>
        </p:nvGraphicFramePr>
        <p:xfrm>
          <a:off x="427972" y="1210849"/>
          <a:ext cx="11382287" cy="5451611"/>
        </p:xfrm>
        <a:graphic>
          <a:graphicData uri="http://schemas.openxmlformats.org/drawingml/2006/table">
            <a:tbl>
              <a:tblPr firstRow="1" bandRow="1">
                <a:tableStyleId>{8799B23B-EC83-4686-B30A-512413B5E67A}</a:tableStyleId>
              </a:tblPr>
              <a:tblGrid>
                <a:gridCol w="2289333">
                  <a:extLst>
                    <a:ext uri="{9D8B030D-6E8A-4147-A177-3AD203B41FA5}">
                      <a16:colId xmlns="" xmlns:a16="http://schemas.microsoft.com/office/drawing/2014/main" val="3138026682"/>
                    </a:ext>
                  </a:extLst>
                </a:gridCol>
                <a:gridCol w="1738903">
                  <a:extLst>
                    <a:ext uri="{9D8B030D-6E8A-4147-A177-3AD203B41FA5}">
                      <a16:colId xmlns="" xmlns:a16="http://schemas.microsoft.com/office/drawing/2014/main" val="2381952402"/>
                    </a:ext>
                  </a:extLst>
                </a:gridCol>
                <a:gridCol w="2087135">
                  <a:extLst>
                    <a:ext uri="{9D8B030D-6E8A-4147-A177-3AD203B41FA5}">
                      <a16:colId xmlns="" xmlns:a16="http://schemas.microsoft.com/office/drawing/2014/main" val="9369141"/>
                    </a:ext>
                  </a:extLst>
                </a:gridCol>
                <a:gridCol w="914046">
                  <a:extLst>
                    <a:ext uri="{9D8B030D-6E8A-4147-A177-3AD203B41FA5}">
                      <a16:colId xmlns="" xmlns:a16="http://schemas.microsoft.com/office/drawing/2014/main" val="4235304753"/>
                    </a:ext>
                  </a:extLst>
                </a:gridCol>
                <a:gridCol w="854286">
                  <a:extLst>
                    <a:ext uri="{9D8B030D-6E8A-4147-A177-3AD203B41FA5}">
                      <a16:colId xmlns="" xmlns:a16="http://schemas.microsoft.com/office/drawing/2014/main" val="2916325336"/>
                    </a:ext>
                  </a:extLst>
                </a:gridCol>
                <a:gridCol w="854286">
                  <a:extLst>
                    <a:ext uri="{9D8B030D-6E8A-4147-A177-3AD203B41FA5}">
                      <a16:colId xmlns="" xmlns:a16="http://schemas.microsoft.com/office/drawing/2014/main" val="619760960"/>
                    </a:ext>
                  </a:extLst>
                </a:gridCol>
                <a:gridCol w="854286">
                  <a:extLst>
                    <a:ext uri="{9D8B030D-6E8A-4147-A177-3AD203B41FA5}">
                      <a16:colId xmlns="" xmlns:a16="http://schemas.microsoft.com/office/drawing/2014/main" val="54482494"/>
                    </a:ext>
                  </a:extLst>
                </a:gridCol>
                <a:gridCol w="854286">
                  <a:extLst>
                    <a:ext uri="{9D8B030D-6E8A-4147-A177-3AD203B41FA5}">
                      <a16:colId xmlns="" xmlns:a16="http://schemas.microsoft.com/office/drawing/2014/main" val="635765373"/>
                    </a:ext>
                  </a:extLst>
                </a:gridCol>
                <a:gridCol w="935726">
                  <a:extLst>
                    <a:ext uri="{9D8B030D-6E8A-4147-A177-3AD203B41FA5}">
                      <a16:colId xmlns="" xmlns:a16="http://schemas.microsoft.com/office/drawing/2014/main" val="2522481192"/>
                    </a:ext>
                  </a:extLst>
                </a:gridCol>
              </a:tblGrid>
              <a:tr h="717681">
                <a:tc>
                  <a:txBody>
                    <a:bodyPr/>
                    <a:lstStyle/>
                    <a:p>
                      <a:pPr marL="0" marR="0" algn="ctr" rtl="0" eaLnBrk="1" latinLnBrk="0" hangingPunct="1">
                        <a:lnSpc>
                          <a:spcPct val="107000"/>
                        </a:lnSpc>
                        <a:spcBef>
                          <a:spcPts val="0"/>
                        </a:spcBef>
                        <a:spcAft>
                          <a:spcPts val="0"/>
                        </a:spcAft>
                      </a:pPr>
                      <a:endParaRPr lang="en-US" sz="1400" dirty="0">
                        <a:effectLst/>
                      </a:endParaRPr>
                    </a:p>
                    <a:p>
                      <a:pPr marL="0" marR="0" algn="ctr" rtl="0" eaLnBrk="1" latinLnBrk="0" hangingPunct="1">
                        <a:lnSpc>
                          <a:spcPct val="107000"/>
                        </a:lnSpc>
                        <a:spcBef>
                          <a:spcPts val="0"/>
                        </a:spcBef>
                        <a:spcAft>
                          <a:spcPts val="0"/>
                        </a:spcAft>
                      </a:pPr>
                      <a:r>
                        <a:rPr lang="en-US" sz="1400" dirty="0">
                          <a:effectLst/>
                        </a:rPr>
                        <a:t>Backlog Item</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Status And Completion  Date</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Original Estimation in Hours</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1</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2</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3</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4</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5</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6</a:t>
                      </a:r>
                    </a:p>
                  </a:txBody>
                  <a:tcPr marL="0" marR="0" marT="0" marB="0" anchor="ctr"/>
                </a:tc>
                <a:extLst>
                  <a:ext uri="{0D108BD9-81ED-4DB2-BD59-A6C34878D82A}">
                    <a16:rowId xmlns="" xmlns:a16="http://schemas.microsoft.com/office/drawing/2014/main" val="3940059895"/>
                  </a:ext>
                </a:extLst>
              </a:tr>
              <a:tr h="386443">
                <a:tc>
                  <a:txBody>
                    <a:bodyPr/>
                    <a:lstStyle/>
                    <a:p>
                      <a:pPr marL="0" marR="0" rtl="0" latinLnBrk="0">
                        <a:lnSpc>
                          <a:spcPct val="107000"/>
                        </a:lnSpc>
                        <a:spcBef>
                          <a:spcPts val="0"/>
                        </a:spcBef>
                        <a:spcAft>
                          <a:spcPts val="0"/>
                        </a:spcAft>
                      </a:pP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endParaRPr lang="en-US" sz="1400" kern="1200" dirty="0">
                        <a:solidFill>
                          <a:schemeClr val="dk1"/>
                        </a:solidFill>
                        <a:effectLst/>
                        <a:latin typeface="Calibri"/>
                        <a:ea typeface="Calibri" panose="020F0502020204030204" pitchFamily="34" charset="0"/>
                        <a:cs typeface="Times New Roman"/>
                      </a:endParaRPr>
                    </a:p>
                  </a:txBody>
                  <a:tcPr marL="0" marR="0" marT="0" marB="0" anchor="ctr"/>
                </a:tc>
                <a:tc>
                  <a:txBody>
                    <a:bodyPr/>
                    <a:lstStyle/>
                    <a:p>
                      <a:pPr marL="0" rtl="0" latinLnBrk="0">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a:t>
                      </a: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extLst>
                  <a:ext uri="{0D108BD9-81ED-4DB2-BD59-A6C34878D82A}">
                    <a16:rowId xmlns="" xmlns:a16="http://schemas.microsoft.com/office/drawing/2014/main" val="3849135401"/>
                  </a:ext>
                </a:extLst>
              </a:tr>
              <a:tr h="414046">
                <a:tc>
                  <a:txBody>
                    <a:bodyPr/>
                    <a:lstStyle/>
                    <a:p>
                      <a:pPr marL="0" marR="0" rtl="0" latinLnBrk="0">
                        <a:lnSpc>
                          <a:spcPct val="107000"/>
                        </a:lnSpc>
                        <a:spcBef>
                          <a:spcPts val="0"/>
                        </a:spcBef>
                        <a:spcAft>
                          <a:spcPts val="0"/>
                        </a:spcAft>
                      </a:pPr>
                      <a:r>
                        <a:rPr lang="en-US" sz="1400" dirty="0">
                          <a:effectLst/>
                        </a:rPr>
                        <a:t>Data Understanding</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2/05/2022</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6</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3</a:t>
                      </a:r>
                      <a:endParaRPr lang="en-US" sz="1400" dirty="0">
                        <a:effectLst/>
                      </a:endParaRPr>
                    </a:p>
                  </a:txBody>
                  <a:tcPr marL="0" marR="0" marT="0" marB="0" anchor="ctr"/>
                </a:tc>
                <a:extLst>
                  <a:ext uri="{0D108BD9-81ED-4DB2-BD59-A6C34878D82A}">
                    <a16:rowId xmlns="" xmlns:a16="http://schemas.microsoft.com/office/drawing/2014/main" val="3028384089"/>
                  </a:ext>
                </a:extLst>
              </a:tr>
              <a:tr h="414046">
                <a:tc>
                  <a:txBody>
                    <a:bodyPr/>
                    <a:lstStyle/>
                    <a:p>
                      <a:pPr marL="0" marR="0" rtl="0" latinLnBrk="0">
                        <a:lnSpc>
                          <a:spcPct val="107000"/>
                        </a:lnSpc>
                        <a:spcBef>
                          <a:spcPts val="0"/>
                        </a:spcBef>
                        <a:spcAft>
                          <a:spcPts val="0"/>
                        </a:spcAft>
                      </a:pPr>
                      <a:r>
                        <a:rPr lang="en-US" sz="1400" dirty="0">
                          <a:effectLst/>
                        </a:rPr>
                        <a:t>Data Preparation</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8/05/2022</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7</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3</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3</a:t>
                      </a:r>
                      <a:endParaRPr lang="en-US" sz="1400" dirty="0">
                        <a:effectLst/>
                      </a:endParaRPr>
                    </a:p>
                  </a:txBody>
                  <a:tcPr marL="0" marR="0" marT="0" marB="0" anchor="ctr"/>
                </a:tc>
                <a:extLst>
                  <a:ext uri="{0D108BD9-81ED-4DB2-BD59-A6C34878D82A}">
                    <a16:rowId xmlns="" xmlns:a16="http://schemas.microsoft.com/office/drawing/2014/main" val="1282158598"/>
                  </a:ext>
                </a:extLst>
              </a:tr>
              <a:tr h="455451">
                <a:tc>
                  <a:txBody>
                    <a:bodyPr/>
                    <a:lstStyle/>
                    <a:p>
                      <a:pPr marL="0" marR="0" indent="0" rtl="0" latinLnBrk="0">
                        <a:lnSpc>
                          <a:spcPct val="107000"/>
                        </a:lnSpc>
                        <a:spcBef>
                          <a:spcPts val="0"/>
                        </a:spcBef>
                        <a:spcAft>
                          <a:spcPts val="0"/>
                        </a:spcAft>
                      </a:pPr>
                      <a:r>
                        <a:rPr lang="en-US" sz="1400" dirty="0">
                          <a:effectLst/>
                        </a:rPr>
                        <a:t>Exploratory Data Analysis</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14/05/2022</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5</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extLst>
                  <a:ext uri="{0D108BD9-81ED-4DB2-BD59-A6C34878D82A}">
                    <a16:rowId xmlns="" xmlns:a16="http://schemas.microsoft.com/office/drawing/2014/main" val="546093298"/>
                  </a:ext>
                </a:extLst>
              </a:tr>
              <a:tr h="414046">
                <a:tc>
                  <a:txBody>
                    <a:bodyPr/>
                    <a:lstStyle/>
                    <a:p>
                      <a:pPr marL="0" marR="0" indent="0" rtl="0" latinLnBrk="0">
                        <a:lnSpc>
                          <a:spcPct val="107000"/>
                        </a:lnSpc>
                        <a:spcBef>
                          <a:spcPts val="0"/>
                        </a:spcBef>
                        <a:spcAft>
                          <a:spcPts val="0"/>
                        </a:spcAft>
                      </a:pPr>
                      <a:r>
                        <a:rPr lang="en-US" sz="1400" dirty="0">
                          <a:effectLst/>
                        </a:rPr>
                        <a:t>Feature Exploration</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20/05/2022</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10</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2</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4</a:t>
                      </a:r>
                      <a:endParaRPr lang="en-US" sz="1400" dirty="0">
                        <a:effectLst/>
                      </a:endParaRPr>
                    </a:p>
                  </a:txBody>
                  <a:tcPr marL="0" marR="0" marT="0" marB="0" anchor="ctr"/>
                </a:tc>
                <a:extLst>
                  <a:ext uri="{0D108BD9-81ED-4DB2-BD59-A6C34878D82A}">
                    <a16:rowId xmlns="" xmlns:a16="http://schemas.microsoft.com/office/drawing/2014/main" val="1951091842"/>
                  </a:ext>
                </a:extLst>
              </a:tr>
              <a:tr h="414046">
                <a:tc>
                  <a:txBody>
                    <a:bodyPr/>
                    <a:lstStyle/>
                    <a:p>
                      <a:pPr marL="0" marR="0" rtl="0" latinLnBrk="0">
                        <a:lnSpc>
                          <a:spcPct val="107000"/>
                        </a:lnSpc>
                        <a:spcBef>
                          <a:spcPts val="0"/>
                        </a:spcBef>
                        <a:spcAft>
                          <a:spcPts val="0"/>
                        </a:spcAft>
                      </a:pPr>
                      <a:r>
                        <a:rPr lang="en-US" sz="1400" dirty="0">
                          <a:effectLst/>
                        </a:rPr>
                        <a:t>Data Splitting</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24/05/2022</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3</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extLst>
                  <a:ext uri="{0D108BD9-81ED-4DB2-BD59-A6C34878D82A}">
                    <a16:rowId xmlns="" xmlns:a16="http://schemas.microsoft.com/office/drawing/2014/main" val="61160245"/>
                  </a:ext>
                </a:extLst>
              </a:tr>
              <a:tr h="800491">
                <a:tc>
                  <a:txBody>
                    <a:bodyPr/>
                    <a:lstStyle/>
                    <a:p>
                      <a:pPr marL="0" marR="0" indent="0" rtl="0" latinLnBrk="0">
                        <a:lnSpc>
                          <a:spcPct val="107000"/>
                        </a:lnSpc>
                        <a:spcBef>
                          <a:spcPts val="0"/>
                        </a:spcBef>
                        <a:spcAft>
                          <a:spcPts val="0"/>
                        </a:spcAft>
                      </a:pPr>
                      <a:r>
                        <a:rPr lang="en-US" sz="1400" dirty="0">
                          <a:effectLst/>
                        </a:rPr>
                        <a:t>Modelling</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01/06/2022</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    9</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     3</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3</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3</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a:t>
                      </a:r>
                      <a:r>
                        <a:rPr lang="en-US" sz="1400" dirty="0">
                          <a:effectLst/>
                        </a:rPr>
                        <a:t>0</a:t>
                      </a:r>
                    </a:p>
                  </a:txBody>
                  <a:tcPr marL="0" marR="0" marT="0" marB="0" anchor="ctr"/>
                </a:tc>
                <a:extLst>
                  <a:ext uri="{0D108BD9-81ED-4DB2-BD59-A6C34878D82A}">
                    <a16:rowId xmlns="" xmlns:a16="http://schemas.microsoft.com/office/drawing/2014/main" val="2011145662"/>
                  </a:ext>
                </a:extLst>
              </a:tr>
              <a:tr h="414046">
                <a:tc>
                  <a:txBody>
                    <a:bodyPr/>
                    <a:lstStyle/>
                    <a:p>
                      <a:pPr marL="0" marR="0" rtl="0" latinLnBrk="0">
                        <a:lnSpc>
                          <a:spcPct val="107000"/>
                        </a:lnSpc>
                        <a:spcBef>
                          <a:spcPts val="0"/>
                        </a:spcBef>
                        <a:spcAft>
                          <a:spcPts val="0"/>
                        </a:spcAft>
                      </a:pPr>
                      <a:r>
                        <a:rPr lang="en-US" sz="1400" dirty="0">
                          <a:effectLst/>
                        </a:rPr>
                        <a:t>Full Training</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04/06/2022</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extLst>
                  <a:ext uri="{0D108BD9-81ED-4DB2-BD59-A6C34878D82A}">
                    <a16:rowId xmlns="" xmlns:a16="http://schemas.microsoft.com/office/drawing/2014/main" val="3943367452"/>
                  </a:ext>
                </a:extLst>
              </a:tr>
              <a:tr h="455451">
                <a:tc>
                  <a:txBody>
                    <a:bodyPr/>
                    <a:lstStyle/>
                    <a:p>
                      <a:pPr marL="0" marR="0" rtl="0" latinLnBrk="0">
                        <a:lnSpc>
                          <a:spcPct val="107000"/>
                        </a:lnSpc>
                        <a:spcBef>
                          <a:spcPts val="0"/>
                        </a:spcBef>
                        <a:spcAft>
                          <a:spcPts val="0"/>
                        </a:spcAft>
                      </a:pPr>
                      <a:r>
                        <a:rPr lang="en-US" sz="1400" dirty="0">
                          <a:effectLst/>
                        </a:rPr>
                        <a:t>Deployment(Prediction)</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planned</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a:t>
                      </a:r>
                      <a:endParaRPr lang="en-US" sz="1400" dirty="0">
                        <a:effectLst/>
                      </a:endParaRPr>
                    </a:p>
                  </a:txBody>
                  <a:tcPr marL="0" marR="0" marT="0" marB="0" anchor="ctr"/>
                </a:tc>
                <a:extLst>
                  <a:ext uri="{0D108BD9-81ED-4DB2-BD59-A6C34878D82A}">
                    <a16:rowId xmlns="" xmlns:a16="http://schemas.microsoft.com/office/drawing/2014/main" val="199776233"/>
                  </a:ext>
                </a:extLst>
              </a:tr>
              <a:tr h="565864">
                <a:tc>
                  <a:txBody>
                    <a:bodyPr/>
                    <a:lstStyle/>
                    <a:p>
                      <a:pPr marL="0" marR="0" rtl="0" latinLnBrk="0">
                        <a:lnSpc>
                          <a:spcPct val="107000"/>
                        </a:lnSpc>
                        <a:spcBef>
                          <a:spcPts val="0"/>
                        </a:spcBef>
                        <a:spcAft>
                          <a:spcPts val="0"/>
                        </a:spcAft>
                      </a:pPr>
                      <a:r>
                        <a:rPr lang="en-US" sz="1400" dirty="0">
                          <a:effectLst/>
                        </a:rPr>
                        <a:t>         </a:t>
                      </a:r>
                    </a:p>
                    <a:p>
                      <a:pPr marL="0" marR="0" rtl="0" latinLnBrk="0">
                        <a:lnSpc>
                          <a:spcPct val="107000"/>
                        </a:lnSpc>
                        <a:spcBef>
                          <a:spcPts val="0"/>
                        </a:spcBef>
                        <a:spcAft>
                          <a:spcPts val="0"/>
                        </a:spcAft>
                      </a:pPr>
                      <a:r>
                        <a:rPr lang="en-US" sz="1400" dirty="0">
                          <a:effectLst/>
                        </a:rPr>
                        <a:t>        Total </a:t>
                      </a:r>
                    </a:p>
                  </a:txBody>
                  <a:tcPr marL="0" marR="0" marT="0" marB="0" anchor="ctr"/>
                </a:tc>
                <a:tc>
                  <a:txBody>
                    <a:bodyPr/>
                    <a:lstStyle/>
                    <a:p>
                      <a:pPr marL="0" marR="0" rtl="0" latinLnBrk="0">
                        <a:lnSpc>
                          <a:spcPct val="107000"/>
                        </a:lnSpc>
                        <a:spcBef>
                          <a:spcPts val="0"/>
                        </a:spcBef>
                        <a:spcAft>
                          <a:spcPts val="0"/>
                        </a:spcAft>
                      </a:pPr>
                      <a:endParaRPr lang="en-US" sz="1400" kern="1200" dirty="0">
                        <a:solidFill>
                          <a:schemeClr val="dk1"/>
                        </a:solidFill>
                        <a:effectLst/>
                        <a:latin typeface="Calibri"/>
                        <a:ea typeface="Calibri" panose="020F0502020204030204" pitchFamily="34" charset="0"/>
                        <a:cs typeface="Times New Roman"/>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41</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     8</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6</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6</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4</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6</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10</a:t>
                      </a:r>
                      <a:endParaRPr lang="en-US" sz="1400" dirty="0">
                        <a:effectLst/>
                      </a:endParaRPr>
                    </a:p>
                  </a:txBody>
                  <a:tcPr marL="0" marR="0" marT="0" marB="0" anchor="ctr"/>
                </a:tc>
                <a:extLst>
                  <a:ext uri="{0D108BD9-81ED-4DB2-BD59-A6C34878D82A}">
                    <a16:rowId xmlns="" xmlns:a16="http://schemas.microsoft.com/office/drawing/2014/main" val="603162649"/>
                  </a:ext>
                </a:extLst>
              </a:tr>
            </a:tbl>
          </a:graphicData>
        </a:graphic>
      </p:graphicFrame>
      <p:sp>
        <p:nvSpPr>
          <p:cNvPr id="4" name="Slide Number Placeholder 3"/>
          <p:cNvSpPr>
            <a:spLocks noGrp="1"/>
          </p:cNvSpPr>
          <p:nvPr>
            <p:ph type="sldNum" sz="quarter" idx="12"/>
          </p:nvPr>
        </p:nvSpPr>
        <p:spPr/>
        <p:txBody>
          <a:bodyPr/>
          <a:lstStyle/>
          <a:p>
            <a:fld id="{48F63A3B-78C7-47BE-AE5E-E10140E04643}" type="slidenum">
              <a:rPr lang="en-US" smtClean="0"/>
              <a:pPr/>
              <a:t>16</a:t>
            </a:fld>
            <a:endParaRPr lang="en-US" dirty="0"/>
          </a:p>
        </p:txBody>
      </p:sp>
    </p:spTree>
    <p:extLst>
      <p:ext uri="{BB962C8B-B14F-4D97-AF65-F5344CB8AC3E}">
        <p14:creationId xmlns="" xmlns:p14="http://schemas.microsoft.com/office/powerpoint/2010/main" val="2471153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6">
            <a:extLst>
              <a:ext uri="{FF2B5EF4-FFF2-40B4-BE49-F238E27FC236}">
                <a16:creationId xmlns="" xmlns:a16="http://schemas.microsoft.com/office/drawing/2014/main" id="{943CAA20-3569-4189-9E48-239A229A86C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BEEAE93D-EACE-2C05-1997-4F2970989362}"/>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THANK YOU</a:t>
            </a:r>
          </a:p>
        </p:txBody>
      </p:sp>
      <p:sp>
        <p:nvSpPr>
          <p:cNvPr id="14" name="sketch line">
            <a:extLst>
              <a:ext uri="{FF2B5EF4-FFF2-40B4-BE49-F238E27FC236}">
                <a16:creationId xmlns="" xmlns:a16="http://schemas.microsoft.com/office/drawing/2014/main" id="{DA542B6D-E775-4832-91DC-2D20F857813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pPr/>
              <a:t>17</a:t>
            </a:fld>
            <a:endParaRPr lang="en-US" dirty="0"/>
          </a:p>
        </p:txBody>
      </p:sp>
    </p:spTree>
    <p:extLst>
      <p:ext uri="{BB962C8B-B14F-4D97-AF65-F5344CB8AC3E}">
        <p14:creationId xmlns="" xmlns:p14="http://schemas.microsoft.com/office/powerpoint/2010/main" val="804939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 xmlns:a16="http://schemas.microsoft.com/office/drawing/2014/main" id="{777A147A-9ED8-46B4-8660-1B3C2AA880B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9B86A4F8-1346-25CC-C87B-109F0BDB762E}"/>
              </a:ext>
            </a:extLst>
          </p:cNvPr>
          <p:cNvSpPr>
            <a:spLocks noGrp="1"/>
          </p:cNvSpPr>
          <p:nvPr>
            <p:ph type="title"/>
          </p:nvPr>
        </p:nvSpPr>
        <p:spPr>
          <a:xfrm>
            <a:off x="465468" y="548640"/>
            <a:ext cx="3976640" cy="5431536"/>
          </a:xfrm>
        </p:spPr>
        <p:txBody>
          <a:bodyPr>
            <a:normAutofit/>
          </a:bodyPr>
          <a:lstStyle/>
          <a:p>
            <a:r>
              <a:rPr lang="en-US" sz="3200" b="1" dirty="0">
                <a:latin typeface="calibri light"/>
                <a:cs typeface="calibri light"/>
              </a:rPr>
              <a:t>TABLE  OF   CONTENTS</a:t>
            </a:r>
            <a:endParaRPr lang="en-US" sz="3200" dirty="0">
              <a:ea typeface="+mj-lt"/>
              <a:cs typeface="+mj-lt"/>
            </a:endParaRPr>
          </a:p>
          <a:p>
            <a:endParaRPr lang="en-US" sz="3000">
              <a:cs typeface="Calibri Light"/>
            </a:endParaRPr>
          </a:p>
        </p:txBody>
      </p:sp>
      <p:sp>
        <p:nvSpPr>
          <p:cNvPr id="24" name="sketch line">
            <a:extLst>
              <a:ext uri="{FF2B5EF4-FFF2-40B4-BE49-F238E27FC236}">
                <a16:creationId xmlns="" xmlns:a16="http://schemas.microsoft.com/office/drawing/2014/main" id="{5D6C15A0-C087-4593-8414-2B4EC1CDC3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E48DE2D2-A7FB-0B4F-804D-A1E84291B59C}"/>
              </a:ext>
            </a:extLst>
          </p:cNvPr>
          <p:cNvSpPr>
            <a:spLocks noGrp="1"/>
          </p:cNvSpPr>
          <p:nvPr>
            <p:ph idx="1"/>
          </p:nvPr>
        </p:nvSpPr>
        <p:spPr>
          <a:xfrm>
            <a:off x="5126418" y="552091"/>
            <a:ext cx="6224335" cy="5431536"/>
          </a:xfrm>
        </p:spPr>
        <p:txBody>
          <a:bodyPr vert="horz" lIns="91440" tIns="45720" rIns="91440" bIns="45720" rtlCol="0" anchor="ctr">
            <a:normAutofit/>
          </a:bodyPr>
          <a:lstStyle/>
          <a:p>
            <a:endParaRPr lang="en-US" sz="2200"/>
          </a:p>
          <a:p>
            <a:r>
              <a:rPr lang="en-US" sz="2200">
                <a:cs typeface="Calibri"/>
              </a:rPr>
              <a:t>1.Introduction</a:t>
            </a:r>
            <a:endParaRPr lang="en-US" sz="2200">
              <a:ea typeface="+mn-lt"/>
              <a:cs typeface="+mn-lt"/>
            </a:endParaRPr>
          </a:p>
          <a:p>
            <a:r>
              <a:rPr lang="en-US" sz="2200">
                <a:cs typeface="Calibri"/>
              </a:rPr>
              <a:t>2.Modules</a:t>
            </a:r>
            <a:endParaRPr lang="en-US" sz="2200">
              <a:ea typeface="+mn-lt"/>
              <a:cs typeface="+mn-lt"/>
            </a:endParaRPr>
          </a:p>
          <a:p>
            <a:r>
              <a:rPr lang="en-US" sz="2200">
                <a:cs typeface="Calibri"/>
              </a:rPr>
              <a:t>3.Methodology</a:t>
            </a:r>
            <a:endParaRPr lang="en-US" sz="2200">
              <a:ea typeface="+mn-lt"/>
              <a:cs typeface="+mn-lt"/>
            </a:endParaRPr>
          </a:p>
          <a:p>
            <a:r>
              <a:rPr lang="en-US" sz="2200">
                <a:cs typeface="Calibri"/>
              </a:rPr>
              <a:t>4.Project Plan</a:t>
            </a:r>
            <a:endParaRPr lang="en-US" sz="2200">
              <a:ea typeface="+mn-lt"/>
              <a:cs typeface="+mn-lt"/>
            </a:endParaRPr>
          </a:p>
          <a:p>
            <a:r>
              <a:rPr lang="en-US" sz="2200">
                <a:cs typeface="Calibri"/>
              </a:rPr>
              <a:t>5.User Story</a:t>
            </a:r>
            <a:endParaRPr lang="en-US" sz="2200">
              <a:ea typeface="+mn-lt"/>
              <a:cs typeface="+mn-lt"/>
            </a:endParaRPr>
          </a:p>
          <a:p>
            <a:r>
              <a:rPr lang="en-US" sz="2200">
                <a:cs typeface="Calibri"/>
              </a:rPr>
              <a:t>6.Product Backlog</a:t>
            </a:r>
            <a:endParaRPr lang="en-US" sz="2200">
              <a:ea typeface="+mn-lt"/>
              <a:cs typeface="+mn-lt"/>
            </a:endParaRPr>
          </a:p>
          <a:p>
            <a:r>
              <a:rPr lang="en-US" sz="2200">
                <a:cs typeface="Calibri"/>
              </a:rPr>
              <a:t>7.Sprint Plan</a:t>
            </a:r>
            <a:endParaRPr lang="en-US" sz="2200">
              <a:ea typeface="+mn-lt"/>
              <a:cs typeface="+mn-lt"/>
            </a:endParaRPr>
          </a:p>
          <a:p>
            <a:r>
              <a:rPr lang="en-US" sz="2200">
                <a:cs typeface="Calibri"/>
              </a:rPr>
              <a:t>8.Sprint Actual</a:t>
            </a:r>
            <a:endParaRPr lang="en-US" sz="2200">
              <a:ea typeface="+mn-lt"/>
              <a:cs typeface="+mn-lt"/>
            </a:endParaRPr>
          </a:p>
          <a:p>
            <a:endParaRPr lang="en-US" sz="2200">
              <a:cs typeface="Calibri"/>
            </a:endParaRPr>
          </a:p>
        </p:txBody>
      </p:sp>
      <p:sp>
        <p:nvSpPr>
          <p:cNvPr id="6" name="Slide Number Placeholder 5"/>
          <p:cNvSpPr>
            <a:spLocks noGrp="1"/>
          </p:cNvSpPr>
          <p:nvPr>
            <p:ph type="sldNum" sz="quarter" idx="12"/>
          </p:nvPr>
        </p:nvSpPr>
        <p:spPr/>
        <p:txBody>
          <a:bodyPr/>
          <a:lstStyle/>
          <a:p>
            <a:fld id="{48F63A3B-78C7-47BE-AE5E-E10140E04643}" type="slidenum">
              <a:rPr lang="en-US" smtClean="0"/>
              <a:pPr/>
              <a:t>2</a:t>
            </a:fld>
            <a:endParaRPr lang="en-US" dirty="0"/>
          </a:p>
        </p:txBody>
      </p:sp>
    </p:spTree>
    <p:extLst>
      <p:ext uri="{BB962C8B-B14F-4D97-AF65-F5344CB8AC3E}">
        <p14:creationId xmlns="" xmlns:p14="http://schemas.microsoft.com/office/powerpoint/2010/main" val="3299547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96FEE497-D7FA-AB05-88ED-A97BF0A369F6}"/>
              </a:ext>
            </a:extLst>
          </p:cNvPr>
          <p:cNvSpPr>
            <a:spLocks noGrp="1"/>
          </p:cNvSpPr>
          <p:nvPr>
            <p:ph type="title"/>
          </p:nvPr>
        </p:nvSpPr>
        <p:spPr>
          <a:xfrm>
            <a:off x="838200" y="365125"/>
            <a:ext cx="10515600" cy="1325563"/>
          </a:xfrm>
        </p:spPr>
        <p:txBody>
          <a:bodyPr>
            <a:normAutofit/>
          </a:bodyPr>
          <a:lstStyle/>
          <a:p>
            <a:r>
              <a:rPr lang="en-US" sz="5400" b="1">
                <a:cs typeface="Calibri Light"/>
              </a:rPr>
              <a:t>INTRODUCTION</a:t>
            </a:r>
            <a:endParaRPr lang="en-US" sz="5400" b="1"/>
          </a:p>
        </p:txBody>
      </p:sp>
      <p:sp>
        <p:nvSpPr>
          <p:cNvPr id="43"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310A3283-6435-2E15-6385-6972CBBF4371}"/>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200">
                <a:ea typeface="+mn-lt"/>
                <a:cs typeface="+mn-lt"/>
              </a:rPr>
              <a:t>E-commerce or electronic commerce is a process of Buying, selling, transferring, or exchanging products, services, and/or information via electronic networks and computers. Commerce is a fundamental to the success of any business. To streamline trading operations and maintain profits, the industry must focus on commerce, which deals with a lot more than just buying and selling. As the world is digitalizing, ecommerce solutions are increasingly becoming common. The advent of machine learning and artificial intelligence has further enhanced the effectiveness of ecommerce. The examples of ecommerce include eBay, Amazon, Upwork, Olx, etc.</a:t>
            </a:r>
          </a:p>
          <a:p>
            <a:r>
              <a:rPr lang="en-US" sz="2200">
                <a:ea typeface="+mn-lt"/>
                <a:cs typeface="+mn-lt"/>
              </a:rPr>
              <a:t>The advantages of ecommerce shopping are Lower price for products compared to traditional shopping, Time saving, we can avoid crowds in shopping, Available wide range and verity of products, shipping/delivery options and also it provides Feedback option from customers.</a:t>
            </a:r>
            <a:endParaRPr lang="en-US" sz="2200">
              <a:cs typeface="Calibri" panose="020F0502020204030204"/>
            </a:endParaRPr>
          </a:p>
        </p:txBody>
      </p:sp>
      <p:sp>
        <p:nvSpPr>
          <p:cNvPr id="6" name="Slide Number Placeholder 5"/>
          <p:cNvSpPr>
            <a:spLocks noGrp="1"/>
          </p:cNvSpPr>
          <p:nvPr>
            <p:ph type="sldNum" sz="quarter" idx="12"/>
          </p:nvPr>
        </p:nvSpPr>
        <p:spPr/>
        <p:txBody>
          <a:bodyPr/>
          <a:lstStyle/>
          <a:p>
            <a:fld id="{48F63A3B-78C7-47BE-AE5E-E10140E04643}" type="slidenum">
              <a:rPr lang="en-US" smtClean="0"/>
              <a:pPr/>
              <a:t>3</a:t>
            </a:fld>
            <a:endParaRPr lang="en-US" dirty="0"/>
          </a:p>
        </p:txBody>
      </p:sp>
    </p:spTree>
    <p:extLst>
      <p:ext uri="{BB962C8B-B14F-4D97-AF65-F5344CB8AC3E}">
        <p14:creationId xmlns="" xmlns:p14="http://schemas.microsoft.com/office/powerpoint/2010/main" val="3138997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428D47A6-1292-C436-B454-8CC3CD044276}"/>
              </a:ext>
            </a:extLst>
          </p:cNvPr>
          <p:cNvSpPr>
            <a:spLocks noGrp="1"/>
          </p:cNvSpPr>
          <p:nvPr>
            <p:ph type="title"/>
          </p:nvPr>
        </p:nvSpPr>
        <p:spPr>
          <a:xfrm>
            <a:off x="838200" y="365125"/>
            <a:ext cx="10515600" cy="1325563"/>
          </a:xfrm>
        </p:spPr>
        <p:txBody>
          <a:bodyPr>
            <a:normAutofit/>
          </a:bodyPr>
          <a:lstStyle/>
          <a:p>
            <a:r>
              <a:rPr lang="en-US" sz="5400" b="1"/>
              <a:t>MODULES</a:t>
            </a:r>
          </a:p>
        </p:txBody>
      </p:sp>
      <p:sp>
        <p:nvSpPr>
          <p:cNvPr id="10"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6E4E7C34-79B0-1FE7-3A69-B3F6D09D2012}"/>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1900" b="1" u="sng">
                <a:ea typeface="+mn-lt"/>
                <a:cs typeface="+mn-lt"/>
              </a:rPr>
              <a:t>Steps of this Project:</a:t>
            </a:r>
            <a:endParaRPr lang="en-US" sz="1900" b="1">
              <a:ea typeface="+mn-lt"/>
              <a:cs typeface="+mn-lt"/>
            </a:endParaRPr>
          </a:p>
          <a:p>
            <a:pPr marL="0" indent="0">
              <a:buNone/>
            </a:pPr>
            <a:endParaRPr lang="en-US" sz="1900"/>
          </a:p>
          <a:p>
            <a:pPr marL="0" indent="0">
              <a:buNone/>
            </a:pPr>
            <a:r>
              <a:rPr lang="en-US" sz="1900"/>
              <a:t>1. Business Understanding</a:t>
            </a:r>
            <a:endParaRPr lang="en-US" sz="1900">
              <a:ea typeface="+mn-lt"/>
              <a:cs typeface="+mn-lt"/>
            </a:endParaRPr>
          </a:p>
          <a:p>
            <a:pPr lvl="1">
              <a:buFont typeface="Wingdings 2" pitchFamily="34" charset="0"/>
              <a:buChar char=""/>
            </a:pPr>
            <a:r>
              <a:rPr lang="en-US" sz="1900" spc="10"/>
              <a:t>Description</a:t>
            </a:r>
            <a:endParaRPr lang="en-US" sz="1900" spc="10">
              <a:ea typeface="+mn-lt"/>
              <a:cs typeface="+mn-lt"/>
            </a:endParaRPr>
          </a:p>
          <a:p>
            <a:pPr lvl="1">
              <a:buFont typeface="Wingdings 2" pitchFamily="34" charset="0"/>
              <a:buChar char=""/>
            </a:pPr>
            <a:r>
              <a:rPr lang="en-US" sz="1900" spc="10"/>
              <a:t>Objective</a:t>
            </a:r>
            <a:endParaRPr lang="en-US" sz="1900" spc="10">
              <a:ea typeface="+mn-lt"/>
              <a:cs typeface="+mn-lt"/>
            </a:endParaRPr>
          </a:p>
          <a:p>
            <a:pPr marL="0" indent="0">
              <a:buNone/>
            </a:pPr>
            <a:r>
              <a:rPr lang="en-US" sz="1900"/>
              <a:t>2. Data Understanding</a:t>
            </a:r>
            <a:endParaRPr lang="en-US" sz="1900">
              <a:ea typeface="+mn-lt"/>
              <a:cs typeface="+mn-lt"/>
            </a:endParaRPr>
          </a:p>
          <a:p>
            <a:pPr lvl="1">
              <a:buFont typeface="Wingdings 2" pitchFamily="34" charset="0"/>
              <a:buChar char=""/>
            </a:pPr>
            <a:r>
              <a:rPr lang="en-US" sz="1900" spc="10"/>
              <a:t>Import Libraries</a:t>
            </a:r>
            <a:endParaRPr lang="en-US" sz="1900" spc="10">
              <a:ea typeface="+mn-lt"/>
              <a:cs typeface="+mn-lt"/>
            </a:endParaRPr>
          </a:p>
          <a:p>
            <a:pPr lvl="1">
              <a:buFont typeface="Wingdings 2" pitchFamily="34" charset="0"/>
              <a:buChar char=""/>
            </a:pPr>
            <a:r>
              <a:rPr lang="en-US" sz="1900" spc="10"/>
              <a:t>Load Data</a:t>
            </a:r>
            <a:endParaRPr lang="en-US" sz="1900" spc="10">
              <a:ea typeface="+mn-lt"/>
              <a:cs typeface="+mn-lt"/>
            </a:endParaRPr>
          </a:p>
          <a:p>
            <a:pPr lvl="1">
              <a:buFont typeface="Wingdings 2" pitchFamily="34" charset="0"/>
              <a:buChar char=""/>
            </a:pPr>
            <a:r>
              <a:rPr lang="en-US" sz="1900" spc="10"/>
              <a:t>Statistical summaries and visualizations</a:t>
            </a:r>
            <a:endParaRPr lang="en-US" sz="1900" spc="10">
              <a:ea typeface="+mn-lt"/>
              <a:cs typeface="+mn-lt"/>
            </a:endParaRPr>
          </a:p>
          <a:p>
            <a:pPr marL="0" indent="0">
              <a:buNone/>
            </a:pPr>
            <a:r>
              <a:rPr lang="en-US" sz="1900"/>
              <a:t>3. Data Preparation</a:t>
            </a:r>
            <a:endParaRPr lang="en-US" sz="1900">
              <a:ea typeface="+mn-lt"/>
              <a:cs typeface="+mn-lt"/>
            </a:endParaRPr>
          </a:p>
          <a:p>
            <a:pPr lvl="1">
              <a:buFont typeface="Wingdings 2" pitchFamily="34" charset="0"/>
              <a:buChar char=""/>
            </a:pPr>
            <a:r>
              <a:rPr lang="en-US" sz="1900" spc="10"/>
              <a:t>Missing values imputation</a:t>
            </a:r>
            <a:endParaRPr lang="en-US" sz="1900" spc="10">
              <a:ea typeface="+mn-lt"/>
              <a:cs typeface="+mn-lt"/>
            </a:endParaRPr>
          </a:p>
          <a:p>
            <a:pPr lvl="1">
              <a:buFont typeface="Wingdings 2" pitchFamily="34" charset="0"/>
              <a:buChar char=""/>
            </a:pPr>
            <a:r>
              <a:rPr lang="en-US" sz="1900" spc="10">
                <a:ea typeface="+mn-lt"/>
                <a:cs typeface="+mn-lt"/>
              </a:rPr>
              <a:t>Removing Irrelevant Column</a:t>
            </a:r>
          </a:p>
          <a:p>
            <a:pPr marL="0" indent="0">
              <a:buNone/>
            </a:pPr>
            <a:endParaRPr lang="en-US" sz="1900" spc="10">
              <a:ea typeface="+mn-lt"/>
              <a:cs typeface="+mn-lt"/>
            </a:endParaRPr>
          </a:p>
        </p:txBody>
      </p:sp>
      <p:sp>
        <p:nvSpPr>
          <p:cNvPr id="6" name="Slide Number Placeholder 5"/>
          <p:cNvSpPr>
            <a:spLocks noGrp="1"/>
          </p:cNvSpPr>
          <p:nvPr>
            <p:ph type="sldNum" sz="quarter" idx="12"/>
          </p:nvPr>
        </p:nvSpPr>
        <p:spPr/>
        <p:txBody>
          <a:bodyPr/>
          <a:lstStyle/>
          <a:p>
            <a:fld id="{48F63A3B-78C7-47BE-AE5E-E10140E04643}" type="slidenum">
              <a:rPr lang="en-US" smtClean="0"/>
              <a:pPr/>
              <a:t>4</a:t>
            </a:fld>
            <a:endParaRPr lang="en-US" dirty="0"/>
          </a:p>
        </p:txBody>
      </p:sp>
    </p:spTree>
    <p:extLst>
      <p:ext uri="{BB962C8B-B14F-4D97-AF65-F5344CB8AC3E}">
        <p14:creationId xmlns="" xmlns:p14="http://schemas.microsoft.com/office/powerpoint/2010/main" val="2131296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C78BD9B7-D89A-0ADB-4D40-4892ECCA343B}"/>
              </a:ext>
            </a:extLst>
          </p:cNvPr>
          <p:cNvSpPr>
            <a:spLocks noGrp="1"/>
          </p:cNvSpPr>
          <p:nvPr>
            <p:ph idx="1"/>
          </p:nvPr>
        </p:nvSpPr>
        <p:spPr>
          <a:xfrm>
            <a:off x="838200" y="1480535"/>
            <a:ext cx="10515600" cy="4700809"/>
          </a:xfrm>
        </p:spPr>
        <p:txBody>
          <a:bodyPr vert="horz" lIns="91440" tIns="45720" rIns="91440" bIns="45720" rtlCol="0" anchor="t">
            <a:noAutofit/>
          </a:bodyPr>
          <a:lstStyle/>
          <a:p>
            <a:pPr marL="0" indent="0">
              <a:buNone/>
            </a:pPr>
            <a:endParaRPr lang="en-US" sz="1500">
              <a:ea typeface="+mn-lt"/>
              <a:cs typeface="+mn-lt"/>
            </a:endParaRPr>
          </a:p>
          <a:p>
            <a:pPr marL="0" indent="0">
              <a:buNone/>
            </a:pPr>
            <a:r>
              <a:rPr lang="en-US" sz="1800" dirty="0">
                <a:ea typeface="+mn-lt"/>
                <a:cs typeface="+mn-lt"/>
              </a:rPr>
              <a:t>4. Exploratory Data Analysis</a:t>
            </a:r>
            <a:endParaRPr lang="en-US" sz="1800" dirty="0">
              <a:cs typeface="Calibri"/>
            </a:endParaRPr>
          </a:p>
          <a:p>
            <a:pPr marL="971550" lvl="1" indent="-285750">
              <a:buFont typeface="'Wingdings 2',Sans-Serif"/>
              <a:buChar char=""/>
            </a:pPr>
            <a:r>
              <a:rPr lang="en-US" sz="1800" dirty="0">
                <a:ea typeface="+mn-lt"/>
                <a:cs typeface="+mn-lt"/>
              </a:rPr>
              <a:t>Features Exploration:</a:t>
            </a:r>
          </a:p>
          <a:p>
            <a:pPr marL="971550" lvl="1" indent="-285750">
              <a:buFont typeface="'Wingdings 2',Sans-Serif"/>
              <a:buChar char=""/>
            </a:pPr>
            <a:r>
              <a:rPr lang="en-US" sz="1800" dirty="0">
                <a:ea typeface="+mn-lt"/>
                <a:cs typeface="+mn-lt"/>
              </a:rPr>
              <a:t> </a:t>
            </a:r>
            <a:r>
              <a:rPr lang="en-US" sz="1800" dirty="0" err="1">
                <a:ea typeface="+mn-lt"/>
                <a:cs typeface="+mn-lt"/>
              </a:rPr>
              <a:t>Distplot</a:t>
            </a:r>
            <a:r>
              <a:rPr lang="en-US" sz="1800" dirty="0">
                <a:ea typeface="+mn-lt"/>
                <a:cs typeface="+mn-lt"/>
              </a:rPr>
              <a:t>, Boxplot, </a:t>
            </a:r>
            <a:r>
              <a:rPr lang="en-US" sz="1800" dirty="0" err="1">
                <a:ea typeface="+mn-lt"/>
                <a:cs typeface="+mn-lt"/>
              </a:rPr>
              <a:t>Histplot</a:t>
            </a:r>
            <a:r>
              <a:rPr lang="en-US" sz="1800" dirty="0">
                <a:ea typeface="+mn-lt"/>
                <a:cs typeface="+mn-lt"/>
              </a:rPr>
              <a:t>, </a:t>
            </a:r>
            <a:r>
              <a:rPr lang="en-US" sz="1800" dirty="0" err="1">
                <a:ea typeface="+mn-lt"/>
                <a:cs typeface="+mn-lt"/>
              </a:rPr>
              <a:t>Pairplot</a:t>
            </a:r>
            <a:r>
              <a:rPr lang="en-US" sz="1800" dirty="0">
                <a:ea typeface="+mn-lt"/>
                <a:cs typeface="+mn-lt"/>
              </a:rPr>
              <a:t>, </a:t>
            </a:r>
            <a:r>
              <a:rPr lang="en-US" sz="1800" dirty="0" err="1">
                <a:ea typeface="+mn-lt"/>
                <a:cs typeface="+mn-lt"/>
              </a:rPr>
              <a:t>Regplot</a:t>
            </a:r>
            <a:r>
              <a:rPr lang="en-US" sz="1800" dirty="0">
                <a:ea typeface="+mn-lt"/>
                <a:cs typeface="+mn-lt"/>
              </a:rPr>
              <a:t>, </a:t>
            </a:r>
            <a:r>
              <a:rPr lang="en-US" sz="1800" dirty="0" err="1">
                <a:ea typeface="+mn-lt"/>
                <a:cs typeface="+mn-lt"/>
              </a:rPr>
              <a:t>Barplot</a:t>
            </a:r>
            <a:endParaRPr lang="en-US" sz="1800" dirty="0">
              <a:ea typeface="+mn-lt"/>
              <a:cs typeface="+mn-lt"/>
            </a:endParaRPr>
          </a:p>
          <a:p>
            <a:pPr marL="0" indent="0">
              <a:buNone/>
            </a:pPr>
            <a:endParaRPr lang="en-US" sz="1800" dirty="0">
              <a:cs typeface="Calibri"/>
            </a:endParaRPr>
          </a:p>
          <a:p>
            <a:pPr marL="0" indent="0">
              <a:buNone/>
            </a:pPr>
            <a:r>
              <a:rPr lang="en-US" sz="1800" dirty="0"/>
              <a:t>5. Data Splitting:</a:t>
            </a:r>
            <a:endParaRPr lang="en-US" sz="1800" dirty="0">
              <a:ea typeface="+mn-lt"/>
              <a:cs typeface="+mn-lt"/>
            </a:endParaRPr>
          </a:p>
          <a:p>
            <a:pPr lvl="1">
              <a:buFont typeface="Wingdings 2" pitchFamily="34" charset="0"/>
              <a:buChar char=""/>
            </a:pPr>
            <a:r>
              <a:rPr lang="en-US" sz="1800" spc="10" dirty="0"/>
              <a:t>Train test split</a:t>
            </a:r>
            <a:endParaRPr lang="en-US" sz="1800" spc="10">
              <a:ea typeface="+mn-lt"/>
              <a:cs typeface="+mn-lt"/>
            </a:endParaRPr>
          </a:p>
          <a:p>
            <a:pPr marL="0" indent="0">
              <a:buNone/>
            </a:pPr>
            <a:endParaRPr lang="en-US" sz="1800" dirty="0">
              <a:cs typeface="Calibri"/>
            </a:endParaRPr>
          </a:p>
          <a:p>
            <a:pPr marL="0" indent="0">
              <a:buNone/>
            </a:pPr>
            <a:r>
              <a:rPr lang="en-US" sz="1800" dirty="0"/>
              <a:t>6. Modeling:</a:t>
            </a:r>
            <a:endParaRPr lang="en-US" sz="1800" dirty="0">
              <a:ea typeface="+mn-lt"/>
              <a:cs typeface="+mn-lt"/>
            </a:endParaRPr>
          </a:p>
          <a:p>
            <a:pPr lvl="1">
              <a:buFont typeface="Wingdings 2" pitchFamily="34" charset="0"/>
              <a:buChar char=""/>
            </a:pPr>
            <a:r>
              <a:rPr lang="en-US" sz="1800" spc="10" dirty="0"/>
              <a:t>Log Transformation</a:t>
            </a:r>
            <a:endParaRPr lang="en-US" sz="1800" spc="10">
              <a:ea typeface="+mn-lt"/>
              <a:cs typeface="+mn-lt"/>
            </a:endParaRPr>
          </a:p>
          <a:p>
            <a:pPr lvl="1">
              <a:buFont typeface="Wingdings 2" pitchFamily="34" charset="0"/>
              <a:buChar char=""/>
            </a:pPr>
            <a:r>
              <a:rPr lang="en-US" sz="1800" spc="10" dirty="0"/>
              <a:t>Linear Regression ( model 1 )</a:t>
            </a:r>
            <a:endParaRPr lang="en-US" sz="1800" spc="10">
              <a:ea typeface="+mn-lt"/>
              <a:cs typeface="+mn-lt"/>
            </a:endParaRPr>
          </a:p>
          <a:p>
            <a:pPr lvl="1">
              <a:buFont typeface="Wingdings 2" pitchFamily="34" charset="0"/>
              <a:buChar char=""/>
            </a:pPr>
            <a:r>
              <a:rPr lang="en-US" sz="1800" dirty="0"/>
              <a:t>Lasso                     ( model 2 )</a:t>
            </a:r>
            <a:endParaRPr lang="en-US" sz="1800" dirty="0">
              <a:ea typeface="+mn-lt"/>
              <a:cs typeface="+mn-lt"/>
            </a:endParaRPr>
          </a:p>
          <a:p>
            <a:pPr lvl="1">
              <a:buFont typeface="Wingdings 2" pitchFamily="34" charset="0"/>
              <a:buChar char=""/>
            </a:pPr>
            <a:r>
              <a:rPr lang="en-US" sz="1800" dirty="0"/>
              <a:t>Ridge                     ( model 3 )</a:t>
            </a:r>
            <a:endParaRPr lang="en-US" sz="1800" dirty="0">
              <a:ea typeface="+mn-lt"/>
              <a:cs typeface="+mn-lt"/>
            </a:endParaRPr>
          </a:p>
          <a:p>
            <a:pPr lvl="1">
              <a:buFont typeface="Wingdings 2" pitchFamily="34" charset="0"/>
              <a:buChar char=""/>
            </a:pPr>
            <a:r>
              <a:rPr lang="en-US" sz="1800" dirty="0" err="1"/>
              <a:t>ElasticNetCV</a:t>
            </a:r>
            <a:r>
              <a:rPr lang="en-US" sz="1800" dirty="0"/>
              <a:t>        ( model 4 )</a:t>
            </a:r>
            <a:endParaRPr lang="en-US" sz="1800">
              <a:cs typeface="Calibri" panose="020F0502020204030204"/>
            </a:endParaRPr>
          </a:p>
          <a:p>
            <a:pPr lvl="1">
              <a:buFont typeface="Wingdings 2" pitchFamily="34" charset="0"/>
              <a:buChar char=""/>
            </a:pPr>
            <a:endParaRPr lang="en-US" sz="1800" dirty="0">
              <a:ea typeface="+mn-lt"/>
              <a:cs typeface="+mn-lt"/>
            </a:endParaRPr>
          </a:p>
          <a:p>
            <a:pPr lvl="1">
              <a:buFont typeface="Wingdings 2" pitchFamily="34" charset="0"/>
              <a:buChar char=""/>
            </a:pPr>
            <a:endParaRPr lang="en-US" sz="1500">
              <a:ea typeface="+mn-lt"/>
              <a:cs typeface="+mn-lt"/>
            </a:endParaRPr>
          </a:p>
        </p:txBody>
      </p:sp>
      <p:pic>
        <p:nvPicPr>
          <p:cNvPr id="4" name="Graphic 4" descr="Bar chart with solid fill">
            <a:extLst>
              <a:ext uri="{FF2B5EF4-FFF2-40B4-BE49-F238E27FC236}">
                <a16:creationId xmlns="" xmlns:a16="http://schemas.microsoft.com/office/drawing/2014/main" id="{259CB563-0ADB-3E8F-A260-17BD5A10423F}"/>
              </a:ext>
            </a:extLst>
          </p:cNvPr>
          <p:cNvPicPr>
            <a:picLocks noChangeAspect="1"/>
          </p:cNvPicPr>
          <p:nvPr/>
        </p:nvPicPr>
        <p:blipFill>
          <a:blip r:embed="rId2" cstate="print">
            <a:extLst>
              <a:ext uri="{96DAC541-7B7A-43D3-8B79-37D633B846F1}">
                <asvg:svgBlip xmlns="" xmlns:asvg="http://schemas.microsoft.com/office/drawing/2016/SVG/main" r:embed="rId3"/>
              </a:ext>
            </a:extLst>
          </a:blip>
          <a:stretch>
            <a:fillRect/>
          </a:stretch>
        </p:blipFill>
        <p:spPr>
          <a:xfrm>
            <a:off x="9342700" y="2913927"/>
            <a:ext cx="1319513" cy="1329159"/>
          </a:xfrm>
          <a:prstGeom prst="rect">
            <a:avLst/>
          </a:prstGeom>
        </p:spPr>
      </p:pic>
      <p:sp>
        <p:nvSpPr>
          <p:cNvPr id="6" name="Slide Number Placeholder 5"/>
          <p:cNvSpPr>
            <a:spLocks noGrp="1"/>
          </p:cNvSpPr>
          <p:nvPr>
            <p:ph type="sldNum" sz="quarter" idx="12"/>
          </p:nvPr>
        </p:nvSpPr>
        <p:spPr/>
        <p:txBody>
          <a:bodyPr/>
          <a:lstStyle/>
          <a:p>
            <a:fld id="{48F63A3B-78C7-47BE-AE5E-E10140E04643}" type="slidenum">
              <a:rPr lang="en-US" smtClean="0"/>
              <a:pPr/>
              <a:t>5</a:t>
            </a:fld>
            <a:endParaRPr lang="en-US" dirty="0"/>
          </a:p>
        </p:txBody>
      </p:sp>
    </p:spTree>
    <p:extLst>
      <p:ext uri="{BB962C8B-B14F-4D97-AF65-F5344CB8AC3E}">
        <p14:creationId xmlns="" xmlns:p14="http://schemas.microsoft.com/office/powerpoint/2010/main" val="2809610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72E41953-55E0-5935-EAA8-A5CACCB26D6E}"/>
              </a:ext>
            </a:extLst>
          </p:cNvPr>
          <p:cNvSpPr>
            <a:spLocks noGrp="1"/>
          </p:cNvSpPr>
          <p:nvPr>
            <p:ph idx="1"/>
          </p:nvPr>
        </p:nvSpPr>
        <p:spPr>
          <a:xfrm>
            <a:off x="838200" y="1929384"/>
            <a:ext cx="10515600" cy="4251960"/>
          </a:xfrm>
        </p:spPr>
        <p:txBody>
          <a:bodyPr vert="horz" lIns="91440" tIns="45720" rIns="91440" bIns="45720" rtlCol="0" anchor="t">
            <a:normAutofit/>
          </a:bodyPr>
          <a:lstStyle/>
          <a:p>
            <a:pPr lvl="1" indent="0">
              <a:buNone/>
            </a:pPr>
            <a:r>
              <a:rPr lang="en-US" sz="2000" dirty="0">
                <a:ea typeface="+mn-lt"/>
                <a:cs typeface="+mn-lt"/>
              </a:rPr>
              <a:t>7. Finalizing Model Choice:</a:t>
            </a:r>
            <a:endParaRPr lang="en-US" sz="2000" dirty="0"/>
          </a:p>
          <a:p>
            <a:pPr lvl="1" indent="0">
              <a:buNone/>
            </a:pPr>
            <a:r>
              <a:rPr lang="en-US" sz="2000" dirty="0">
                <a:ea typeface="+mn-lt"/>
                <a:cs typeface="+mn-lt"/>
              </a:rPr>
              <a:t>          Model performance </a:t>
            </a:r>
          </a:p>
          <a:p>
            <a:pPr lvl="1" indent="0">
              <a:buNone/>
            </a:pPr>
            <a:r>
              <a:rPr lang="en-US" sz="2000" dirty="0">
                <a:ea typeface="+mn-lt"/>
                <a:cs typeface="+mn-lt"/>
              </a:rPr>
              <a:t>          Feature importance</a:t>
            </a:r>
            <a:endParaRPr lang="en-US" sz="2000" dirty="0">
              <a:cs typeface="Calibri" panose="020F0502020204030204"/>
            </a:endParaRPr>
          </a:p>
          <a:p>
            <a:pPr lvl="1" indent="0">
              <a:buNone/>
            </a:pPr>
            <a:endParaRPr lang="en-US" sz="2000">
              <a:ea typeface="+mn-lt"/>
              <a:cs typeface="+mn-lt"/>
            </a:endParaRPr>
          </a:p>
          <a:p>
            <a:pPr lvl="1" indent="0">
              <a:buNone/>
            </a:pPr>
            <a:endParaRPr lang="en-US" sz="2000">
              <a:ea typeface="+mn-lt"/>
              <a:cs typeface="+mn-lt"/>
            </a:endParaRPr>
          </a:p>
          <a:p>
            <a:pPr lvl="1" indent="0">
              <a:buNone/>
            </a:pPr>
            <a:r>
              <a:rPr lang="en-US" sz="2000" dirty="0">
                <a:ea typeface="+mn-lt"/>
                <a:cs typeface="+mn-lt"/>
              </a:rPr>
              <a:t>8. Deployment:</a:t>
            </a:r>
            <a:endParaRPr lang="en-US" sz="2000" dirty="0">
              <a:cs typeface="Calibri"/>
            </a:endParaRPr>
          </a:p>
          <a:p>
            <a:pPr lvl="1" indent="0">
              <a:buNone/>
            </a:pPr>
            <a:r>
              <a:rPr lang="en-US" sz="2000" dirty="0">
                <a:ea typeface="+mn-lt"/>
                <a:cs typeface="+mn-lt"/>
              </a:rPr>
              <a:t>        Predict the annual income of a new record by taking new values to the variables</a:t>
            </a:r>
          </a:p>
          <a:p>
            <a:pPr lvl="1" indent="0">
              <a:buNone/>
            </a:pPr>
            <a:endParaRPr lang="en-US" sz="2000">
              <a:ea typeface="+mn-lt"/>
              <a:cs typeface="+mn-lt"/>
            </a:endParaRPr>
          </a:p>
          <a:p>
            <a:pPr lvl="1" indent="0">
              <a:buNone/>
            </a:pPr>
            <a:endParaRPr lang="en-US" sz="2000">
              <a:ea typeface="+mn-lt"/>
              <a:cs typeface="+mn-lt"/>
            </a:endParaRPr>
          </a:p>
          <a:p>
            <a:pPr lvl="1" indent="0">
              <a:buNone/>
            </a:pPr>
            <a:r>
              <a:rPr lang="en-US" sz="2000" dirty="0">
                <a:ea typeface="+mn-lt"/>
                <a:cs typeface="+mn-lt"/>
              </a:rPr>
              <a:t>9. Conclusion &amp; Recommendation</a:t>
            </a:r>
            <a:endParaRPr lang="en-US" sz="2000" dirty="0">
              <a:cs typeface="Calibri"/>
            </a:endParaRPr>
          </a:p>
          <a:p>
            <a:pPr>
              <a:buFont typeface="'Wingdings 2',Sans-Serif" panose="020B0604020202020204" pitchFamily="34" charset="0"/>
              <a:buChar char=""/>
            </a:pPr>
            <a:endParaRPr lang="en-US" sz="2000">
              <a:ea typeface="+mn-lt"/>
              <a:cs typeface="+mn-lt"/>
            </a:endParaRPr>
          </a:p>
          <a:p>
            <a:pPr marL="0" indent="0">
              <a:buNone/>
            </a:pPr>
            <a:r>
              <a:rPr lang="en-US" sz="2000" dirty="0">
                <a:ea typeface="+mn-lt"/>
                <a:cs typeface="+mn-lt"/>
              </a:rPr>
              <a:t>                  </a:t>
            </a:r>
            <a:endParaRPr lang="en-US" sz="2000" dirty="0">
              <a:cs typeface="Calibri"/>
            </a:endParaRPr>
          </a:p>
        </p:txBody>
      </p:sp>
      <p:pic>
        <p:nvPicPr>
          <p:cNvPr id="4" name="Graphic 4" descr="Statistics with solid fill">
            <a:extLst>
              <a:ext uri="{FF2B5EF4-FFF2-40B4-BE49-F238E27FC236}">
                <a16:creationId xmlns="" xmlns:a16="http://schemas.microsoft.com/office/drawing/2014/main" id="{C71BF5B5-37DF-EDE0-E754-DE951276EF0E}"/>
              </a:ext>
            </a:extLst>
          </p:cNvPr>
          <p:cNvPicPr>
            <a:picLocks noChangeAspect="1"/>
          </p:cNvPicPr>
          <p:nvPr/>
        </p:nvPicPr>
        <p:blipFill>
          <a:blip r:embed="rId2" cstate="print">
            <a:extLst>
              <a:ext uri="{96DAC541-7B7A-43D3-8B79-37D633B846F1}">
                <asvg:svgBlip xmlns="" xmlns:asvg="http://schemas.microsoft.com/office/drawing/2016/SVG/main" r:embed="rId3"/>
              </a:ext>
            </a:extLst>
          </a:blip>
          <a:stretch>
            <a:fillRect/>
          </a:stretch>
        </p:blipFill>
        <p:spPr>
          <a:xfrm>
            <a:off x="9532307" y="1990595"/>
            <a:ext cx="1509386" cy="1509386"/>
          </a:xfrm>
          <a:prstGeom prst="rect">
            <a:avLst/>
          </a:prstGeom>
        </p:spPr>
      </p:pic>
      <p:sp>
        <p:nvSpPr>
          <p:cNvPr id="6" name="Slide Number Placeholder 5"/>
          <p:cNvSpPr>
            <a:spLocks noGrp="1"/>
          </p:cNvSpPr>
          <p:nvPr>
            <p:ph type="sldNum" sz="quarter" idx="12"/>
          </p:nvPr>
        </p:nvSpPr>
        <p:spPr/>
        <p:txBody>
          <a:bodyPr/>
          <a:lstStyle/>
          <a:p>
            <a:fld id="{48F63A3B-78C7-47BE-AE5E-E10140E04643}" type="slidenum">
              <a:rPr lang="en-US" smtClean="0"/>
              <a:pPr/>
              <a:t>6</a:t>
            </a:fld>
            <a:endParaRPr lang="en-US" dirty="0"/>
          </a:p>
        </p:txBody>
      </p:sp>
    </p:spTree>
    <p:extLst>
      <p:ext uri="{BB962C8B-B14F-4D97-AF65-F5344CB8AC3E}">
        <p14:creationId xmlns="" xmlns:p14="http://schemas.microsoft.com/office/powerpoint/2010/main" val="2941765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52E9C86F-B7CC-20B7-D637-93F0E851094B}"/>
              </a:ext>
            </a:extLst>
          </p:cNvPr>
          <p:cNvSpPr>
            <a:spLocks noGrp="1"/>
          </p:cNvSpPr>
          <p:nvPr>
            <p:ph type="title"/>
          </p:nvPr>
        </p:nvSpPr>
        <p:spPr>
          <a:xfrm>
            <a:off x="838200" y="365125"/>
            <a:ext cx="10515600" cy="1325563"/>
          </a:xfrm>
        </p:spPr>
        <p:txBody>
          <a:bodyPr>
            <a:normAutofit/>
          </a:bodyPr>
          <a:lstStyle/>
          <a:p>
            <a:r>
              <a:rPr lang="en-US" sz="5400" b="1">
                <a:ea typeface="+mj-lt"/>
                <a:cs typeface="+mj-lt"/>
              </a:rPr>
              <a:t>METHODOLOGY</a:t>
            </a:r>
            <a:endParaRPr lang="en-US" sz="5400">
              <a:cs typeface="Calibri Light" panose="020F0302020204030204"/>
            </a:endParaRPr>
          </a:p>
        </p:txBody>
      </p:sp>
      <p:sp>
        <p:nvSpPr>
          <p:cNvPr id="10"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9FE7FF57-548C-2F77-5644-10F84C2A29F1}"/>
              </a:ext>
            </a:extLst>
          </p:cNvPr>
          <p:cNvSpPr>
            <a:spLocks noGrp="1"/>
          </p:cNvSpPr>
          <p:nvPr>
            <p:ph idx="1"/>
          </p:nvPr>
        </p:nvSpPr>
        <p:spPr>
          <a:xfrm>
            <a:off x="838200" y="1929384"/>
            <a:ext cx="10515600" cy="4251960"/>
          </a:xfrm>
        </p:spPr>
        <p:txBody>
          <a:bodyPr vert="horz" lIns="91440" tIns="45720" rIns="91440" bIns="45720" rtlCol="0">
            <a:normAutofit/>
          </a:bodyPr>
          <a:lstStyle/>
          <a:p>
            <a:endParaRPr lang="en-US" sz="2000" b="1" u="sng">
              <a:ea typeface="+mn-lt"/>
              <a:cs typeface="+mn-lt"/>
            </a:endParaRPr>
          </a:p>
          <a:p>
            <a:endParaRPr lang="en-US" sz="2000" b="1" u="sng">
              <a:ea typeface="+mn-lt"/>
              <a:cs typeface="+mn-lt"/>
            </a:endParaRPr>
          </a:p>
          <a:p>
            <a:r>
              <a:rPr lang="en-US" sz="2000" b="1" u="sng">
                <a:ea typeface="+mn-lt"/>
                <a:cs typeface="+mn-lt"/>
              </a:rPr>
              <a:t>Problem Definition:</a:t>
            </a:r>
            <a:endParaRPr lang="en-US" sz="2000">
              <a:ea typeface="+mn-lt"/>
              <a:cs typeface="+mn-lt"/>
            </a:endParaRPr>
          </a:p>
          <a:p>
            <a:pPr marL="0" indent="0">
              <a:buNone/>
            </a:pPr>
            <a:r>
              <a:rPr lang="en-US" sz="2000">
                <a:ea typeface="+mn-lt"/>
                <a:cs typeface="+mn-lt"/>
              </a:rPr>
              <a:t> A project with an Ecommerce company based in London sells clothing online but they also have in-store style and clothing advice sessions. Customers come in to the store, have sessions/meetings with a personal stylist, then they can go home and order either on a mobile app or website for the clothes they want. The company is trying to decide whether to focus their efforts on their mobile app experience or their website. They've asked to help them figure it out. </a:t>
            </a:r>
          </a:p>
          <a:p>
            <a:pPr marL="0" indent="0">
              <a:buNone/>
            </a:pPr>
            <a:endParaRPr lang="en-US" sz="2000">
              <a:ea typeface="+mn-lt"/>
              <a:cs typeface="+mn-lt"/>
            </a:endParaRPr>
          </a:p>
          <a:p>
            <a:pPr marL="0" indent="0">
              <a:buNone/>
            </a:pPr>
            <a:r>
              <a:rPr lang="en-US" sz="2000">
                <a:ea typeface="+mn-lt"/>
                <a:cs typeface="+mn-lt"/>
              </a:rPr>
              <a:t>I worked with the Ecommerce company and the dataset name is Ecommerce.csv. It has Customer info, such as Customer ID, Avg Session length, Time on App, Time on Website, Length of Membership, Yealy amount spent.</a:t>
            </a:r>
            <a:endParaRPr lang="en-US" sz="2000">
              <a:cs typeface="Calibri" panose="020F0502020204030204"/>
            </a:endParaRPr>
          </a:p>
          <a:p>
            <a:pPr marL="0" indent="0">
              <a:buNone/>
            </a:pPr>
            <a:endParaRPr lang="en-US" sz="2000">
              <a:cs typeface="Calibri" panose="020F0502020204030204"/>
            </a:endParaRPr>
          </a:p>
        </p:txBody>
      </p:sp>
      <p:sp>
        <p:nvSpPr>
          <p:cNvPr id="6" name="Slide Number Placeholder 5"/>
          <p:cNvSpPr>
            <a:spLocks noGrp="1"/>
          </p:cNvSpPr>
          <p:nvPr>
            <p:ph type="sldNum" sz="quarter" idx="12"/>
          </p:nvPr>
        </p:nvSpPr>
        <p:spPr/>
        <p:txBody>
          <a:bodyPr/>
          <a:lstStyle/>
          <a:p>
            <a:fld id="{48F63A3B-78C7-47BE-AE5E-E10140E04643}" type="slidenum">
              <a:rPr lang="en-US" smtClean="0"/>
              <a:pPr/>
              <a:t>7</a:t>
            </a:fld>
            <a:endParaRPr lang="en-US" dirty="0"/>
          </a:p>
        </p:txBody>
      </p:sp>
    </p:spTree>
    <p:extLst>
      <p:ext uri="{BB962C8B-B14F-4D97-AF65-F5344CB8AC3E}">
        <p14:creationId xmlns="" xmlns:p14="http://schemas.microsoft.com/office/powerpoint/2010/main" val="1485417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5C02ACDA-8F32-C55B-D136-0F086E0258F5}"/>
              </a:ext>
            </a:extLst>
          </p:cNvPr>
          <p:cNvSpPr>
            <a:spLocks noGrp="1"/>
          </p:cNvSpPr>
          <p:nvPr>
            <p:ph idx="1"/>
          </p:nvPr>
        </p:nvSpPr>
        <p:spPr>
          <a:xfrm>
            <a:off x="838200" y="1814562"/>
            <a:ext cx="10515600" cy="4366782"/>
          </a:xfrm>
        </p:spPr>
        <p:txBody>
          <a:bodyPr vert="horz" lIns="91440" tIns="45720" rIns="91440" bIns="45720" rtlCol="0">
            <a:normAutofit/>
          </a:bodyPr>
          <a:lstStyle/>
          <a:p>
            <a:pPr marL="0" indent="0">
              <a:buNone/>
            </a:pPr>
            <a:r>
              <a:rPr lang="en-US" sz="2200">
                <a:cs typeface="Calibri"/>
              </a:rPr>
              <a:t> Attribute Information:</a:t>
            </a:r>
            <a:endParaRPr lang="en-US" sz="2200">
              <a:ea typeface="+mn-lt"/>
              <a:cs typeface="+mn-lt"/>
            </a:endParaRPr>
          </a:p>
          <a:p>
            <a:pPr marL="0" indent="0">
              <a:buNone/>
            </a:pPr>
            <a:endParaRPr lang="en-US" sz="2200">
              <a:cs typeface="Calibri"/>
            </a:endParaRPr>
          </a:p>
          <a:p>
            <a:pPr marL="457200" indent="-457200">
              <a:buFont typeface="Wingdings,Sans-Serif" panose="020B0604020202020204" pitchFamily="34" charset="0"/>
              <a:buChar char="v"/>
            </a:pPr>
            <a:r>
              <a:rPr lang="en-US" sz="2200">
                <a:cs typeface="Calibri"/>
              </a:rPr>
              <a:t> Avg. Session Length: Average session of in-store style advice sessions.</a:t>
            </a:r>
            <a:endParaRPr lang="en-US" sz="2200">
              <a:ea typeface="+mn-lt"/>
              <a:cs typeface="+mn-lt"/>
            </a:endParaRPr>
          </a:p>
          <a:p>
            <a:pPr marL="457200" indent="-457200">
              <a:buFont typeface="Wingdings,Sans-Serif" panose="020B0604020202020204" pitchFamily="34" charset="0"/>
              <a:buChar char="v"/>
            </a:pPr>
            <a:r>
              <a:rPr lang="en-US" sz="2200">
                <a:cs typeface="Calibri"/>
              </a:rPr>
              <a:t> Time on App: Average time spent on App in minutes</a:t>
            </a:r>
            <a:endParaRPr lang="en-US" sz="2200">
              <a:ea typeface="+mn-lt"/>
              <a:cs typeface="+mn-lt"/>
            </a:endParaRPr>
          </a:p>
          <a:p>
            <a:pPr marL="457200" indent="-457200">
              <a:buFont typeface="Wingdings,Sans-Serif" panose="020B0604020202020204" pitchFamily="34" charset="0"/>
              <a:buChar char="v"/>
            </a:pPr>
            <a:r>
              <a:rPr lang="en-US" sz="2200">
                <a:cs typeface="Calibri"/>
              </a:rPr>
              <a:t> Time on Website: Average time spent on Website in minutes </a:t>
            </a:r>
            <a:endParaRPr lang="en-US" sz="2200">
              <a:ea typeface="+mn-lt"/>
              <a:cs typeface="+mn-lt"/>
            </a:endParaRPr>
          </a:p>
          <a:p>
            <a:pPr marL="457200" indent="-457200">
              <a:buFont typeface="Wingdings,Sans-Serif" panose="020B0604020202020204" pitchFamily="34" charset="0"/>
              <a:buChar char="v"/>
            </a:pPr>
            <a:r>
              <a:rPr lang="en-US" sz="2200">
                <a:cs typeface="Calibri"/>
              </a:rPr>
              <a:t> Length of Membership: How many years the customer has been a member. </a:t>
            </a:r>
            <a:endParaRPr lang="en-US" sz="2200">
              <a:ea typeface="+mn-lt"/>
              <a:cs typeface="+mn-lt"/>
            </a:endParaRPr>
          </a:p>
          <a:p>
            <a:pPr marL="457200" indent="-457200">
              <a:buFont typeface="Wingdings,Sans-Serif" panose="020B0604020202020204" pitchFamily="34" charset="0"/>
              <a:buChar char="v"/>
            </a:pPr>
            <a:r>
              <a:rPr lang="en-US" sz="2200">
                <a:cs typeface="Calibri"/>
              </a:rPr>
              <a:t> Yearly Amount Spent: The total amount the customer is spending. </a:t>
            </a:r>
            <a:endParaRPr lang="en-US" sz="2200"/>
          </a:p>
        </p:txBody>
      </p:sp>
      <p:pic>
        <p:nvPicPr>
          <p:cNvPr id="4" name="Graphic 4" descr="Database with solid fill">
            <a:extLst>
              <a:ext uri="{FF2B5EF4-FFF2-40B4-BE49-F238E27FC236}">
                <a16:creationId xmlns="" xmlns:a16="http://schemas.microsoft.com/office/drawing/2014/main" id="{0E9299A9-2948-5747-8D99-2BBA71DF4A93}"/>
              </a:ext>
            </a:extLst>
          </p:cNvPr>
          <p:cNvPicPr>
            <a:picLocks noChangeAspect="1"/>
          </p:cNvPicPr>
          <p:nvPr/>
        </p:nvPicPr>
        <p:blipFill>
          <a:blip r:embed="rId2" cstate="print">
            <a:extLst>
              <a:ext uri="{96DAC541-7B7A-43D3-8B79-37D633B846F1}">
                <asvg:svgBlip xmlns="" xmlns:asvg="http://schemas.microsoft.com/office/drawing/2016/SVG/main" r:embed="rId3"/>
              </a:ext>
            </a:extLst>
          </a:blip>
          <a:stretch>
            <a:fillRect/>
          </a:stretch>
        </p:blipFill>
        <p:spPr>
          <a:xfrm>
            <a:off x="10374775" y="2180863"/>
            <a:ext cx="1242349" cy="1242349"/>
          </a:xfrm>
          <a:prstGeom prst="rect">
            <a:avLst/>
          </a:prstGeom>
        </p:spPr>
      </p:pic>
      <p:sp>
        <p:nvSpPr>
          <p:cNvPr id="6" name="Slide Number Placeholder 5"/>
          <p:cNvSpPr>
            <a:spLocks noGrp="1"/>
          </p:cNvSpPr>
          <p:nvPr>
            <p:ph type="sldNum" sz="quarter" idx="12"/>
          </p:nvPr>
        </p:nvSpPr>
        <p:spPr/>
        <p:txBody>
          <a:bodyPr/>
          <a:lstStyle/>
          <a:p>
            <a:fld id="{48F63A3B-78C7-47BE-AE5E-E10140E04643}" type="slidenum">
              <a:rPr lang="en-US" smtClean="0"/>
              <a:pPr/>
              <a:t>8</a:t>
            </a:fld>
            <a:endParaRPr lang="en-US" dirty="0"/>
          </a:p>
        </p:txBody>
      </p:sp>
    </p:spTree>
    <p:extLst>
      <p:ext uri="{BB962C8B-B14F-4D97-AF65-F5344CB8AC3E}">
        <p14:creationId xmlns="" xmlns:p14="http://schemas.microsoft.com/office/powerpoint/2010/main" val="3974753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5C02ACDA-8F32-C55B-D136-0F086E0258F5}"/>
              </a:ext>
            </a:extLst>
          </p:cNvPr>
          <p:cNvSpPr>
            <a:spLocks noGrp="1"/>
          </p:cNvSpPr>
          <p:nvPr>
            <p:ph idx="1"/>
          </p:nvPr>
        </p:nvSpPr>
        <p:spPr>
          <a:xfrm>
            <a:off x="838200" y="1814562"/>
            <a:ext cx="10515600" cy="4366782"/>
          </a:xfrm>
        </p:spPr>
        <p:txBody>
          <a:bodyPr vert="horz" lIns="91440" tIns="45720" rIns="91440" bIns="45720" rtlCol="0" anchor="t">
            <a:normAutofit fontScale="92500" lnSpcReduction="10000"/>
          </a:bodyPr>
          <a:lstStyle/>
          <a:p>
            <a:r>
              <a:rPr lang="en-US" sz="2200" dirty="0">
                <a:solidFill>
                  <a:schemeClr val="accent4">
                    <a:lumMod val="60000"/>
                    <a:lumOff val="40000"/>
                  </a:schemeClr>
                </a:solidFill>
                <a:cs typeface="Calibri"/>
              </a:rPr>
              <a:t> </a:t>
            </a:r>
            <a:r>
              <a:rPr lang="en-US" sz="2200" b="1" u="sng" dirty="0">
                <a:solidFill>
                  <a:schemeClr val="accent4">
                    <a:lumMod val="60000"/>
                    <a:lumOff val="40000"/>
                  </a:schemeClr>
                </a:solidFill>
                <a:ea typeface="+mn-lt"/>
                <a:cs typeface="+mn-lt"/>
              </a:rPr>
              <a:t>Business problem:</a:t>
            </a:r>
          </a:p>
          <a:p>
            <a:pPr marL="0" indent="0">
              <a:buNone/>
            </a:pPr>
            <a:r>
              <a:rPr lang="en-US" sz="2200" dirty="0">
                <a:ea typeface="+mn-lt"/>
                <a:cs typeface="+mn-lt"/>
              </a:rPr>
              <a:t>    Interpret which variables are contributing towards the more annual income prediction</a:t>
            </a:r>
          </a:p>
          <a:p>
            <a:endParaRPr lang="en-US" sz="2200" dirty="0">
              <a:ea typeface="+mn-lt"/>
              <a:cs typeface="+mn-lt"/>
            </a:endParaRPr>
          </a:p>
          <a:p>
            <a:r>
              <a:rPr lang="en-US" sz="2200" dirty="0">
                <a:cs typeface="Calibri"/>
              </a:rPr>
              <a:t>Firstly we use Exploratory Data Analysis (EDA), it is an approach to analyze the data using visual techniques. It is used to discover trends, patterns, or to check assumptions with the help of statistical summary and graphical representations.</a:t>
            </a:r>
            <a:endParaRPr lang="en-US" sz="2200" dirty="0">
              <a:ea typeface="+mn-lt"/>
              <a:cs typeface="+mn-lt"/>
            </a:endParaRPr>
          </a:p>
          <a:p>
            <a:r>
              <a:rPr lang="en-US" sz="2200" dirty="0">
                <a:cs typeface="Calibri"/>
              </a:rPr>
              <a:t>The next step is Data Preparation which includes : Data cleaning, Feature engineering, Data transformation</a:t>
            </a:r>
            <a:endParaRPr lang="en-US" sz="2200" dirty="0">
              <a:ea typeface="+mn-lt"/>
              <a:cs typeface="+mn-lt"/>
            </a:endParaRPr>
          </a:p>
          <a:p>
            <a:r>
              <a:rPr lang="en-US" sz="2200" dirty="0">
                <a:cs typeface="Calibri"/>
              </a:rPr>
              <a:t>Then I build 4 models from it, and find out the errors after some aggregations are applied to these models ( log transformation )</a:t>
            </a:r>
            <a:endParaRPr lang="en-US" sz="2200" dirty="0">
              <a:ea typeface="+mn-lt"/>
              <a:cs typeface="+mn-lt"/>
            </a:endParaRPr>
          </a:p>
          <a:p>
            <a:r>
              <a:rPr lang="en-US" sz="2200" dirty="0">
                <a:cs typeface="Calibri"/>
              </a:rPr>
              <a:t>Finally get the best model out of these models with low </a:t>
            </a:r>
            <a:r>
              <a:rPr lang="en-US" sz="2200" dirty="0" err="1">
                <a:cs typeface="Calibri"/>
              </a:rPr>
              <a:t>mae</a:t>
            </a:r>
            <a:r>
              <a:rPr lang="en-US" sz="2200" dirty="0">
                <a:cs typeface="Calibri"/>
              </a:rPr>
              <a:t> &amp; </a:t>
            </a:r>
            <a:r>
              <a:rPr lang="en-US" sz="2200" dirty="0" err="1">
                <a:cs typeface="Calibri"/>
              </a:rPr>
              <a:t>mape</a:t>
            </a:r>
            <a:endParaRPr lang="en-US" sz="2200" dirty="0" err="1">
              <a:ea typeface="+mn-lt"/>
              <a:cs typeface="+mn-lt"/>
            </a:endParaRPr>
          </a:p>
          <a:p>
            <a:r>
              <a:rPr lang="en-US" sz="2200" dirty="0">
                <a:cs typeface="Calibri"/>
              </a:rPr>
              <a:t>Find out which variables are contributing towards the more annual income prediction. </a:t>
            </a:r>
            <a:endParaRPr lang="en-US" sz="2200" dirty="0">
              <a:ea typeface="+mn-lt"/>
              <a:cs typeface="+mn-lt"/>
            </a:endParaRPr>
          </a:p>
          <a:p>
            <a:r>
              <a:rPr lang="en-US" sz="2200" dirty="0">
                <a:ea typeface="+mn-lt"/>
                <a:cs typeface="+mn-lt"/>
              </a:rPr>
              <a:t>Predict</a:t>
            </a:r>
            <a:r>
              <a:rPr lang="en-US" sz="2200" dirty="0">
                <a:cs typeface="Calibri"/>
              </a:rPr>
              <a:t> the annual income of a new record by taking new values to the variables</a:t>
            </a:r>
            <a:endParaRPr lang="en-US" sz="2200" dirty="0">
              <a:ea typeface="+mn-lt"/>
              <a:cs typeface="+mn-lt"/>
            </a:endParaRPr>
          </a:p>
          <a:p>
            <a:endParaRPr lang="en-US" sz="2200" dirty="0">
              <a:ea typeface="+mn-lt"/>
              <a:cs typeface="+mn-lt"/>
            </a:endParaRPr>
          </a:p>
          <a:p>
            <a:endParaRPr lang="en-US" sz="2200" dirty="0">
              <a:ea typeface="+mn-lt"/>
              <a:cs typeface="+mn-lt"/>
            </a:endParaRPr>
          </a:p>
          <a:p>
            <a:endParaRPr lang="en-US" sz="2200" dirty="0">
              <a:ea typeface="+mn-lt"/>
              <a:cs typeface="+mn-lt"/>
            </a:endParaRPr>
          </a:p>
          <a:p>
            <a:pPr marL="0" indent="0">
              <a:buNone/>
            </a:pPr>
            <a:endParaRPr lang="en-US" sz="2200" dirty="0">
              <a:cs typeface="Calibri"/>
            </a:endParaRPr>
          </a:p>
        </p:txBody>
      </p:sp>
      <p:sp>
        <p:nvSpPr>
          <p:cNvPr id="5" name="Slide Number Placeholder 4"/>
          <p:cNvSpPr>
            <a:spLocks noGrp="1"/>
          </p:cNvSpPr>
          <p:nvPr>
            <p:ph type="sldNum" sz="quarter" idx="12"/>
          </p:nvPr>
        </p:nvSpPr>
        <p:spPr/>
        <p:txBody>
          <a:bodyPr/>
          <a:lstStyle/>
          <a:p>
            <a:fld id="{48F63A3B-78C7-47BE-AE5E-E10140E04643}" type="slidenum">
              <a:rPr lang="en-US" smtClean="0"/>
              <a:pPr/>
              <a:t>9</a:t>
            </a:fld>
            <a:endParaRPr lang="en-US" dirty="0"/>
          </a:p>
        </p:txBody>
      </p:sp>
    </p:spTree>
    <p:extLst>
      <p:ext uri="{BB962C8B-B14F-4D97-AF65-F5344CB8AC3E}">
        <p14:creationId xmlns="" xmlns:p14="http://schemas.microsoft.com/office/powerpoint/2010/main" val="24068886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0</TotalTime>
  <Words>533</Words>
  <Application>Microsoft Office PowerPoint</Application>
  <PresentationFormat>Custom</PresentationFormat>
  <Paragraphs>532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BIG_MART.</vt:lpstr>
      <vt:lpstr>TABLE  OF   CONTENTS </vt:lpstr>
      <vt:lpstr>INTRODUCTION</vt:lpstr>
      <vt:lpstr>MODULES</vt:lpstr>
      <vt:lpstr>Slide 5</vt:lpstr>
      <vt:lpstr>Slide 6</vt:lpstr>
      <vt:lpstr>METHODOLOGY</vt:lpstr>
      <vt:lpstr>Slide 8</vt:lpstr>
      <vt:lpstr>Slide 9</vt:lpstr>
      <vt:lpstr>FUTURE ENHANCEMENT</vt:lpstr>
      <vt:lpstr>DEVELOPING ENVIRONMENT</vt:lpstr>
      <vt:lpstr>PROJECT PLAN</vt:lpstr>
      <vt:lpstr>USER STORY</vt:lpstr>
      <vt:lpstr>PRODUCT BACKLOG</vt:lpstr>
      <vt:lpstr>SPRINT PLAN</vt:lpstr>
      <vt:lpstr>Slide 16</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MOHAMMED ARSHAD</cp:lastModifiedBy>
  <cp:revision>1103</cp:revision>
  <dcterms:created xsi:type="dcterms:W3CDTF">2022-06-07T11:55:39Z</dcterms:created>
  <dcterms:modified xsi:type="dcterms:W3CDTF">2022-06-10T01:42:13Z</dcterms:modified>
</cp:coreProperties>
</file>