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sldIdLst>
    <p:sldId id="256" r:id="rId2"/>
    <p:sldId id="283" r:id="rId3"/>
    <p:sldId id="284" r:id="rId4"/>
    <p:sldId id="288" r:id="rId5"/>
    <p:sldId id="289" r:id="rId6"/>
    <p:sldId id="294" r:id="rId7"/>
    <p:sldId id="296" r:id="rId8"/>
    <p:sldId id="298" r:id="rId9"/>
    <p:sldId id="295" r:id="rId10"/>
    <p:sldId id="264" r:id="rId11"/>
    <p:sldId id="293" r:id="rId12"/>
    <p:sldId id="300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EA8AE-5B2F-774A-8535-724861390231}" type="datetimeFigureOut">
              <a:rPr lang="en-ES" smtClean="0"/>
              <a:t>16/12/21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1C4C0-DF68-4C45-A396-9D26BF29CAA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495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8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12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8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5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8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3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A5FE4A-CB8D-40AB-BFFC-AAF37EA071CB}" type="datetime1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0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Ümmühan DEMİR">
            <a:extLst>
              <a:ext uri="{FF2B5EF4-FFF2-40B4-BE49-F238E27FC236}">
                <a16:creationId xmlns:a16="http://schemas.microsoft.com/office/drawing/2014/main" id="{F3008896-F100-674E-9987-6455AA94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00" y="0"/>
            <a:ext cx="12301200" cy="6166682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E4F0B3-FA2E-4118-A1CB-7640E121EA98}"/>
              </a:ext>
            </a:extLst>
          </p:cNvPr>
          <p:cNvSpPr txBox="1"/>
          <p:nvPr/>
        </p:nvSpPr>
        <p:spPr>
          <a:xfrm>
            <a:off x="9494283" y="5816430"/>
            <a:ext cx="347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Ironhack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DAFT OCT 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F3D2C8-D7EA-4871-8783-4DAE1921E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678" y="305629"/>
            <a:ext cx="7151357" cy="3123371"/>
          </a:xfrm>
        </p:spPr>
        <p:txBody>
          <a:bodyPr anchor="b">
            <a:norm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FINAL PROJECT</a:t>
            </a:r>
          </a:p>
          <a:p>
            <a:r>
              <a:rPr lang="en-GB" sz="5400" dirty="0">
                <a:solidFill>
                  <a:schemeClr val="accent1">
                    <a:lumMod val="75000"/>
                  </a:schemeClr>
                </a:solidFill>
              </a:rPr>
              <a:t>Online Course Recommender</a:t>
            </a:r>
          </a:p>
        </p:txBody>
      </p:sp>
      <p:sp>
        <p:nvSpPr>
          <p:cNvPr id="26" name="CuadroTexto 4">
            <a:extLst>
              <a:ext uri="{FF2B5EF4-FFF2-40B4-BE49-F238E27FC236}">
                <a16:creationId xmlns:a16="http://schemas.microsoft.com/office/drawing/2014/main" id="{9A1C1BF5-2656-DC44-A20F-8083F92CFC3E}"/>
              </a:ext>
            </a:extLst>
          </p:cNvPr>
          <p:cNvSpPr txBox="1"/>
          <p:nvPr/>
        </p:nvSpPr>
        <p:spPr>
          <a:xfrm>
            <a:off x="152400" y="5819653"/>
            <a:ext cx="347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Ümmühan DEMIR</a:t>
            </a:r>
          </a:p>
        </p:txBody>
      </p:sp>
    </p:spTree>
    <p:extLst>
      <p:ext uri="{BB962C8B-B14F-4D97-AF65-F5344CB8AC3E}">
        <p14:creationId xmlns:p14="http://schemas.microsoft.com/office/powerpoint/2010/main" val="92734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D8B005F-BA15-4F2F-A53B-9CF6ADA3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Recommender</a:t>
            </a:r>
          </a:p>
        </p:txBody>
      </p:sp>
    </p:spTree>
    <p:extLst>
      <p:ext uri="{BB962C8B-B14F-4D97-AF65-F5344CB8AC3E}">
        <p14:creationId xmlns:p14="http://schemas.microsoft.com/office/powerpoint/2010/main" val="232134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D8B005F-BA15-4F2F-A53B-9CF6ADA3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86771-4CBF-F44E-AFBC-9EC0A274D616}"/>
              </a:ext>
            </a:extLst>
          </p:cNvPr>
          <p:cNvSpPr txBox="1"/>
          <p:nvPr/>
        </p:nvSpPr>
        <p:spPr>
          <a:xfrm>
            <a:off x="-101975" y="125855"/>
            <a:ext cx="8051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>
                <a:solidFill>
                  <a:schemeClr val="accent1">
                    <a:lumMod val="75000"/>
                  </a:schemeClr>
                </a:solidFill>
              </a:rPr>
              <a:t>Tableau Version: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8FB71E-6DA0-7E4D-AE6F-F330EC7B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631"/>
            <a:ext cx="12192000" cy="55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0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964636-BF9B-CC4A-87C8-D090339422E9}"/>
              </a:ext>
            </a:extLst>
          </p:cNvPr>
          <p:cNvSpPr txBox="1"/>
          <p:nvPr/>
        </p:nvSpPr>
        <p:spPr>
          <a:xfrm>
            <a:off x="7362825" y="3751650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BFA31D-387D-CE44-90BE-23C4EEA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292873"/>
            <a:ext cx="9603275" cy="1404972"/>
          </a:xfrm>
        </p:spPr>
        <p:txBody>
          <a:bodyPr/>
          <a:lstStyle/>
          <a:p>
            <a:r>
              <a:rPr lang="en-GB" cap="none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Future Steps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1F896-9FC5-7345-A288-DD62AA4B95CB}"/>
              </a:ext>
            </a:extLst>
          </p:cNvPr>
          <p:cNvSpPr txBox="1"/>
          <p:nvPr/>
        </p:nvSpPr>
        <p:spPr>
          <a:xfrm>
            <a:off x="1403648" y="2320489"/>
            <a:ext cx="8184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Collect more courses from different platforms or paid courses in Coursera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the stop words set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Build a prettier interface (???)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41744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D8B005F-BA15-4F2F-A53B-9CF6ADA3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002" y="1541050"/>
            <a:ext cx="8643154" cy="188795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2224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1033119"/>
            <a:ext cx="10040441" cy="867119"/>
          </a:xfrm>
        </p:spPr>
        <p:txBody>
          <a:bodyPr>
            <a:normAutofit/>
          </a:bodyPr>
          <a:lstStyle/>
          <a:p>
            <a:r>
              <a:rPr lang="en-GB" sz="4000" cap="none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Personal Interest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BC3B5-2728-4B54-ABD8-A84AD5E2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821" y="2329717"/>
            <a:ext cx="7473454" cy="219856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Lifetime learner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 like giving recommendations</a:t>
            </a:r>
          </a:p>
          <a:p>
            <a:endParaRPr lang="en-GB" dirty="0"/>
          </a:p>
          <a:p>
            <a:r>
              <a:rPr lang="en-GB" dirty="0"/>
              <a:t>There are a lot of choices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1033119"/>
            <a:ext cx="10040441" cy="867119"/>
          </a:xfrm>
        </p:spPr>
        <p:txBody>
          <a:bodyPr>
            <a:normAutofit/>
          </a:bodyPr>
          <a:lstStyle/>
          <a:p>
            <a:r>
              <a:rPr lang="en-GB" sz="4000" cap="none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 and Process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BC3B5-2728-4B54-ABD8-A84AD5E2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821" y="2329717"/>
            <a:ext cx="7473454" cy="3170971"/>
          </a:xfrm>
        </p:spPr>
        <p:txBody>
          <a:bodyPr>
            <a:normAutofit/>
          </a:bodyPr>
          <a:lstStyle/>
          <a:p>
            <a:r>
              <a:rPr lang="en-GB" dirty="0"/>
              <a:t>Getting the data</a:t>
            </a:r>
          </a:p>
          <a:p>
            <a:r>
              <a:rPr lang="en-GB" dirty="0"/>
              <a:t>Cleaning the data</a:t>
            </a:r>
          </a:p>
          <a:p>
            <a:r>
              <a:rPr lang="en-GB" dirty="0"/>
              <a:t>Text analysis</a:t>
            </a:r>
          </a:p>
          <a:p>
            <a:r>
              <a:rPr lang="en-GB" dirty="0"/>
              <a:t>Apply some models</a:t>
            </a:r>
          </a:p>
          <a:p>
            <a:r>
              <a:rPr lang="en-GB" dirty="0"/>
              <a:t>Choose the model</a:t>
            </a:r>
          </a:p>
          <a:p>
            <a:r>
              <a:rPr lang="en-GB" dirty="0"/>
              <a:t>Build the recommender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Conector: curvado 12">
            <a:extLst>
              <a:ext uri="{FF2B5EF4-FFF2-40B4-BE49-F238E27FC236}">
                <a16:creationId xmlns:a16="http://schemas.microsoft.com/office/drawing/2014/main" id="{EDEE7FF3-CF7E-0A40-A153-D97F9CDEA6AC}"/>
              </a:ext>
            </a:extLst>
          </p:cNvPr>
          <p:cNvCxnSpPr>
            <a:cxnSpLocks/>
          </p:cNvCxnSpPr>
          <p:nvPr/>
        </p:nvCxnSpPr>
        <p:spPr>
          <a:xfrm>
            <a:off x="3646601" y="2560509"/>
            <a:ext cx="3349894" cy="889607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964636-BF9B-CC4A-87C8-D090339422E9}"/>
              </a:ext>
            </a:extLst>
          </p:cNvPr>
          <p:cNvSpPr txBox="1"/>
          <p:nvPr/>
        </p:nvSpPr>
        <p:spPr>
          <a:xfrm>
            <a:off x="7270229" y="3016346"/>
            <a:ext cx="4829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web scraper extension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</a:t>
            </a:r>
            <a:r>
              <a:rPr lang="en-ES" dirty="0"/>
              <a:t>ebscraping coursera.org/learn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</a:t>
            </a:r>
            <a:r>
              <a:rPr lang="en-ES" dirty="0"/>
              <a:t>btaining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ES" dirty="0"/>
              <a:t>1551 rows,  12 columns</a:t>
            </a:r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8100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1033119"/>
            <a:ext cx="10040441" cy="867119"/>
          </a:xfrm>
        </p:spPr>
        <p:txBody>
          <a:bodyPr>
            <a:normAutofit/>
          </a:bodyPr>
          <a:lstStyle/>
          <a:p>
            <a:r>
              <a:rPr lang="en-GB" sz="4000" cap="none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 and Process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BC3B5-2728-4B54-ABD8-A84AD5E2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821" y="2329717"/>
            <a:ext cx="7473454" cy="3170971"/>
          </a:xfrm>
        </p:spPr>
        <p:txBody>
          <a:bodyPr>
            <a:normAutofit/>
          </a:bodyPr>
          <a:lstStyle/>
          <a:p>
            <a:r>
              <a:rPr lang="en-GB" dirty="0"/>
              <a:t>Getting the data</a:t>
            </a:r>
          </a:p>
          <a:p>
            <a:r>
              <a:rPr lang="en-GB" dirty="0"/>
              <a:t>Cleaning the data</a:t>
            </a:r>
          </a:p>
          <a:p>
            <a:r>
              <a:rPr lang="en-GB" dirty="0"/>
              <a:t>Text analysis</a:t>
            </a:r>
          </a:p>
          <a:p>
            <a:r>
              <a:rPr lang="en-GB" dirty="0"/>
              <a:t>Apply some models</a:t>
            </a:r>
          </a:p>
          <a:p>
            <a:r>
              <a:rPr lang="en-GB" dirty="0"/>
              <a:t>Choose the model</a:t>
            </a:r>
          </a:p>
          <a:p>
            <a:r>
              <a:rPr lang="en-GB" dirty="0"/>
              <a:t>Build the recommender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Conector: curvado 12">
            <a:extLst>
              <a:ext uri="{FF2B5EF4-FFF2-40B4-BE49-F238E27FC236}">
                <a16:creationId xmlns:a16="http://schemas.microsoft.com/office/drawing/2014/main" id="{EDEE7FF3-CF7E-0A40-A153-D97F9CDEA6AC}"/>
              </a:ext>
            </a:extLst>
          </p:cNvPr>
          <p:cNvCxnSpPr>
            <a:cxnSpLocks/>
          </p:cNvCxnSpPr>
          <p:nvPr/>
        </p:nvCxnSpPr>
        <p:spPr>
          <a:xfrm>
            <a:off x="3920335" y="3025595"/>
            <a:ext cx="3349894" cy="889607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964636-BF9B-CC4A-87C8-D090339422E9}"/>
              </a:ext>
            </a:extLst>
          </p:cNvPr>
          <p:cNvSpPr txBox="1"/>
          <p:nvPr/>
        </p:nvSpPr>
        <p:spPr>
          <a:xfrm>
            <a:off x="7362825" y="3751650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6579D-4BAE-054B-B485-22D05A8FECEE}"/>
              </a:ext>
            </a:extLst>
          </p:cNvPr>
          <p:cNvSpPr txBox="1"/>
          <p:nvPr/>
        </p:nvSpPr>
        <p:spPr>
          <a:xfrm>
            <a:off x="7362825" y="3613150"/>
            <a:ext cx="4829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r</a:t>
            </a:r>
            <a:r>
              <a:rPr lang="en-ES" dirty="0"/>
              <a:t>estrict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</a:t>
            </a:r>
            <a:r>
              <a:rPr lang="en-ES" dirty="0"/>
              <a:t>egular cleaning process</a:t>
            </a:r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775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1033119"/>
            <a:ext cx="10040441" cy="867119"/>
          </a:xfrm>
        </p:spPr>
        <p:txBody>
          <a:bodyPr>
            <a:normAutofit/>
          </a:bodyPr>
          <a:lstStyle/>
          <a:p>
            <a:r>
              <a:rPr lang="en-GB" sz="4000" cap="none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 and Process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BC3B5-2728-4B54-ABD8-A84AD5E2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821" y="2329717"/>
            <a:ext cx="7473454" cy="3170971"/>
          </a:xfrm>
        </p:spPr>
        <p:txBody>
          <a:bodyPr>
            <a:normAutofit/>
          </a:bodyPr>
          <a:lstStyle/>
          <a:p>
            <a:r>
              <a:rPr lang="en-GB" dirty="0"/>
              <a:t>Getting the data</a:t>
            </a:r>
          </a:p>
          <a:p>
            <a:r>
              <a:rPr lang="en-GB" dirty="0"/>
              <a:t>Cleaning the data</a:t>
            </a:r>
          </a:p>
          <a:p>
            <a:r>
              <a:rPr lang="en-GB" dirty="0"/>
              <a:t>Text analysis</a:t>
            </a:r>
          </a:p>
          <a:p>
            <a:r>
              <a:rPr lang="en-GB" dirty="0"/>
              <a:t>Apply some models</a:t>
            </a:r>
          </a:p>
          <a:p>
            <a:r>
              <a:rPr lang="en-GB" dirty="0"/>
              <a:t>Choose the model</a:t>
            </a:r>
          </a:p>
          <a:p>
            <a:r>
              <a:rPr lang="en-GB" dirty="0"/>
              <a:t>Build the recommender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Conector: curvado 12">
            <a:extLst>
              <a:ext uri="{FF2B5EF4-FFF2-40B4-BE49-F238E27FC236}">
                <a16:creationId xmlns:a16="http://schemas.microsoft.com/office/drawing/2014/main" id="{EDEE7FF3-CF7E-0A40-A153-D97F9CDEA6AC}"/>
              </a:ext>
            </a:extLst>
          </p:cNvPr>
          <p:cNvCxnSpPr>
            <a:cxnSpLocks/>
          </p:cNvCxnSpPr>
          <p:nvPr/>
        </p:nvCxnSpPr>
        <p:spPr>
          <a:xfrm>
            <a:off x="3646601" y="3598862"/>
            <a:ext cx="3349894" cy="889607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964636-BF9B-CC4A-87C8-D090339422E9}"/>
              </a:ext>
            </a:extLst>
          </p:cNvPr>
          <p:cNvSpPr txBox="1"/>
          <p:nvPr/>
        </p:nvSpPr>
        <p:spPr>
          <a:xfrm>
            <a:off x="7362825" y="3751650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6579D-4BAE-054B-B485-22D05A8FECEE}"/>
              </a:ext>
            </a:extLst>
          </p:cNvPr>
          <p:cNvSpPr txBox="1"/>
          <p:nvPr/>
        </p:nvSpPr>
        <p:spPr>
          <a:xfrm>
            <a:off x="6996495" y="4072172"/>
            <a:ext cx="4829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o</a:t>
            </a:r>
            <a:r>
              <a:rPr lang="en-ES" dirty="0"/>
              <a:t>btain and clean the corpus</a:t>
            </a:r>
          </a:p>
          <a:p>
            <a:pPr marL="342900" indent="-342900">
              <a:buFont typeface="+mj-lt"/>
              <a:buAutoNum type="arabicPeriod"/>
            </a:pPr>
            <a:r>
              <a:rPr lang="en-ES" dirty="0"/>
              <a:t>apply nltk procedures </a:t>
            </a:r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3390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1033119"/>
            <a:ext cx="10040441" cy="867119"/>
          </a:xfrm>
        </p:spPr>
        <p:txBody>
          <a:bodyPr>
            <a:normAutofit/>
          </a:bodyPr>
          <a:lstStyle/>
          <a:p>
            <a:r>
              <a:rPr lang="en-GB" sz="4000" cap="none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 and Process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BC3B5-2728-4B54-ABD8-A84AD5E2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821" y="2329717"/>
            <a:ext cx="7473454" cy="3170971"/>
          </a:xfrm>
        </p:spPr>
        <p:txBody>
          <a:bodyPr>
            <a:normAutofit/>
          </a:bodyPr>
          <a:lstStyle/>
          <a:p>
            <a:r>
              <a:rPr lang="en-GB" dirty="0"/>
              <a:t>Getting the data</a:t>
            </a:r>
          </a:p>
          <a:p>
            <a:r>
              <a:rPr lang="en-GB" dirty="0"/>
              <a:t>Cleaning the data</a:t>
            </a:r>
          </a:p>
          <a:p>
            <a:r>
              <a:rPr lang="en-GB" dirty="0"/>
              <a:t>Text analysis</a:t>
            </a:r>
          </a:p>
          <a:p>
            <a:r>
              <a:rPr lang="en-GB" dirty="0"/>
              <a:t>Apply some models</a:t>
            </a:r>
          </a:p>
          <a:p>
            <a:r>
              <a:rPr lang="en-GB" dirty="0"/>
              <a:t>Choose the model</a:t>
            </a:r>
          </a:p>
          <a:p>
            <a:r>
              <a:rPr lang="en-GB" dirty="0"/>
              <a:t>Build the recommender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Conector: curvado 12">
            <a:extLst>
              <a:ext uri="{FF2B5EF4-FFF2-40B4-BE49-F238E27FC236}">
                <a16:creationId xmlns:a16="http://schemas.microsoft.com/office/drawing/2014/main" id="{EDEE7FF3-CF7E-0A40-A153-D97F9CDEA6AC}"/>
              </a:ext>
            </a:extLst>
          </p:cNvPr>
          <p:cNvCxnSpPr>
            <a:cxnSpLocks/>
          </p:cNvCxnSpPr>
          <p:nvPr/>
        </p:nvCxnSpPr>
        <p:spPr>
          <a:xfrm flipV="1">
            <a:off x="4012931" y="2800350"/>
            <a:ext cx="2345007" cy="1257124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964636-BF9B-CC4A-87C8-D090339422E9}"/>
              </a:ext>
            </a:extLst>
          </p:cNvPr>
          <p:cNvSpPr txBox="1"/>
          <p:nvPr/>
        </p:nvSpPr>
        <p:spPr>
          <a:xfrm>
            <a:off x="7362825" y="3751650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6579D-4BAE-054B-B485-22D05A8FECEE}"/>
              </a:ext>
            </a:extLst>
          </p:cNvPr>
          <p:cNvSpPr txBox="1"/>
          <p:nvPr/>
        </p:nvSpPr>
        <p:spPr>
          <a:xfrm>
            <a:off x="6888765" y="2487812"/>
            <a:ext cx="4829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For feature extraction: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Tfidf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Countvectorizer</a:t>
            </a:r>
            <a:endParaRPr lang="en-GB" dirty="0"/>
          </a:p>
          <a:p>
            <a:pPr lvl="1"/>
            <a:endParaRPr lang="en-ES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</a:t>
            </a:r>
            <a:r>
              <a:rPr lang="en-ES" dirty="0"/>
              <a:t>or similarity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ES" dirty="0"/>
              <a:t>osine similarity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ES" dirty="0"/>
              <a:t>KNN – Euclidean distance</a:t>
            </a:r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1868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34" y="1180847"/>
            <a:ext cx="10040441" cy="867119"/>
          </a:xfrm>
        </p:spPr>
        <p:txBody>
          <a:bodyPr>
            <a:normAutofit/>
          </a:bodyPr>
          <a:lstStyle/>
          <a:p>
            <a:r>
              <a:rPr lang="en-GB" sz="4000" cap="none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Tfidf</a:t>
            </a:r>
            <a:r>
              <a:rPr lang="en-GB" sz="4000" cap="none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– Cosine similarity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64636-BF9B-CC4A-87C8-D090339422E9}"/>
              </a:ext>
            </a:extLst>
          </p:cNvPr>
          <p:cNvSpPr txBox="1"/>
          <p:nvPr/>
        </p:nvSpPr>
        <p:spPr>
          <a:xfrm>
            <a:off x="7362825" y="3751650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3108E7F-C27A-BC41-AD02-D36DEE2A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33" y="2047966"/>
            <a:ext cx="9659441" cy="34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96" y="1172867"/>
            <a:ext cx="10040441" cy="867119"/>
          </a:xfrm>
        </p:spPr>
        <p:txBody>
          <a:bodyPr>
            <a:normAutofit/>
          </a:bodyPr>
          <a:lstStyle/>
          <a:p>
            <a:r>
              <a:rPr lang="en-GB" sz="4000" cap="none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Tfidf</a:t>
            </a:r>
            <a:r>
              <a:rPr lang="en-GB" sz="4000" cap="none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– KNN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64636-BF9B-CC4A-87C8-D090339422E9}"/>
              </a:ext>
            </a:extLst>
          </p:cNvPr>
          <p:cNvSpPr txBox="1"/>
          <p:nvPr/>
        </p:nvSpPr>
        <p:spPr>
          <a:xfrm>
            <a:off x="7362825" y="3751650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6F47012-622D-3E4A-A5BA-B09EF739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96" y="2039986"/>
            <a:ext cx="9702304" cy="34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8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964636-BF9B-CC4A-87C8-D090339422E9}"/>
              </a:ext>
            </a:extLst>
          </p:cNvPr>
          <p:cNvSpPr txBox="1"/>
          <p:nvPr/>
        </p:nvSpPr>
        <p:spPr>
          <a:xfrm>
            <a:off x="7362825" y="3751650"/>
            <a:ext cx="482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ES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n-E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BFA31D-387D-CE44-90BE-23C4EEA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292873"/>
            <a:ext cx="9603275" cy="1404972"/>
          </a:xfrm>
        </p:spPr>
        <p:txBody>
          <a:bodyPr>
            <a:normAutofit/>
          </a:bodyPr>
          <a:lstStyle/>
          <a:p>
            <a:r>
              <a:rPr lang="en-GB" sz="3600" cap="none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Count Vectorizer – Cosine similarity</a:t>
            </a:r>
            <a:endParaRPr lang="en-ES" sz="3600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03FBC6F-CEB4-C044-B0E6-C55791926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95359"/>
            <a:ext cx="9801270" cy="35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45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{296180D0-960B-054F-B42E-16D6C9B1BA32}tf10001119_mac</Template>
  <TotalTime>704</TotalTime>
  <Words>200</Words>
  <Application>Microsoft Macintosh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Gill Sans MT</vt:lpstr>
      <vt:lpstr>Gallery</vt:lpstr>
      <vt:lpstr>PowerPoint Presentation</vt:lpstr>
      <vt:lpstr>Personal Interest</vt:lpstr>
      <vt:lpstr>Methods and Process</vt:lpstr>
      <vt:lpstr>Methods and Process</vt:lpstr>
      <vt:lpstr>Methods and Process</vt:lpstr>
      <vt:lpstr>Methods and Process</vt:lpstr>
      <vt:lpstr>Tfidf – Cosine similarity</vt:lpstr>
      <vt:lpstr>Tfidf – KNN</vt:lpstr>
      <vt:lpstr>Count Vectorizer – Cosine similarity</vt:lpstr>
      <vt:lpstr>Recommender</vt:lpstr>
      <vt:lpstr>PowerPoint Presentation</vt:lpstr>
      <vt:lpstr>Future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PROTOTYPE</dc:title>
  <dc:creator>Isaac Ponce</dc:creator>
  <cp:lastModifiedBy>ümmühan demir</cp:lastModifiedBy>
  <cp:revision>5</cp:revision>
  <dcterms:created xsi:type="dcterms:W3CDTF">2021-07-29T20:48:03Z</dcterms:created>
  <dcterms:modified xsi:type="dcterms:W3CDTF">2021-12-16T22:02:44Z</dcterms:modified>
</cp:coreProperties>
</file>