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t>
            </a:r>
            <a:r>
              <a:rPr lang="en-GB" baseline="0"/>
              <a:t>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'[UMMU ISRAH EMPLOYEE EXCEL DATA.xlsx]Sheet1'!$B$1:$B$4</c:f>
              <c:strCache>
                <c:ptCount val="4"/>
                <c:pt idx="0">
                  <c:v>(All)</c:v>
                </c:pt>
                <c:pt idx="2">
                  <c:v>Column Labels</c:v>
                </c:pt>
                <c:pt idx="3">
                  <c:v>HIGH</c:v>
                </c:pt>
              </c:strCache>
            </c:strRef>
          </c:tx>
          <c:spPr>
            <a:solidFill>
              <a:schemeClr val="accent1"/>
            </a:solidFill>
            <a:ln>
              <a:noFill/>
            </a:ln>
            <a:effectLst/>
          </c:spPr>
          <c:invertIfNegative val="0"/>
          <c:cat>
            <c:strRef>
              <c:f>'[UMMU ISRAH EMPLOYEE EXCEL DATA.xlsx]Sheet1'!$A$5:$A$15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'[UMMU ISRAH EMPLOYEE EXCEL DATA.xlsx]Sheet1'!$B$5:$B$15</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86F-3D47-9889-B69FA24438D0}"/>
            </c:ext>
          </c:extLst>
        </c:ser>
        <c:ser>
          <c:idx val="1"/>
          <c:order val="1"/>
          <c:tx>
            <c:strRef>
              <c:f>'[UMMU ISRAH EMPLOYEE EXCEL DATA.xlsx]Sheet1'!$C$1:$C$4</c:f>
              <c:strCache>
                <c:ptCount val="4"/>
                <c:pt idx="0">
                  <c:v>(All)</c:v>
                </c:pt>
                <c:pt idx="2">
                  <c:v>Column Labels</c:v>
                </c:pt>
                <c:pt idx="3">
                  <c:v>LOW</c:v>
                </c:pt>
              </c:strCache>
            </c:strRef>
          </c:tx>
          <c:spPr>
            <a:solidFill>
              <a:schemeClr val="accent2"/>
            </a:solidFill>
            <a:ln>
              <a:noFill/>
            </a:ln>
            <a:effectLst/>
          </c:spPr>
          <c:invertIfNegative val="0"/>
          <c:cat>
            <c:strRef>
              <c:f>'[UMMU ISRAH EMPLOYEE EXCEL DATA.xlsx]Sheet1'!$A$5:$A$15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'[UMMU ISRAH EMPLOYEE EXCEL DATA.xlsx]Sheet1'!$C$5:$C$15</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1-486F-3D47-9889-B69FA24438D0}"/>
            </c:ext>
          </c:extLst>
        </c:ser>
        <c:ser>
          <c:idx val="2"/>
          <c:order val="2"/>
          <c:tx>
            <c:strRef>
              <c:f>'[UMMU ISRAH EMPLOYEE EXCEL DATA.xlsx]Sheet1'!$D$1:$D$4</c:f>
              <c:strCache>
                <c:ptCount val="4"/>
                <c:pt idx="0">
                  <c:v>(All)</c:v>
                </c:pt>
                <c:pt idx="2">
                  <c:v>Column Labels</c:v>
                </c:pt>
                <c:pt idx="3">
                  <c:v>MED</c:v>
                </c:pt>
              </c:strCache>
            </c:strRef>
          </c:tx>
          <c:spPr>
            <a:solidFill>
              <a:schemeClr val="accent3"/>
            </a:solidFill>
            <a:ln>
              <a:noFill/>
            </a:ln>
            <a:effectLst/>
          </c:spPr>
          <c:invertIfNegative val="0"/>
          <c:cat>
            <c:strRef>
              <c:f>'[UMMU ISRAH EMPLOYEE EXCEL DATA.xlsx]Sheet1'!$A$5:$A$15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'[UMMU ISRAH EMPLOYEE EXCEL DATA.xlsx]Sheet1'!$D$5:$D$15</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2-486F-3D47-9889-B69FA24438D0}"/>
            </c:ext>
          </c:extLst>
        </c:ser>
        <c:ser>
          <c:idx val="3"/>
          <c:order val="3"/>
          <c:tx>
            <c:strRef>
              <c:f>'[UMMU ISRAH EMPLOYEE EXCEL DATA.xlsx]Sheet1'!$E$1:$E$4</c:f>
              <c:strCache>
                <c:ptCount val="4"/>
                <c:pt idx="0">
                  <c:v>(All)</c:v>
                </c:pt>
                <c:pt idx="2">
                  <c:v>Column Labels</c:v>
                </c:pt>
                <c:pt idx="3">
                  <c:v>VERY HIGH</c:v>
                </c:pt>
              </c:strCache>
            </c:strRef>
          </c:tx>
          <c:spPr>
            <a:solidFill>
              <a:schemeClr val="accent4"/>
            </a:solidFill>
            <a:ln>
              <a:noFill/>
            </a:ln>
            <a:effectLst/>
          </c:spPr>
          <c:invertIfNegative val="0"/>
          <c:cat>
            <c:strRef>
              <c:f>'[UMMU ISRAH EMPLOYEE EXCEL DATA.xlsx]Sheet1'!$A$5:$A$15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'[UMMU ISRAH EMPLOYEE EXCEL DATA.xlsx]Sheet1'!$E$5:$E$15</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3-486F-3D47-9889-B69FA24438D0}"/>
            </c:ext>
          </c:extLst>
        </c:ser>
        <c:ser>
          <c:idx val="4"/>
          <c:order val="4"/>
          <c:tx>
            <c:strRef>
              <c:f>'[UMMU ISRAH EMPLOYEE EXCEL DATA.xlsx]Sheet1'!$F$1:$F$4</c:f>
              <c:strCache>
                <c:ptCount val="4"/>
                <c:pt idx="0">
                  <c:v>(All)</c:v>
                </c:pt>
                <c:pt idx="2">
                  <c:v>Column Labels</c:v>
                </c:pt>
                <c:pt idx="3">
                  <c:v>Grand Total</c:v>
                </c:pt>
              </c:strCache>
            </c:strRef>
          </c:tx>
          <c:spPr>
            <a:solidFill>
              <a:schemeClr val="accent5"/>
            </a:solidFill>
            <a:ln>
              <a:noFill/>
            </a:ln>
            <a:effectLst/>
          </c:spPr>
          <c:invertIfNegative val="0"/>
          <c:cat>
            <c:strRef>
              <c:f>'[UMMU ISRAH EMPLOYEE EXCEL DATA.xlsx]Sheet1'!$A$5:$A$15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'[UMMU ISRAH EMPLOYEE EXCEL DATA.xlsx]Sheet1'!$F$5:$F$15</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4-486F-3D47-9889-B69FA24438D0}"/>
            </c:ext>
          </c:extLst>
        </c:ser>
        <c:dLbls>
          <c:showLegendKey val="0"/>
          <c:showVal val="0"/>
          <c:showCatName val="0"/>
          <c:showSerName val="0"/>
          <c:showPercent val="0"/>
          <c:showBubbleSize val="0"/>
        </c:dLbls>
        <c:gapWidth val="219"/>
        <c:overlap val="-27"/>
        <c:axId val="272972383"/>
        <c:axId val="233743999"/>
      </c:barChart>
      <c:catAx>
        <c:axId val="2729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3743999"/>
        <c:crosses val="autoZero"/>
        <c:auto val="1"/>
        <c:lblAlgn val="ctr"/>
        <c:lblOffset val="100"/>
        <c:noMultiLvlLbl val="0"/>
      </c:catAx>
      <c:valAx>
        <c:axId val="23374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972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GB" sz="2400" dirty="0"/>
              <a:t>Ummu Israh S</a:t>
            </a:r>
            <a:endParaRPr lang="en-US" sz="2400" dirty="0"/>
          </a:p>
          <a:p>
            <a:r>
              <a:rPr lang="en-US" sz="2400" dirty="0"/>
              <a:t>REGISTER NO:</a:t>
            </a:r>
            <a:r>
              <a:rPr lang="en-GB" sz="2400" dirty="0"/>
              <a:t>312210078(asunm1363312210078)</a:t>
            </a:r>
            <a:endParaRPr lang="en-US" sz="2400" dirty="0"/>
          </a:p>
          <a:p>
            <a:r>
              <a:rPr lang="en-US" sz="2400" dirty="0"/>
              <a:t>DEPARTMENT:</a:t>
            </a:r>
            <a:r>
              <a:rPr lang="en-IN" sz="2400" dirty="0"/>
              <a:t> B.COM </a:t>
            </a:r>
            <a:r>
              <a:rPr lang="en-GB" sz="2400" dirty="0"/>
              <a:t>(General)</a:t>
            </a:r>
            <a:endParaRPr lang="en-US" sz="2400" dirty="0"/>
          </a:p>
          <a:p>
            <a:r>
              <a:rPr lang="en-US" sz="2400" dirty="0"/>
              <a:t>COLLEGE</a:t>
            </a:r>
            <a:r>
              <a:rPr lang="en-IN" sz="2400" dirty="0"/>
              <a:t>: V</a:t>
            </a:r>
            <a:r>
              <a:rPr lang="en-GB" sz="2400" dirty="0"/>
              <a:t>alliammal College For Women </a:t>
            </a:r>
            <a:r>
              <a:rPr lang="en-IN"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550386" y="844153"/>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B8FFC98-AE45-C7BB-7995-C2D555D99B03}"/>
              </a:ext>
            </a:extLst>
          </p:cNvPr>
          <p:cNvGraphicFramePr>
            <a:graphicFrameLocks/>
          </p:cNvGraphicFramePr>
          <p:nvPr>
            <p:extLst>
              <p:ext uri="{D42A27DB-BD31-4B8C-83A1-F6EECF244321}">
                <p14:modId xmlns:p14="http://schemas.microsoft.com/office/powerpoint/2010/main" val="565240751"/>
              </p:ext>
            </p:extLst>
          </p:nvPr>
        </p:nvGraphicFramePr>
        <p:xfrm>
          <a:off x="1743074" y="1390650"/>
          <a:ext cx="5695951" cy="3971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534" y="23374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3190" y="16454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1182291" y="1263721"/>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82612" y="16358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990601" y="1579602"/>
            <a:ext cx="7924799" cy="1938992"/>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6794" y="16428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1423988" y="1642890"/>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221831" y="1638111"/>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A1C6C54-10F9-EB7E-BC6D-E8F55DF5488C}"/>
              </a:ext>
            </a:extLst>
          </p:cNvPr>
          <p:cNvSpPr txBox="1"/>
          <p:nvPr/>
        </p:nvSpPr>
        <p:spPr>
          <a:xfrm>
            <a:off x="966788" y="1250156"/>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356" y="16782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1086042" y="1263368"/>
            <a:ext cx="5924167" cy="923330"/>
          </a:xfrm>
          <a:prstGeom prst="rect">
            <a:avLst/>
          </a:prstGeom>
          <a:noFill/>
        </p:spPr>
        <p:txBody>
          <a:bodyPr wrap="square" rtlCol="0" anchor="ctr">
            <a:spAutoFit/>
          </a:bodyPr>
          <a:lstStyle/>
          <a:p>
            <a:pPr algn="ct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israh2810@gmail.com</cp:lastModifiedBy>
  <cp:revision>19</cp:revision>
  <dcterms:created xsi:type="dcterms:W3CDTF">2024-03-29T15:07:22Z</dcterms:created>
  <dcterms:modified xsi:type="dcterms:W3CDTF">2024-08-29T03:08:51Z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