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3"/>
  </p:normalViewPr>
  <p:slideViewPr>
    <p:cSldViewPr snapToGrid="0" snapToObjects="1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73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2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4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3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0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3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0213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7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0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6/5/22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6/5/22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39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60E4C7-47B8-4356-ABCA-CC9C79E2D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A9194331-7F50-3EBE-4F4A-10F855C110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6409" b="9024"/>
          <a:stretch/>
        </p:blipFill>
        <p:spPr>
          <a:xfrm>
            <a:off x="20" y="1571"/>
            <a:ext cx="12191980" cy="6856429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898FA35-B55D-44B7-9A7D-57C57A4A6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1524000"/>
            <a:ext cx="9144000" cy="381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61E3B3-5A21-5DE1-8FBF-0B24E7F2A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320213"/>
            <a:ext cx="6095999" cy="1317493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Contact Manager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B7C13-E280-CB58-ACFA-FB2A5B151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02654" y="4249360"/>
            <a:ext cx="6041346" cy="6883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Group 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4C5C93-B9E9-4392-ADCF-ABF21209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2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28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B26E7-0699-E585-9575-DC2906F9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What our project is about?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B52DF-4CA0-6EB8-6EC7-CB1AC2F2F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A convenient solution to managing all your contacts in one location.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Ability to easily create an account.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new contact by providing important information like address, phone number, etc.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Search through your contact list.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Update contact information.</a:t>
            </a:r>
          </a:p>
          <a:p>
            <a:pPr marL="560070" lvl="1" indent="-285750">
              <a:buFont typeface="Arial" panose="020B0604020202020204" pitchFamily="34" charset="0"/>
              <a:buChar char="•"/>
            </a:pPr>
            <a:r>
              <a:rPr lang="en-US" dirty="0"/>
              <a:t>Delete old or not needed contacts.</a:t>
            </a:r>
          </a:p>
        </p:txBody>
      </p:sp>
    </p:spTree>
    <p:extLst>
      <p:ext uri="{BB962C8B-B14F-4D97-AF65-F5344CB8AC3E}">
        <p14:creationId xmlns:p14="http://schemas.microsoft.com/office/powerpoint/2010/main" val="41240864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B26E7-0699-E585-9575-DC2906F9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Who we Are and Our Roles: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B52DF-4CA0-6EB8-6EC7-CB1AC2F2F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/>
          </a:bodyPr>
          <a:lstStyle/>
          <a:p>
            <a:r>
              <a:rPr lang="en-US" dirty="0"/>
              <a:t>Muhammad Abdallah Bin Alli (API)</a:t>
            </a:r>
          </a:p>
          <a:p>
            <a:r>
              <a:rPr lang="en-US" dirty="0"/>
              <a:t>Nguyen Thuy An Do (Database/API)</a:t>
            </a:r>
          </a:p>
          <a:p>
            <a:r>
              <a:rPr lang="en-US" dirty="0" err="1"/>
              <a:t>Umran</a:t>
            </a:r>
            <a:r>
              <a:rPr lang="en-US" dirty="0"/>
              <a:t> Syed Jameel (API)</a:t>
            </a:r>
          </a:p>
          <a:p>
            <a:r>
              <a:rPr lang="en-US" dirty="0"/>
              <a:t>Emilio Daniel Morales (Front End)</a:t>
            </a:r>
          </a:p>
          <a:p>
            <a:r>
              <a:rPr lang="en-US" dirty="0"/>
              <a:t>Natali Siam-Pollo (Project Manager/Front End)</a:t>
            </a:r>
          </a:p>
        </p:txBody>
      </p:sp>
    </p:spTree>
    <p:extLst>
      <p:ext uri="{BB962C8B-B14F-4D97-AF65-F5344CB8AC3E}">
        <p14:creationId xmlns:p14="http://schemas.microsoft.com/office/powerpoint/2010/main" val="17624100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E9F8B3-8282-4A93-BBF8-3342538A7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B26E7-0699-E585-9575-DC2906F9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r>
              <a:rPr lang="en-US" dirty="0"/>
              <a:t>What went Right and Wrong: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EFA797-975B-41D8-BC96-56CDC2CFA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B52DF-4CA0-6EB8-6EC7-CB1AC2F2F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729554"/>
            <a:ext cx="8476434" cy="33596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Successes!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Ability to learn a functional skill and multiple languages over a short period of time.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Everyone collaborated effectively to achieve our goals and deadlines.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Communicated what was needed from different roles and created overlap.</a:t>
            </a:r>
          </a:p>
          <a:p>
            <a:r>
              <a:rPr lang="en-US" dirty="0"/>
              <a:t>Wrong/Weaknesses: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We didn’t create a Use Case diagram early enough into our project to determine what was needed for our web development.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Initially we weren’t extremely involved in other roles, besides our own. This caused issues when trying to connect our different portions of the project together.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990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69F72C-E3FB-4C48-AEBD-AF7AC0D7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A22715-D05D-465E-A9CB-5AD7BC6C9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3197" y="1114197"/>
            <a:ext cx="4629606" cy="462960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B26E7-0699-E585-9575-DC2906F9E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80" y="2288987"/>
            <a:ext cx="4009639" cy="2283013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Gantt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B52DF-4CA0-6EB8-6EC7-CB1AC2F2F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435" y="762000"/>
            <a:ext cx="4338577" cy="3048000"/>
          </a:xfrm>
        </p:spPr>
        <p:txBody>
          <a:bodyPr anchor="ctr"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6007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5BFA73D9-EAF5-CD77-B847-E6B831BB8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4255" y="762000"/>
            <a:ext cx="6894896" cy="5119460"/>
          </a:xfrm>
          <a:prstGeom prst="rect">
            <a:avLst/>
          </a:prstGeom>
          <a:effectLst>
            <a:softEdge rad="119872"/>
          </a:effectLst>
        </p:spPr>
      </p:pic>
    </p:spTree>
    <p:extLst>
      <p:ext uri="{BB962C8B-B14F-4D97-AF65-F5344CB8AC3E}">
        <p14:creationId xmlns:p14="http://schemas.microsoft.com/office/powerpoint/2010/main" val="1235674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209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Trade Gothic Next Cond</vt:lpstr>
      <vt:lpstr>Trade Gothic Next Light</vt:lpstr>
      <vt:lpstr>PortalVTI</vt:lpstr>
      <vt:lpstr>Contact Manager </vt:lpstr>
      <vt:lpstr>What our project is about? </vt:lpstr>
      <vt:lpstr>Who we Are and Our Roles:</vt:lpstr>
      <vt:lpstr>What went Right and Wrong:</vt:lpstr>
      <vt:lpstr>Gantt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Contact Manager </dc:title>
  <dc:creator>Natali Siam-Pollo</dc:creator>
  <cp:lastModifiedBy>Natali Siam-Pollo</cp:lastModifiedBy>
  <cp:revision>1</cp:revision>
  <dcterms:created xsi:type="dcterms:W3CDTF">2022-06-05T22:45:57Z</dcterms:created>
  <dcterms:modified xsi:type="dcterms:W3CDTF">2022-06-06T03:23:13Z</dcterms:modified>
</cp:coreProperties>
</file>