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2192000" cy="6858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  <p:embeddedFont>
      <p:font typeface="Montserrat ExtraBold"/>
      <p:bold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Of1TKQr/OtJ0kZTZk8BwES06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58A189-731C-4A69-8916-82188BC0CA31}">
  <a:tblStyle styleId="{8458A189-731C-4A69-8916-82188BC0CA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596065af0_0_0:notes"/>
          <p:cNvSpPr txBox="1"/>
          <p:nvPr>
            <p:ph idx="1" type="body"/>
          </p:nvPr>
        </p:nvSpPr>
        <p:spPr>
          <a:xfrm>
            <a:off x="1219200" y="3300413"/>
            <a:ext cx="97536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d596065af0_0_0:notes"/>
          <p:cNvSpPr/>
          <p:nvPr>
            <p:ph idx="2" type="sldImg"/>
          </p:nvPr>
        </p:nvSpPr>
        <p:spPr>
          <a:xfrm>
            <a:off x="1219200" y="857250"/>
            <a:ext cx="97536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72d4762a0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d72d4762a0_0_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4"/>
          <p:cNvSpPr txBox="1"/>
          <p:nvPr>
            <p:ph idx="1" type="body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3CD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4"/>
          <p:cNvSpPr txBox="1"/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4"/>
          <p:cNvSpPr txBox="1"/>
          <p:nvPr>
            <p:ph idx="2" type="body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3CD"/>
              </a:buClr>
              <a:buSzPts val="2750"/>
              <a:buFont typeface="Calibri"/>
              <a:buNone/>
              <a:defRPr b="1" sz="27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Calibri"/>
              <a:buNone/>
              <a:defRPr b="1" sz="27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Calibri"/>
              <a:buNone/>
              <a:defRPr b="1" sz="27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Calibri"/>
              <a:buNone/>
              <a:defRPr b="1" sz="2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Calibri"/>
              <a:buNone/>
              <a:defRPr b="1" sz="275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5"/>
          <p:cNvSpPr txBox="1"/>
          <p:nvPr>
            <p:ph type="title"/>
          </p:nvPr>
        </p:nvSpPr>
        <p:spPr>
          <a:xfrm>
            <a:off x="4465065" y="2051049"/>
            <a:ext cx="24307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5"/>
          <p:cNvSpPr txBox="1"/>
          <p:nvPr>
            <p:ph idx="1" type="body"/>
          </p:nvPr>
        </p:nvSpPr>
        <p:spPr>
          <a:xfrm>
            <a:off x="4465065" y="2651660"/>
            <a:ext cx="5288280" cy="34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6"/>
          <p:cNvSpPr txBox="1"/>
          <p:nvPr>
            <p:ph type="ctrTitle"/>
          </p:nvPr>
        </p:nvSpPr>
        <p:spPr>
          <a:xfrm>
            <a:off x="1805685" y="458850"/>
            <a:ext cx="858062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7"/>
          <p:cNvSpPr txBox="1"/>
          <p:nvPr>
            <p:ph type="title"/>
          </p:nvPr>
        </p:nvSpPr>
        <p:spPr>
          <a:xfrm>
            <a:off x="4465065" y="2051049"/>
            <a:ext cx="24307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8"/>
          <p:cNvSpPr txBox="1"/>
          <p:nvPr>
            <p:ph type="title"/>
          </p:nvPr>
        </p:nvSpPr>
        <p:spPr>
          <a:xfrm>
            <a:off x="4465065" y="2051049"/>
            <a:ext cx="24307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1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3"/>
          <p:cNvSpPr/>
          <p:nvPr/>
        </p:nvSpPr>
        <p:spPr>
          <a:xfrm>
            <a:off x="0" y="6734555"/>
            <a:ext cx="12192000" cy="123825"/>
          </a:xfrm>
          <a:custGeom>
            <a:rect b="b" l="l" r="r" t="t"/>
            <a:pathLst>
              <a:path extrusionOk="0" h="123825" w="12192000">
                <a:moveTo>
                  <a:pt x="12192000" y="0"/>
                </a:moveTo>
                <a:lnTo>
                  <a:pt x="0" y="0"/>
                </a:lnTo>
                <a:lnTo>
                  <a:pt x="0" y="123443"/>
                </a:lnTo>
                <a:lnTo>
                  <a:pt x="12192000" y="12344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69B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3"/>
          <p:cNvSpPr/>
          <p:nvPr/>
        </p:nvSpPr>
        <p:spPr>
          <a:xfrm>
            <a:off x="0" y="109727"/>
            <a:ext cx="12192000" cy="1396365"/>
          </a:xfrm>
          <a:custGeom>
            <a:rect b="b" l="l" r="r" t="t"/>
            <a:pathLst>
              <a:path extrusionOk="0" h="1396365" w="12192000">
                <a:moveTo>
                  <a:pt x="12192000" y="842772"/>
                </a:moveTo>
                <a:lnTo>
                  <a:pt x="1638363" y="842772"/>
                </a:lnTo>
                <a:lnTo>
                  <a:pt x="1639354" y="838657"/>
                </a:lnTo>
                <a:lnTo>
                  <a:pt x="1647164" y="792695"/>
                </a:lnTo>
                <a:lnTo>
                  <a:pt x="1651927" y="745782"/>
                </a:lnTo>
                <a:lnTo>
                  <a:pt x="1653527" y="697992"/>
                </a:lnTo>
                <a:lnTo>
                  <a:pt x="1651927" y="650214"/>
                </a:lnTo>
                <a:lnTo>
                  <a:pt x="1647164" y="603300"/>
                </a:lnTo>
                <a:lnTo>
                  <a:pt x="1639354" y="557339"/>
                </a:lnTo>
                <a:lnTo>
                  <a:pt x="1628597" y="512457"/>
                </a:lnTo>
                <a:lnTo>
                  <a:pt x="1615008" y="468757"/>
                </a:lnTo>
                <a:lnTo>
                  <a:pt x="1598676" y="426326"/>
                </a:lnTo>
                <a:lnTo>
                  <a:pt x="1579714" y="385279"/>
                </a:lnTo>
                <a:lnTo>
                  <a:pt x="1558226" y="345732"/>
                </a:lnTo>
                <a:lnTo>
                  <a:pt x="1534312" y="307759"/>
                </a:lnTo>
                <a:lnTo>
                  <a:pt x="1508086" y="271500"/>
                </a:lnTo>
                <a:lnTo>
                  <a:pt x="1479638" y="237020"/>
                </a:lnTo>
                <a:lnTo>
                  <a:pt x="1449082" y="204457"/>
                </a:lnTo>
                <a:lnTo>
                  <a:pt x="1416519" y="173901"/>
                </a:lnTo>
                <a:lnTo>
                  <a:pt x="1382039" y="145453"/>
                </a:lnTo>
                <a:lnTo>
                  <a:pt x="1345780" y="119227"/>
                </a:lnTo>
                <a:lnTo>
                  <a:pt x="1307807" y="95313"/>
                </a:lnTo>
                <a:lnTo>
                  <a:pt x="1268260" y="73825"/>
                </a:lnTo>
                <a:lnTo>
                  <a:pt x="1227213" y="54864"/>
                </a:lnTo>
                <a:lnTo>
                  <a:pt x="1184783" y="38531"/>
                </a:lnTo>
                <a:lnTo>
                  <a:pt x="1141082" y="24942"/>
                </a:lnTo>
                <a:lnTo>
                  <a:pt x="1096200" y="14185"/>
                </a:lnTo>
                <a:lnTo>
                  <a:pt x="1050239" y="6375"/>
                </a:lnTo>
                <a:lnTo>
                  <a:pt x="1003325" y="1612"/>
                </a:lnTo>
                <a:lnTo>
                  <a:pt x="955548" y="0"/>
                </a:lnTo>
                <a:lnTo>
                  <a:pt x="907757" y="1612"/>
                </a:lnTo>
                <a:lnTo>
                  <a:pt x="860831" y="6375"/>
                </a:lnTo>
                <a:lnTo>
                  <a:pt x="814870" y="14185"/>
                </a:lnTo>
                <a:lnTo>
                  <a:pt x="769988" y="24942"/>
                </a:lnTo>
                <a:lnTo>
                  <a:pt x="726274" y="38531"/>
                </a:lnTo>
                <a:lnTo>
                  <a:pt x="683844" y="54864"/>
                </a:lnTo>
                <a:lnTo>
                  <a:pt x="642810" y="73825"/>
                </a:lnTo>
                <a:lnTo>
                  <a:pt x="603250" y="95313"/>
                </a:lnTo>
                <a:lnTo>
                  <a:pt x="565289" y="119227"/>
                </a:lnTo>
                <a:lnTo>
                  <a:pt x="529018" y="145453"/>
                </a:lnTo>
                <a:lnTo>
                  <a:pt x="494550" y="173901"/>
                </a:lnTo>
                <a:lnTo>
                  <a:pt x="461987" y="204457"/>
                </a:lnTo>
                <a:lnTo>
                  <a:pt x="431431" y="237020"/>
                </a:lnTo>
                <a:lnTo>
                  <a:pt x="402983" y="271500"/>
                </a:lnTo>
                <a:lnTo>
                  <a:pt x="376758" y="307759"/>
                </a:lnTo>
                <a:lnTo>
                  <a:pt x="352844" y="345732"/>
                </a:lnTo>
                <a:lnTo>
                  <a:pt x="331355" y="385279"/>
                </a:lnTo>
                <a:lnTo>
                  <a:pt x="312394" y="426326"/>
                </a:lnTo>
                <a:lnTo>
                  <a:pt x="296075" y="468757"/>
                </a:lnTo>
                <a:lnTo>
                  <a:pt x="282486" y="512457"/>
                </a:lnTo>
                <a:lnTo>
                  <a:pt x="271729" y="557339"/>
                </a:lnTo>
                <a:lnTo>
                  <a:pt x="263918" y="603300"/>
                </a:lnTo>
                <a:lnTo>
                  <a:pt x="259156" y="650214"/>
                </a:lnTo>
                <a:lnTo>
                  <a:pt x="257556" y="697992"/>
                </a:lnTo>
                <a:lnTo>
                  <a:pt x="259156" y="745782"/>
                </a:lnTo>
                <a:lnTo>
                  <a:pt x="263918" y="792695"/>
                </a:lnTo>
                <a:lnTo>
                  <a:pt x="271729" y="838657"/>
                </a:lnTo>
                <a:lnTo>
                  <a:pt x="272707" y="842772"/>
                </a:lnTo>
                <a:lnTo>
                  <a:pt x="0" y="842772"/>
                </a:lnTo>
                <a:lnTo>
                  <a:pt x="0" y="879348"/>
                </a:lnTo>
                <a:lnTo>
                  <a:pt x="281470" y="879348"/>
                </a:lnTo>
                <a:lnTo>
                  <a:pt x="282486" y="883539"/>
                </a:lnTo>
                <a:lnTo>
                  <a:pt x="296075" y="927239"/>
                </a:lnTo>
                <a:lnTo>
                  <a:pt x="312394" y="969670"/>
                </a:lnTo>
                <a:lnTo>
                  <a:pt x="331355" y="1010716"/>
                </a:lnTo>
                <a:lnTo>
                  <a:pt x="352844" y="1050264"/>
                </a:lnTo>
                <a:lnTo>
                  <a:pt x="376758" y="1088237"/>
                </a:lnTo>
                <a:lnTo>
                  <a:pt x="402983" y="1124496"/>
                </a:lnTo>
                <a:lnTo>
                  <a:pt x="431431" y="1158976"/>
                </a:lnTo>
                <a:lnTo>
                  <a:pt x="461987" y="1191539"/>
                </a:lnTo>
                <a:lnTo>
                  <a:pt x="494550" y="1222095"/>
                </a:lnTo>
                <a:lnTo>
                  <a:pt x="529018" y="1250543"/>
                </a:lnTo>
                <a:lnTo>
                  <a:pt x="565289" y="1276769"/>
                </a:lnTo>
                <a:lnTo>
                  <a:pt x="603250" y="1300683"/>
                </a:lnTo>
                <a:lnTo>
                  <a:pt x="642810" y="1322171"/>
                </a:lnTo>
                <a:lnTo>
                  <a:pt x="683844" y="1341132"/>
                </a:lnTo>
                <a:lnTo>
                  <a:pt x="726274" y="1357464"/>
                </a:lnTo>
                <a:lnTo>
                  <a:pt x="769988" y="1371053"/>
                </a:lnTo>
                <a:lnTo>
                  <a:pt x="814870" y="1381810"/>
                </a:lnTo>
                <a:lnTo>
                  <a:pt x="860831" y="1389621"/>
                </a:lnTo>
                <a:lnTo>
                  <a:pt x="907757" y="1394383"/>
                </a:lnTo>
                <a:lnTo>
                  <a:pt x="955548" y="1395984"/>
                </a:lnTo>
                <a:lnTo>
                  <a:pt x="1003325" y="1394383"/>
                </a:lnTo>
                <a:lnTo>
                  <a:pt x="1050239" y="1389621"/>
                </a:lnTo>
                <a:lnTo>
                  <a:pt x="1096200" y="1381810"/>
                </a:lnTo>
                <a:lnTo>
                  <a:pt x="1141082" y="1371053"/>
                </a:lnTo>
                <a:lnTo>
                  <a:pt x="1184783" y="1357464"/>
                </a:lnTo>
                <a:lnTo>
                  <a:pt x="1227213" y="1341132"/>
                </a:lnTo>
                <a:lnTo>
                  <a:pt x="1268260" y="1322171"/>
                </a:lnTo>
                <a:lnTo>
                  <a:pt x="1307807" y="1300683"/>
                </a:lnTo>
                <a:lnTo>
                  <a:pt x="1345780" y="1276769"/>
                </a:lnTo>
                <a:lnTo>
                  <a:pt x="1382039" y="1250543"/>
                </a:lnTo>
                <a:lnTo>
                  <a:pt x="1416519" y="1222095"/>
                </a:lnTo>
                <a:lnTo>
                  <a:pt x="1449082" y="1191539"/>
                </a:lnTo>
                <a:lnTo>
                  <a:pt x="1479638" y="1158976"/>
                </a:lnTo>
                <a:lnTo>
                  <a:pt x="1508086" y="1124496"/>
                </a:lnTo>
                <a:lnTo>
                  <a:pt x="1534312" y="1088237"/>
                </a:lnTo>
                <a:lnTo>
                  <a:pt x="1558226" y="1050264"/>
                </a:lnTo>
                <a:lnTo>
                  <a:pt x="1579714" y="1010716"/>
                </a:lnTo>
                <a:lnTo>
                  <a:pt x="1598676" y="969670"/>
                </a:lnTo>
                <a:lnTo>
                  <a:pt x="1615008" y="927239"/>
                </a:lnTo>
                <a:lnTo>
                  <a:pt x="1628597" y="883539"/>
                </a:lnTo>
                <a:lnTo>
                  <a:pt x="1629600" y="879348"/>
                </a:lnTo>
                <a:lnTo>
                  <a:pt x="12192000" y="879348"/>
                </a:lnTo>
                <a:lnTo>
                  <a:pt x="12192000" y="8427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03"/>
          <p:cNvSpPr/>
          <p:nvPr/>
        </p:nvSpPr>
        <p:spPr>
          <a:xfrm>
            <a:off x="257556" y="109728"/>
            <a:ext cx="1396365" cy="1396365"/>
          </a:xfrm>
          <a:custGeom>
            <a:rect b="b" l="l" r="r" t="t"/>
            <a:pathLst>
              <a:path extrusionOk="0" h="1396365" w="1396364">
                <a:moveTo>
                  <a:pt x="0" y="697992"/>
                </a:moveTo>
                <a:lnTo>
                  <a:pt x="1610" y="650208"/>
                </a:lnTo>
                <a:lnTo>
                  <a:pt x="6371" y="603288"/>
                </a:lnTo>
                <a:lnTo>
                  <a:pt x="14180" y="557335"/>
                </a:lnTo>
                <a:lnTo>
                  <a:pt x="24932" y="512453"/>
                </a:lnTo>
                <a:lnTo>
                  <a:pt x="38524" y="468747"/>
                </a:lnTo>
                <a:lnTo>
                  <a:pt x="54850" y="426321"/>
                </a:lnTo>
                <a:lnTo>
                  <a:pt x="73809" y="385277"/>
                </a:lnTo>
                <a:lnTo>
                  <a:pt x="95295" y="345722"/>
                </a:lnTo>
                <a:lnTo>
                  <a:pt x="119204" y="307757"/>
                </a:lnTo>
                <a:lnTo>
                  <a:pt x="145433" y="271489"/>
                </a:lnTo>
                <a:lnTo>
                  <a:pt x="173878" y="237019"/>
                </a:lnTo>
                <a:lnTo>
                  <a:pt x="204435" y="204454"/>
                </a:lnTo>
                <a:lnTo>
                  <a:pt x="236999" y="173895"/>
                </a:lnTo>
                <a:lnTo>
                  <a:pt x="271467" y="145449"/>
                </a:lnTo>
                <a:lnTo>
                  <a:pt x="307735" y="119218"/>
                </a:lnTo>
                <a:lnTo>
                  <a:pt x="345699" y="95306"/>
                </a:lnTo>
                <a:lnTo>
                  <a:pt x="385255" y="73818"/>
                </a:lnTo>
                <a:lnTo>
                  <a:pt x="426299" y="54858"/>
                </a:lnTo>
                <a:lnTo>
                  <a:pt x="468727" y="38529"/>
                </a:lnTo>
                <a:lnTo>
                  <a:pt x="512436" y="24936"/>
                </a:lnTo>
                <a:lnTo>
                  <a:pt x="557320" y="14182"/>
                </a:lnTo>
                <a:lnTo>
                  <a:pt x="603277" y="6372"/>
                </a:lnTo>
                <a:lnTo>
                  <a:pt x="650202" y="1610"/>
                </a:lnTo>
                <a:lnTo>
                  <a:pt x="697991" y="0"/>
                </a:lnTo>
                <a:lnTo>
                  <a:pt x="745775" y="1610"/>
                </a:lnTo>
                <a:lnTo>
                  <a:pt x="792695" y="6372"/>
                </a:lnTo>
                <a:lnTo>
                  <a:pt x="838648" y="14182"/>
                </a:lnTo>
                <a:lnTo>
                  <a:pt x="883530" y="24936"/>
                </a:lnTo>
                <a:lnTo>
                  <a:pt x="927236" y="38529"/>
                </a:lnTo>
                <a:lnTo>
                  <a:pt x="969662" y="54858"/>
                </a:lnTo>
                <a:lnTo>
                  <a:pt x="1010706" y="73818"/>
                </a:lnTo>
                <a:lnTo>
                  <a:pt x="1050261" y="95306"/>
                </a:lnTo>
                <a:lnTo>
                  <a:pt x="1088226" y="119218"/>
                </a:lnTo>
                <a:lnTo>
                  <a:pt x="1124494" y="145449"/>
                </a:lnTo>
                <a:lnTo>
                  <a:pt x="1158964" y="173895"/>
                </a:lnTo>
                <a:lnTo>
                  <a:pt x="1191529" y="204454"/>
                </a:lnTo>
                <a:lnTo>
                  <a:pt x="1222088" y="237019"/>
                </a:lnTo>
                <a:lnTo>
                  <a:pt x="1250534" y="271489"/>
                </a:lnTo>
                <a:lnTo>
                  <a:pt x="1276765" y="307757"/>
                </a:lnTo>
                <a:lnTo>
                  <a:pt x="1300677" y="345722"/>
                </a:lnTo>
                <a:lnTo>
                  <a:pt x="1322165" y="385277"/>
                </a:lnTo>
                <a:lnTo>
                  <a:pt x="1341125" y="426321"/>
                </a:lnTo>
                <a:lnTo>
                  <a:pt x="1357454" y="468747"/>
                </a:lnTo>
                <a:lnTo>
                  <a:pt x="1371047" y="512453"/>
                </a:lnTo>
                <a:lnTo>
                  <a:pt x="1381801" y="557335"/>
                </a:lnTo>
                <a:lnTo>
                  <a:pt x="1389611" y="603288"/>
                </a:lnTo>
                <a:lnTo>
                  <a:pt x="1394373" y="650208"/>
                </a:lnTo>
                <a:lnTo>
                  <a:pt x="1395983" y="697992"/>
                </a:lnTo>
                <a:lnTo>
                  <a:pt x="1394373" y="745775"/>
                </a:lnTo>
                <a:lnTo>
                  <a:pt x="1389611" y="792695"/>
                </a:lnTo>
                <a:lnTo>
                  <a:pt x="1381801" y="838648"/>
                </a:lnTo>
                <a:lnTo>
                  <a:pt x="1371047" y="883530"/>
                </a:lnTo>
                <a:lnTo>
                  <a:pt x="1357454" y="927236"/>
                </a:lnTo>
                <a:lnTo>
                  <a:pt x="1341125" y="969662"/>
                </a:lnTo>
                <a:lnTo>
                  <a:pt x="1322165" y="1010706"/>
                </a:lnTo>
                <a:lnTo>
                  <a:pt x="1300677" y="1050261"/>
                </a:lnTo>
                <a:lnTo>
                  <a:pt x="1276765" y="1088226"/>
                </a:lnTo>
                <a:lnTo>
                  <a:pt x="1250534" y="1124494"/>
                </a:lnTo>
                <a:lnTo>
                  <a:pt x="1222088" y="1158964"/>
                </a:lnTo>
                <a:lnTo>
                  <a:pt x="1191529" y="1191529"/>
                </a:lnTo>
                <a:lnTo>
                  <a:pt x="1158964" y="1222088"/>
                </a:lnTo>
                <a:lnTo>
                  <a:pt x="1124494" y="1250534"/>
                </a:lnTo>
                <a:lnTo>
                  <a:pt x="1088226" y="1276765"/>
                </a:lnTo>
                <a:lnTo>
                  <a:pt x="1050261" y="1300677"/>
                </a:lnTo>
                <a:lnTo>
                  <a:pt x="1010706" y="1322165"/>
                </a:lnTo>
                <a:lnTo>
                  <a:pt x="969662" y="1341125"/>
                </a:lnTo>
                <a:lnTo>
                  <a:pt x="927236" y="1357454"/>
                </a:lnTo>
                <a:lnTo>
                  <a:pt x="883530" y="1371047"/>
                </a:lnTo>
                <a:lnTo>
                  <a:pt x="838648" y="1381801"/>
                </a:lnTo>
                <a:lnTo>
                  <a:pt x="792695" y="1389611"/>
                </a:lnTo>
                <a:lnTo>
                  <a:pt x="745775" y="1394373"/>
                </a:lnTo>
                <a:lnTo>
                  <a:pt x="697991" y="1395984"/>
                </a:lnTo>
                <a:lnTo>
                  <a:pt x="650202" y="1394373"/>
                </a:lnTo>
                <a:lnTo>
                  <a:pt x="603277" y="1389611"/>
                </a:lnTo>
                <a:lnTo>
                  <a:pt x="557320" y="1381801"/>
                </a:lnTo>
                <a:lnTo>
                  <a:pt x="512436" y="1371047"/>
                </a:lnTo>
                <a:lnTo>
                  <a:pt x="468727" y="1357454"/>
                </a:lnTo>
                <a:lnTo>
                  <a:pt x="426299" y="1341125"/>
                </a:lnTo>
                <a:lnTo>
                  <a:pt x="385255" y="1322165"/>
                </a:lnTo>
                <a:lnTo>
                  <a:pt x="345699" y="1300677"/>
                </a:lnTo>
                <a:lnTo>
                  <a:pt x="307735" y="1276765"/>
                </a:lnTo>
                <a:lnTo>
                  <a:pt x="271467" y="1250534"/>
                </a:lnTo>
                <a:lnTo>
                  <a:pt x="236999" y="1222088"/>
                </a:lnTo>
                <a:lnTo>
                  <a:pt x="204435" y="1191529"/>
                </a:lnTo>
                <a:lnTo>
                  <a:pt x="173878" y="1158964"/>
                </a:lnTo>
                <a:lnTo>
                  <a:pt x="145433" y="1124494"/>
                </a:lnTo>
                <a:lnTo>
                  <a:pt x="119204" y="1088226"/>
                </a:lnTo>
                <a:lnTo>
                  <a:pt x="95295" y="1050261"/>
                </a:lnTo>
                <a:lnTo>
                  <a:pt x="73809" y="1010706"/>
                </a:lnTo>
                <a:lnTo>
                  <a:pt x="54850" y="969662"/>
                </a:lnTo>
                <a:lnTo>
                  <a:pt x="38524" y="927236"/>
                </a:lnTo>
                <a:lnTo>
                  <a:pt x="24932" y="883530"/>
                </a:lnTo>
                <a:lnTo>
                  <a:pt x="14180" y="838648"/>
                </a:lnTo>
                <a:lnTo>
                  <a:pt x="6371" y="792695"/>
                </a:lnTo>
                <a:lnTo>
                  <a:pt x="1610" y="745775"/>
                </a:lnTo>
                <a:lnTo>
                  <a:pt x="0" y="697992"/>
                </a:lnTo>
                <a:close/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143" y="237744"/>
            <a:ext cx="1069848" cy="114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3"/>
          <p:cNvSpPr txBox="1"/>
          <p:nvPr>
            <p:ph type="title"/>
          </p:nvPr>
        </p:nvSpPr>
        <p:spPr>
          <a:xfrm>
            <a:off x="4465065" y="2051049"/>
            <a:ext cx="24307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3"/>
          <p:cNvSpPr txBox="1"/>
          <p:nvPr>
            <p:ph idx="1" type="body"/>
          </p:nvPr>
        </p:nvSpPr>
        <p:spPr>
          <a:xfrm>
            <a:off x="4465065" y="2651660"/>
            <a:ext cx="5288280" cy="34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760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9.jpg"/><Relationship Id="rId5" Type="http://schemas.openxmlformats.org/officeDocument/2006/relationships/image" Target="../media/image13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6.png"/><Relationship Id="rId5" Type="http://schemas.openxmlformats.org/officeDocument/2006/relationships/image" Target="../media/image8.jp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1d596065af0_0_0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descr="BATCH (5).png" id="55" name="Google Shape;55;g1d596065af0_0_0"/>
            <p:cNvPicPr preferRelativeResize="0"/>
            <p:nvPr/>
          </p:nvPicPr>
          <p:blipFill rotWithShape="1">
            <a:blip r:embed="rId3">
              <a:alphaModFix/>
            </a:blip>
            <a:srcRect b="0" l="19" r="19" t="0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g1d596065af0_0_0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/>
            </a:p>
          </p:txBody>
        </p:sp>
      </p:grpSp>
      <p:sp>
        <p:nvSpPr>
          <p:cNvPr id="57" name="Google Shape;57;g1d596065af0_0_0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 Symbols"/>
              <a:buNone/>
            </a:pPr>
            <a:r>
              <a:rPr b="0" lang="en-US" sz="3700" u="non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 151-152-153-154</a:t>
            </a:r>
            <a:endParaRPr b="0" sz="3700" u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g1d596065af0_0_0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 Symbols"/>
              <a:buNone/>
            </a:pP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/>
          </a:p>
        </p:txBody>
      </p:sp>
      <p:sp>
        <p:nvSpPr>
          <p:cNvPr id="59" name="Google Shape;59;g1d596065af0_0_0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/>
          </a:p>
        </p:txBody>
      </p:sp>
      <p:sp>
        <p:nvSpPr>
          <p:cNvPr id="60" name="Google Shape;60;g1d596065af0_0_0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lang="en-US" sz="40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lang="en-US" sz="4000" u="none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.01.202</a:t>
            </a:r>
            <a:r>
              <a:rPr lang="en-US" sz="40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61" name="Google Shape;61;g1d596065af0_0_0"/>
          <p:cNvSpPr txBox="1"/>
          <p:nvPr/>
        </p:nvSpPr>
        <p:spPr>
          <a:xfrm>
            <a:off x="4969950" y="3999525"/>
            <a:ext cx="72609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Noto Sans Symbols"/>
              <a:buNone/>
            </a:pP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Java intro</a:t>
            </a:r>
            <a:endParaRPr b="1" sz="3800" u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8"/>
          <p:cNvGrpSpPr/>
          <p:nvPr/>
        </p:nvGrpSpPr>
        <p:grpSpPr>
          <a:xfrm>
            <a:off x="4236000" y="1501991"/>
            <a:ext cx="4648457" cy="708668"/>
            <a:chOff x="4235945" y="1501902"/>
            <a:chExt cx="5049377" cy="708668"/>
          </a:xfrm>
        </p:grpSpPr>
        <p:sp>
          <p:nvSpPr>
            <p:cNvPr id="198" name="Google Shape;198;p18"/>
            <p:cNvSpPr/>
            <p:nvPr/>
          </p:nvSpPr>
          <p:spPr>
            <a:xfrm>
              <a:off x="4235958" y="1501902"/>
              <a:ext cx="3549650" cy="708660"/>
            </a:xfrm>
            <a:custGeom>
              <a:rect b="b" l="l" r="r" t="t"/>
              <a:pathLst>
                <a:path extrusionOk="0" h="708660" w="3549650">
                  <a:moveTo>
                    <a:pt x="3549395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3549395" y="708660"/>
                  </a:lnTo>
                  <a:lnTo>
                    <a:pt x="3549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235945" y="1501910"/>
              <a:ext cx="5049377" cy="708660"/>
            </a:xfrm>
            <a:custGeom>
              <a:rect b="b" l="l" r="r" t="t"/>
              <a:pathLst>
                <a:path extrusionOk="0" h="708660" w="3549650">
                  <a:moveTo>
                    <a:pt x="0" y="708660"/>
                  </a:moveTo>
                  <a:lnTo>
                    <a:pt x="3549395" y="708660"/>
                  </a:lnTo>
                  <a:lnTo>
                    <a:pt x="3549395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8"/>
          <p:cNvSpPr txBox="1"/>
          <p:nvPr>
            <p:ph type="title"/>
          </p:nvPr>
        </p:nvSpPr>
        <p:spPr>
          <a:xfrm>
            <a:off x="1750675" y="306475"/>
            <a:ext cx="10316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lass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lustururken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ullanilan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eyword’ler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336427" y="1533900"/>
            <a:ext cx="3970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9200"/>
                </a:solidFill>
                <a:latin typeface="Montserrat"/>
                <a:ea typeface="Montserrat"/>
                <a:cs typeface="Montserrat"/>
                <a:sym typeface="Montserrat"/>
              </a:rPr>
              <a:t>public </a:t>
            </a:r>
            <a:r>
              <a:rPr b="1" i="0" lang="en-US" sz="2000" u="none" cap="none" strike="noStrike">
                <a:solidFill>
                  <a:srgbClr val="0076B9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b="1" i="0" lang="en-US" sz="2000" u="none" cap="none" strike="noStrike">
                <a:solidFill>
                  <a:srgbClr val="CA297A"/>
                </a:solidFill>
                <a:latin typeface="Montserrat"/>
                <a:ea typeface="Montserrat"/>
                <a:cs typeface="Montserrat"/>
                <a:sym typeface="Montserrat"/>
              </a:rPr>
              <a:t>MyFirstClass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 }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871725" y="2417575"/>
            <a:ext cx="102375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655" lvl="0" marL="392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200"/>
              </a:buClr>
              <a:buSzPts val="2000"/>
              <a:buFont typeface="Montserrat SemiBold"/>
              <a:buAutoNum type="arabicPlain"/>
            </a:pP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public 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Modifier (Erisim duzenleyici) class’a kimlerin erisebilecegini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92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belirler. Public olursa her yerden erisilebilir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92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default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Sadece bulundugu Package’den kullanilabilir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7820" lvl="0" marL="38417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B9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rgbClr val="0076B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class 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Yazdigimiz kodun class oldugunu belirtir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CA297A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rgbClr val="CA297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MyFirstClass 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Olusturdugumuz class’in ismidir. Class’a istedigimiz ismi verebiliriz  ancak isim verilirken genelde class’da yapilan isleme uygun bir isim secilmesine  dikkat edilir.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55600" marR="85725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Isim mutlaka buyuk harfle baslar, birden fazla kelimeden olusursa sonraki  kelimelerin ilk harfleri de buyuk harf yazilir (Camel Case)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SemiBold"/>
              <a:buAutoNum type="arabicPlain" startAt="4"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Body (Class Body) : { } arasinda kalan kodlarimizi yazdigimiz bolumdur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7645765" y="1850075"/>
            <a:ext cx="856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601590" y="1845945"/>
            <a:ext cx="856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9200"/>
                </a:solidFill>
                <a:latin typeface="Tahoma"/>
                <a:ea typeface="Tahoma"/>
                <a:cs typeface="Tahoma"/>
                <a:sym typeface="Tahoma"/>
              </a:rPr>
              <a:t>1	   </a:t>
            </a:r>
            <a:r>
              <a:rPr b="1" i="0" lang="en-US" sz="2000" u="none" cap="none" strike="noStrike">
                <a:solidFill>
                  <a:srgbClr val="0076B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6403594" y="1829562"/>
            <a:ext cx="1473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A297A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846202" y="320575"/>
            <a:ext cx="9741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ethod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lusutururken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ullanilan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eyword’ler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108500" y="1270225"/>
            <a:ext cx="4339500" cy="1152000"/>
          </a:xfrm>
          <a:prstGeom prst="rect">
            <a:avLst/>
          </a:prstGeom>
          <a:solidFill>
            <a:srgbClr val="F1F1F1"/>
          </a:solidFill>
          <a:ln cap="flat" cmpd="sng" w="28575">
            <a:solidFill>
              <a:srgbClr val="2E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174625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9200"/>
                </a:solidFill>
                <a:latin typeface="Montserrat"/>
                <a:ea typeface="Montserrat"/>
                <a:cs typeface="Montserrat"/>
                <a:sym typeface="Montserrat"/>
              </a:rPr>
              <a:t>public </a:t>
            </a:r>
            <a:r>
              <a:rPr b="1" i="0" lang="en-US" sz="2000" u="none" cap="none" strike="noStrike">
                <a:solidFill>
                  <a:srgbClr val="0076B9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b="1" i="0" lang="en-US" sz="2000" u="none" cap="none" strike="noStrike">
                <a:solidFill>
                  <a:srgbClr val="CA297A"/>
                </a:solidFill>
                <a:latin typeface="Montserrat"/>
                <a:ea typeface="Montserrat"/>
                <a:cs typeface="Montserrat"/>
                <a:sym typeface="Montserrat"/>
              </a:rPr>
              <a:t>myFirstMethod ()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27965" rtl="0" algn="l"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baseline="30000" lang="en-US" sz="3000">
                <a:solidFill>
                  <a:srgbClr val="FF92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aseline="30000" lang="en-US" sz="3000">
                <a:solidFill>
                  <a:srgbClr val="FF92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       </a:t>
            </a:r>
            <a:r>
              <a:rPr baseline="30000" lang="en-US" sz="300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            </a:t>
            </a:r>
            <a:r>
              <a:rPr baseline="30000" lang="en-US" sz="3000">
                <a:solidFill>
                  <a:srgbClr val="FF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3                   4</a:t>
            </a:r>
            <a:r>
              <a:rPr baseline="30000" lang="en-US" sz="3000">
                <a:solidFill>
                  <a:srgbClr val="FF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</a:t>
            </a:r>
            <a:r>
              <a:rPr baseline="30000" lang="en-US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endParaRPr sz="2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174625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1124883" y="2422226"/>
            <a:ext cx="102279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200"/>
              </a:buClr>
              <a:buSzPts val="2000"/>
              <a:buFont typeface="Montserrat SemiBold"/>
              <a:buAutoNum type="arabicPlain"/>
            </a:pP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public 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Modifier (Erisim d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uzenleyici):methoda’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kimlerin erisebilecegini belirler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private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Sadece bulundugu class’da kullanilabilir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protected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Sedece icinde bulundugu class ve child class’lardan kullanilir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7185" lvl="0" marL="349250" marR="0" rtl="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>
                <a:srgbClr val="0076B9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rgbClr val="0076B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	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Return Type, methodun ne urettigini ve bize dondurdugunu belirtir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7019" lvl="0" marL="299085" marR="17780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CA297A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rgbClr val="CA297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myFirstMethod :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Olusturdugumuz method’un ismidir. Isim mutlaka kucuk harfle baslar,  birden fazla kelimeden olusursa sonraki kelimelerin ilk harfleri buyuk harf yazilir  (Camel Case)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7019" lvl="0" marL="299085" marR="429259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A297A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rgbClr val="CA297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() parantez: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Methodlarda isimden sonra parantez kullanilir ve gerektiginde parantez  icinde parametre yazilir.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74319" lvl="0" marL="28638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SemiBold"/>
              <a:buAutoNum type="arabicPlain" startAt="2"/>
            </a:pPr>
            <a:r>
              <a:rPr i="0" lang="en-US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Body (Method Body) : { } arasinda kalan kodlarimizi yazdigimiz bolumdur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860304" y="447300"/>
            <a:ext cx="3751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</a:t>
            </a:r>
            <a:r>
              <a:rPr lang="en-US" sz="3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ain </a:t>
            </a:r>
            <a:r>
              <a:rPr lang="en-US" sz="34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</a:t>
            </a:r>
            <a:r>
              <a:rPr lang="en-US" sz="3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ethod</a:t>
            </a:r>
            <a:endParaRPr sz="3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6060821" y="5484041"/>
            <a:ext cx="4715510" cy="1018540"/>
            <a:chOff x="5663946" y="5022341"/>
            <a:chExt cx="4715510" cy="1018540"/>
          </a:xfrm>
        </p:grpSpPr>
        <p:sp>
          <p:nvSpPr>
            <p:cNvPr id="219" name="Google Shape;219;p20"/>
            <p:cNvSpPr/>
            <p:nvPr/>
          </p:nvSpPr>
          <p:spPr>
            <a:xfrm>
              <a:off x="5663946" y="5022341"/>
              <a:ext cx="4715510" cy="1018540"/>
            </a:xfrm>
            <a:custGeom>
              <a:rect b="b" l="l" r="r" t="t"/>
              <a:pathLst>
                <a:path extrusionOk="0" h="1018539" w="4715509">
                  <a:moveTo>
                    <a:pt x="4715256" y="0"/>
                  </a:moveTo>
                  <a:lnTo>
                    <a:pt x="0" y="0"/>
                  </a:lnTo>
                  <a:lnTo>
                    <a:pt x="0" y="1018031"/>
                  </a:lnTo>
                  <a:lnTo>
                    <a:pt x="4715256" y="1018031"/>
                  </a:lnTo>
                  <a:lnTo>
                    <a:pt x="471525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5663946" y="5022341"/>
              <a:ext cx="4715510" cy="1018540"/>
            </a:xfrm>
            <a:custGeom>
              <a:rect b="b" l="l" r="r" t="t"/>
              <a:pathLst>
                <a:path extrusionOk="0" h="1018539" w="4715509">
                  <a:moveTo>
                    <a:pt x="0" y="1018031"/>
                  </a:moveTo>
                  <a:lnTo>
                    <a:pt x="4715256" y="1018031"/>
                  </a:lnTo>
                  <a:lnTo>
                    <a:pt x="4715256" y="0"/>
                  </a:lnTo>
                  <a:lnTo>
                    <a:pt x="0" y="0"/>
                  </a:lnTo>
                  <a:lnTo>
                    <a:pt x="0" y="1018031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606284" y="5245226"/>
              <a:ext cx="854710" cy="699135"/>
            </a:xfrm>
            <a:custGeom>
              <a:rect b="b" l="l" r="r" t="t"/>
              <a:pathLst>
                <a:path extrusionOk="0" h="699135" w="854709">
                  <a:moveTo>
                    <a:pt x="848360" y="613029"/>
                  </a:moveTo>
                  <a:lnTo>
                    <a:pt x="791210" y="584454"/>
                  </a:lnTo>
                  <a:lnTo>
                    <a:pt x="676910" y="527304"/>
                  </a:lnTo>
                  <a:lnTo>
                    <a:pt x="676910" y="584454"/>
                  </a:lnTo>
                  <a:lnTo>
                    <a:pt x="0" y="584454"/>
                  </a:lnTo>
                  <a:lnTo>
                    <a:pt x="0" y="641604"/>
                  </a:lnTo>
                  <a:lnTo>
                    <a:pt x="676910" y="641604"/>
                  </a:lnTo>
                  <a:lnTo>
                    <a:pt x="676910" y="698754"/>
                  </a:lnTo>
                  <a:lnTo>
                    <a:pt x="791210" y="641604"/>
                  </a:lnTo>
                  <a:lnTo>
                    <a:pt x="848360" y="613029"/>
                  </a:lnTo>
                  <a:close/>
                </a:path>
                <a:path extrusionOk="0" h="699135" w="854709">
                  <a:moveTo>
                    <a:pt x="854456" y="85725"/>
                  </a:moveTo>
                  <a:lnTo>
                    <a:pt x="797306" y="57150"/>
                  </a:lnTo>
                  <a:lnTo>
                    <a:pt x="683006" y="0"/>
                  </a:lnTo>
                  <a:lnTo>
                    <a:pt x="683006" y="57150"/>
                  </a:lnTo>
                  <a:lnTo>
                    <a:pt x="6096" y="57150"/>
                  </a:lnTo>
                  <a:lnTo>
                    <a:pt x="6096" y="114300"/>
                  </a:lnTo>
                  <a:lnTo>
                    <a:pt x="683006" y="114300"/>
                  </a:lnTo>
                  <a:lnTo>
                    <a:pt x="683006" y="171450"/>
                  </a:lnTo>
                  <a:lnTo>
                    <a:pt x="797306" y="114300"/>
                  </a:lnTo>
                  <a:lnTo>
                    <a:pt x="854456" y="85725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876307" y="2592237"/>
            <a:ext cx="4022955" cy="3906566"/>
            <a:chOff x="876299" y="2592323"/>
            <a:chExt cx="3751707" cy="3180207"/>
          </a:xfrm>
        </p:grpSpPr>
        <p:pic>
          <p:nvPicPr>
            <p:cNvPr id="223" name="Google Shape;2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6299" y="2592323"/>
              <a:ext cx="3750564" cy="31790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0"/>
            <p:cNvSpPr/>
            <p:nvPr/>
          </p:nvSpPr>
          <p:spPr>
            <a:xfrm>
              <a:off x="877061" y="2593085"/>
              <a:ext cx="3750945" cy="3179445"/>
            </a:xfrm>
            <a:custGeom>
              <a:rect b="b" l="l" r="r" t="t"/>
              <a:pathLst>
                <a:path extrusionOk="0" h="3179445" w="3750945">
                  <a:moveTo>
                    <a:pt x="0" y="3179064"/>
                  </a:moveTo>
                  <a:lnTo>
                    <a:pt x="3750564" y="3179064"/>
                  </a:lnTo>
                  <a:lnTo>
                    <a:pt x="3750564" y="0"/>
                  </a:lnTo>
                  <a:lnTo>
                    <a:pt x="0" y="0"/>
                  </a:lnTo>
                  <a:lnTo>
                    <a:pt x="0" y="3179064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 txBox="1"/>
          <p:nvPr/>
        </p:nvSpPr>
        <p:spPr>
          <a:xfrm>
            <a:off x="2542200" y="1582888"/>
            <a:ext cx="7107600" cy="514500"/>
          </a:xfrm>
          <a:prstGeom prst="rect">
            <a:avLst/>
          </a:prstGeom>
          <a:solidFill>
            <a:srgbClr val="F1F1F1"/>
          </a:solidFill>
          <a:ln cap="flat" cmpd="sng" w="28575">
            <a:solidFill>
              <a:srgbClr val="2E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9200"/>
                </a:solidFill>
                <a:latin typeface="Montserrat"/>
                <a:ea typeface="Montserrat"/>
                <a:cs typeface="Montserrat"/>
                <a:sym typeface="Montserrat"/>
              </a:rPr>
              <a:t>public </a:t>
            </a:r>
            <a:r>
              <a:rPr b="1" i="0" lang="en-US" sz="2600" u="none" cap="none" strike="noStrike">
                <a:solidFill>
                  <a:srgbClr val="ED210C"/>
                </a:solidFill>
                <a:latin typeface="Montserrat"/>
                <a:ea typeface="Montserrat"/>
                <a:cs typeface="Montserrat"/>
                <a:sym typeface="Montserrat"/>
              </a:rPr>
              <a:t>static </a:t>
            </a:r>
            <a:r>
              <a:rPr b="1" i="0" lang="en-US" sz="2600" u="none" cap="none" strike="noStrike">
                <a:solidFill>
                  <a:srgbClr val="0076B9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b="1" i="0" lang="en-US" sz="2600" u="none" cap="none" strike="noStrike">
                <a:solidFill>
                  <a:srgbClr val="CA297A"/>
                </a:solidFill>
                <a:latin typeface="Montserrat"/>
                <a:ea typeface="Montserrat"/>
                <a:cs typeface="Montserrat"/>
                <a:sym typeface="Montserrat"/>
              </a:rPr>
              <a:t>main(</a:t>
            </a:r>
            <a:r>
              <a:rPr b="1" i="0" lang="en-US" sz="2600" u="none" cap="none" strike="noStrike">
                <a:solidFill>
                  <a:srgbClr val="007000"/>
                </a:solidFill>
                <a:latin typeface="Montserrat"/>
                <a:ea typeface="Montserrat"/>
                <a:cs typeface="Montserrat"/>
                <a:sym typeface="Montserrat"/>
              </a:rPr>
              <a:t>String[ ] args</a:t>
            </a:r>
            <a:r>
              <a:rPr b="1" i="0" lang="en-US" sz="2600" u="none" cap="none" strike="noStrike">
                <a:solidFill>
                  <a:srgbClr val="CA297A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1" i="0" lang="en-US" sz="2600" u="none" cap="none" strike="noStrike">
                <a:solidFill>
                  <a:srgbClr val="ED210C"/>
                </a:solidFill>
                <a:latin typeface="Montserrat"/>
                <a:ea typeface="Montserrat"/>
                <a:cs typeface="Montserrat"/>
                <a:sym typeface="Montserrat"/>
              </a:rPr>
              <a:t>{ }</a:t>
            </a:r>
            <a:endParaRPr b="1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5532925" y="2467575"/>
            <a:ext cx="60552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343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64F"/>
              </a:buClr>
              <a:buSzPts val="2000"/>
              <a:buFont typeface="Montserrat SemiBold"/>
              <a:buChar char="⮚"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 method, java’nin calismaya basladigi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3435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giristir. </a:t>
            </a:r>
            <a:r>
              <a:rPr i="0" lang="en-US" sz="2000" u="none" cap="none" strike="noStrike">
                <a:solidFill>
                  <a:srgbClr val="FF92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(Entry Point)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7020" lvl="0" marL="328295" marR="508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37464F"/>
              </a:buClr>
              <a:buSzPts val="2000"/>
              <a:buFont typeface="Montserrat SemiBold"/>
              <a:buChar char="⮚"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 method olusturulurken yazilmasi gereken  syntax (kod dizimi) degistirilemez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7019" lvl="0" marL="299085" marR="20066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37464F"/>
              </a:buClr>
              <a:buSzPts val="2000"/>
              <a:buFont typeface="Montserrat SemiBold"/>
              <a:buChar char="⮚"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Parantez icinde yazilan (String[] args) java’nin  calismasi icin gerekli olan parametreleri  barindirir ve olmasi sarttir.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950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5999000" y="5548000"/>
            <a:ext cx="47772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64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Araba	                                    Motor</a:t>
            </a:r>
            <a:endParaRPr sz="1800">
              <a:solidFill>
                <a:srgbClr val="37464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7464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Java Project                     Main Method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1860301" y="447300"/>
            <a:ext cx="8108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orum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umlesi (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asil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klenir ?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3" name="Google Shape;233;p21"/>
          <p:cNvGrpSpPr/>
          <p:nvPr/>
        </p:nvGrpSpPr>
        <p:grpSpPr>
          <a:xfrm>
            <a:off x="932688" y="1670304"/>
            <a:ext cx="6735571" cy="4306062"/>
            <a:chOff x="932688" y="1670304"/>
            <a:chExt cx="6735571" cy="4306062"/>
          </a:xfrm>
        </p:grpSpPr>
        <p:pic>
          <p:nvPicPr>
            <p:cNvPr id="234" name="Google Shape;23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2688" y="1670304"/>
              <a:ext cx="6334483" cy="430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1"/>
            <p:cNvSpPr/>
            <p:nvPr/>
          </p:nvSpPr>
          <p:spPr>
            <a:xfrm>
              <a:off x="933450" y="1671066"/>
              <a:ext cx="6734809" cy="4305300"/>
            </a:xfrm>
            <a:custGeom>
              <a:rect b="b" l="l" r="r" t="t"/>
              <a:pathLst>
                <a:path extrusionOk="0" h="4305300" w="6734809">
                  <a:moveTo>
                    <a:pt x="0" y="4305300"/>
                  </a:moveTo>
                  <a:lnTo>
                    <a:pt x="6734556" y="4305300"/>
                  </a:lnTo>
                  <a:lnTo>
                    <a:pt x="6734556" y="0"/>
                  </a:lnTo>
                  <a:lnTo>
                    <a:pt x="0" y="0"/>
                  </a:lnTo>
                  <a:lnTo>
                    <a:pt x="0" y="4305300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113281" y="1948434"/>
              <a:ext cx="6356985" cy="3142615"/>
            </a:xfrm>
            <a:custGeom>
              <a:rect b="b" l="l" r="r" t="t"/>
              <a:pathLst>
                <a:path extrusionOk="0" h="3142615" w="6356984">
                  <a:moveTo>
                    <a:pt x="0" y="563879"/>
                  </a:moveTo>
                  <a:lnTo>
                    <a:pt x="6356604" y="563879"/>
                  </a:lnTo>
                  <a:lnTo>
                    <a:pt x="6356604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  <a:path extrusionOk="0" h="3142615" w="6356984">
                  <a:moveTo>
                    <a:pt x="198120" y="3142488"/>
                  </a:moveTo>
                  <a:lnTo>
                    <a:pt x="2831592" y="3142488"/>
                  </a:lnTo>
                  <a:lnTo>
                    <a:pt x="2831592" y="1028700"/>
                  </a:lnTo>
                  <a:lnTo>
                    <a:pt x="198120" y="1028700"/>
                  </a:lnTo>
                  <a:lnTo>
                    <a:pt x="198120" y="3142488"/>
                  </a:lnTo>
                  <a:close/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7856975" y="1702700"/>
            <a:ext cx="42102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8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 SemiBold"/>
              <a:buChar char="⮚"/>
            </a:pPr>
            <a:r>
              <a:rPr i="0" lang="en-US" sz="2000" u="none" cap="none" strike="noStrike">
                <a:solidFill>
                  <a:srgbClr val="C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Comments </a:t>
            </a: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endParaRPr i="0" sz="2000" u="none" cap="none" strike="noStrike">
              <a:solidFill>
                <a:srgbClr val="3746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Java tarafindan  calistirilmayan, amaci kodlarin  aciklanmasi veya bir konuda  bilgi vermek olan cumlelerdir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7020" lvl="1" marL="354965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37464F"/>
              </a:buClr>
              <a:buSzPts val="2000"/>
              <a:buFont typeface="Montserrat SemiBold"/>
              <a:buChar char="⮚"/>
            </a:pPr>
            <a:r>
              <a:rPr i="0" lang="en-US" sz="2000" u="none" cap="none" strike="noStrike">
                <a:solidFill>
                  <a:srgbClr val="3746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Genelde iki kullanim vardir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t/>
            </a:r>
            <a:endParaRPr i="0" sz="235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 SemiBold"/>
              <a:buAutoNum type="arabicParenR"/>
            </a:pPr>
            <a:r>
              <a:rPr i="0" lang="en-US" sz="2000" u="none" cap="none" strike="noStrike">
                <a:solidFill>
                  <a:srgbClr val="C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Tek satirlik comment //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ontserrat SemiBold"/>
              <a:buAutoNum type="arabicParenR"/>
            </a:pPr>
            <a:r>
              <a:rPr i="0" lang="en-US" sz="2000" u="none" cap="none" strike="noStrike">
                <a:solidFill>
                  <a:srgbClr val="C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Cok satirlik comment /**/</a:t>
            </a:r>
            <a:endParaRPr i="0" sz="2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860307" y="447300"/>
            <a:ext cx="4587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r>
              <a:rPr lang="en-US" sz="28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ata Nedir?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899875" y="2379475"/>
            <a:ext cx="4886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bilgisayar tarafından işlenen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(processed)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veya depolanan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(stored)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bilgidir.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4" name="Google Shape;244;p22"/>
          <p:cNvGrpSpPr/>
          <p:nvPr/>
        </p:nvGrpSpPr>
        <p:grpSpPr>
          <a:xfrm>
            <a:off x="6448048" y="1387257"/>
            <a:ext cx="5277353" cy="2836634"/>
            <a:chOff x="3141726" y="2175510"/>
            <a:chExt cx="5638800" cy="2005964"/>
          </a:xfrm>
        </p:grpSpPr>
        <p:pic>
          <p:nvPicPr>
            <p:cNvPr id="245" name="Google Shape;24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7112" y="2234275"/>
              <a:ext cx="5577764" cy="1901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2"/>
            <p:cNvSpPr/>
            <p:nvPr/>
          </p:nvSpPr>
          <p:spPr>
            <a:xfrm>
              <a:off x="3141726" y="2175510"/>
              <a:ext cx="5638800" cy="2005964"/>
            </a:xfrm>
            <a:custGeom>
              <a:rect b="b" l="l" r="r" t="t"/>
              <a:pathLst>
                <a:path extrusionOk="0" h="2005964" w="5638800">
                  <a:moveTo>
                    <a:pt x="0" y="2005583"/>
                  </a:moveTo>
                  <a:lnTo>
                    <a:pt x="5638800" y="2005583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2005583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2"/>
          <p:cNvSpPr txBox="1"/>
          <p:nvPr/>
        </p:nvSpPr>
        <p:spPr>
          <a:xfrm>
            <a:off x="899875" y="5467925"/>
            <a:ext cx="4886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Java’nin kullandığı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(use)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veya ürettiği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(produce)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 şey data’dır.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8" name="Google Shape;248;p22"/>
          <p:cNvGrpSpPr/>
          <p:nvPr/>
        </p:nvGrpSpPr>
        <p:grpSpPr>
          <a:xfrm>
            <a:off x="6447914" y="4571996"/>
            <a:ext cx="5277627" cy="2010575"/>
            <a:chOff x="3734561" y="4840985"/>
            <a:chExt cx="4724400" cy="1186180"/>
          </a:xfrm>
        </p:grpSpPr>
        <p:pic>
          <p:nvPicPr>
            <p:cNvPr id="249" name="Google Shape;24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6355" y="4972438"/>
              <a:ext cx="4051203" cy="1021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2"/>
            <p:cNvSpPr/>
            <p:nvPr/>
          </p:nvSpPr>
          <p:spPr>
            <a:xfrm>
              <a:off x="3734561" y="4840985"/>
              <a:ext cx="4724400" cy="1186180"/>
            </a:xfrm>
            <a:custGeom>
              <a:rect b="b" l="l" r="r" t="t"/>
              <a:pathLst>
                <a:path extrusionOk="0" h="1186179" w="4724400">
                  <a:moveTo>
                    <a:pt x="0" y="1185672"/>
                  </a:moveTo>
                  <a:lnTo>
                    <a:pt x="4724399" y="1185672"/>
                  </a:lnTo>
                  <a:lnTo>
                    <a:pt x="4724399" y="0"/>
                  </a:lnTo>
                  <a:lnTo>
                    <a:pt x="0" y="0"/>
                  </a:lnTo>
                  <a:lnTo>
                    <a:pt x="0" y="1185672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/>
        </p:nvSpPr>
        <p:spPr>
          <a:xfrm>
            <a:off x="1860325" y="447300"/>
            <a:ext cx="2743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</a:t>
            </a:r>
            <a:r>
              <a:rPr i="0" lang="en-US" sz="31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</a:t>
            </a:r>
            <a:endParaRPr i="0" sz="31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1337299" y="1710700"/>
            <a:ext cx="103215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b="1" lang="en-US" sz="2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bit </a:t>
            </a:r>
            <a:r>
              <a:rPr b="1"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hafizadaki en küçük data parçasıdır. 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❖"/>
            </a:pPr>
            <a:r>
              <a:rPr b="1"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 “bit” bir binary value içerir, 0 veya 1.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1563591" y="4858275"/>
            <a:ext cx="3730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 8 bit =1 byte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8" name="Google Shape;258;p23"/>
          <p:cNvGrpSpPr/>
          <p:nvPr/>
        </p:nvGrpSpPr>
        <p:grpSpPr>
          <a:xfrm>
            <a:off x="1424018" y="3224528"/>
            <a:ext cx="3615816" cy="1168527"/>
            <a:chOff x="1456943" y="3749040"/>
            <a:chExt cx="3615816" cy="1168527"/>
          </a:xfrm>
        </p:grpSpPr>
        <p:pic>
          <p:nvPicPr>
            <p:cNvPr id="259" name="Google Shape;25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6943" y="3749040"/>
              <a:ext cx="3580581" cy="1167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3"/>
            <p:cNvSpPr/>
            <p:nvPr/>
          </p:nvSpPr>
          <p:spPr>
            <a:xfrm>
              <a:off x="1457705" y="3749802"/>
              <a:ext cx="3615054" cy="1167765"/>
            </a:xfrm>
            <a:custGeom>
              <a:rect b="b" l="l" r="r" t="t"/>
              <a:pathLst>
                <a:path extrusionOk="0" h="1167764" w="3615054">
                  <a:moveTo>
                    <a:pt x="0" y="1167384"/>
                  </a:moveTo>
                  <a:lnTo>
                    <a:pt x="3614928" y="1167384"/>
                  </a:lnTo>
                  <a:lnTo>
                    <a:pt x="3614928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23"/>
          <p:cNvGrpSpPr/>
          <p:nvPr/>
        </p:nvGrpSpPr>
        <p:grpSpPr>
          <a:xfrm>
            <a:off x="6012941" y="2871977"/>
            <a:ext cx="3088005" cy="2307590"/>
            <a:chOff x="6012941" y="2871977"/>
            <a:chExt cx="3088005" cy="2307590"/>
          </a:xfrm>
        </p:grpSpPr>
        <p:pic>
          <p:nvPicPr>
            <p:cNvPr id="262" name="Google Shape;26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6375" y="2921507"/>
              <a:ext cx="2561844" cy="2257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3"/>
            <p:cNvSpPr/>
            <p:nvPr/>
          </p:nvSpPr>
          <p:spPr>
            <a:xfrm>
              <a:off x="8428481" y="3017519"/>
              <a:ext cx="672465" cy="114300"/>
            </a:xfrm>
            <a:custGeom>
              <a:rect b="b" l="l" r="r" t="t"/>
              <a:pathLst>
                <a:path extrusionOk="0" h="114300" w="672465">
                  <a:moveTo>
                    <a:pt x="557784" y="0"/>
                  </a:moveTo>
                  <a:lnTo>
                    <a:pt x="557784" y="114300"/>
                  </a:lnTo>
                  <a:lnTo>
                    <a:pt x="633984" y="76200"/>
                  </a:lnTo>
                  <a:lnTo>
                    <a:pt x="576834" y="76200"/>
                  </a:lnTo>
                  <a:lnTo>
                    <a:pt x="576834" y="38100"/>
                  </a:lnTo>
                  <a:lnTo>
                    <a:pt x="633984" y="38100"/>
                  </a:lnTo>
                  <a:lnTo>
                    <a:pt x="557784" y="0"/>
                  </a:lnTo>
                  <a:close/>
                </a:path>
                <a:path extrusionOk="0" h="114300" w="672465">
                  <a:moveTo>
                    <a:pt x="55778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57784" y="76200"/>
                  </a:lnTo>
                  <a:lnTo>
                    <a:pt x="557784" y="38100"/>
                  </a:lnTo>
                  <a:close/>
                </a:path>
                <a:path extrusionOk="0" h="114300" w="672465">
                  <a:moveTo>
                    <a:pt x="633984" y="38100"/>
                  </a:moveTo>
                  <a:lnTo>
                    <a:pt x="576834" y="38100"/>
                  </a:lnTo>
                  <a:lnTo>
                    <a:pt x="576834" y="76200"/>
                  </a:lnTo>
                  <a:lnTo>
                    <a:pt x="633984" y="76200"/>
                  </a:lnTo>
                  <a:lnTo>
                    <a:pt x="672084" y="57150"/>
                  </a:lnTo>
                  <a:lnTo>
                    <a:pt x="633984" y="38100"/>
                  </a:lnTo>
                  <a:close/>
                </a:path>
              </a:pathLst>
            </a:custGeom>
            <a:solidFill>
              <a:srgbClr val="5382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8428481" y="4623816"/>
              <a:ext cx="672465" cy="114300"/>
            </a:xfrm>
            <a:custGeom>
              <a:rect b="b" l="l" r="r" t="t"/>
              <a:pathLst>
                <a:path extrusionOk="0" h="114300" w="672465">
                  <a:moveTo>
                    <a:pt x="557784" y="0"/>
                  </a:moveTo>
                  <a:lnTo>
                    <a:pt x="557784" y="114299"/>
                  </a:lnTo>
                  <a:lnTo>
                    <a:pt x="633984" y="76199"/>
                  </a:lnTo>
                  <a:lnTo>
                    <a:pt x="576834" y="76199"/>
                  </a:lnTo>
                  <a:lnTo>
                    <a:pt x="576834" y="38099"/>
                  </a:lnTo>
                  <a:lnTo>
                    <a:pt x="633984" y="38099"/>
                  </a:lnTo>
                  <a:lnTo>
                    <a:pt x="557784" y="0"/>
                  </a:lnTo>
                  <a:close/>
                </a:path>
                <a:path extrusionOk="0" h="114300" w="672465">
                  <a:moveTo>
                    <a:pt x="557784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557784" y="76199"/>
                  </a:lnTo>
                  <a:lnTo>
                    <a:pt x="557784" y="38099"/>
                  </a:lnTo>
                  <a:close/>
                </a:path>
                <a:path extrusionOk="0" h="114300" w="672465">
                  <a:moveTo>
                    <a:pt x="633984" y="38099"/>
                  </a:moveTo>
                  <a:lnTo>
                    <a:pt x="576834" y="38099"/>
                  </a:lnTo>
                  <a:lnTo>
                    <a:pt x="576834" y="76199"/>
                  </a:lnTo>
                  <a:lnTo>
                    <a:pt x="633984" y="76199"/>
                  </a:lnTo>
                  <a:lnTo>
                    <a:pt x="672084" y="57149"/>
                  </a:lnTo>
                  <a:lnTo>
                    <a:pt x="633984" y="3809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012941" y="2871977"/>
              <a:ext cx="2606040" cy="2307590"/>
            </a:xfrm>
            <a:custGeom>
              <a:rect b="b" l="l" r="r" t="t"/>
              <a:pathLst>
                <a:path extrusionOk="0" h="2307590" w="2606040">
                  <a:moveTo>
                    <a:pt x="0" y="2307336"/>
                  </a:moveTo>
                  <a:lnTo>
                    <a:pt x="2606040" y="2307336"/>
                  </a:lnTo>
                  <a:lnTo>
                    <a:pt x="2606040" y="0"/>
                  </a:lnTo>
                  <a:lnTo>
                    <a:pt x="0" y="0"/>
                  </a:lnTo>
                  <a:lnTo>
                    <a:pt x="0" y="2307336"/>
                  </a:lnTo>
                  <a:close/>
                </a:path>
              </a:pathLst>
            </a:custGeom>
            <a:noFill/>
            <a:ln cap="flat" cmpd="sng" w="28550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3"/>
          <p:cNvSpPr txBox="1"/>
          <p:nvPr/>
        </p:nvSpPr>
        <p:spPr>
          <a:xfrm>
            <a:off x="5915400" y="4473965"/>
            <a:ext cx="3886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Byte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1924685" rtl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9193756" y="2909050"/>
            <a:ext cx="1141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38235"/>
                </a:solidFill>
                <a:latin typeface="Tahoma"/>
                <a:ea typeface="Tahoma"/>
                <a:cs typeface="Tahoma"/>
                <a:sym typeface="Tahoma"/>
              </a:rPr>
              <a:t>Bit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597925" y="5403400"/>
            <a:ext cx="3807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" lvl="0" marL="34925" marR="1924685" rtl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Memory 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" lvl="0" marL="34925" marR="1924685" rtl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(Hafiza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805662" y="458850"/>
            <a:ext cx="6121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ntelliJ </a:t>
            </a: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ullanim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907186" y="1623440"/>
            <a:ext cx="9373870" cy="420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74955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AutoNum type="arabicPlain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 olusturma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🡺New 🡺 Project 🡺 (Java Project) Next 🡺 java2022WinterTr🡺 finish</a:t>
            </a:r>
            <a:b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09283"/>
            <a:ext cx="8461407" cy="408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1909572" y="1446275"/>
            <a:ext cx="8471915" cy="2330196"/>
            <a:chOff x="1909572" y="1446275"/>
            <a:chExt cx="8471915" cy="2330196"/>
          </a:xfrm>
        </p:grpSpPr>
        <p:pic>
          <p:nvPicPr>
            <p:cNvPr id="67" name="Google Shape;6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09572" y="1446275"/>
              <a:ext cx="1940052" cy="2330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34143" y="1645919"/>
              <a:ext cx="847344" cy="2124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3703" y="1446275"/>
              <a:ext cx="957072" cy="7178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1860224" y="310300"/>
            <a:ext cx="7789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rogramlama</a:t>
            </a: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ili</a:t>
            </a: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</a:t>
            </a:r>
            <a:r>
              <a:rPr b="1" lang="en-US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 ?</a:t>
            </a:r>
            <a:endParaRPr b="1" sz="3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1700025" y="3978400"/>
            <a:ext cx="9278620" cy="2661284"/>
          </a:xfrm>
          <a:custGeom>
            <a:rect b="b" l="l" r="r" t="t"/>
            <a:pathLst>
              <a:path extrusionOk="0" h="2661284" w="9278620">
                <a:moveTo>
                  <a:pt x="0" y="2660904"/>
                </a:moveTo>
                <a:lnTo>
                  <a:pt x="9278112" y="2660904"/>
                </a:lnTo>
                <a:lnTo>
                  <a:pt x="9278112" y="0"/>
                </a:lnTo>
                <a:lnTo>
                  <a:pt x="0" y="0"/>
                </a:lnTo>
                <a:lnTo>
                  <a:pt x="0" y="2660904"/>
                </a:lnTo>
                <a:close/>
              </a:path>
            </a:pathLst>
          </a:custGeom>
          <a:noFill/>
          <a:ln cap="flat" cmpd="sng" w="28575">
            <a:solidFill>
              <a:srgbClr val="2E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9320175" y="1247500"/>
            <a:ext cx="1611300" cy="306600"/>
          </a:xfrm>
          <a:prstGeom prst="rect">
            <a:avLst/>
          </a:prstGeom>
          <a:noFill/>
          <a:ln cap="flat" cmpd="sng" w="28575">
            <a:solidFill>
              <a:srgbClr val="2E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0" marR="640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Hareket</a:t>
            </a:r>
            <a:endParaRPr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4061460" y="1720214"/>
            <a:ext cx="4817745" cy="185420"/>
          </a:xfrm>
          <a:custGeom>
            <a:rect b="b" l="l" r="r" t="t"/>
            <a:pathLst>
              <a:path extrusionOk="0" h="185419" w="4817745">
                <a:moveTo>
                  <a:pt x="1573022" y="85725"/>
                </a:moveTo>
                <a:lnTo>
                  <a:pt x="1515872" y="57150"/>
                </a:lnTo>
                <a:lnTo>
                  <a:pt x="1401572" y="0"/>
                </a:lnTo>
                <a:lnTo>
                  <a:pt x="1401572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401572" y="114300"/>
                </a:lnTo>
                <a:lnTo>
                  <a:pt x="1401572" y="171450"/>
                </a:lnTo>
                <a:lnTo>
                  <a:pt x="1515872" y="114300"/>
                </a:lnTo>
                <a:lnTo>
                  <a:pt x="1573022" y="85725"/>
                </a:lnTo>
                <a:close/>
              </a:path>
              <a:path extrusionOk="0" h="185419" w="4817745">
                <a:moveTo>
                  <a:pt x="4817618" y="99441"/>
                </a:moveTo>
                <a:lnTo>
                  <a:pt x="4760468" y="70866"/>
                </a:lnTo>
                <a:lnTo>
                  <a:pt x="4646168" y="13716"/>
                </a:lnTo>
                <a:lnTo>
                  <a:pt x="4646168" y="70866"/>
                </a:lnTo>
                <a:lnTo>
                  <a:pt x="3244596" y="70866"/>
                </a:lnTo>
                <a:lnTo>
                  <a:pt x="3244596" y="128016"/>
                </a:lnTo>
                <a:lnTo>
                  <a:pt x="4646168" y="128016"/>
                </a:lnTo>
                <a:lnTo>
                  <a:pt x="4646168" y="185166"/>
                </a:lnTo>
                <a:lnTo>
                  <a:pt x="4760468" y="128016"/>
                </a:lnTo>
                <a:lnTo>
                  <a:pt x="4817618" y="9944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283349" y="4158675"/>
            <a:ext cx="5178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Codes	              JDK                       Binary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9649730" y="4040875"/>
            <a:ext cx="968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Islem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2798826" y="4534661"/>
            <a:ext cx="27921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93091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E096F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rentalstore;  </a:t>
            </a:r>
            <a:r>
              <a:rPr b="0" i="0" lang="en-US" sz="1200" u="none" cap="none" strike="noStrike">
                <a:solidFill>
                  <a:srgbClr val="7E096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E096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1A04C1"/>
                </a:solidFill>
                <a:latin typeface="Courier New"/>
                <a:ea typeface="Courier New"/>
                <a:cs typeface="Courier New"/>
                <a:sym typeface="Courier New"/>
              </a:rPr>
              <a:t>_name;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9050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E096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getMovie(Movie  </a:t>
            </a:r>
            <a:r>
              <a:rPr b="0" i="0" lang="en-US" sz="1200" u="none" cap="none" strike="noStrike">
                <a:solidFill>
                  <a:srgbClr val="6B393D"/>
                </a:solidFill>
                <a:latin typeface="Courier New"/>
                <a:ea typeface="Courier New"/>
                <a:cs typeface="Courier New"/>
                <a:sym typeface="Courier New"/>
              </a:rPr>
              <a:t>movie) </a:t>
            </a:r>
            <a:r>
              <a:rPr b="0" i="0" lang="en-US" sz="1200" u="none" cap="none" strike="noStrike">
                <a:solidFill>
                  <a:srgbClr val="21232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Movie.</a:t>
            </a:r>
            <a:r>
              <a:rPr b="0" i="1" lang="en-US" sz="1200" u="none" cap="none" strike="noStrike">
                <a:solidFill>
                  <a:srgbClr val="1A04C1"/>
                </a:solidFill>
                <a:latin typeface="Courier New"/>
                <a:ea typeface="Courier New"/>
                <a:cs typeface="Courier New"/>
                <a:sym typeface="Courier New"/>
              </a:rPr>
              <a:t>NEW_RELEASE)</a:t>
            </a:r>
            <a:r>
              <a:rPr b="0" i="1" lang="en-US" sz="1200" u="none" cap="none" strike="noStrike">
                <a:solidFill>
                  <a:srgbClr val="6B393D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E096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200" u="none" cap="none" strike="noStrike">
                <a:solidFill>
                  <a:srgbClr val="6B393D"/>
                </a:solidFill>
                <a:latin typeface="Courier New"/>
                <a:ea typeface="Courier New"/>
                <a:cs typeface="Courier New"/>
                <a:sym typeface="Courier New"/>
              </a:rPr>
              <a:t>movie.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getTitle</a:t>
            </a:r>
            <a:r>
              <a:rPr b="0" i="0" lang="en-US" sz="1200" u="none" cap="none" strike="noStrike">
                <a:solidFill>
                  <a:srgbClr val="21232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7" name="Google Shape;77;p9"/>
          <p:cNvGraphicFramePr/>
          <p:nvPr/>
        </p:nvGraphicFramePr>
        <p:xfrm>
          <a:off x="6870192" y="486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{8458A189-731C-4A69-8916-82188BC0CA31}</a:tableStyleId>
              </a:tblPr>
              <a:tblGrid>
                <a:gridCol w="2190125"/>
              </a:tblGrid>
              <a:tr h="18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11010101010101001010001010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10101001011110000010001001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33020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01101010101010010111000110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182725">
                <a:tc>
                  <a:txBody>
                    <a:bodyPr/>
                    <a:lstStyle/>
                    <a:p>
                      <a:pPr indent="0" lvl="0" marL="0" marR="12065" rtl="0" algn="ctr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01000101001010111000100000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221525">
                <a:tc>
                  <a:txBody>
                    <a:bodyPr/>
                    <a:lstStyle/>
                    <a:p>
                      <a:pPr indent="0" lvl="0" marL="0" marR="31750" rtl="0" algn="ctr">
                        <a:lnSpc>
                          <a:spcPct val="11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01010010101110001001010111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78" name="Google Shape;78;p9"/>
          <p:cNvGrpSpPr/>
          <p:nvPr/>
        </p:nvGrpSpPr>
        <p:grpSpPr>
          <a:xfrm>
            <a:off x="1994916" y="4225669"/>
            <a:ext cx="8936616" cy="2019683"/>
            <a:chOff x="1994916" y="4225669"/>
            <a:chExt cx="8936616" cy="2019683"/>
          </a:xfrm>
        </p:grpSpPr>
        <p:sp>
          <p:nvSpPr>
            <p:cNvPr id="79" name="Google Shape;79;p9"/>
            <p:cNvSpPr/>
            <p:nvPr/>
          </p:nvSpPr>
          <p:spPr>
            <a:xfrm>
              <a:off x="4222490" y="4225669"/>
              <a:ext cx="5045075" cy="186689"/>
            </a:xfrm>
            <a:custGeom>
              <a:rect b="b" l="l" r="r" t="t"/>
              <a:pathLst>
                <a:path extrusionOk="0" h="186689" w="5045075">
                  <a:moveTo>
                    <a:pt x="818515" y="85725"/>
                  </a:moveTo>
                  <a:lnTo>
                    <a:pt x="761365" y="57150"/>
                  </a:lnTo>
                  <a:lnTo>
                    <a:pt x="647065" y="0"/>
                  </a:lnTo>
                  <a:lnTo>
                    <a:pt x="647065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647065" y="114300"/>
                  </a:lnTo>
                  <a:lnTo>
                    <a:pt x="647065" y="171450"/>
                  </a:lnTo>
                  <a:lnTo>
                    <a:pt x="761365" y="114300"/>
                  </a:lnTo>
                  <a:lnTo>
                    <a:pt x="818515" y="85725"/>
                  </a:lnTo>
                  <a:close/>
                </a:path>
                <a:path extrusionOk="0" h="186689" w="5045075">
                  <a:moveTo>
                    <a:pt x="2822575" y="100965"/>
                  </a:moveTo>
                  <a:lnTo>
                    <a:pt x="2765425" y="72390"/>
                  </a:lnTo>
                  <a:lnTo>
                    <a:pt x="2651125" y="15240"/>
                  </a:lnTo>
                  <a:lnTo>
                    <a:pt x="2651125" y="72390"/>
                  </a:lnTo>
                  <a:lnTo>
                    <a:pt x="2004060" y="72390"/>
                  </a:lnTo>
                  <a:lnTo>
                    <a:pt x="2004060" y="129540"/>
                  </a:lnTo>
                  <a:lnTo>
                    <a:pt x="2651125" y="129540"/>
                  </a:lnTo>
                  <a:lnTo>
                    <a:pt x="2651125" y="186690"/>
                  </a:lnTo>
                  <a:lnTo>
                    <a:pt x="2765425" y="129540"/>
                  </a:lnTo>
                  <a:lnTo>
                    <a:pt x="2822575" y="100965"/>
                  </a:lnTo>
                  <a:close/>
                </a:path>
                <a:path extrusionOk="0" h="186689" w="5045075">
                  <a:moveTo>
                    <a:pt x="5044567" y="94869"/>
                  </a:moveTo>
                  <a:lnTo>
                    <a:pt x="4987417" y="66294"/>
                  </a:lnTo>
                  <a:lnTo>
                    <a:pt x="4873117" y="9144"/>
                  </a:lnTo>
                  <a:lnTo>
                    <a:pt x="4873117" y="66294"/>
                  </a:lnTo>
                  <a:lnTo>
                    <a:pt x="4226052" y="66294"/>
                  </a:lnTo>
                  <a:lnTo>
                    <a:pt x="4226052" y="123444"/>
                  </a:lnTo>
                  <a:lnTo>
                    <a:pt x="4873117" y="123444"/>
                  </a:lnTo>
                  <a:lnTo>
                    <a:pt x="4873117" y="180594"/>
                  </a:lnTo>
                  <a:lnTo>
                    <a:pt x="4987417" y="123444"/>
                  </a:lnTo>
                  <a:lnTo>
                    <a:pt x="5044567" y="94869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67575" y="4507992"/>
              <a:ext cx="1663957" cy="1315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94916" y="4514088"/>
              <a:ext cx="690371" cy="1731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/>
        </p:nvSpPr>
        <p:spPr>
          <a:xfrm>
            <a:off x="1759448" y="4109425"/>
            <a:ext cx="1435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(Islem Yap)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6226302" y="4315459"/>
            <a:ext cx="833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747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 (Derleme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1944781" y="292400"/>
            <a:ext cx="4337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Nicin Java ?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9" name="Google Shape;89;p10"/>
          <p:cNvGrpSpPr/>
          <p:nvPr/>
        </p:nvGrpSpPr>
        <p:grpSpPr>
          <a:xfrm>
            <a:off x="7474494" y="1779372"/>
            <a:ext cx="4337685" cy="4307713"/>
            <a:chOff x="7379969" y="1833372"/>
            <a:chExt cx="4337685" cy="4307713"/>
          </a:xfrm>
        </p:grpSpPr>
        <p:pic>
          <p:nvPicPr>
            <p:cNvPr id="90" name="Google Shape;9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81865" y="1833372"/>
              <a:ext cx="4234645" cy="4291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0"/>
            <p:cNvSpPr/>
            <p:nvPr/>
          </p:nvSpPr>
          <p:spPr>
            <a:xfrm>
              <a:off x="7379969" y="1847850"/>
              <a:ext cx="4337685" cy="4293235"/>
            </a:xfrm>
            <a:custGeom>
              <a:rect b="b" l="l" r="r" t="t"/>
              <a:pathLst>
                <a:path extrusionOk="0" h="4293235" w="4337684">
                  <a:moveTo>
                    <a:pt x="0" y="4293108"/>
                  </a:moveTo>
                  <a:lnTo>
                    <a:pt x="4337304" y="4293108"/>
                  </a:lnTo>
                  <a:lnTo>
                    <a:pt x="4337304" y="0"/>
                  </a:lnTo>
                  <a:lnTo>
                    <a:pt x="0" y="0"/>
                  </a:lnTo>
                  <a:lnTo>
                    <a:pt x="0" y="4293108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0"/>
          <p:cNvSpPr txBox="1"/>
          <p:nvPr/>
        </p:nvSpPr>
        <p:spPr>
          <a:xfrm>
            <a:off x="210425" y="1763925"/>
            <a:ext cx="7263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❖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Ogrenmesi kolay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❖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Dunyada en cok kullanilan programlama dili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Sun'a göre 3 milyar cihaz Java kullanıyor. Şu anda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Java'nın kullanıldığı birçok cihaz var.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Bunlardan bazıları şu şekildedir: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Acrobat reader, medya oynatıcı, antivirüs vb.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Masaüstü Uygulamaları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Bankacılık uygulamaları gibi Kurumsal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Uygulamalar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Cep Telefonu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Akıllı kart uygulamalari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Robotik uygulamalari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■"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Oyunlar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72d4762a0_0_8"/>
          <p:cNvSpPr txBox="1"/>
          <p:nvPr>
            <p:ph type="title"/>
          </p:nvPr>
        </p:nvSpPr>
        <p:spPr>
          <a:xfrm>
            <a:off x="1944781" y="292400"/>
            <a:ext cx="4337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Nicin Java ?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g1d72d4762a0_0_8"/>
          <p:cNvSpPr txBox="1"/>
          <p:nvPr/>
        </p:nvSpPr>
        <p:spPr>
          <a:xfrm>
            <a:off x="1216050" y="991100"/>
            <a:ext cx="9759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 “</a:t>
            </a:r>
            <a:r>
              <a:rPr b="1" i="0" lang="en-US" sz="2000" u="none" cap="none" strike="noStrike">
                <a:solidFill>
                  <a:srgbClr val="ED210C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</a:t>
            </a:r>
            <a:r>
              <a:rPr b="1" i="0" lang="en-US" sz="2000" u="none" cap="none" strike="noStrike">
                <a:solidFill>
                  <a:srgbClr val="0076B9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r>
              <a:rPr b="1" i="0" lang="en-US" sz="2000" u="none" cap="none" strike="noStrike">
                <a:solidFill>
                  <a:srgbClr val="ED210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Language’ dir.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d72d4762a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50" y="2031400"/>
            <a:ext cx="6517999" cy="44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1885328" y="447300"/>
            <a:ext cx="770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bject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riented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rogramming </a:t>
            </a:r>
            <a:r>
              <a:rPr b="1" lang="en-US" sz="2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edir?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950" y="1555500"/>
            <a:ext cx="3810425" cy="30167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grpSp>
        <p:nvGrpSpPr>
          <p:cNvPr id="106" name="Google Shape;106;p11"/>
          <p:cNvGrpSpPr/>
          <p:nvPr/>
        </p:nvGrpSpPr>
        <p:grpSpPr>
          <a:xfrm>
            <a:off x="255437" y="1555499"/>
            <a:ext cx="4094323" cy="3016712"/>
            <a:chOff x="1949195" y="2037588"/>
            <a:chExt cx="3381502" cy="2258187"/>
          </a:xfrm>
        </p:grpSpPr>
        <p:pic>
          <p:nvPicPr>
            <p:cNvPr id="107" name="Google Shape;10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49195" y="2037588"/>
              <a:ext cx="3380231" cy="22570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8" name="Google Shape;108;p11"/>
            <p:cNvSpPr/>
            <p:nvPr/>
          </p:nvSpPr>
          <p:spPr>
            <a:xfrm>
              <a:off x="1949957" y="2038350"/>
              <a:ext cx="3380740" cy="2257425"/>
            </a:xfrm>
            <a:custGeom>
              <a:rect b="b" l="l" r="r" t="t"/>
              <a:pathLst>
                <a:path extrusionOk="0" h="2257425" w="3380740">
                  <a:moveTo>
                    <a:pt x="0" y="2257044"/>
                  </a:moveTo>
                  <a:lnTo>
                    <a:pt x="3380232" y="2257044"/>
                  </a:lnTo>
                  <a:lnTo>
                    <a:pt x="3380232" y="0"/>
                  </a:lnTo>
                  <a:lnTo>
                    <a:pt x="0" y="0"/>
                  </a:lnTo>
                  <a:lnTo>
                    <a:pt x="0" y="2257044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"/>
          <p:cNvSpPr txBox="1"/>
          <p:nvPr/>
        </p:nvSpPr>
        <p:spPr>
          <a:xfrm>
            <a:off x="0" y="5146350"/>
            <a:ext cx="7629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 (Nesne)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154305" rtl="0" algn="l">
              <a:lnSpc>
                <a:spcPct val="12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(Fields veya Variables)  Pasif ozellik(renk, sekil,isim)</a:t>
            </a:r>
            <a:endParaRPr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Functionality (Method) Aktif ozellik (tasima,degistirme)</a:t>
            </a:r>
            <a:endParaRPr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8044094" y="5684078"/>
            <a:ext cx="2089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(Urun)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4796550" y="3125800"/>
            <a:ext cx="17643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1852125" y="213676"/>
            <a:ext cx="111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AF50"/>
                </a:solidFill>
                <a:latin typeface="Montserrat"/>
                <a:ea typeface="Montserrat"/>
                <a:cs typeface="Montserrat"/>
                <a:sym typeface="Montserrat"/>
              </a:rPr>
              <a:t>Object Nasil Olusturulur?</a:t>
            </a:r>
            <a:endParaRPr b="1">
              <a:solidFill>
                <a:srgbClr val="00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512269" y="1961322"/>
            <a:ext cx="3982481" cy="2272366"/>
            <a:chOff x="638981" y="2486655"/>
            <a:chExt cx="3982481" cy="2272366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5981" y="2575555"/>
              <a:ext cx="3728481" cy="1942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981" y="2486655"/>
              <a:ext cx="3982481" cy="22723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4"/>
          <p:cNvSpPr/>
          <p:nvPr/>
        </p:nvSpPr>
        <p:spPr>
          <a:xfrm>
            <a:off x="5067295" y="2837958"/>
            <a:ext cx="2124710" cy="657860"/>
          </a:xfrm>
          <a:custGeom>
            <a:rect b="b" l="l" r="r" t="t"/>
            <a:pathLst>
              <a:path extrusionOk="0" h="657860" w="2124709">
                <a:moveTo>
                  <a:pt x="1698867" y="0"/>
                </a:moveTo>
                <a:lnTo>
                  <a:pt x="1698867" y="236837"/>
                </a:lnTo>
                <a:lnTo>
                  <a:pt x="0" y="236837"/>
                </a:lnTo>
                <a:lnTo>
                  <a:pt x="0" y="420785"/>
                </a:lnTo>
                <a:lnTo>
                  <a:pt x="1698867" y="420785"/>
                </a:lnTo>
                <a:lnTo>
                  <a:pt x="1698867" y="657622"/>
                </a:lnTo>
                <a:lnTo>
                  <a:pt x="2124218" y="328810"/>
                </a:lnTo>
                <a:lnTo>
                  <a:pt x="1698867" y="0"/>
                </a:lnTo>
                <a:close/>
              </a:path>
            </a:pathLst>
          </a:custGeom>
          <a:solidFill>
            <a:srgbClr val="00A2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7630961" y="1875891"/>
            <a:ext cx="4259027" cy="2436069"/>
            <a:chOff x="7698501" y="2377292"/>
            <a:chExt cx="4259027" cy="2436069"/>
          </a:xfrm>
        </p:grpSpPr>
        <p:pic>
          <p:nvPicPr>
            <p:cNvPr id="122" name="Google Shape;12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25501" y="2466192"/>
              <a:ext cx="4005027" cy="21058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98501" y="2377292"/>
              <a:ext cx="4259027" cy="2436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4"/>
          <p:cNvSpPr txBox="1"/>
          <p:nvPr/>
        </p:nvSpPr>
        <p:spPr>
          <a:xfrm>
            <a:off x="2133600" y="4153890"/>
            <a:ext cx="1905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220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8175765" y="4344293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220C"/>
                </a:solidFill>
                <a:latin typeface="Arial"/>
                <a:ea typeface="Arial"/>
                <a:cs typeface="Arial"/>
                <a:sym typeface="Arial"/>
              </a:rPr>
              <a:t>       Object </a:t>
            </a:r>
            <a:r>
              <a:rPr b="0" i="1" lang="en-US" sz="18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( Instance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01239" y="4461058"/>
            <a:ext cx="1508561" cy="728533"/>
          </a:xfrm>
          <a:custGeom>
            <a:rect b="b" l="l" r="r" t="t"/>
            <a:pathLst>
              <a:path extrusionOk="0" h="1351577" w="2360841">
                <a:moveTo>
                  <a:pt x="0" y="623044"/>
                </a:moveTo>
                <a:cubicBezTo>
                  <a:pt x="387066" y="624085"/>
                  <a:pt x="664801" y="-1040"/>
                  <a:pt x="1051867" y="1"/>
                </a:cubicBezTo>
                <a:lnTo>
                  <a:pt x="2360841" y="623044"/>
                </a:lnTo>
                <a:lnTo>
                  <a:pt x="2360841" y="1351577"/>
                </a:lnTo>
                <a:lnTo>
                  <a:pt x="0" y="1351577"/>
                </a:lnTo>
                <a:lnTo>
                  <a:pt x="0" y="62304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4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6BA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5415" marR="0" rtl="0" algn="l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E220C"/>
                </a:solidFill>
                <a:latin typeface="Arial"/>
                <a:ea typeface="Arial"/>
                <a:cs typeface="Arial"/>
                <a:sym typeface="Arial"/>
              </a:rPr>
              <a:t>(Fields)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3048323" y="4548533"/>
            <a:ext cx="2218911" cy="725969"/>
          </a:xfrm>
          <a:custGeom>
            <a:rect b="b" l="l" r="r" t="t"/>
            <a:pathLst>
              <a:path extrusionOk="0" h="725969" w="2218911">
                <a:moveTo>
                  <a:pt x="0" y="0"/>
                </a:moveTo>
                <a:lnTo>
                  <a:pt x="2208972" y="9939"/>
                </a:lnTo>
                <a:lnTo>
                  <a:pt x="2218911" y="725969"/>
                </a:lnTo>
                <a:lnTo>
                  <a:pt x="39756" y="6762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3825" marR="0" rtl="0" algn="l">
              <a:lnSpc>
                <a:spcPct val="14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6BA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29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E220C"/>
                </a:solidFill>
                <a:latin typeface="Arial"/>
                <a:ea typeface="Arial"/>
                <a:cs typeface="Arial"/>
                <a:sym typeface="Arial"/>
              </a:rPr>
              <a:t>(Functions)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937065" y="5638799"/>
            <a:ext cx="11203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 Color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276600" y="5638799"/>
            <a:ext cx="930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 Travel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219200" y="5206999"/>
            <a:ext cx="121920" cy="431800"/>
            <a:chOff x="1372156" y="5775877"/>
            <a:chExt cx="121920" cy="431800"/>
          </a:xfrm>
        </p:grpSpPr>
        <p:sp>
          <p:nvSpPr>
            <p:cNvPr id="131" name="Google Shape;131;p14"/>
            <p:cNvSpPr/>
            <p:nvPr/>
          </p:nvSpPr>
          <p:spPr>
            <a:xfrm>
              <a:off x="1433116" y="5775877"/>
              <a:ext cx="0" cy="322580"/>
            </a:xfrm>
            <a:custGeom>
              <a:rect b="b" l="l" r="r" t="t"/>
              <a:pathLst>
                <a:path extrusionOk="0" h="322579" w="120000">
                  <a:moveTo>
                    <a:pt x="0" y="0"/>
                  </a:moveTo>
                  <a:lnTo>
                    <a:pt x="0" y="322579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372156" y="6085757"/>
              <a:ext cx="121920" cy="121920"/>
            </a:xfrm>
            <a:custGeom>
              <a:rect b="b" l="l" r="r" t="t"/>
              <a:pathLst>
                <a:path extrusionOk="0" h="121920" w="121919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3505200" y="5219358"/>
            <a:ext cx="121920" cy="431800"/>
            <a:chOff x="1372156" y="5775877"/>
            <a:chExt cx="121920" cy="431800"/>
          </a:xfrm>
        </p:grpSpPr>
        <p:sp>
          <p:nvSpPr>
            <p:cNvPr id="134" name="Google Shape;134;p14"/>
            <p:cNvSpPr/>
            <p:nvPr/>
          </p:nvSpPr>
          <p:spPr>
            <a:xfrm>
              <a:off x="1433116" y="5775877"/>
              <a:ext cx="0" cy="322580"/>
            </a:xfrm>
            <a:custGeom>
              <a:rect b="b" l="l" r="r" t="t"/>
              <a:pathLst>
                <a:path extrusionOk="0" h="322579" w="120000">
                  <a:moveTo>
                    <a:pt x="0" y="0"/>
                  </a:moveTo>
                  <a:lnTo>
                    <a:pt x="0" y="322579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372156" y="6085757"/>
              <a:ext cx="121920" cy="121920"/>
            </a:xfrm>
            <a:custGeom>
              <a:rect b="b" l="l" r="r" t="t"/>
              <a:pathLst>
                <a:path extrusionOk="0" h="121920" w="121919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9661665" y="4745958"/>
            <a:ext cx="236883" cy="527436"/>
            <a:chOff x="1372156" y="5775877"/>
            <a:chExt cx="121920" cy="431800"/>
          </a:xfrm>
        </p:grpSpPr>
        <p:sp>
          <p:nvSpPr>
            <p:cNvPr id="137" name="Google Shape;137;p14"/>
            <p:cNvSpPr/>
            <p:nvPr/>
          </p:nvSpPr>
          <p:spPr>
            <a:xfrm>
              <a:off x="1433116" y="5775877"/>
              <a:ext cx="0" cy="322580"/>
            </a:xfrm>
            <a:custGeom>
              <a:rect b="b" l="l" r="r" t="t"/>
              <a:pathLst>
                <a:path extrusionOk="0" h="322579" w="120000">
                  <a:moveTo>
                    <a:pt x="0" y="0"/>
                  </a:moveTo>
                  <a:lnTo>
                    <a:pt x="0" y="322579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372156" y="6085757"/>
              <a:ext cx="121920" cy="121920"/>
            </a:xfrm>
            <a:custGeom>
              <a:rect b="b" l="l" r="r" t="t"/>
              <a:pathLst>
                <a:path extrusionOk="0" h="121920" w="121919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4"/>
          <p:cNvSpPr txBox="1"/>
          <p:nvPr/>
        </p:nvSpPr>
        <p:spPr>
          <a:xfrm>
            <a:off x="9067800" y="5380648"/>
            <a:ext cx="1720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1874377" y="405050"/>
            <a:ext cx="641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ir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bject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asil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lusturulur?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5" name="Google Shape;145;p12"/>
          <p:cNvGrpSpPr/>
          <p:nvPr/>
        </p:nvGrpSpPr>
        <p:grpSpPr>
          <a:xfrm>
            <a:off x="1050797" y="2213610"/>
            <a:ext cx="2646045" cy="1607058"/>
            <a:chOff x="1050797" y="2213610"/>
            <a:chExt cx="2646045" cy="1607058"/>
          </a:xfrm>
        </p:grpSpPr>
        <p:pic>
          <p:nvPicPr>
            <p:cNvPr id="146" name="Google Shape;14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1183" y="2229612"/>
              <a:ext cx="2604516" cy="1591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2"/>
            <p:cNvSpPr/>
            <p:nvPr/>
          </p:nvSpPr>
          <p:spPr>
            <a:xfrm>
              <a:off x="1050797" y="2213610"/>
              <a:ext cx="2646045" cy="1592580"/>
            </a:xfrm>
            <a:custGeom>
              <a:rect b="b" l="l" r="r" t="t"/>
              <a:pathLst>
                <a:path extrusionOk="0" h="1592579" w="2646045">
                  <a:moveTo>
                    <a:pt x="0" y="1592580"/>
                  </a:moveTo>
                  <a:lnTo>
                    <a:pt x="2645664" y="1592580"/>
                  </a:lnTo>
                  <a:lnTo>
                    <a:pt x="2645664" y="0"/>
                  </a:lnTo>
                  <a:lnTo>
                    <a:pt x="0" y="0"/>
                  </a:lnTo>
                  <a:lnTo>
                    <a:pt x="0" y="1592580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2"/>
          <p:cNvGrpSpPr/>
          <p:nvPr/>
        </p:nvGrpSpPr>
        <p:grpSpPr>
          <a:xfrm>
            <a:off x="5072634" y="2132838"/>
            <a:ext cx="5318760" cy="1591310"/>
            <a:chOff x="5072634" y="2132838"/>
            <a:chExt cx="5318760" cy="1591310"/>
          </a:xfrm>
        </p:grpSpPr>
        <p:sp>
          <p:nvSpPr>
            <p:cNvPr id="149" name="Google Shape;149;p12"/>
            <p:cNvSpPr/>
            <p:nvPr/>
          </p:nvSpPr>
          <p:spPr>
            <a:xfrm>
              <a:off x="5072634" y="2132838"/>
              <a:ext cx="2923540" cy="1591310"/>
            </a:xfrm>
            <a:custGeom>
              <a:rect b="b" l="l" r="r" t="t"/>
              <a:pathLst>
                <a:path extrusionOk="0" h="1591310" w="2923540">
                  <a:moveTo>
                    <a:pt x="0" y="1591056"/>
                  </a:moveTo>
                  <a:lnTo>
                    <a:pt x="2923032" y="1591056"/>
                  </a:lnTo>
                  <a:lnTo>
                    <a:pt x="2923032" y="0"/>
                  </a:lnTo>
                  <a:lnTo>
                    <a:pt x="0" y="0"/>
                  </a:lnTo>
                  <a:lnTo>
                    <a:pt x="0" y="1591056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7994904" y="2911221"/>
              <a:ext cx="2396490" cy="759460"/>
            </a:xfrm>
            <a:custGeom>
              <a:rect b="b" l="l" r="r" t="t"/>
              <a:pathLst>
                <a:path extrusionOk="0" h="759460" w="2396490">
                  <a:moveTo>
                    <a:pt x="2285729" y="591780"/>
                  </a:moveTo>
                  <a:lnTo>
                    <a:pt x="2226055" y="598677"/>
                  </a:lnTo>
                  <a:lnTo>
                    <a:pt x="2330830" y="759205"/>
                  </a:lnTo>
                  <a:lnTo>
                    <a:pt x="2382416" y="617346"/>
                  </a:lnTo>
                  <a:lnTo>
                    <a:pt x="2285873" y="617346"/>
                  </a:lnTo>
                  <a:lnTo>
                    <a:pt x="2285729" y="591780"/>
                  </a:lnTo>
                  <a:close/>
                </a:path>
                <a:path extrusionOk="0" h="759460" w="2396490">
                  <a:moveTo>
                    <a:pt x="2342845" y="585178"/>
                  </a:moveTo>
                  <a:lnTo>
                    <a:pt x="2285729" y="591780"/>
                  </a:lnTo>
                  <a:lnTo>
                    <a:pt x="2285873" y="617346"/>
                  </a:lnTo>
                  <a:lnTo>
                    <a:pt x="2343023" y="617092"/>
                  </a:lnTo>
                  <a:lnTo>
                    <a:pt x="2342845" y="585178"/>
                  </a:lnTo>
                  <a:close/>
                </a:path>
                <a:path extrusionOk="0" h="759460" w="2396490">
                  <a:moveTo>
                    <a:pt x="2396363" y="578992"/>
                  </a:moveTo>
                  <a:lnTo>
                    <a:pt x="2342845" y="585178"/>
                  </a:lnTo>
                  <a:lnTo>
                    <a:pt x="2343023" y="617092"/>
                  </a:lnTo>
                  <a:lnTo>
                    <a:pt x="2285873" y="617346"/>
                  </a:lnTo>
                  <a:lnTo>
                    <a:pt x="2382416" y="617346"/>
                  </a:lnTo>
                  <a:lnTo>
                    <a:pt x="2396363" y="578992"/>
                  </a:lnTo>
                  <a:close/>
                </a:path>
                <a:path extrusionOk="0" h="759460" w="2396490">
                  <a:moveTo>
                    <a:pt x="2282571" y="28701"/>
                  </a:moveTo>
                  <a:lnTo>
                    <a:pt x="2285729" y="591780"/>
                  </a:lnTo>
                  <a:lnTo>
                    <a:pt x="2342845" y="585178"/>
                  </a:lnTo>
                  <a:lnTo>
                    <a:pt x="2339911" y="57150"/>
                  </a:lnTo>
                  <a:lnTo>
                    <a:pt x="2311146" y="57150"/>
                  </a:lnTo>
                  <a:lnTo>
                    <a:pt x="2282571" y="28701"/>
                  </a:lnTo>
                  <a:close/>
                </a:path>
                <a:path extrusionOk="0" h="759460" w="2396490">
                  <a:moveTo>
                    <a:pt x="2339594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2730" y="57150"/>
                  </a:lnTo>
                  <a:lnTo>
                    <a:pt x="2282571" y="28701"/>
                  </a:lnTo>
                  <a:lnTo>
                    <a:pt x="2339753" y="28701"/>
                  </a:lnTo>
                  <a:lnTo>
                    <a:pt x="2339594" y="0"/>
                  </a:lnTo>
                  <a:close/>
                </a:path>
                <a:path extrusionOk="0" h="759460" w="2396490">
                  <a:moveTo>
                    <a:pt x="2339753" y="28701"/>
                  </a:moveTo>
                  <a:lnTo>
                    <a:pt x="2282571" y="28701"/>
                  </a:lnTo>
                  <a:lnTo>
                    <a:pt x="2311146" y="57150"/>
                  </a:lnTo>
                  <a:lnTo>
                    <a:pt x="2339911" y="57150"/>
                  </a:lnTo>
                  <a:lnTo>
                    <a:pt x="2339753" y="28701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5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03876" y="2168652"/>
              <a:ext cx="2891028" cy="15422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12"/>
          <p:cNvSpPr/>
          <p:nvPr/>
        </p:nvSpPr>
        <p:spPr>
          <a:xfrm>
            <a:off x="4043171" y="2889123"/>
            <a:ext cx="889000" cy="171450"/>
          </a:xfrm>
          <a:custGeom>
            <a:rect b="b" l="l" r="r" t="t"/>
            <a:pathLst>
              <a:path extrusionOk="0" h="171450" w="889000">
                <a:moveTo>
                  <a:pt x="717550" y="0"/>
                </a:moveTo>
                <a:lnTo>
                  <a:pt x="717550" y="171450"/>
                </a:lnTo>
                <a:lnTo>
                  <a:pt x="831850" y="114300"/>
                </a:lnTo>
                <a:lnTo>
                  <a:pt x="746125" y="114300"/>
                </a:lnTo>
                <a:lnTo>
                  <a:pt x="746125" y="57150"/>
                </a:lnTo>
                <a:lnTo>
                  <a:pt x="831850" y="57150"/>
                </a:lnTo>
                <a:lnTo>
                  <a:pt x="717550" y="0"/>
                </a:lnTo>
                <a:close/>
              </a:path>
              <a:path extrusionOk="0" h="171450" w="889000">
                <a:moveTo>
                  <a:pt x="7175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717550" y="114300"/>
                </a:lnTo>
                <a:lnTo>
                  <a:pt x="717550" y="57150"/>
                </a:lnTo>
                <a:close/>
              </a:path>
              <a:path extrusionOk="0" h="171450" w="889000">
                <a:moveTo>
                  <a:pt x="831850" y="57150"/>
                </a:moveTo>
                <a:lnTo>
                  <a:pt x="746125" y="57150"/>
                </a:lnTo>
                <a:lnTo>
                  <a:pt x="746125" y="114300"/>
                </a:lnTo>
                <a:lnTo>
                  <a:pt x="831850" y="114300"/>
                </a:lnTo>
                <a:lnTo>
                  <a:pt x="889000" y="85725"/>
                </a:lnTo>
                <a:lnTo>
                  <a:pt x="831850" y="5715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218702" y="3838200"/>
            <a:ext cx="2892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D210C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1" i="0" lang="en-US" sz="2000" u="none" cap="none" strike="noStrike">
                <a:solidFill>
                  <a:srgbClr val="FF9200"/>
                </a:solidFill>
                <a:latin typeface="Tahoma"/>
                <a:ea typeface="Tahoma"/>
                <a:cs typeface="Tahoma"/>
                <a:sym typeface="Tahoma"/>
              </a:rPr>
              <a:t>(Object Kalibi)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6162798" y="3887475"/>
            <a:ext cx="141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D210C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930350" y="4539425"/>
            <a:ext cx="1554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1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2484873" y="4539425"/>
            <a:ext cx="1625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330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8503149" y="3756150"/>
            <a:ext cx="3688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Birden fazla Obje birlestirilir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9541576" y="6412950"/>
            <a:ext cx="1738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" name="Google Shape;159;p12"/>
          <p:cNvGrpSpPr/>
          <p:nvPr/>
        </p:nvGrpSpPr>
        <p:grpSpPr>
          <a:xfrm>
            <a:off x="8715721" y="4108844"/>
            <a:ext cx="3102868" cy="2062922"/>
            <a:chOff x="9313164" y="4267961"/>
            <a:chExt cx="2195322" cy="1953895"/>
          </a:xfrm>
        </p:grpSpPr>
        <p:pic>
          <p:nvPicPr>
            <p:cNvPr id="160" name="Google Shape;16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13164" y="4323587"/>
              <a:ext cx="2194560" cy="1693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2"/>
            <p:cNvSpPr/>
            <p:nvPr/>
          </p:nvSpPr>
          <p:spPr>
            <a:xfrm>
              <a:off x="9313926" y="4267961"/>
              <a:ext cx="2194560" cy="1953895"/>
            </a:xfrm>
            <a:custGeom>
              <a:rect b="b" l="l" r="r" t="t"/>
              <a:pathLst>
                <a:path extrusionOk="0" h="1953895" w="2194559">
                  <a:moveTo>
                    <a:pt x="0" y="1953768"/>
                  </a:moveTo>
                  <a:lnTo>
                    <a:pt x="2194560" y="1953768"/>
                  </a:lnTo>
                  <a:lnTo>
                    <a:pt x="2194560" y="0"/>
                  </a:lnTo>
                  <a:lnTo>
                    <a:pt x="0" y="0"/>
                  </a:lnTo>
                  <a:lnTo>
                    <a:pt x="0" y="1953768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860301" y="447300"/>
            <a:ext cx="771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ir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lass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angi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olumlerden </a:t>
            </a:r>
            <a:r>
              <a:rPr b="1" lang="en-US" sz="30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lusur?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7" name="Google Shape;167;p16"/>
          <p:cNvGrpSpPr/>
          <p:nvPr/>
        </p:nvGrpSpPr>
        <p:grpSpPr>
          <a:xfrm>
            <a:off x="590550" y="1821942"/>
            <a:ext cx="6329680" cy="3872865"/>
            <a:chOff x="590550" y="1821942"/>
            <a:chExt cx="6329680" cy="3872865"/>
          </a:xfrm>
        </p:grpSpPr>
        <p:pic>
          <p:nvPicPr>
            <p:cNvPr id="168" name="Google Shape;16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021" y="1828800"/>
              <a:ext cx="4198800" cy="3864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6"/>
            <p:cNvSpPr/>
            <p:nvPr/>
          </p:nvSpPr>
          <p:spPr>
            <a:xfrm>
              <a:off x="590550" y="1821942"/>
              <a:ext cx="6329680" cy="3872865"/>
            </a:xfrm>
            <a:custGeom>
              <a:rect b="b" l="l" r="r" t="t"/>
              <a:pathLst>
                <a:path extrusionOk="0" h="3872865" w="6329680">
                  <a:moveTo>
                    <a:pt x="0" y="3872484"/>
                  </a:moveTo>
                  <a:lnTo>
                    <a:pt x="6329172" y="3872484"/>
                  </a:lnTo>
                  <a:lnTo>
                    <a:pt x="6329172" y="0"/>
                  </a:lnTo>
                  <a:lnTo>
                    <a:pt x="0" y="0"/>
                  </a:lnTo>
                  <a:lnTo>
                    <a:pt x="0" y="3872484"/>
                  </a:lnTo>
                  <a:close/>
                </a:path>
              </a:pathLst>
            </a:custGeom>
            <a:noFill/>
            <a:ln cap="flat" cmpd="sng" w="28575">
              <a:solidFill>
                <a:srgbClr val="2E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14934" y="1864614"/>
              <a:ext cx="4079875" cy="346075"/>
            </a:xfrm>
            <a:custGeom>
              <a:rect b="b" l="l" r="r" t="t"/>
              <a:pathLst>
                <a:path extrusionOk="0" h="346075" w="4079875">
                  <a:moveTo>
                    <a:pt x="0" y="345948"/>
                  </a:moveTo>
                  <a:lnTo>
                    <a:pt x="4079748" y="345948"/>
                  </a:lnTo>
                  <a:lnTo>
                    <a:pt x="4079748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noFill/>
            <a:ln cap="flat" cmpd="sng" w="285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6"/>
          <p:cNvSpPr txBox="1"/>
          <p:nvPr/>
        </p:nvSpPr>
        <p:spPr>
          <a:xfrm>
            <a:off x="2651125" y="2239136"/>
            <a:ext cx="88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7533533" y="1916950"/>
            <a:ext cx="3674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1 – Class Declaration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738878" y="1864614"/>
            <a:ext cx="355600" cy="346075"/>
          </a:xfrm>
          <a:custGeom>
            <a:rect b="b" l="l" r="r" t="t"/>
            <a:pathLst>
              <a:path extrusionOk="0" h="346075" w="355600">
                <a:moveTo>
                  <a:pt x="0" y="345948"/>
                </a:moveTo>
                <a:lnTo>
                  <a:pt x="355091" y="345948"/>
                </a:lnTo>
                <a:lnTo>
                  <a:pt x="355091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829555" y="2209291"/>
            <a:ext cx="13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8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7533527" y="2461000"/>
            <a:ext cx="4125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 – Curly braces : Suslu parantez</a:t>
            </a:r>
            <a:endParaRPr b="1" i="0" sz="18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22554" y="5293614"/>
            <a:ext cx="364490" cy="346075"/>
          </a:xfrm>
          <a:custGeom>
            <a:rect b="b" l="l" r="r" t="t"/>
            <a:pathLst>
              <a:path extrusionOk="0" h="346075" w="364490">
                <a:moveTo>
                  <a:pt x="0" y="345948"/>
                </a:moveTo>
                <a:lnTo>
                  <a:pt x="364236" y="345948"/>
                </a:lnTo>
                <a:lnTo>
                  <a:pt x="364236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6023736" y="3474466"/>
            <a:ext cx="1339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38235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533527" y="3015175"/>
            <a:ext cx="42519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396240" lvl="0" marL="408305" marR="5080" rtl="0" algn="l">
              <a:lnSpc>
                <a:spcPct val="9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38235"/>
                </a:solidFill>
                <a:latin typeface="Montserrat"/>
                <a:ea typeface="Montserrat"/>
                <a:cs typeface="Montserrat"/>
                <a:sym typeface="Montserrat"/>
              </a:rPr>
              <a:t>3 – Class Body : Suslu parantezler  arasinda kalan ve kodlarimizi  yazdigimiz bolum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717795" y="4945750"/>
            <a:ext cx="26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8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17804" y="2595185"/>
            <a:ext cx="5218430" cy="2313940"/>
          </a:xfrm>
          <a:custGeom>
            <a:rect b="b" l="l" r="r" t="t"/>
            <a:pathLst>
              <a:path extrusionOk="0" h="2313940" w="5218430">
                <a:moveTo>
                  <a:pt x="0" y="2313432"/>
                </a:moveTo>
                <a:lnTo>
                  <a:pt x="5218176" y="2313432"/>
                </a:lnTo>
                <a:lnTo>
                  <a:pt x="5218176" y="0"/>
                </a:lnTo>
                <a:lnTo>
                  <a:pt x="0" y="0"/>
                </a:lnTo>
                <a:lnTo>
                  <a:pt x="0" y="2313432"/>
                </a:lnTo>
                <a:close/>
              </a:path>
            </a:pathLst>
          </a:custGeom>
          <a:noFill/>
          <a:ln cap="flat" cmpd="sng" w="28550">
            <a:solidFill>
              <a:srgbClr val="538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1860301" y="447300"/>
            <a:ext cx="6841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9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ir </a:t>
            </a:r>
            <a:r>
              <a:rPr b="1" lang="en-US" sz="29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lass’in </a:t>
            </a:r>
            <a:r>
              <a:rPr b="1" lang="en-US" sz="29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cinde </a:t>
            </a:r>
            <a:r>
              <a:rPr b="1" lang="en-US" sz="29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eler </a:t>
            </a:r>
            <a:r>
              <a:rPr b="1" lang="en-US" sz="29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-US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ulunur?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9787" y="1821179"/>
            <a:ext cx="8719693" cy="4084320"/>
            <a:chOff x="589787" y="1821179"/>
            <a:chExt cx="8719693" cy="4084320"/>
          </a:xfrm>
        </p:grpSpPr>
        <p:pic>
          <p:nvPicPr>
            <p:cNvPr id="187" name="Google Shape;18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787" y="1821179"/>
              <a:ext cx="8567662" cy="4084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7"/>
            <p:cNvSpPr/>
            <p:nvPr/>
          </p:nvSpPr>
          <p:spPr>
            <a:xfrm>
              <a:off x="970025" y="2146553"/>
              <a:ext cx="8339455" cy="3394075"/>
            </a:xfrm>
            <a:custGeom>
              <a:rect b="b" l="l" r="r" t="t"/>
              <a:pathLst>
                <a:path extrusionOk="0" h="3394075" w="8339455">
                  <a:moveTo>
                    <a:pt x="0" y="652272"/>
                  </a:moveTo>
                  <a:lnTo>
                    <a:pt x="2610612" y="652272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  <a:path extrusionOk="0" h="3394075" w="8339455">
                  <a:moveTo>
                    <a:pt x="0" y="1869948"/>
                  </a:moveTo>
                  <a:lnTo>
                    <a:pt x="4407408" y="1869948"/>
                  </a:lnTo>
                  <a:lnTo>
                    <a:pt x="4407408" y="897636"/>
                  </a:lnTo>
                  <a:lnTo>
                    <a:pt x="0" y="897636"/>
                  </a:lnTo>
                  <a:lnTo>
                    <a:pt x="0" y="1869948"/>
                  </a:lnTo>
                  <a:close/>
                </a:path>
                <a:path extrusionOk="0" h="3394075" w="8339455">
                  <a:moveTo>
                    <a:pt x="0" y="3393948"/>
                  </a:moveTo>
                  <a:lnTo>
                    <a:pt x="8339328" y="3393948"/>
                  </a:lnTo>
                  <a:lnTo>
                    <a:pt x="8339328" y="2119884"/>
                  </a:lnTo>
                  <a:lnTo>
                    <a:pt x="0" y="2119884"/>
                  </a:lnTo>
                  <a:lnTo>
                    <a:pt x="0" y="3393948"/>
                  </a:lnTo>
                  <a:close/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7"/>
          <p:cNvSpPr txBox="1"/>
          <p:nvPr/>
        </p:nvSpPr>
        <p:spPr>
          <a:xfrm>
            <a:off x="590550" y="1821942"/>
            <a:ext cx="9086215" cy="4084320"/>
          </a:xfrm>
          <a:prstGeom prst="rect">
            <a:avLst/>
          </a:prstGeom>
          <a:noFill/>
          <a:ln cap="flat" cmpd="sng" w="28575">
            <a:solidFill>
              <a:srgbClr val="2E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23515" rtl="0" algn="ctr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00901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1206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9799800" y="2124575"/>
            <a:ext cx="239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1 – Field / Variables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9866499" y="3434600"/>
            <a:ext cx="232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2 – Main Method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9866499" y="4740025"/>
            <a:ext cx="170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3 – Method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2022-11-25T19:50:00Z</dcterms:created>
  <dc:creator>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2022-11-25T00:00:00Z</vt:filetime>
  </property>
</Properties>
</file>