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5E2-902B-47E0-96A0-D854C0BA1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31105"/>
            <a:ext cx="9691020" cy="1646302"/>
          </a:xfrm>
        </p:spPr>
        <p:txBody>
          <a:bodyPr/>
          <a:lstStyle/>
          <a:p>
            <a:r>
              <a:rPr lang="en-US" b="1" dirty="0"/>
              <a:t>The Housing Crisis in Austin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312AC-18AA-4E3C-BA88-CED6D1FA7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815" y="4156850"/>
            <a:ext cx="7766936" cy="10968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779A4-6241-4BE0-88B3-0C5D92A20991}"/>
              </a:ext>
            </a:extLst>
          </p:cNvPr>
          <p:cNvSpPr txBox="1"/>
          <p:nvPr/>
        </p:nvSpPr>
        <p:spPr>
          <a:xfrm>
            <a:off x="3991271" y="2200563"/>
            <a:ext cx="277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Andrew Price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Min C Kim</a:t>
            </a:r>
          </a:p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Umu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Lamboi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Tania Mukherjee 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46FDD-851F-4223-8875-50582A6836AB}"/>
              </a:ext>
            </a:extLst>
          </p:cNvPr>
          <p:cNvSpPr txBox="1"/>
          <p:nvPr/>
        </p:nvSpPr>
        <p:spPr>
          <a:xfrm>
            <a:off x="3383131" y="5953025"/>
            <a:ext cx="4586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Analytics and Visualization Bootcamp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UT Austin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Dec 2017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2041C-0303-4E30-B08F-ED28D04F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75" y="3676683"/>
            <a:ext cx="2954663" cy="221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D15A8-13B3-4FE6-AE6C-CFE9E754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07" y="4467382"/>
            <a:ext cx="1204154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DAB3-0A03-41ED-AEBC-7FD1358F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2AD3-B312-457D-A806-8D4250D5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questions you asked, and _why_ you asked them</a:t>
            </a:r>
          </a:p>
          <a:p>
            <a:r>
              <a:rPr lang="en-US" dirty="0"/>
              <a:t>  * Describe whether you were able to answer these questions to your </a:t>
            </a:r>
            <a:r>
              <a:rPr lang="en-US" dirty="0" err="1"/>
              <a:t>satisfication</a:t>
            </a:r>
            <a:r>
              <a:rPr lang="en-US" dirty="0"/>
              <a:t>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26AB-64CA-4A66-AB4B-79838A82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749D-F591-445A-AC34-700C68E9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  <a:p>
            <a:r>
              <a:rPr lang="en-US" dirty="0"/>
              <a:t>* Data Cleanup &amp;amp; Exploration</a:t>
            </a:r>
          </a:p>
          <a:p>
            <a:r>
              <a:rPr lang="en-US" dirty="0"/>
              <a:t>  * Describe the exploration and cleanup process</a:t>
            </a:r>
          </a:p>
          <a:p>
            <a:r>
              <a:rPr lang="en-US" dirty="0"/>
              <a:t>  * Discuss insights you had while exploring the data that you didn't anticipate</a:t>
            </a:r>
          </a:p>
          <a:p>
            <a:r>
              <a:rPr lang="en-US" dirty="0"/>
              <a:t>  * Discuss any problems that arose after exploring the data, and how you resolved them</a:t>
            </a:r>
          </a:p>
          <a:p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824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E3D-D2E0-4061-B8A7-261EB474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155F-7506-4F79-B910-9BF23EE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Discuss the steps you took to analyze the data and answer each question you asked in your proposal</a:t>
            </a:r>
          </a:p>
          <a:p>
            <a:r>
              <a:rPr lang="en-US" dirty="0"/>
              <a:t> 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F32D-C129-4ABF-8A61-20646E28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AA3A-DAF1-4250-BD7C-130FFC9C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429153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DF3-6FB7-45F8-BFF5-5A6041EA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F66A-EA29-47E6-A599-3EDC648B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4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3103-8831-4031-B69B-353C6ADB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1" y="2768600"/>
            <a:ext cx="8596668" cy="1320800"/>
          </a:xfrm>
        </p:spPr>
        <p:txBody>
          <a:bodyPr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5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272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Housing Crisis in Austin </vt:lpstr>
      <vt:lpstr>Motivation &amp; Summary</vt:lpstr>
      <vt:lpstr>Data, Data cleanup</vt:lpstr>
      <vt:lpstr>Data Analysis</vt:lpstr>
      <vt:lpstr>Discussion</vt:lpstr>
      <vt:lpstr>Post Mortem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Housing Crisis in Austin</dc:title>
  <dc:creator>tania</dc:creator>
  <cp:lastModifiedBy>tania</cp:lastModifiedBy>
  <cp:revision>6</cp:revision>
  <dcterms:created xsi:type="dcterms:W3CDTF">2017-12-01T00:35:20Z</dcterms:created>
  <dcterms:modified xsi:type="dcterms:W3CDTF">2017-12-01T01:54:11Z</dcterms:modified>
</cp:coreProperties>
</file>