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d10237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d10237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d10237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d10237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ed10237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ed10237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d10237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d10237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Exponential Search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Effektiv axtarış üsulu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Exponential Search Nədir?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Tərif: Exponential Search sıralanmış massivlərdə bir elementi tez tapmaq üçün istifadə olunur.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z"/>
              <a:t> Metod: Axtarılacaq intervalı təyin etdikdən sonra həmin intervalda Binary Search (ikili axtarış) tətbiq edir.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z"/>
              <a:t>Tətbiq sahəsi: Böyük verilənlər dəstində axtarış üçün əlverişlidir.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Exponential Search-in İş Prinsipi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0375" y="368750"/>
            <a:ext cx="4166400" cy="4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Exponential Search-in iş prinsipi iki əsas mərhələdən ibarətdir: </a:t>
            </a:r>
            <a:r>
              <a:rPr b="1"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eksponent genişlənmə</a:t>
            </a:r>
            <a:r>
              <a:rPr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və </a:t>
            </a:r>
            <a:r>
              <a:rPr b="1"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ikili axtarış</a:t>
            </a:r>
            <a:r>
              <a:rPr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Eksponent Genişlənmə Mərhələsi: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mərhələdə alqoritm massivdə eksponent ardıcıllıqla addımlar ataraq axtarış sahəsini genişləndirir. Məqsəd, axtarılan elementin yerləşə biləcəyi mümkün intervalı sürətlə tapmaqdır.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İkili Axtarış Mərhələsi: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z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Eksponent genişlənmə mərhələsində axtarış intervalı təyin olunduqdan sonra həmin intervalda ikili axtarış tətbiq edilir. İkili axtarışın tətbiq edilməsi bu intervallarda sürətli və dəqiq axtarış aparmağa imkan verir.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Üstünlüklər və Mənfi Tərəflər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56425" y="7357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Üstünlüklər: Böyük verilənlərdə sürətli axtarış, az sayda müqayisə ilə element tapma, Zaman mürəkkəbliyi: O(log i) və O(log 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z"/>
              <a:t> Mənfi Tərəflər: Sıralanmış massiv tələb edir, Kiçik verilənlərdə digər metodlar daha effektiv ola bilər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330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Exponential Search Alqoritminin Kod Nümunəsi (C#)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625" y="0"/>
            <a:ext cx="55013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