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C3B"/>
    <a:srgbClr val="FAB6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8" autoAdjust="0"/>
    <p:restoredTop sz="94619" autoAdjust="0"/>
  </p:normalViewPr>
  <p:slideViewPr>
    <p:cSldViewPr snapToGrid="0">
      <p:cViewPr varScale="1">
        <p:scale>
          <a:sx n="91" d="100"/>
          <a:sy n="91" d="100"/>
        </p:scale>
        <p:origin x="13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2017</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Lorem ipsum dolor sit amet</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2018</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Lorem ipsum dolor sit amet</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2019</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Lorem ipsum dolor sit amet</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2017</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280" y="0"/>
        <a:ext cx="2237291" cy="1166701"/>
      </dsp:txXfrm>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2018</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2240571" y="2479240"/>
        <a:ext cx="2237291" cy="1166701"/>
      </dsp:txXfrm>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2019</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4477862" y="0"/>
        <a:ext cx="2237291" cy="1166701"/>
      </dsp:txXfrm>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44631" y="-735712"/>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br>
              <a:rPr lang="en-US" sz="4400" b="1" cap="none" dirty="0">
                <a:solidFill>
                  <a:srgbClr val="FFBC3B"/>
                </a:solidFill>
                <a:latin typeface="Jokerman" panose="04090605060D06020702" pitchFamily="82" charset="0"/>
              </a:rPr>
            </a:br>
            <a:r>
              <a:rPr lang="en-US" sz="8000" b="1" cap="none" dirty="0">
                <a:solidFill>
                  <a:srgbClr val="FFBC3B"/>
                </a:solidFill>
                <a:latin typeface="Jokerman" panose="04090605060D06020702" pitchFamily="82" charset="0"/>
              </a:rPr>
              <a:t>KINA</a:t>
            </a:r>
            <a:br>
              <a:rPr lang="en-GB" sz="4400" b="1" cap="none" dirty="0">
                <a:solidFill>
                  <a:srgbClr val="FFBC3B"/>
                </a:solidFill>
                <a:latin typeface="Jokerman" panose="04090605060D06020702" pitchFamily="82" charset="0"/>
              </a:rPr>
            </a:br>
            <a:endParaRPr lang="en-US" sz="4400" cap="none" dirty="0">
              <a:solidFill>
                <a:srgbClr val="FFBC3B"/>
              </a:solidFill>
            </a:endParaRPr>
          </a:p>
        </p:txBody>
      </p:sp>
      <p:sp>
        <p:nvSpPr>
          <p:cNvPr id="4" name="Rectangle 3">
            <a:extLst>
              <a:ext uri="{FF2B5EF4-FFF2-40B4-BE49-F238E27FC236}">
                <a16:creationId xmlns:a16="http://schemas.microsoft.com/office/drawing/2014/main" id="{1E11C111-F416-4671-9E17-074CF7C3659B}"/>
              </a:ext>
            </a:extLst>
          </p:cNvPr>
          <p:cNvSpPr/>
          <p:nvPr/>
        </p:nvSpPr>
        <p:spPr>
          <a:xfrm>
            <a:off x="6790007" y="4594722"/>
            <a:ext cx="1120820" cy="646331"/>
          </a:xfrm>
          <a:prstGeom prst="rect">
            <a:avLst/>
          </a:prstGeom>
        </p:spPr>
        <p:txBody>
          <a:bodyPr wrap="square">
            <a:spAutoFit/>
          </a:bodyPr>
          <a:lstStyle/>
          <a:p>
            <a:r>
              <a:rPr lang="en-US" sz="3600" b="1" dirty="0">
                <a:solidFill>
                  <a:schemeClr val="bg1"/>
                </a:solidFill>
                <a:latin typeface="Jokerman" panose="04090605060D06020702" pitchFamily="82" charset="0"/>
              </a:rPr>
              <a:t>kina</a:t>
            </a:r>
            <a:endParaRPr lang="en-GB" sz="3600" b="1" dirty="0">
              <a:solidFill>
                <a:schemeClr val="bg1"/>
              </a:solidFill>
              <a:latin typeface="Jokerman" panose="04090605060D06020702" pitchFamily="82" charset="0"/>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Title Lorem Ipsum Dolor</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7314397"/>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11BB0E-E55E-47CB-9DA1-62153B5E57F4}"/>
              </a:ext>
            </a:extLst>
          </p:cNvPr>
          <p:cNvSpPr/>
          <p:nvPr/>
        </p:nvSpPr>
        <p:spPr>
          <a:xfrm>
            <a:off x="3538916" y="2547649"/>
            <a:ext cx="3659976" cy="2231380"/>
          </a:xfrm>
          <a:prstGeom prst="rect">
            <a:avLst/>
          </a:prstGeom>
        </p:spPr>
        <p:txBody>
          <a:bodyPr wrap="none">
            <a:spAutoFit/>
          </a:bodyPr>
          <a:lstStyle/>
          <a:p>
            <a:r>
              <a:rPr lang="en-US" sz="9700" b="1" dirty="0">
                <a:solidFill>
                  <a:srgbClr val="FFBC3B"/>
                </a:solidFill>
                <a:latin typeface="Jokerman" panose="04090605060D06020702" pitchFamily="82" charset="0"/>
              </a:rPr>
              <a:t>K</a:t>
            </a:r>
            <a:r>
              <a:rPr lang="en-US" sz="13900" b="1" dirty="0">
                <a:solidFill>
                  <a:srgbClr val="FFBC3B"/>
                </a:solidFill>
                <a:latin typeface="Jokerman" panose="04090605060D06020702" pitchFamily="82" charset="0"/>
              </a:rPr>
              <a:t>i</a:t>
            </a:r>
            <a:r>
              <a:rPr lang="en-US" sz="9700" b="1" dirty="0">
                <a:solidFill>
                  <a:srgbClr val="FFBC3B"/>
                </a:solidFill>
                <a:latin typeface="Jokerman" panose="04090605060D06020702" pitchFamily="82" charset="0"/>
              </a:rPr>
              <a:t>NA</a:t>
            </a:r>
            <a:endParaRPr lang="en-GB" sz="20000" dirty="0"/>
          </a:p>
        </p:txBody>
      </p:sp>
    </p:spTree>
    <p:extLst>
      <p:ext uri="{BB962C8B-B14F-4D97-AF65-F5344CB8AC3E}">
        <p14:creationId xmlns:p14="http://schemas.microsoft.com/office/powerpoint/2010/main" val="923446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{68B8CEF1-EB49-4BA2-8E0E-E7E89C06BC7D}tf56410444</Template>
  <TotalTime>0</TotalTime>
  <Words>27</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Avenir Next LT Pro</vt:lpstr>
      <vt:lpstr>Avenir Next LT Pro Light</vt:lpstr>
      <vt:lpstr>Garamond</vt:lpstr>
      <vt:lpstr>Jokerman</vt:lpstr>
      <vt:lpstr>SavonVTI</vt:lpstr>
      <vt:lpstr> KINA </vt:lpstr>
      <vt:lpstr>Title Lorem Ipsum Dolor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2020-04-09T04:30:32Z</dcterms:created>
  <dcterms:modified xsi:type="dcterms:W3CDTF">2020-04-09T06:15:38Z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