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GB"/>
              <a:t> Hospital Patient Record Management System</a:t>
            </a:r>
            <a:endParaRPr lang="en-US" alt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GB"/>
              <a:t> An Oracle Database Implementation</a:t>
            </a:r>
            <a:br>
              <a:rPr lang="en-US" altLang="en-GB"/>
            </a:br>
            <a:br>
              <a:rPr lang="en-US" altLang="en-GB"/>
            </a:br>
            <a:r>
              <a:rPr lang="en-US" altLang="en-GB">
                <a:solidFill>
                  <a:schemeClr val="tx2">
                    <a:lumMod val="60000"/>
                    <a:lumOff val="40000"/>
                  </a:schemeClr>
                </a:solidFill>
              </a:rPr>
              <a:t>presented by</a:t>
            </a:r>
            <a:r>
              <a:rPr lang="en-US" altLang="en-GB">
                <a:highlight>
                  <a:srgbClr val="FFFF00"/>
                </a:highlight>
              </a:rPr>
              <a:t> </a:t>
            </a:r>
            <a:r>
              <a:rPr lang="en-US" altLang="en-GB">
                <a:solidFill>
                  <a:srgbClr val="00B0F0"/>
                </a:solidFill>
                <a:highlight>
                  <a:srgbClr val="FFFF00"/>
                </a:highlight>
              </a:rPr>
              <a:t>umurerwa zaninka honorine</a:t>
            </a:r>
            <a:endParaRPr lang="en-US" altLang="en-GB">
              <a:solidFill>
                <a:srgbClr val="00B0F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rgbClr val="FF0000"/>
                </a:solidFill>
                <a:sym typeface="+mn-ea"/>
              </a:rPr>
              <a:t> Hospital Patient Management System</a:t>
            </a:r>
            <a:endParaRPr lang="en-US" altLang="en-GB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 altLang="en-GB"/>
          </a:p>
          <a:p>
            <a:r>
              <a:rPr lang="en-US" altLang="en-GB"/>
              <a:t>Oracle Database 21c Implementation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Comprehensive patient records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Doctor appointment scheduling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Real-time room occupancy tracking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Department-wise organization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rgbClr val="FF0000"/>
                </a:solidFill>
                <a:sym typeface="+mn-ea"/>
              </a:rPr>
              <a:t>Database Schema</a:t>
            </a:r>
            <a:endParaRPr lang="en-US" altLang="en-GB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en-US" altLang="en-GB"/>
          </a:p>
          <a:p>
            <a:r>
              <a:rPr lang="en-US" altLang="en-GB"/>
              <a:t>Core Tables:</a:t>
            </a:r>
            <a:endParaRPr lang="en-US" altLang="en-GB"/>
          </a:p>
          <a:p>
            <a:r>
              <a:rPr lang="en-US" altLang="en-GB"/>
              <a:t> PATIENT (ID, Name, Gender, DOB, Contact)</a:t>
            </a:r>
            <a:endParaRPr lang="en-US" altLang="en-GB"/>
          </a:p>
          <a:p>
            <a:r>
              <a:rPr lang="en-US" altLang="en-GB"/>
              <a:t> DOCTOR (ID, Specialty, Department)</a:t>
            </a:r>
            <a:endParaRPr lang="en-US" altLang="en-GB"/>
          </a:p>
          <a:p>
            <a:r>
              <a:rPr lang="en-US" altLang="en-GB"/>
              <a:t> APPOINTMENT (Date, Reason, Patient-Doctor mapping)</a:t>
            </a:r>
            <a:endParaRPr lang="en-US" altLang="en-GB"/>
          </a:p>
          <a:p>
            <a:r>
              <a:rPr lang="en-US" altLang="en-GB"/>
              <a:t> ROOM (Number, Type, Occupancy status)</a:t>
            </a:r>
            <a:endParaRPr lang="en-US" altLang="en-GB"/>
          </a:p>
          <a:p>
            <a:r>
              <a:rPr lang="en-US" altLang="en-GB"/>
              <a:t> ADMISSION (Dates, Patient-Room assignment)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Key Relationships:</a:t>
            </a:r>
            <a:endParaRPr lang="en-US" altLang="en-GB"/>
          </a:p>
          <a:p>
            <a:r>
              <a:rPr lang="en-US" altLang="en-GB"/>
              <a:t> Patient </a:t>
            </a:r>
            <a:r>
              <a:rPr lang="en-US" altLang="en-US"/>
              <a:t>→</a:t>
            </a:r>
            <a:r>
              <a:rPr lang="en-US" altLang="en-GB"/>
              <a:t> Appointment </a:t>
            </a:r>
            <a:r>
              <a:rPr lang="en-US" altLang="en-US"/>
              <a:t>→</a:t>
            </a:r>
            <a:r>
              <a:rPr lang="en-US" altLang="en-GB"/>
              <a:t> Doctor</a:t>
            </a:r>
            <a:endParaRPr lang="en-US" altLang="en-GB"/>
          </a:p>
          <a:p>
            <a:r>
              <a:rPr lang="en-US" altLang="en-GB"/>
              <a:t> Patient </a:t>
            </a:r>
            <a:r>
              <a:rPr lang="en-US" altLang="en-US"/>
              <a:t>→</a:t>
            </a:r>
            <a:r>
              <a:rPr lang="en-US" altLang="en-GB"/>
              <a:t> Admission </a:t>
            </a:r>
            <a:r>
              <a:rPr lang="en-US" altLang="en-US"/>
              <a:t>→</a:t>
            </a:r>
            <a:r>
              <a:rPr lang="en-US" altLang="en-GB"/>
              <a:t> Room</a:t>
            </a:r>
            <a:endParaRPr lang="en-US" altLang="en-GB"/>
          </a:p>
          <a:p>
            <a:r>
              <a:rPr lang="en-US" altLang="en-GB"/>
              <a:t> Doctor </a:t>
            </a:r>
            <a:r>
              <a:rPr lang="en-US" altLang="en-US"/>
              <a:t>→</a:t>
            </a:r>
            <a:r>
              <a:rPr lang="en-US" altLang="en-GB"/>
              <a:t> Department </a:t>
            </a:r>
            <a:r>
              <a:rPr lang="en-US" altLang="en-US"/>
              <a:t>→</a:t>
            </a:r>
            <a:r>
              <a:rPr lang="en-US" altLang="en-GB"/>
              <a:t> Room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solidFill>
                  <a:srgbClr val="FF0000"/>
                </a:solidFill>
                <a:sym typeface="+mn-ea"/>
              </a:rPr>
              <a:t> System Features &amp; Audit Trail</a:t>
            </a:r>
            <a:endParaRPr lang="en-US" altLang="en-GB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endParaRPr lang="en-US" altLang="en-GB"/>
          </a:p>
          <a:p>
            <a:r>
              <a:rPr lang="en-US" altLang="en-GB"/>
              <a:t>Functionality:</a:t>
            </a:r>
            <a:endParaRPr lang="en-US" altLang="en-GB"/>
          </a:p>
          <a:p>
            <a:r>
              <a:rPr lang="en-US" altLang="en-US"/>
              <a:t>✓</a:t>
            </a:r>
            <a:r>
              <a:rPr lang="en-US" altLang="en-GB"/>
              <a:t> Patient demographic tracking</a:t>
            </a:r>
            <a:endParaRPr lang="en-US" altLang="en-GB"/>
          </a:p>
          <a:p>
            <a:r>
              <a:rPr lang="en-US" altLang="en-US"/>
              <a:t>✓</a:t>
            </a:r>
            <a:r>
              <a:rPr lang="en-US" altLang="en-GB"/>
              <a:t> Appointment reason logging</a:t>
            </a:r>
            <a:endParaRPr lang="en-US" altLang="en-GB"/>
          </a:p>
          <a:p>
            <a:r>
              <a:rPr lang="en-US" altLang="en-US"/>
              <a:t>✓</a:t>
            </a:r>
            <a:r>
              <a:rPr lang="en-US" altLang="en-GB"/>
              <a:t> Room availability monitoring</a:t>
            </a:r>
            <a:endParaRPr lang="en-US" altLang="en-GB"/>
          </a:p>
          <a:p>
            <a:r>
              <a:rPr lang="en-US" altLang="en-US"/>
              <a:t>✓</a:t>
            </a:r>
            <a:r>
              <a:rPr lang="en-US" altLang="en-GB"/>
              <a:t> Department-level reporting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Audit Table (ADMISSION_ALDIT):</a:t>
            </a:r>
            <a:endParaRPr lang="en-US" altLang="en-GB"/>
          </a:p>
          <a:p>
            <a:r>
              <a:rPr lang="en-US" altLang="en-GB"/>
              <a:t>Tracks all admission changes</a:t>
            </a:r>
            <a:endParaRPr lang="en-US" altLang="en-GB"/>
          </a:p>
          <a:p>
            <a:r>
              <a:rPr lang="en-US" altLang="en-GB"/>
              <a:t> Records ACTIONTYPE (Add/Edit/Delete)</a:t>
            </a:r>
            <a:endParaRPr lang="en-US" altLang="en-GB"/>
          </a:p>
          <a:p>
            <a:r>
              <a:rPr lang="en-US" altLang="en-GB"/>
              <a:t> Timestamps all modifications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Presentation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</vt:lpstr>
      <vt:lpstr>Bahnschrift Condensed</vt:lpstr>
      <vt:lpstr>Bahnschrift Light</vt:lpstr>
      <vt:lpstr>Bahnschrift Light SemiCondensed</vt:lpstr>
      <vt:lpstr>Bahnschrift Light Condensed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Hospital Patient Record Management System</dc:title>
  <dc:creator>umure</dc:creator>
  <cp:lastModifiedBy>Umurerwa Honorine</cp:lastModifiedBy>
  <cp:revision>1</cp:revision>
  <dcterms:created xsi:type="dcterms:W3CDTF">2025-05-24T20:37:29Z</dcterms:created>
  <dcterms:modified xsi:type="dcterms:W3CDTF">2025-05-24T20:37:29Z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F4C76044D4D04FC38ABB1EEC16B35DFD_11</vt:lpwstr>
  </property>
  <property fmtid="{D5CDD505-2E9C-101B-9397-08002B2CF9AE}" pid="3" name="KSOProductBuildVer">
    <vt:lpwstr>2057-12.2.0.21183</vt:lpwstr>
  </property>
</Properties>
</file>